
<file path=[Content_Types].xml><?xml version="1.0" encoding="utf-8"?>
<Types xmlns="http://schemas.openxmlformats.org/package/2006/content-types">
  <Default Extension="png" ContentType="image/png"/>
  <Default Extension="mp3" ContentType="audio/unknown"/>
  <Default Extension="svg" ContentType="image/svg+xml"/>
  <Default Extension="jpeg" ContentType="image/jpeg"/>
  <Default Extension="rels" ContentType="application/vnd.openxmlformats-package.relationships+xml"/>
  <Default Extension="xml" ContentType="application/xml"/>
  <Default Extension="wav" ContentType="audio/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2.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3.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4.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5.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6.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7.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8.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9.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0.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media/audio3.wav" ContentType="audio/x-wav"/>
  <Override PartName="/ppt/media/audio4.wav" ContentType="audio/x-wav"/>
  <Override PartName="/ppt/media/audio5.wav" ContentType="audio/x-wav"/>
  <Override PartName="/ppt/notesSlides/notesSlide65.xml" ContentType="application/vnd.openxmlformats-officedocument.presentationml.notesSlide+xml"/>
  <Override PartName="/ppt/notesSlides/notesSlide6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01" r:id="rId2"/>
    <p:sldMasterId id="2147483713" r:id="rId3"/>
    <p:sldMasterId id="2147483754" r:id="rId4"/>
    <p:sldMasterId id="2147483791" r:id="rId5"/>
    <p:sldMasterId id="2147483803" r:id="rId6"/>
    <p:sldMasterId id="2147483815" r:id="rId7"/>
    <p:sldMasterId id="2147483858" r:id="rId8"/>
    <p:sldMasterId id="2147483870" r:id="rId9"/>
    <p:sldMasterId id="2147483881" r:id="rId10"/>
    <p:sldMasterId id="2147483889" r:id="rId11"/>
  </p:sldMasterIdLst>
  <p:notesMasterIdLst>
    <p:notesMasterId r:id="rId121"/>
  </p:notesMasterIdLst>
  <p:sldIdLst>
    <p:sldId id="2007578209" r:id="rId12"/>
    <p:sldId id="2007578103" r:id="rId13"/>
    <p:sldId id="2007578330" r:id="rId14"/>
    <p:sldId id="2007578332" r:id="rId15"/>
    <p:sldId id="2007578334" r:id="rId16"/>
    <p:sldId id="2007578335" r:id="rId17"/>
    <p:sldId id="2007578336" r:id="rId18"/>
    <p:sldId id="2007578259" r:id="rId19"/>
    <p:sldId id="2007578211" r:id="rId20"/>
    <p:sldId id="2007578206" r:id="rId21"/>
    <p:sldId id="513" r:id="rId22"/>
    <p:sldId id="2007578337" r:id="rId23"/>
    <p:sldId id="2007578342" r:id="rId24"/>
    <p:sldId id="2007578343" r:id="rId25"/>
    <p:sldId id="2007578341" r:id="rId26"/>
    <p:sldId id="2007578339" r:id="rId27"/>
    <p:sldId id="2007578344" r:id="rId28"/>
    <p:sldId id="2007578347" r:id="rId29"/>
    <p:sldId id="2007578346" r:id="rId30"/>
    <p:sldId id="2007579055" r:id="rId31"/>
    <p:sldId id="2007578345" r:id="rId32"/>
    <p:sldId id="2007578348" r:id="rId33"/>
    <p:sldId id="2007578210" r:id="rId34"/>
    <p:sldId id="2007577634" r:id="rId35"/>
    <p:sldId id="2007577635" r:id="rId36"/>
    <p:sldId id="2007577636" r:id="rId37"/>
    <p:sldId id="2007577637" r:id="rId38"/>
    <p:sldId id="2007577638" r:id="rId39"/>
    <p:sldId id="2007577639" r:id="rId40"/>
    <p:sldId id="2007577640" r:id="rId41"/>
    <p:sldId id="2007577641" r:id="rId42"/>
    <p:sldId id="2007578261" r:id="rId43"/>
    <p:sldId id="2007578325" r:id="rId44"/>
    <p:sldId id="2007579058" r:id="rId45"/>
    <p:sldId id="2007579057" r:id="rId46"/>
    <p:sldId id="2007578279" r:id="rId47"/>
    <p:sldId id="257" r:id="rId48"/>
    <p:sldId id="2007578327" r:id="rId49"/>
    <p:sldId id="259" r:id="rId50"/>
    <p:sldId id="2007578328" r:id="rId51"/>
    <p:sldId id="2007578329" r:id="rId52"/>
    <p:sldId id="2007579056" r:id="rId53"/>
    <p:sldId id="2007579059" r:id="rId54"/>
    <p:sldId id="2007578451" r:id="rId55"/>
    <p:sldId id="2007579060" r:id="rId56"/>
    <p:sldId id="2007579061" r:id="rId57"/>
    <p:sldId id="2007578281" r:id="rId58"/>
    <p:sldId id="2007578283" r:id="rId59"/>
    <p:sldId id="2007578282" r:id="rId60"/>
    <p:sldId id="2007578288" r:id="rId61"/>
    <p:sldId id="2007578289" r:id="rId62"/>
    <p:sldId id="2007578291" r:id="rId63"/>
    <p:sldId id="2007578208" r:id="rId64"/>
    <p:sldId id="2007578290" r:id="rId65"/>
    <p:sldId id="2007578235" r:id="rId66"/>
    <p:sldId id="2007579063" r:id="rId67"/>
    <p:sldId id="2007579062" r:id="rId68"/>
    <p:sldId id="2007579064" r:id="rId69"/>
    <p:sldId id="2007578294" r:id="rId70"/>
    <p:sldId id="2007578222" r:id="rId71"/>
    <p:sldId id="2007579066" r:id="rId72"/>
    <p:sldId id="2007578318" r:id="rId73"/>
    <p:sldId id="2007579067" r:id="rId74"/>
    <p:sldId id="2007578486" r:id="rId75"/>
    <p:sldId id="2007579068" r:id="rId76"/>
    <p:sldId id="2007579069" r:id="rId77"/>
    <p:sldId id="2007578305" r:id="rId78"/>
    <p:sldId id="2007578338" r:id="rId79"/>
    <p:sldId id="2007577900" r:id="rId80"/>
    <p:sldId id="2007579071" r:id="rId81"/>
    <p:sldId id="2007578022" r:id="rId82"/>
    <p:sldId id="2007579074" r:id="rId83"/>
    <p:sldId id="2007579075" r:id="rId84"/>
    <p:sldId id="2007579083" r:id="rId85"/>
    <p:sldId id="2007579084" r:id="rId86"/>
    <p:sldId id="2007579082" r:id="rId87"/>
    <p:sldId id="2007579072" r:id="rId88"/>
    <p:sldId id="2007578302" r:id="rId89"/>
    <p:sldId id="2007579070" r:id="rId90"/>
    <p:sldId id="2007579078" r:id="rId91"/>
    <p:sldId id="2007579079" r:id="rId92"/>
    <p:sldId id="2007579080" r:id="rId93"/>
    <p:sldId id="2007579081" r:id="rId94"/>
    <p:sldId id="2007579076" r:id="rId95"/>
    <p:sldId id="2007579085" r:id="rId96"/>
    <p:sldId id="2007578278" r:id="rId97"/>
    <p:sldId id="2007578232" r:id="rId98"/>
    <p:sldId id="2007578264" r:id="rId99"/>
    <p:sldId id="2007578296" r:id="rId100"/>
    <p:sldId id="2007579171" r:id="rId101"/>
    <p:sldId id="2007579172" r:id="rId102"/>
    <p:sldId id="2007578295" r:id="rId103"/>
    <p:sldId id="2007578306" r:id="rId104"/>
    <p:sldId id="2007578303" r:id="rId105"/>
    <p:sldId id="2007578320" r:id="rId106"/>
    <p:sldId id="345" r:id="rId107"/>
    <p:sldId id="346" r:id="rId108"/>
    <p:sldId id="770" r:id="rId109"/>
    <p:sldId id="771" r:id="rId110"/>
    <p:sldId id="772" r:id="rId111"/>
    <p:sldId id="773" r:id="rId112"/>
    <p:sldId id="774" r:id="rId113"/>
    <p:sldId id="775" r:id="rId114"/>
    <p:sldId id="776" r:id="rId115"/>
    <p:sldId id="2007577823" r:id="rId116"/>
    <p:sldId id="2007578324" r:id="rId117"/>
    <p:sldId id="2007578323" r:id="rId118"/>
    <p:sldId id="2007578321" r:id="rId119"/>
    <p:sldId id="2007578257" r:id="rId1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6DDBD"/>
    <a:srgbClr val="FFFFFF"/>
    <a:srgbClr val="E3E5FF"/>
    <a:srgbClr val="DEEBF7"/>
    <a:srgbClr val="FFF4E3"/>
    <a:srgbClr val="FFEBCD"/>
    <a:srgbClr val="FFD699"/>
    <a:srgbClr val="F9F9EB"/>
    <a:srgbClr val="F8CBAD"/>
    <a:srgbClr val="FDEFE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3162" autoAdjust="0"/>
  </p:normalViewPr>
  <p:slideViewPr>
    <p:cSldViewPr snapToGrid="0">
      <p:cViewPr varScale="1">
        <p:scale>
          <a:sx n="69" d="100"/>
          <a:sy n="69" d="100"/>
        </p:scale>
        <p:origin x="-780" y="-9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117" Type="http://schemas.openxmlformats.org/officeDocument/2006/relationships/slide" Target="slides/slide106.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slide" Target="slides/slide52.xml"/><Relationship Id="rId68" Type="http://schemas.openxmlformats.org/officeDocument/2006/relationships/slide" Target="slides/slide57.xml"/><Relationship Id="rId84" Type="http://schemas.openxmlformats.org/officeDocument/2006/relationships/slide" Target="slides/slide73.xml"/><Relationship Id="rId89" Type="http://schemas.openxmlformats.org/officeDocument/2006/relationships/slide" Target="slides/slide78.xml"/><Relationship Id="rId112" Type="http://schemas.openxmlformats.org/officeDocument/2006/relationships/slide" Target="slides/slide101.xml"/><Relationship Id="rId16" Type="http://schemas.openxmlformats.org/officeDocument/2006/relationships/slide" Target="slides/slide5.xml"/><Relationship Id="rId107" Type="http://schemas.openxmlformats.org/officeDocument/2006/relationships/slide" Target="slides/slide96.xml"/><Relationship Id="rId11" Type="http://schemas.openxmlformats.org/officeDocument/2006/relationships/slideMaster" Target="slideMasters/slideMaster11.xml"/><Relationship Id="rId32" Type="http://schemas.openxmlformats.org/officeDocument/2006/relationships/slide" Target="slides/slide21.xml"/><Relationship Id="rId37" Type="http://schemas.openxmlformats.org/officeDocument/2006/relationships/slide" Target="slides/slide26.xml"/><Relationship Id="rId53" Type="http://schemas.openxmlformats.org/officeDocument/2006/relationships/slide" Target="slides/slide42.xml"/><Relationship Id="rId58" Type="http://schemas.openxmlformats.org/officeDocument/2006/relationships/slide" Target="slides/slide47.xml"/><Relationship Id="rId74" Type="http://schemas.openxmlformats.org/officeDocument/2006/relationships/slide" Target="slides/slide63.xml"/><Relationship Id="rId79" Type="http://schemas.openxmlformats.org/officeDocument/2006/relationships/slide" Target="slides/slide68.xml"/><Relationship Id="rId102" Type="http://schemas.openxmlformats.org/officeDocument/2006/relationships/slide" Target="slides/slide91.xml"/><Relationship Id="rId123" Type="http://schemas.openxmlformats.org/officeDocument/2006/relationships/viewProps" Target="viewProps.xml"/><Relationship Id="rId5" Type="http://schemas.openxmlformats.org/officeDocument/2006/relationships/slideMaster" Target="slideMasters/slideMaster5.xml"/><Relationship Id="rId61" Type="http://schemas.openxmlformats.org/officeDocument/2006/relationships/slide" Target="slides/slide50.xml"/><Relationship Id="rId82" Type="http://schemas.openxmlformats.org/officeDocument/2006/relationships/slide" Target="slides/slide71.xml"/><Relationship Id="rId90" Type="http://schemas.openxmlformats.org/officeDocument/2006/relationships/slide" Target="slides/slide79.xml"/><Relationship Id="rId95" Type="http://schemas.openxmlformats.org/officeDocument/2006/relationships/slide" Target="slides/slide84.xml"/><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slide" Target="slides/slide45.xml"/><Relationship Id="rId64" Type="http://schemas.openxmlformats.org/officeDocument/2006/relationships/slide" Target="slides/slide53.xml"/><Relationship Id="rId69" Type="http://schemas.openxmlformats.org/officeDocument/2006/relationships/slide" Target="slides/slide58.xml"/><Relationship Id="rId77" Type="http://schemas.openxmlformats.org/officeDocument/2006/relationships/slide" Target="slides/slide66.xml"/><Relationship Id="rId100" Type="http://schemas.openxmlformats.org/officeDocument/2006/relationships/slide" Target="slides/slide89.xml"/><Relationship Id="rId105" Type="http://schemas.openxmlformats.org/officeDocument/2006/relationships/slide" Target="slides/slide94.xml"/><Relationship Id="rId113" Type="http://schemas.openxmlformats.org/officeDocument/2006/relationships/slide" Target="slides/slide102.xml"/><Relationship Id="rId118" Type="http://schemas.openxmlformats.org/officeDocument/2006/relationships/slide" Target="slides/slide107.xml"/><Relationship Id="rId8" Type="http://schemas.openxmlformats.org/officeDocument/2006/relationships/slideMaster" Target="slideMasters/slideMaster8.xml"/><Relationship Id="rId51" Type="http://schemas.openxmlformats.org/officeDocument/2006/relationships/slide" Target="slides/slide40.xml"/><Relationship Id="rId72" Type="http://schemas.openxmlformats.org/officeDocument/2006/relationships/slide" Target="slides/slide61.xml"/><Relationship Id="rId80" Type="http://schemas.openxmlformats.org/officeDocument/2006/relationships/slide" Target="slides/slide69.xml"/><Relationship Id="rId85" Type="http://schemas.openxmlformats.org/officeDocument/2006/relationships/slide" Target="slides/slide74.xml"/><Relationship Id="rId93" Type="http://schemas.openxmlformats.org/officeDocument/2006/relationships/slide" Target="slides/slide82.xml"/><Relationship Id="rId98" Type="http://schemas.openxmlformats.org/officeDocument/2006/relationships/slide" Target="slides/slide87.xml"/><Relationship Id="rId121" Type="http://schemas.openxmlformats.org/officeDocument/2006/relationships/notesMaster" Target="notesMasters/notesMaster1.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slide" Target="slides/slide48.xml"/><Relationship Id="rId67" Type="http://schemas.openxmlformats.org/officeDocument/2006/relationships/slide" Target="slides/slide56.xml"/><Relationship Id="rId103" Type="http://schemas.openxmlformats.org/officeDocument/2006/relationships/slide" Target="slides/slide92.xml"/><Relationship Id="rId108" Type="http://schemas.openxmlformats.org/officeDocument/2006/relationships/slide" Target="slides/slide97.xml"/><Relationship Id="rId116" Type="http://schemas.openxmlformats.org/officeDocument/2006/relationships/slide" Target="slides/slide105.xml"/><Relationship Id="rId124" Type="http://schemas.openxmlformats.org/officeDocument/2006/relationships/theme" Target="theme/theme1.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62" Type="http://schemas.openxmlformats.org/officeDocument/2006/relationships/slide" Target="slides/slide51.xml"/><Relationship Id="rId70" Type="http://schemas.openxmlformats.org/officeDocument/2006/relationships/slide" Target="slides/slide59.xml"/><Relationship Id="rId75" Type="http://schemas.openxmlformats.org/officeDocument/2006/relationships/slide" Target="slides/slide64.xml"/><Relationship Id="rId83" Type="http://schemas.openxmlformats.org/officeDocument/2006/relationships/slide" Target="slides/slide72.xml"/><Relationship Id="rId88" Type="http://schemas.openxmlformats.org/officeDocument/2006/relationships/slide" Target="slides/slide77.xml"/><Relationship Id="rId91" Type="http://schemas.openxmlformats.org/officeDocument/2006/relationships/slide" Target="slides/slide80.xml"/><Relationship Id="rId96" Type="http://schemas.openxmlformats.org/officeDocument/2006/relationships/slide" Target="slides/slide85.xml"/><Relationship Id="rId111" Type="http://schemas.openxmlformats.org/officeDocument/2006/relationships/slide" Target="slides/slide100.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slide" Target="slides/slide46.xml"/><Relationship Id="rId106" Type="http://schemas.openxmlformats.org/officeDocument/2006/relationships/slide" Target="slides/slide95.xml"/><Relationship Id="rId114" Type="http://schemas.openxmlformats.org/officeDocument/2006/relationships/slide" Target="slides/slide103.xml"/><Relationship Id="rId119" Type="http://schemas.openxmlformats.org/officeDocument/2006/relationships/slide" Target="slides/slide108.xml"/><Relationship Id="rId10" Type="http://schemas.openxmlformats.org/officeDocument/2006/relationships/slideMaster" Target="slideMasters/slideMaster10.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slide" Target="slides/slide49.xml"/><Relationship Id="rId65" Type="http://schemas.openxmlformats.org/officeDocument/2006/relationships/slide" Target="slides/slide54.xml"/><Relationship Id="rId73" Type="http://schemas.openxmlformats.org/officeDocument/2006/relationships/slide" Target="slides/slide62.xml"/><Relationship Id="rId78" Type="http://schemas.openxmlformats.org/officeDocument/2006/relationships/slide" Target="slides/slide67.xml"/><Relationship Id="rId81" Type="http://schemas.openxmlformats.org/officeDocument/2006/relationships/slide" Target="slides/slide70.xml"/><Relationship Id="rId86" Type="http://schemas.openxmlformats.org/officeDocument/2006/relationships/slide" Target="slides/slide75.xml"/><Relationship Id="rId94" Type="http://schemas.openxmlformats.org/officeDocument/2006/relationships/slide" Target="slides/slide83.xml"/><Relationship Id="rId99" Type="http://schemas.openxmlformats.org/officeDocument/2006/relationships/slide" Target="slides/slide88.xml"/><Relationship Id="rId101" Type="http://schemas.openxmlformats.org/officeDocument/2006/relationships/slide" Target="slides/slide90.xml"/><Relationship Id="rId122"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109" Type="http://schemas.openxmlformats.org/officeDocument/2006/relationships/slide" Target="slides/slide9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 Id="rId76" Type="http://schemas.openxmlformats.org/officeDocument/2006/relationships/slide" Target="slides/slide65.xml"/><Relationship Id="rId97" Type="http://schemas.openxmlformats.org/officeDocument/2006/relationships/slide" Target="slides/slide86.xml"/><Relationship Id="rId104" Type="http://schemas.openxmlformats.org/officeDocument/2006/relationships/slide" Target="slides/slide93.xml"/><Relationship Id="rId120" Type="http://schemas.openxmlformats.org/officeDocument/2006/relationships/slide" Target="slides/slide109.xml"/><Relationship Id="rId125"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slide" Target="slides/slide60.xml"/><Relationship Id="rId92" Type="http://schemas.openxmlformats.org/officeDocument/2006/relationships/slide" Target="slides/slide81.xml"/><Relationship Id="rId2" Type="http://schemas.openxmlformats.org/officeDocument/2006/relationships/slideMaster" Target="slideMasters/slideMaster2.xml"/><Relationship Id="rId29" Type="http://schemas.openxmlformats.org/officeDocument/2006/relationships/slide" Target="slides/slide18.xml"/><Relationship Id="rId24" Type="http://schemas.openxmlformats.org/officeDocument/2006/relationships/slide" Target="slides/slide13.xml"/><Relationship Id="rId40" Type="http://schemas.openxmlformats.org/officeDocument/2006/relationships/slide" Target="slides/slide29.xml"/><Relationship Id="rId45" Type="http://schemas.openxmlformats.org/officeDocument/2006/relationships/slide" Target="slides/slide34.xml"/><Relationship Id="rId66" Type="http://schemas.openxmlformats.org/officeDocument/2006/relationships/slide" Target="slides/slide55.xml"/><Relationship Id="rId87" Type="http://schemas.openxmlformats.org/officeDocument/2006/relationships/slide" Target="slides/slide76.xml"/><Relationship Id="rId110" Type="http://schemas.openxmlformats.org/officeDocument/2006/relationships/slide" Target="slides/slide99.xml"/><Relationship Id="rId115" Type="http://schemas.openxmlformats.org/officeDocument/2006/relationships/slide" Target="slides/slide10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SG"/>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0E16583-343B-4D2B-9592-38DE4128051D}" type="datetimeFigureOut">
              <a:rPr lang="en-SG" smtClean="0"/>
              <a:t>3/12/2024</a:t>
            </a:fld>
            <a:endParaRPr lang="en-SG"/>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SG"/>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SG"/>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51CD95-CB8D-4B0C-9DCD-62C57452E388}" type="slidenum">
              <a:rPr lang="en-SG" smtClean="0"/>
              <a:t>‹#›</a:t>
            </a:fld>
            <a:endParaRPr lang="en-SG"/>
          </a:p>
        </p:txBody>
      </p:sp>
    </p:spTree>
    <p:extLst>
      <p:ext uri="{BB962C8B-B14F-4D97-AF65-F5344CB8AC3E}">
        <p14:creationId xmlns:p14="http://schemas.microsoft.com/office/powerpoint/2010/main" val="18153690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2613580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261578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5953973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5750700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2437694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623601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1886761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6393989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37900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32900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822418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947057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80773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65589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9726493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388659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7050461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fld id="{C751CD95-CB8D-4B0C-9DCD-62C57452E388}" type="slidenum">
              <a:rPr lang="en-SG" smtClean="0"/>
              <a:t>44</a:t>
            </a:fld>
            <a:endParaRPr lang="en-SG"/>
          </a:p>
        </p:txBody>
      </p:sp>
    </p:spTree>
    <p:extLst>
      <p:ext uri="{BB962C8B-B14F-4D97-AF65-F5344CB8AC3E}">
        <p14:creationId xmlns:p14="http://schemas.microsoft.com/office/powerpoint/2010/main" val="24655809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fld id="{C751CD95-CB8D-4B0C-9DCD-62C57452E388}" type="slidenum">
              <a:rPr lang="en-SG" smtClean="0"/>
              <a:t>45</a:t>
            </a:fld>
            <a:endParaRPr lang="en-SG"/>
          </a:p>
        </p:txBody>
      </p:sp>
    </p:spTree>
    <p:extLst>
      <p:ext uri="{BB962C8B-B14F-4D97-AF65-F5344CB8AC3E}">
        <p14:creationId xmlns:p14="http://schemas.microsoft.com/office/powerpoint/2010/main" val="10980539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fld id="{C751CD95-CB8D-4B0C-9DCD-62C57452E388}" type="slidenum">
              <a:rPr lang="en-SG" smtClean="0"/>
              <a:t>46</a:t>
            </a:fld>
            <a:endParaRPr lang="en-SG"/>
          </a:p>
        </p:txBody>
      </p:sp>
    </p:spTree>
    <p:extLst>
      <p:ext uri="{BB962C8B-B14F-4D97-AF65-F5344CB8AC3E}">
        <p14:creationId xmlns:p14="http://schemas.microsoft.com/office/powerpoint/2010/main" val="9004624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205583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870231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49971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73279647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17200552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48611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630666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858105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
        <p:cNvGrpSpPr/>
        <p:nvPr/>
      </p:nvGrpSpPr>
      <p:grpSpPr>
        <a:xfrm>
          <a:off x="0" y="0"/>
          <a:ext cx="0" cy="0"/>
          <a:chOff x="0" y="0"/>
          <a:chExt cx="0" cy="0"/>
        </a:xfrm>
      </p:grpSpPr>
      <p:sp>
        <p:nvSpPr>
          <p:cNvPr id="2260" name="Google Shape;2260;g2082beb4e96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1" name="Google Shape;2261;g2082beb4e96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
        <p:cNvGrpSpPr/>
        <p:nvPr/>
      </p:nvGrpSpPr>
      <p:grpSpPr>
        <a:xfrm>
          <a:off x="0" y="0"/>
          <a:ext cx="0" cy="0"/>
          <a:chOff x="0" y="0"/>
          <a:chExt cx="0" cy="0"/>
        </a:xfrm>
      </p:grpSpPr>
      <p:sp>
        <p:nvSpPr>
          <p:cNvPr id="2260" name="Google Shape;2260;g2082beb4e96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1" name="Google Shape;2261;g2082beb4e96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13221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5170824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590454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200" b="1" dirty="0" err="1" smtClean="0">
                <a:solidFill>
                  <a:srgbClr val="0070C0"/>
                </a:solidFill>
                <a:latin typeface="Times New Roman" panose="02020603050405020304" pitchFamily="18" charset="0"/>
                <a:cs typeface="Times New Roman" panose="02020603050405020304" pitchFamily="18" charset="0"/>
              </a:rPr>
              <a:t>Nguyễn</a:t>
            </a:r>
            <a:r>
              <a:rPr lang="en-US" sz="1200" b="1" smtClean="0">
                <a:solidFill>
                  <a:srgbClr val="0070C0"/>
                </a:solidFill>
                <a:latin typeface="Times New Roman" panose="02020603050405020304" pitchFamily="18" charset="0"/>
                <a:cs typeface="Times New Roman" panose="02020603050405020304" pitchFamily="18" charset="0"/>
              </a:rPr>
              <a:t> Nhâm-0981.713.891</a:t>
            </a:r>
            <a:endParaRPr dirty="0"/>
          </a:p>
        </p:txBody>
      </p:sp>
    </p:spTree>
    <p:extLst>
      <p:ext uri="{BB962C8B-B14F-4D97-AF65-F5344CB8AC3E}">
        <p14:creationId xmlns:p14="http://schemas.microsoft.com/office/powerpoint/2010/main" val="425597310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1936320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243120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0947811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224363344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110386945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712678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3742236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4490084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124111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3997468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25837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375582187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285563745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391576439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298314516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8CBB8D-98D8-4480-857E-3707D77B7FE5}"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Arial"/>
              <a:sym typeface="Arial"/>
            </a:endParaRPr>
          </a:p>
        </p:txBody>
      </p:sp>
    </p:spTree>
    <p:extLst>
      <p:ext uri="{BB962C8B-B14F-4D97-AF65-F5344CB8AC3E}">
        <p14:creationId xmlns:p14="http://schemas.microsoft.com/office/powerpoint/2010/main" val="393658780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521509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1169842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8319563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43438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491797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4091493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4722248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55704619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2672754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3954321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187813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969053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555883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822609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63259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1fba705b9b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1fba705b9b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17444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1.xml"/><Relationship Id="rId5" Type="http://schemas.openxmlformats.org/officeDocument/2006/relationships/image" Target="../media/image7.png"/><Relationship Id="rId4" Type="http://schemas.openxmlformats.org/officeDocument/2006/relationships/image" Target="../media/image6.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 name="Google Shape;10;p2"/>
          <p:cNvGrpSpPr/>
          <p:nvPr/>
        </p:nvGrpSpPr>
        <p:grpSpPr>
          <a:xfrm>
            <a:off x="1" y="6166754"/>
            <a:ext cx="12191987" cy="691492"/>
            <a:chOff x="0" y="4624727"/>
            <a:chExt cx="9143990" cy="518774"/>
          </a:xfrm>
        </p:grpSpPr>
        <p:sp>
          <p:nvSpPr>
            <p:cNvPr id="11" name="Google Shape;11;p2"/>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 name="Google Shape;17;p2"/>
          <p:cNvSpPr txBox="1">
            <a:spLocks noGrp="1"/>
          </p:cNvSpPr>
          <p:nvPr>
            <p:ph type="ctrTitle"/>
          </p:nvPr>
        </p:nvSpPr>
        <p:spPr>
          <a:xfrm>
            <a:off x="953467" y="1328733"/>
            <a:ext cx="5974000" cy="2604400"/>
          </a:xfrm>
          <a:prstGeom prst="rect">
            <a:avLst/>
          </a:prstGeom>
        </p:spPr>
        <p:txBody>
          <a:bodyPr spcFirstLastPara="1" wrap="square" lIns="91425" tIns="91425" rIns="91425" bIns="91425" anchor="b" anchorCtr="0">
            <a:noAutofit/>
          </a:bodyPr>
          <a:lstStyle>
            <a:lvl1pPr lvl="0" algn="ctr">
              <a:lnSpc>
                <a:spcPct val="90000"/>
              </a:lnSpc>
              <a:spcBef>
                <a:spcPts val="0"/>
              </a:spcBef>
              <a:spcAft>
                <a:spcPts val="0"/>
              </a:spcAft>
              <a:buSzPts val="5200"/>
              <a:buNone/>
              <a:defRPr sz="11334" b="1">
                <a:latin typeface="Londrina Solid"/>
                <a:ea typeface="Londrina Solid"/>
                <a:cs typeface="Londrina Solid"/>
                <a:sym typeface="Londrina Solid"/>
              </a:defRPr>
            </a:lvl1pPr>
            <a:lvl2pPr lvl="1" algn="ctr">
              <a:spcBef>
                <a:spcPts val="0"/>
              </a:spcBef>
              <a:spcAft>
                <a:spcPts val="0"/>
              </a:spcAft>
              <a:buSzPts val="5200"/>
              <a:buNone/>
              <a:defRPr sz="6934"/>
            </a:lvl2pPr>
            <a:lvl3pPr lvl="2" algn="ctr">
              <a:spcBef>
                <a:spcPts val="0"/>
              </a:spcBef>
              <a:spcAft>
                <a:spcPts val="0"/>
              </a:spcAft>
              <a:buSzPts val="5200"/>
              <a:buNone/>
              <a:defRPr sz="6934"/>
            </a:lvl3pPr>
            <a:lvl4pPr lvl="3" algn="ctr">
              <a:spcBef>
                <a:spcPts val="0"/>
              </a:spcBef>
              <a:spcAft>
                <a:spcPts val="0"/>
              </a:spcAft>
              <a:buSzPts val="5200"/>
              <a:buNone/>
              <a:defRPr sz="6934"/>
            </a:lvl4pPr>
            <a:lvl5pPr lvl="4" algn="ctr">
              <a:spcBef>
                <a:spcPts val="0"/>
              </a:spcBef>
              <a:spcAft>
                <a:spcPts val="0"/>
              </a:spcAft>
              <a:buSzPts val="5200"/>
              <a:buNone/>
              <a:defRPr sz="6934"/>
            </a:lvl5pPr>
            <a:lvl6pPr lvl="5" algn="ctr">
              <a:spcBef>
                <a:spcPts val="0"/>
              </a:spcBef>
              <a:spcAft>
                <a:spcPts val="0"/>
              </a:spcAft>
              <a:buSzPts val="5200"/>
              <a:buNone/>
              <a:defRPr sz="6934"/>
            </a:lvl6pPr>
            <a:lvl7pPr lvl="6" algn="ctr">
              <a:spcBef>
                <a:spcPts val="0"/>
              </a:spcBef>
              <a:spcAft>
                <a:spcPts val="0"/>
              </a:spcAft>
              <a:buSzPts val="5200"/>
              <a:buNone/>
              <a:defRPr sz="6934"/>
            </a:lvl7pPr>
            <a:lvl8pPr lvl="7" algn="ctr">
              <a:spcBef>
                <a:spcPts val="0"/>
              </a:spcBef>
              <a:spcAft>
                <a:spcPts val="0"/>
              </a:spcAft>
              <a:buSzPts val="5200"/>
              <a:buNone/>
              <a:defRPr sz="6934"/>
            </a:lvl8pPr>
            <a:lvl9pPr lvl="8" algn="ctr">
              <a:spcBef>
                <a:spcPts val="0"/>
              </a:spcBef>
              <a:spcAft>
                <a:spcPts val="0"/>
              </a:spcAft>
              <a:buSzPts val="5200"/>
              <a:buNone/>
              <a:defRPr sz="6934"/>
            </a:lvl9pPr>
          </a:lstStyle>
          <a:p>
            <a:endParaRPr/>
          </a:p>
        </p:txBody>
      </p:sp>
      <p:sp>
        <p:nvSpPr>
          <p:cNvPr id="18" name="Google Shape;18;p2"/>
          <p:cNvSpPr txBox="1">
            <a:spLocks noGrp="1"/>
          </p:cNvSpPr>
          <p:nvPr>
            <p:ph type="subTitle" idx="1"/>
          </p:nvPr>
        </p:nvSpPr>
        <p:spPr>
          <a:xfrm>
            <a:off x="1388467" y="4002584"/>
            <a:ext cx="5104000" cy="546000"/>
          </a:xfrm>
          <a:prstGeom prst="rect">
            <a:avLst/>
          </a:prstGeom>
          <a:solidFill>
            <a:schemeClr val="accent2"/>
          </a:solidFill>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chemeClr val="accent6"/>
                </a:solidFill>
                <a:latin typeface="Be Vietnam Pro SemiBold"/>
                <a:ea typeface="Be Vietnam Pro SemiBold"/>
                <a:cs typeface="Be Vietnam Pro SemiBold"/>
                <a:sym typeface="Be Vietnam Pro SemiBold"/>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9" name="Google Shape;19;p2"/>
          <p:cNvSpPr/>
          <p:nvPr/>
        </p:nvSpPr>
        <p:spPr>
          <a:xfrm rot="-1061031">
            <a:off x="284433" y="1706899"/>
            <a:ext cx="493433" cy="60615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rot="455489">
            <a:off x="2334865" y="245498"/>
            <a:ext cx="493445" cy="60617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209698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16"/>
        <p:cNvGrpSpPr/>
        <p:nvPr/>
      </p:nvGrpSpPr>
      <p:grpSpPr>
        <a:xfrm>
          <a:off x="0" y="0"/>
          <a:ext cx="0" cy="0"/>
          <a:chOff x="0" y="0"/>
          <a:chExt cx="0" cy="0"/>
        </a:xfrm>
      </p:grpSpPr>
      <p:sp>
        <p:nvSpPr>
          <p:cNvPr id="117" name="Google Shape;117;p11"/>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8" name="Google Shape;118;p11"/>
          <p:cNvGrpSpPr/>
          <p:nvPr/>
        </p:nvGrpSpPr>
        <p:grpSpPr>
          <a:xfrm>
            <a:off x="2" y="6166768"/>
            <a:ext cx="12175047" cy="691479"/>
            <a:chOff x="0" y="4624737"/>
            <a:chExt cx="9131285" cy="518765"/>
          </a:xfrm>
        </p:grpSpPr>
        <p:sp>
          <p:nvSpPr>
            <p:cNvPr id="119" name="Google Shape;119;p1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1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1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1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1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1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5" name="Google Shape;125;p11"/>
          <p:cNvSpPr txBox="1">
            <a:spLocks noGrp="1"/>
          </p:cNvSpPr>
          <p:nvPr>
            <p:ph type="title" hasCustomPrompt="1"/>
          </p:nvPr>
        </p:nvSpPr>
        <p:spPr>
          <a:xfrm>
            <a:off x="1721700" y="2615300"/>
            <a:ext cx="5196400" cy="201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4401"/>
            </a:lvl1pPr>
            <a:lvl2pPr lvl="1" algn="ctr">
              <a:spcBef>
                <a:spcPts val="0"/>
              </a:spcBef>
              <a:spcAft>
                <a:spcPts val="0"/>
              </a:spcAft>
              <a:buSzPts val="9600"/>
              <a:buNone/>
              <a:defRPr sz="12801"/>
            </a:lvl2pPr>
            <a:lvl3pPr lvl="2" algn="ctr">
              <a:spcBef>
                <a:spcPts val="0"/>
              </a:spcBef>
              <a:spcAft>
                <a:spcPts val="0"/>
              </a:spcAft>
              <a:buSzPts val="9600"/>
              <a:buNone/>
              <a:defRPr sz="12801"/>
            </a:lvl3pPr>
            <a:lvl4pPr lvl="3" algn="ctr">
              <a:spcBef>
                <a:spcPts val="0"/>
              </a:spcBef>
              <a:spcAft>
                <a:spcPts val="0"/>
              </a:spcAft>
              <a:buSzPts val="9600"/>
              <a:buNone/>
              <a:defRPr sz="12801"/>
            </a:lvl4pPr>
            <a:lvl5pPr lvl="4" algn="ctr">
              <a:spcBef>
                <a:spcPts val="0"/>
              </a:spcBef>
              <a:spcAft>
                <a:spcPts val="0"/>
              </a:spcAft>
              <a:buSzPts val="9600"/>
              <a:buNone/>
              <a:defRPr sz="12801"/>
            </a:lvl5pPr>
            <a:lvl6pPr lvl="5" algn="ctr">
              <a:spcBef>
                <a:spcPts val="0"/>
              </a:spcBef>
              <a:spcAft>
                <a:spcPts val="0"/>
              </a:spcAft>
              <a:buSzPts val="9600"/>
              <a:buNone/>
              <a:defRPr sz="12801"/>
            </a:lvl6pPr>
            <a:lvl7pPr lvl="6" algn="ctr">
              <a:spcBef>
                <a:spcPts val="0"/>
              </a:spcBef>
              <a:spcAft>
                <a:spcPts val="0"/>
              </a:spcAft>
              <a:buSzPts val="9600"/>
              <a:buNone/>
              <a:defRPr sz="12801"/>
            </a:lvl7pPr>
            <a:lvl8pPr lvl="7" algn="ctr">
              <a:spcBef>
                <a:spcPts val="0"/>
              </a:spcBef>
              <a:spcAft>
                <a:spcPts val="0"/>
              </a:spcAft>
              <a:buSzPts val="9600"/>
              <a:buNone/>
              <a:defRPr sz="12801"/>
            </a:lvl8pPr>
            <a:lvl9pPr lvl="8" algn="ctr">
              <a:spcBef>
                <a:spcPts val="0"/>
              </a:spcBef>
              <a:spcAft>
                <a:spcPts val="0"/>
              </a:spcAft>
              <a:buSzPts val="9600"/>
              <a:buNone/>
              <a:defRPr sz="12801"/>
            </a:lvl9pPr>
          </a:lstStyle>
          <a:p>
            <a:r>
              <a:t>xx%</a:t>
            </a:r>
          </a:p>
        </p:txBody>
      </p:sp>
      <p:sp>
        <p:nvSpPr>
          <p:cNvPr id="126" name="Google Shape;126;p11"/>
          <p:cNvSpPr txBox="1">
            <a:spLocks noGrp="1"/>
          </p:cNvSpPr>
          <p:nvPr>
            <p:ph type="subTitle" idx="1"/>
          </p:nvPr>
        </p:nvSpPr>
        <p:spPr>
          <a:xfrm>
            <a:off x="2195300" y="4630167"/>
            <a:ext cx="4249200" cy="5896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accent6"/>
                </a:solidFill>
                <a:latin typeface="Be Vietnam Pro SemiBold"/>
                <a:ea typeface="Be Vietnam Pro SemiBold"/>
                <a:cs typeface="Be Vietnam Pro SemiBold"/>
                <a:sym typeface="Be Vietnam Pro SemiBold"/>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7" name="Google Shape;127;p11"/>
          <p:cNvSpPr/>
          <p:nvPr/>
        </p:nvSpPr>
        <p:spPr>
          <a:xfrm rot="-150513">
            <a:off x="578830" y="8961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 name="Google Shape;128;p11"/>
          <p:cNvSpPr/>
          <p:nvPr/>
        </p:nvSpPr>
        <p:spPr>
          <a:xfrm rot="-150513">
            <a:off x="11252797" y="18185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9" name="Google Shape;129;p11"/>
          <p:cNvSpPr/>
          <p:nvPr/>
        </p:nvSpPr>
        <p:spPr>
          <a:xfrm rot="927874">
            <a:off x="6209873" y="122031"/>
            <a:ext cx="441388" cy="54228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136710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lt2"/>
        </a:solidFill>
        <a:effectLst/>
      </p:bgPr>
    </p:bg>
    <p:spTree>
      <p:nvGrpSpPr>
        <p:cNvPr id="1" name="Shape 1124"/>
        <p:cNvGrpSpPr/>
        <p:nvPr/>
      </p:nvGrpSpPr>
      <p:grpSpPr>
        <a:xfrm>
          <a:off x="0" y="0"/>
          <a:ext cx="0" cy="0"/>
          <a:chOff x="0" y="0"/>
          <a:chExt cx="0" cy="0"/>
        </a:xfrm>
      </p:grpSpPr>
      <p:sp>
        <p:nvSpPr>
          <p:cNvPr id="1125" name="Google Shape;1125;p10"/>
          <p:cNvSpPr txBox="1">
            <a:spLocks noGrp="1"/>
          </p:cNvSpPr>
          <p:nvPr>
            <p:ph type="body" idx="1"/>
          </p:nvPr>
        </p:nvSpPr>
        <p:spPr>
          <a:xfrm>
            <a:off x="1265200" y="5318700"/>
            <a:ext cx="75860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400"/>
              <a:buNone/>
              <a:defRPr/>
            </a:lvl1pPr>
          </a:lstStyle>
          <a:p>
            <a:endParaRPr/>
          </a:p>
        </p:txBody>
      </p:sp>
      <p:sp>
        <p:nvSpPr>
          <p:cNvPr id="1126" name="Google Shape;1126;p10"/>
          <p:cNvSpPr/>
          <p:nvPr/>
        </p:nvSpPr>
        <p:spPr>
          <a:xfrm flipH="1">
            <a:off x="9491433" y="4343394"/>
            <a:ext cx="1408447" cy="1398125"/>
          </a:xfrm>
          <a:custGeom>
            <a:avLst/>
            <a:gdLst/>
            <a:ahLst/>
            <a:cxnLst/>
            <a:rect l="l" t="t" r="r" b="b"/>
            <a:pathLst>
              <a:path w="32613" h="32374" extrusionOk="0">
                <a:moveTo>
                  <a:pt x="16312" y="1"/>
                </a:moveTo>
                <a:cubicBezTo>
                  <a:pt x="7299" y="1"/>
                  <a:pt x="1" y="7252"/>
                  <a:pt x="1" y="16181"/>
                </a:cubicBezTo>
                <a:cubicBezTo>
                  <a:pt x="1" y="25123"/>
                  <a:pt x="7299" y="32374"/>
                  <a:pt x="16312" y="32374"/>
                </a:cubicBezTo>
                <a:cubicBezTo>
                  <a:pt x="25314" y="32374"/>
                  <a:pt x="32612" y="25123"/>
                  <a:pt x="32612" y="16181"/>
                </a:cubicBezTo>
                <a:cubicBezTo>
                  <a:pt x="32612" y="7252"/>
                  <a:pt x="25314" y="1"/>
                  <a:pt x="16312"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7" name="Google Shape;1127;p10"/>
          <p:cNvSpPr/>
          <p:nvPr/>
        </p:nvSpPr>
        <p:spPr>
          <a:xfrm flipH="1">
            <a:off x="11490064" y="4708934"/>
            <a:ext cx="508240" cy="504348"/>
          </a:xfrm>
          <a:custGeom>
            <a:avLst/>
            <a:gdLst/>
            <a:ahLst/>
            <a:cxnLst/>
            <a:rect l="l" t="t" r="r" b="b"/>
            <a:pathLst>
              <a:path w="4645" h="4609" extrusionOk="0">
                <a:moveTo>
                  <a:pt x="2323" y="1"/>
                </a:moveTo>
                <a:cubicBezTo>
                  <a:pt x="1037" y="1"/>
                  <a:pt x="1" y="1025"/>
                  <a:pt x="1" y="2299"/>
                </a:cubicBezTo>
                <a:cubicBezTo>
                  <a:pt x="1" y="3584"/>
                  <a:pt x="1037" y="4608"/>
                  <a:pt x="2323" y="4608"/>
                </a:cubicBezTo>
                <a:cubicBezTo>
                  <a:pt x="3608" y="4608"/>
                  <a:pt x="4644" y="3584"/>
                  <a:pt x="4644" y="2299"/>
                </a:cubicBezTo>
                <a:cubicBezTo>
                  <a:pt x="4644" y="1025"/>
                  <a:pt x="3608" y="1"/>
                  <a:pt x="232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8" name="Google Shape;1128;p10"/>
          <p:cNvSpPr/>
          <p:nvPr/>
        </p:nvSpPr>
        <p:spPr>
          <a:xfrm flipH="1">
            <a:off x="233286" y="1861291"/>
            <a:ext cx="200559" cy="199565"/>
          </a:xfrm>
          <a:custGeom>
            <a:avLst/>
            <a:gdLst/>
            <a:ahLst/>
            <a:cxnLst/>
            <a:rect l="l" t="t" r="r" b="b"/>
            <a:pathLst>
              <a:path w="4644" h="4621" extrusionOk="0">
                <a:moveTo>
                  <a:pt x="2322" y="1"/>
                </a:moveTo>
                <a:cubicBezTo>
                  <a:pt x="1036" y="1"/>
                  <a:pt x="0" y="1036"/>
                  <a:pt x="0" y="2310"/>
                </a:cubicBezTo>
                <a:cubicBezTo>
                  <a:pt x="0" y="3584"/>
                  <a:pt x="1036" y="4620"/>
                  <a:pt x="2322" y="4620"/>
                </a:cubicBezTo>
                <a:cubicBezTo>
                  <a:pt x="3608" y="4620"/>
                  <a:pt x="4644" y="3584"/>
                  <a:pt x="4644" y="2310"/>
                </a:cubicBezTo>
                <a:cubicBezTo>
                  <a:pt x="4644" y="1036"/>
                  <a:pt x="3608" y="1"/>
                  <a:pt x="2322"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9" name="Google Shape;1129;p10"/>
          <p:cNvSpPr/>
          <p:nvPr/>
        </p:nvSpPr>
        <p:spPr>
          <a:xfrm flipH="1">
            <a:off x="8695124" y="6564977"/>
            <a:ext cx="100323" cy="99804"/>
          </a:xfrm>
          <a:custGeom>
            <a:avLst/>
            <a:gdLst/>
            <a:ahLst/>
            <a:cxnLst/>
            <a:rect l="l" t="t" r="r" b="b"/>
            <a:pathLst>
              <a:path w="2323" h="2311" extrusionOk="0">
                <a:moveTo>
                  <a:pt x="1156" y="1"/>
                </a:moveTo>
                <a:cubicBezTo>
                  <a:pt x="513" y="1"/>
                  <a:pt x="1" y="513"/>
                  <a:pt x="1" y="1156"/>
                </a:cubicBezTo>
                <a:cubicBezTo>
                  <a:pt x="1" y="1787"/>
                  <a:pt x="513" y="2310"/>
                  <a:pt x="1156" y="2310"/>
                </a:cubicBezTo>
                <a:cubicBezTo>
                  <a:pt x="1799" y="2310"/>
                  <a:pt x="2322" y="1787"/>
                  <a:pt x="2322" y="1156"/>
                </a:cubicBezTo>
                <a:cubicBezTo>
                  <a:pt x="2322" y="513"/>
                  <a:pt x="1799" y="1"/>
                  <a:pt x="1156"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0" name="Google Shape;1130;p10"/>
          <p:cNvSpPr/>
          <p:nvPr/>
        </p:nvSpPr>
        <p:spPr>
          <a:xfrm flipH="1">
            <a:off x="10193440" y="226391"/>
            <a:ext cx="100323" cy="99804"/>
          </a:xfrm>
          <a:custGeom>
            <a:avLst/>
            <a:gdLst/>
            <a:ahLst/>
            <a:cxnLst/>
            <a:rect l="l" t="t" r="r" b="b"/>
            <a:pathLst>
              <a:path w="2323" h="2311" extrusionOk="0">
                <a:moveTo>
                  <a:pt x="1168" y="1"/>
                </a:moveTo>
                <a:cubicBezTo>
                  <a:pt x="525" y="1"/>
                  <a:pt x="1" y="513"/>
                  <a:pt x="1" y="1156"/>
                </a:cubicBezTo>
                <a:cubicBezTo>
                  <a:pt x="1" y="1787"/>
                  <a:pt x="525" y="2310"/>
                  <a:pt x="1168" y="2310"/>
                </a:cubicBezTo>
                <a:cubicBezTo>
                  <a:pt x="1811" y="2310"/>
                  <a:pt x="2322" y="1787"/>
                  <a:pt x="2322" y="1156"/>
                </a:cubicBezTo>
                <a:cubicBezTo>
                  <a:pt x="2322" y="513"/>
                  <a:pt x="1811" y="1"/>
                  <a:pt x="1168"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1" name="Google Shape;1131;p10"/>
          <p:cNvSpPr/>
          <p:nvPr/>
        </p:nvSpPr>
        <p:spPr>
          <a:xfrm flipH="1">
            <a:off x="1601348" y="6565219"/>
            <a:ext cx="100323" cy="99287"/>
          </a:xfrm>
          <a:custGeom>
            <a:avLst/>
            <a:gdLst/>
            <a:ahLst/>
            <a:cxnLst/>
            <a:rect l="l" t="t" r="r" b="b"/>
            <a:pathLst>
              <a:path w="2323" h="2299" extrusionOk="0">
                <a:moveTo>
                  <a:pt x="1167" y="0"/>
                </a:moveTo>
                <a:cubicBezTo>
                  <a:pt x="524" y="0"/>
                  <a:pt x="1" y="512"/>
                  <a:pt x="1" y="1155"/>
                </a:cubicBezTo>
                <a:cubicBezTo>
                  <a:pt x="1" y="1786"/>
                  <a:pt x="524" y="2298"/>
                  <a:pt x="1167" y="2298"/>
                </a:cubicBezTo>
                <a:cubicBezTo>
                  <a:pt x="1798" y="2298"/>
                  <a:pt x="2322" y="1786"/>
                  <a:pt x="2322" y="1155"/>
                </a:cubicBezTo>
                <a:cubicBezTo>
                  <a:pt x="2322" y="512"/>
                  <a:pt x="1798" y="0"/>
                  <a:pt x="1167" y="0"/>
                </a:cubicBezTo>
                <a:close/>
              </a:path>
            </a:pathLst>
          </a:custGeom>
          <a:solidFill>
            <a:srgbClr val="DBD4A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2" name="Google Shape;1132;p10"/>
          <p:cNvSpPr/>
          <p:nvPr/>
        </p:nvSpPr>
        <p:spPr>
          <a:xfrm flipH="1">
            <a:off x="8298136" y="4911233"/>
            <a:ext cx="100323" cy="99761"/>
          </a:xfrm>
          <a:custGeom>
            <a:avLst/>
            <a:gdLst/>
            <a:ahLst/>
            <a:cxnLst/>
            <a:rect l="l" t="t" r="r" b="b"/>
            <a:pathLst>
              <a:path w="2323" h="2310" extrusionOk="0">
                <a:moveTo>
                  <a:pt x="1168" y="0"/>
                </a:moveTo>
                <a:cubicBezTo>
                  <a:pt x="525" y="0"/>
                  <a:pt x="1" y="512"/>
                  <a:pt x="1" y="1155"/>
                </a:cubicBezTo>
                <a:cubicBezTo>
                  <a:pt x="1" y="1786"/>
                  <a:pt x="525" y="2310"/>
                  <a:pt x="1168" y="2310"/>
                </a:cubicBezTo>
                <a:cubicBezTo>
                  <a:pt x="1799" y="2310"/>
                  <a:pt x="2323" y="1786"/>
                  <a:pt x="2323" y="1155"/>
                </a:cubicBezTo>
                <a:cubicBezTo>
                  <a:pt x="2323" y="512"/>
                  <a:pt x="1799" y="0"/>
                  <a:pt x="116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3" name="Google Shape;1133;p10"/>
          <p:cNvSpPr/>
          <p:nvPr/>
        </p:nvSpPr>
        <p:spPr>
          <a:xfrm flipH="1">
            <a:off x="2003597" y="465837"/>
            <a:ext cx="100323" cy="99761"/>
          </a:xfrm>
          <a:custGeom>
            <a:avLst/>
            <a:gdLst/>
            <a:ahLst/>
            <a:cxnLst/>
            <a:rect l="l" t="t" r="r" b="b"/>
            <a:pathLst>
              <a:path w="2323" h="2310" extrusionOk="0">
                <a:moveTo>
                  <a:pt x="1168" y="0"/>
                </a:moveTo>
                <a:cubicBezTo>
                  <a:pt x="525" y="0"/>
                  <a:pt x="1" y="512"/>
                  <a:pt x="1" y="1155"/>
                </a:cubicBezTo>
                <a:cubicBezTo>
                  <a:pt x="1" y="1786"/>
                  <a:pt x="525" y="2310"/>
                  <a:pt x="1168" y="2310"/>
                </a:cubicBezTo>
                <a:cubicBezTo>
                  <a:pt x="1799" y="2310"/>
                  <a:pt x="2322" y="1786"/>
                  <a:pt x="2322" y="1155"/>
                </a:cubicBezTo>
                <a:cubicBezTo>
                  <a:pt x="2322" y="512"/>
                  <a:pt x="1799" y="0"/>
                  <a:pt x="116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4" name="Google Shape;1134;p10"/>
          <p:cNvSpPr/>
          <p:nvPr/>
        </p:nvSpPr>
        <p:spPr>
          <a:xfrm flipH="1">
            <a:off x="242344" y="1088861"/>
            <a:ext cx="100323" cy="99287"/>
          </a:xfrm>
          <a:custGeom>
            <a:avLst/>
            <a:gdLst/>
            <a:ahLst/>
            <a:cxnLst/>
            <a:rect l="l" t="t" r="r" b="b"/>
            <a:pathLst>
              <a:path w="2323" h="2299" extrusionOk="0">
                <a:moveTo>
                  <a:pt x="1156" y="1"/>
                </a:moveTo>
                <a:cubicBezTo>
                  <a:pt x="513" y="1"/>
                  <a:pt x="1" y="513"/>
                  <a:pt x="1" y="1144"/>
                </a:cubicBezTo>
                <a:cubicBezTo>
                  <a:pt x="1" y="1787"/>
                  <a:pt x="513" y="2299"/>
                  <a:pt x="1156" y="2299"/>
                </a:cubicBezTo>
                <a:cubicBezTo>
                  <a:pt x="1799" y="2299"/>
                  <a:pt x="2323" y="1787"/>
                  <a:pt x="2323" y="1144"/>
                </a:cubicBezTo>
                <a:cubicBezTo>
                  <a:pt x="2323" y="513"/>
                  <a:pt x="1799" y="1"/>
                  <a:pt x="1156"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5" name="Google Shape;1135;p10"/>
          <p:cNvSpPr/>
          <p:nvPr/>
        </p:nvSpPr>
        <p:spPr>
          <a:xfrm flipH="1">
            <a:off x="11816191" y="1861565"/>
            <a:ext cx="200559" cy="199048"/>
          </a:xfrm>
          <a:custGeom>
            <a:avLst/>
            <a:gdLst/>
            <a:ahLst/>
            <a:cxnLst/>
            <a:rect l="l" t="t" r="r" b="b"/>
            <a:pathLst>
              <a:path w="4644" h="4609" extrusionOk="0">
                <a:moveTo>
                  <a:pt x="2322" y="1"/>
                </a:moveTo>
                <a:cubicBezTo>
                  <a:pt x="1036" y="1"/>
                  <a:pt x="0" y="1025"/>
                  <a:pt x="0" y="2299"/>
                </a:cubicBezTo>
                <a:cubicBezTo>
                  <a:pt x="0" y="3573"/>
                  <a:pt x="1036" y="4608"/>
                  <a:pt x="2322" y="4608"/>
                </a:cubicBezTo>
                <a:cubicBezTo>
                  <a:pt x="3596" y="4608"/>
                  <a:pt x="4644" y="3573"/>
                  <a:pt x="4644" y="2299"/>
                </a:cubicBezTo>
                <a:cubicBezTo>
                  <a:pt x="4644" y="1025"/>
                  <a:pt x="3596" y="1"/>
                  <a:pt x="2322"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6" name="Google Shape;1136;p10"/>
          <p:cNvSpPr/>
          <p:nvPr/>
        </p:nvSpPr>
        <p:spPr>
          <a:xfrm flipH="1">
            <a:off x="11490068" y="6228011"/>
            <a:ext cx="165621" cy="164584"/>
          </a:xfrm>
          <a:custGeom>
            <a:avLst/>
            <a:gdLst/>
            <a:ahLst/>
            <a:cxnLst/>
            <a:rect l="l" t="t" r="r" b="b"/>
            <a:pathLst>
              <a:path w="3835" h="3811" extrusionOk="0">
                <a:moveTo>
                  <a:pt x="1918" y="0"/>
                </a:moveTo>
                <a:cubicBezTo>
                  <a:pt x="858" y="0"/>
                  <a:pt x="1" y="846"/>
                  <a:pt x="1" y="1905"/>
                </a:cubicBezTo>
                <a:cubicBezTo>
                  <a:pt x="1" y="2953"/>
                  <a:pt x="858" y="3810"/>
                  <a:pt x="1918" y="3810"/>
                </a:cubicBezTo>
                <a:cubicBezTo>
                  <a:pt x="2977" y="3810"/>
                  <a:pt x="3835" y="2953"/>
                  <a:pt x="3835" y="1905"/>
                </a:cubicBezTo>
                <a:cubicBezTo>
                  <a:pt x="3835" y="846"/>
                  <a:pt x="2977" y="0"/>
                  <a:pt x="191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7" name="Google Shape;1137;p10"/>
          <p:cNvSpPr/>
          <p:nvPr/>
        </p:nvSpPr>
        <p:spPr>
          <a:xfrm flipH="1">
            <a:off x="12016768" y="128251"/>
            <a:ext cx="165577" cy="164584"/>
          </a:xfrm>
          <a:custGeom>
            <a:avLst/>
            <a:gdLst/>
            <a:ahLst/>
            <a:cxnLst/>
            <a:rect l="l" t="t" r="r" b="b"/>
            <a:pathLst>
              <a:path w="3834" h="3811" extrusionOk="0">
                <a:moveTo>
                  <a:pt x="1917" y="1"/>
                </a:moveTo>
                <a:cubicBezTo>
                  <a:pt x="857" y="1"/>
                  <a:pt x="0" y="846"/>
                  <a:pt x="0" y="1906"/>
                </a:cubicBezTo>
                <a:cubicBezTo>
                  <a:pt x="0" y="2954"/>
                  <a:pt x="857" y="3811"/>
                  <a:pt x="1917" y="3811"/>
                </a:cubicBezTo>
                <a:cubicBezTo>
                  <a:pt x="2977" y="3811"/>
                  <a:pt x="3834" y="2954"/>
                  <a:pt x="3834" y="1906"/>
                </a:cubicBezTo>
                <a:cubicBezTo>
                  <a:pt x="3834" y="846"/>
                  <a:pt x="2977" y="1"/>
                  <a:pt x="1917"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38" name="Google Shape;1138;p10"/>
          <p:cNvGrpSpPr/>
          <p:nvPr/>
        </p:nvGrpSpPr>
        <p:grpSpPr>
          <a:xfrm rot="-5400000" flipH="1">
            <a:off x="-212624" y="5535913"/>
            <a:ext cx="1545176" cy="1119960"/>
            <a:chOff x="8015407" y="-1794215"/>
            <a:chExt cx="1158882" cy="839970"/>
          </a:xfrm>
        </p:grpSpPr>
        <p:sp>
          <p:nvSpPr>
            <p:cNvPr id="1139" name="Google Shape;1139;p10"/>
            <p:cNvSpPr/>
            <p:nvPr/>
          </p:nvSpPr>
          <p:spPr>
            <a:xfrm>
              <a:off x="8015407" y="-1794215"/>
              <a:ext cx="1158882" cy="839970"/>
            </a:xfrm>
            <a:custGeom>
              <a:avLst/>
              <a:gdLst/>
              <a:ahLst/>
              <a:cxnLst/>
              <a:rect l="l" t="t" r="r" b="b"/>
              <a:pathLst>
                <a:path w="35779" h="25933" extrusionOk="0">
                  <a:moveTo>
                    <a:pt x="1" y="0"/>
                  </a:moveTo>
                  <a:cubicBezTo>
                    <a:pt x="298" y="2334"/>
                    <a:pt x="1048" y="4655"/>
                    <a:pt x="1882" y="6667"/>
                  </a:cubicBezTo>
                  <a:cubicBezTo>
                    <a:pt x="3930" y="11620"/>
                    <a:pt x="7156" y="16919"/>
                    <a:pt x="11621" y="20062"/>
                  </a:cubicBezTo>
                  <a:cubicBezTo>
                    <a:pt x="17044" y="23882"/>
                    <a:pt x="23566" y="25933"/>
                    <a:pt x="30022" y="25933"/>
                  </a:cubicBezTo>
                  <a:cubicBezTo>
                    <a:pt x="31958" y="25933"/>
                    <a:pt x="33887" y="25748"/>
                    <a:pt x="35779" y="25372"/>
                  </a:cubicBezTo>
                  <a:lnTo>
                    <a:pt x="357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0"/>
            <p:cNvSpPr/>
            <p:nvPr/>
          </p:nvSpPr>
          <p:spPr>
            <a:xfrm>
              <a:off x="8232423" y="-1594620"/>
              <a:ext cx="67533" cy="52472"/>
            </a:xfrm>
            <a:custGeom>
              <a:avLst/>
              <a:gdLst/>
              <a:ahLst/>
              <a:cxnLst/>
              <a:rect l="l" t="t" r="r" b="b"/>
              <a:pathLst>
                <a:path w="2085" h="1620" extrusionOk="0">
                  <a:moveTo>
                    <a:pt x="1037" y="1"/>
                  </a:moveTo>
                  <a:cubicBezTo>
                    <a:pt x="1" y="1"/>
                    <a:pt x="1" y="1620"/>
                    <a:pt x="1037" y="1620"/>
                  </a:cubicBezTo>
                  <a:cubicBezTo>
                    <a:pt x="2084" y="1620"/>
                    <a:pt x="2073"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0"/>
            <p:cNvSpPr/>
            <p:nvPr/>
          </p:nvSpPr>
          <p:spPr>
            <a:xfrm>
              <a:off x="8503521" y="-1646670"/>
              <a:ext cx="67533" cy="52083"/>
            </a:xfrm>
            <a:custGeom>
              <a:avLst/>
              <a:gdLst/>
              <a:ahLst/>
              <a:cxnLst/>
              <a:rect l="l" t="t" r="r" b="b"/>
              <a:pathLst>
                <a:path w="2085" h="1608" extrusionOk="0">
                  <a:moveTo>
                    <a:pt x="1049" y="0"/>
                  </a:moveTo>
                  <a:cubicBezTo>
                    <a:pt x="1" y="0"/>
                    <a:pt x="1" y="1608"/>
                    <a:pt x="1049" y="1608"/>
                  </a:cubicBezTo>
                  <a:cubicBezTo>
                    <a:pt x="2085" y="1608"/>
                    <a:pt x="208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10"/>
            <p:cNvSpPr/>
            <p:nvPr/>
          </p:nvSpPr>
          <p:spPr>
            <a:xfrm>
              <a:off x="8441074" y="-1396399"/>
              <a:ext cx="67501" cy="52083"/>
            </a:xfrm>
            <a:custGeom>
              <a:avLst/>
              <a:gdLst/>
              <a:ahLst/>
              <a:cxnLst/>
              <a:rect l="l" t="t" r="r" b="b"/>
              <a:pathLst>
                <a:path w="2084" h="1608" extrusionOk="0">
                  <a:moveTo>
                    <a:pt x="1036" y="1"/>
                  </a:moveTo>
                  <a:cubicBezTo>
                    <a:pt x="0" y="1"/>
                    <a:pt x="0" y="1608"/>
                    <a:pt x="1036" y="1608"/>
                  </a:cubicBezTo>
                  <a:cubicBezTo>
                    <a:pt x="2084" y="1608"/>
                    <a:pt x="2072"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10"/>
            <p:cNvSpPr/>
            <p:nvPr/>
          </p:nvSpPr>
          <p:spPr>
            <a:xfrm>
              <a:off x="8785048" y="-1563365"/>
              <a:ext cx="67533" cy="52083"/>
            </a:xfrm>
            <a:custGeom>
              <a:avLst/>
              <a:gdLst/>
              <a:ahLst/>
              <a:cxnLst/>
              <a:rect l="l" t="t" r="r" b="b"/>
              <a:pathLst>
                <a:path w="2085" h="1608" extrusionOk="0">
                  <a:moveTo>
                    <a:pt x="1048" y="0"/>
                  </a:moveTo>
                  <a:cubicBezTo>
                    <a:pt x="1" y="0"/>
                    <a:pt x="1" y="1607"/>
                    <a:pt x="1048" y="1607"/>
                  </a:cubicBezTo>
                  <a:cubicBezTo>
                    <a:pt x="2084" y="1607"/>
                    <a:pt x="2084"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10"/>
            <p:cNvSpPr/>
            <p:nvPr/>
          </p:nvSpPr>
          <p:spPr>
            <a:xfrm>
              <a:off x="8764222" y="-1271053"/>
              <a:ext cx="67533" cy="52083"/>
            </a:xfrm>
            <a:custGeom>
              <a:avLst/>
              <a:gdLst/>
              <a:ahLst/>
              <a:cxnLst/>
              <a:rect l="l" t="t" r="r" b="b"/>
              <a:pathLst>
                <a:path w="2085" h="1608" extrusionOk="0">
                  <a:moveTo>
                    <a:pt x="1048" y="0"/>
                  </a:moveTo>
                  <a:cubicBezTo>
                    <a:pt x="1" y="0"/>
                    <a:pt x="1" y="1607"/>
                    <a:pt x="1048" y="1607"/>
                  </a:cubicBezTo>
                  <a:cubicBezTo>
                    <a:pt x="2084" y="1607"/>
                    <a:pt x="2084"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10"/>
            <p:cNvSpPr/>
            <p:nvPr/>
          </p:nvSpPr>
          <p:spPr>
            <a:xfrm>
              <a:off x="9066964" y="-1552579"/>
              <a:ext cx="67501" cy="52083"/>
            </a:xfrm>
            <a:custGeom>
              <a:avLst/>
              <a:gdLst/>
              <a:ahLst/>
              <a:cxnLst/>
              <a:rect l="l" t="t" r="r" b="b"/>
              <a:pathLst>
                <a:path w="2084" h="1608" extrusionOk="0">
                  <a:moveTo>
                    <a:pt x="1036" y="0"/>
                  </a:moveTo>
                  <a:cubicBezTo>
                    <a:pt x="0" y="0"/>
                    <a:pt x="0" y="1608"/>
                    <a:pt x="1036" y="1608"/>
                  </a:cubicBezTo>
                  <a:cubicBezTo>
                    <a:pt x="2084" y="1608"/>
                    <a:pt x="2084"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10"/>
            <p:cNvSpPr/>
            <p:nvPr/>
          </p:nvSpPr>
          <p:spPr>
            <a:xfrm>
              <a:off x="9066964" y="-1124913"/>
              <a:ext cx="67501" cy="52083"/>
            </a:xfrm>
            <a:custGeom>
              <a:avLst/>
              <a:gdLst/>
              <a:ahLst/>
              <a:cxnLst/>
              <a:rect l="l" t="t" r="r" b="b"/>
              <a:pathLst>
                <a:path w="2084" h="1608" extrusionOk="0">
                  <a:moveTo>
                    <a:pt x="1036" y="0"/>
                  </a:moveTo>
                  <a:cubicBezTo>
                    <a:pt x="0" y="0"/>
                    <a:pt x="0" y="1608"/>
                    <a:pt x="1036" y="1608"/>
                  </a:cubicBezTo>
                  <a:cubicBezTo>
                    <a:pt x="2084" y="1608"/>
                    <a:pt x="2084"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47" name="Google Shape;1147;p10"/>
          <p:cNvSpPr/>
          <p:nvPr/>
        </p:nvSpPr>
        <p:spPr>
          <a:xfrm flipH="1">
            <a:off x="361738" y="4628836"/>
            <a:ext cx="311292" cy="308925"/>
          </a:xfrm>
          <a:custGeom>
            <a:avLst/>
            <a:gdLst/>
            <a:ahLst/>
            <a:cxnLst/>
            <a:rect l="l" t="t" r="r" b="b"/>
            <a:pathLst>
              <a:path w="4645" h="4609" extrusionOk="0">
                <a:moveTo>
                  <a:pt x="2323" y="1"/>
                </a:moveTo>
                <a:cubicBezTo>
                  <a:pt x="1037" y="1"/>
                  <a:pt x="1" y="1025"/>
                  <a:pt x="1" y="2299"/>
                </a:cubicBezTo>
                <a:cubicBezTo>
                  <a:pt x="1" y="3584"/>
                  <a:pt x="1037" y="4608"/>
                  <a:pt x="2323" y="4608"/>
                </a:cubicBezTo>
                <a:cubicBezTo>
                  <a:pt x="3608" y="4608"/>
                  <a:pt x="4644" y="3584"/>
                  <a:pt x="4644" y="2299"/>
                </a:cubicBezTo>
                <a:cubicBezTo>
                  <a:pt x="4644" y="1025"/>
                  <a:pt x="3608" y="1"/>
                  <a:pt x="232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48" name="Google Shape;1148;p10"/>
          <p:cNvGrpSpPr/>
          <p:nvPr/>
        </p:nvGrpSpPr>
        <p:grpSpPr>
          <a:xfrm flipH="1">
            <a:off x="7940281" y="8614"/>
            <a:ext cx="1936491" cy="758573"/>
            <a:chOff x="1823567" y="6460"/>
            <a:chExt cx="1452368" cy="568930"/>
          </a:xfrm>
        </p:grpSpPr>
        <p:sp>
          <p:nvSpPr>
            <p:cNvPr id="1149" name="Google Shape;1149;p10"/>
            <p:cNvSpPr/>
            <p:nvPr/>
          </p:nvSpPr>
          <p:spPr>
            <a:xfrm>
              <a:off x="1823567" y="6460"/>
              <a:ext cx="1452368" cy="568930"/>
            </a:xfrm>
            <a:custGeom>
              <a:avLst/>
              <a:gdLst/>
              <a:ahLst/>
              <a:cxnLst/>
              <a:rect l="l" t="t" r="r" b="b"/>
              <a:pathLst>
                <a:path w="44840" h="17565" extrusionOk="0">
                  <a:moveTo>
                    <a:pt x="1" y="0"/>
                  </a:moveTo>
                  <a:cubicBezTo>
                    <a:pt x="2549" y="10299"/>
                    <a:pt x="13776" y="17407"/>
                    <a:pt x="24171" y="17562"/>
                  </a:cubicBezTo>
                  <a:cubicBezTo>
                    <a:pt x="24295" y="17564"/>
                    <a:pt x="24419" y="17565"/>
                    <a:pt x="24544" y="17565"/>
                  </a:cubicBezTo>
                  <a:cubicBezTo>
                    <a:pt x="30407" y="17565"/>
                    <a:pt x="36753" y="15369"/>
                    <a:pt x="40577" y="10775"/>
                  </a:cubicBezTo>
                  <a:cubicBezTo>
                    <a:pt x="43137" y="7703"/>
                    <a:pt x="44328" y="3905"/>
                    <a:pt x="44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10"/>
            <p:cNvSpPr/>
            <p:nvPr/>
          </p:nvSpPr>
          <p:spPr>
            <a:xfrm>
              <a:off x="2012526" y="173503"/>
              <a:ext cx="67533" cy="52116"/>
            </a:xfrm>
            <a:custGeom>
              <a:avLst/>
              <a:gdLst/>
              <a:ahLst/>
              <a:cxnLst/>
              <a:rect l="l" t="t" r="r" b="b"/>
              <a:pathLst>
                <a:path w="2085" h="1609" extrusionOk="0">
                  <a:moveTo>
                    <a:pt x="1037" y="1"/>
                  </a:moveTo>
                  <a:cubicBezTo>
                    <a:pt x="1" y="1"/>
                    <a:pt x="1" y="1608"/>
                    <a:pt x="1037" y="1608"/>
                  </a:cubicBezTo>
                  <a:cubicBezTo>
                    <a:pt x="2085" y="1608"/>
                    <a:pt x="2073"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10"/>
            <p:cNvSpPr/>
            <p:nvPr/>
          </p:nvSpPr>
          <p:spPr>
            <a:xfrm>
              <a:off x="2283656" y="131851"/>
              <a:ext cx="67501" cy="52116"/>
            </a:xfrm>
            <a:custGeom>
              <a:avLst/>
              <a:gdLst/>
              <a:ahLst/>
              <a:cxnLst/>
              <a:rect l="l" t="t" r="r" b="b"/>
              <a:pathLst>
                <a:path w="2084" h="1609" extrusionOk="0">
                  <a:moveTo>
                    <a:pt x="1048" y="1"/>
                  </a:moveTo>
                  <a:cubicBezTo>
                    <a:pt x="0" y="1"/>
                    <a:pt x="0" y="1608"/>
                    <a:pt x="1048" y="1608"/>
                  </a:cubicBezTo>
                  <a:cubicBezTo>
                    <a:pt x="2084" y="1608"/>
                    <a:pt x="208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10"/>
            <p:cNvSpPr/>
            <p:nvPr/>
          </p:nvSpPr>
          <p:spPr>
            <a:xfrm>
              <a:off x="2304482" y="350899"/>
              <a:ext cx="67501" cy="52083"/>
            </a:xfrm>
            <a:custGeom>
              <a:avLst/>
              <a:gdLst/>
              <a:ahLst/>
              <a:cxnLst/>
              <a:rect l="l" t="t" r="r" b="b"/>
              <a:pathLst>
                <a:path w="2084" h="1608" extrusionOk="0">
                  <a:moveTo>
                    <a:pt x="1048" y="1"/>
                  </a:moveTo>
                  <a:cubicBezTo>
                    <a:pt x="0" y="1"/>
                    <a:pt x="0" y="1608"/>
                    <a:pt x="1048" y="1608"/>
                  </a:cubicBezTo>
                  <a:cubicBezTo>
                    <a:pt x="2084" y="1608"/>
                    <a:pt x="208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10"/>
            <p:cNvSpPr/>
            <p:nvPr/>
          </p:nvSpPr>
          <p:spPr>
            <a:xfrm>
              <a:off x="2513101" y="173503"/>
              <a:ext cx="67501" cy="52116"/>
            </a:xfrm>
            <a:custGeom>
              <a:avLst/>
              <a:gdLst/>
              <a:ahLst/>
              <a:cxnLst/>
              <a:rect l="l" t="t" r="r" b="b"/>
              <a:pathLst>
                <a:path w="2084" h="1609" extrusionOk="0">
                  <a:moveTo>
                    <a:pt x="1048" y="1"/>
                  </a:moveTo>
                  <a:cubicBezTo>
                    <a:pt x="0" y="1"/>
                    <a:pt x="0" y="1608"/>
                    <a:pt x="1048" y="1608"/>
                  </a:cubicBezTo>
                  <a:cubicBezTo>
                    <a:pt x="2084" y="1608"/>
                    <a:pt x="208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10"/>
            <p:cNvSpPr/>
            <p:nvPr/>
          </p:nvSpPr>
          <p:spPr>
            <a:xfrm>
              <a:off x="2638415" y="402948"/>
              <a:ext cx="67533" cy="52116"/>
            </a:xfrm>
            <a:custGeom>
              <a:avLst/>
              <a:gdLst/>
              <a:ahLst/>
              <a:cxnLst/>
              <a:rect l="l" t="t" r="r" b="b"/>
              <a:pathLst>
                <a:path w="2085" h="1609" extrusionOk="0">
                  <a:moveTo>
                    <a:pt x="1037" y="1"/>
                  </a:moveTo>
                  <a:cubicBezTo>
                    <a:pt x="1" y="1"/>
                    <a:pt x="1" y="1608"/>
                    <a:pt x="1037" y="1608"/>
                  </a:cubicBezTo>
                  <a:cubicBezTo>
                    <a:pt x="2084" y="1608"/>
                    <a:pt x="2084"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10"/>
            <p:cNvSpPr/>
            <p:nvPr/>
          </p:nvSpPr>
          <p:spPr>
            <a:xfrm>
              <a:off x="2878290" y="142280"/>
              <a:ext cx="67533" cy="52083"/>
            </a:xfrm>
            <a:custGeom>
              <a:avLst/>
              <a:gdLst/>
              <a:ahLst/>
              <a:cxnLst/>
              <a:rect l="l" t="t" r="r" b="b"/>
              <a:pathLst>
                <a:path w="2085" h="1608" extrusionOk="0">
                  <a:moveTo>
                    <a:pt x="1048" y="0"/>
                  </a:moveTo>
                  <a:cubicBezTo>
                    <a:pt x="1" y="0"/>
                    <a:pt x="1" y="1608"/>
                    <a:pt x="1048" y="1608"/>
                  </a:cubicBezTo>
                  <a:cubicBezTo>
                    <a:pt x="2084" y="1608"/>
                    <a:pt x="2084"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159165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1156"/>
        <p:cNvGrpSpPr/>
        <p:nvPr/>
      </p:nvGrpSpPr>
      <p:grpSpPr>
        <a:xfrm>
          <a:off x="0" y="0"/>
          <a:ext cx="0" cy="0"/>
          <a:chOff x="0" y="0"/>
          <a:chExt cx="0" cy="0"/>
        </a:xfrm>
      </p:grpSpPr>
      <p:sp>
        <p:nvSpPr>
          <p:cNvPr id="1157" name="Google Shape;1157;p11"/>
          <p:cNvSpPr txBox="1">
            <a:spLocks noGrp="1"/>
          </p:cNvSpPr>
          <p:nvPr>
            <p:ph type="title" hasCustomPrompt="1"/>
          </p:nvPr>
        </p:nvSpPr>
        <p:spPr>
          <a:xfrm>
            <a:off x="1955333" y="1687200"/>
            <a:ext cx="8281200" cy="17492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158" name="Google Shape;1158;p11"/>
          <p:cNvSpPr txBox="1">
            <a:spLocks noGrp="1"/>
          </p:cNvSpPr>
          <p:nvPr>
            <p:ph type="body" idx="1"/>
          </p:nvPr>
        </p:nvSpPr>
        <p:spPr>
          <a:xfrm>
            <a:off x="2461400" y="3436400"/>
            <a:ext cx="7269200" cy="1734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1159" name="Google Shape;1159;p11"/>
          <p:cNvSpPr/>
          <p:nvPr/>
        </p:nvSpPr>
        <p:spPr>
          <a:xfrm>
            <a:off x="-1727300" y="2242868"/>
            <a:ext cx="3881123" cy="3608889"/>
          </a:xfrm>
          <a:custGeom>
            <a:avLst/>
            <a:gdLst/>
            <a:ahLst/>
            <a:cxnLst/>
            <a:rect l="l" t="t" r="r" b="b"/>
            <a:pathLst>
              <a:path w="89931" h="83623" extrusionOk="0">
                <a:moveTo>
                  <a:pt x="24924" y="0"/>
                </a:moveTo>
                <a:cubicBezTo>
                  <a:pt x="21943" y="0"/>
                  <a:pt x="18745" y="2788"/>
                  <a:pt x="14945" y="9903"/>
                </a:cubicBezTo>
                <a:cubicBezTo>
                  <a:pt x="0" y="37887"/>
                  <a:pt x="9968" y="83623"/>
                  <a:pt x="48027" y="83623"/>
                </a:cubicBezTo>
                <a:cubicBezTo>
                  <a:pt x="52749" y="83623"/>
                  <a:pt x="57905" y="82918"/>
                  <a:pt x="63499" y="81388"/>
                </a:cubicBezTo>
                <a:cubicBezTo>
                  <a:pt x="86847" y="75007"/>
                  <a:pt x="89931" y="41050"/>
                  <a:pt x="63356" y="36300"/>
                </a:cubicBezTo>
                <a:cubicBezTo>
                  <a:pt x="42783" y="32633"/>
                  <a:pt x="35121" y="0"/>
                  <a:pt x="24924"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0" name="Google Shape;1160;p11"/>
          <p:cNvSpPr/>
          <p:nvPr/>
        </p:nvSpPr>
        <p:spPr>
          <a:xfrm>
            <a:off x="7312971" y="-1473733"/>
            <a:ext cx="6542163" cy="3926567"/>
          </a:xfrm>
          <a:custGeom>
            <a:avLst/>
            <a:gdLst/>
            <a:ahLst/>
            <a:cxnLst/>
            <a:rect l="l" t="t" r="r" b="b"/>
            <a:pathLst>
              <a:path w="151591" h="90984" extrusionOk="0">
                <a:moveTo>
                  <a:pt x="151591" y="1"/>
                </a:moveTo>
                <a:lnTo>
                  <a:pt x="1834" y="501"/>
                </a:lnTo>
                <a:cubicBezTo>
                  <a:pt x="1834" y="501"/>
                  <a:pt x="1" y="12621"/>
                  <a:pt x="23670" y="29409"/>
                </a:cubicBezTo>
                <a:cubicBezTo>
                  <a:pt x="51924" y="49447"/>
                  <a:pt x="90440" y="42816"/>
                  <a:pt x="103514" y="66985"/>
                </a:cubicBezTo>
                <a:cubicBezTo>
                  <a:pt x="114371" y="87061"/>
                  <a:pt x="129359" y="90984"/>
                  <a:pt x="139417" y="90984"/>
                </a:cubicBezTo>
                <a:cubicBezTo>
                  <a:pt x="145870" y="90984"/>
                  <a:pt x="150293" y="89369"/>
                  <a:pt x="150293" y="89369"/>
                </a:cubicBezTo>
                <a:lnTo>
                  <a:pt x="15159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1" name="Google Shape;1161;p11"/>
          <p:cNvSpPr/>
          <p:nvPr/>
        </p:nvSpPr>
        <p:spPr>
          <a:xfrm>
            <a:off x="5994009" y="5579137"/>
            <a:ext cx="7302625" cy="2434424"/>
          </a:xfrm>
          <a:custGeom>
            <a:avLst/>
            <a:gdLst/>
            <a:ahLst/>
            <a:cxnLst/>
            <a:rect l="l" t="t" r="r" b="b"/>
            <a:pathLst>
              <a:path w="169212" h="56409" extrusionOk="0">
                <a:moveTo>
                  <a:pt x="73266" y="0"/>
                </a:moveTo>
                <a:cubicBezTo>
                  <a:pt x="67644" y="0"/>
                  <a:pt x="62643" y="1494"/>
                  <a:pt x="58734" y="5259"/>
                </a:cubicBezTo>
                <a:cubicBezTo>
                  <a:pt x="40279" y="23035"/>
                  <a:pt x="0" y="18344"/>
                  <a:pt x="4096" y="40061"/>
                </a:cubicBezTo>
                <a:lnTo>
                  <a:pt x="169212" y="56408"/>
                </a:lnTo>
                <a:cubicBezTo>
                  <a:pt x="169212" y="56408"/>
                  <a:pt x="155413" y="23452"/>
                  <a:pt x="137696" y="21904"/>
                </a:cubicBezTo>
                <a:cubicBezTo>
                  <a:pt x="123723" y="20675"/>
                  <a:pt x="94188" y="0"/>
                  <a:pt x="732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2" name="Google Shape;1162;p11"/>
          <p:cNvSpPr/>
          <p:nvPr/>
        </p:nvSpPr>
        <p:spPr>
          <a:xfrm>
            <a:off x="-1303295" y="-1062675"/>
            <a:ext cx="4655913" cy="1892852"/>
          </a:xfrm>
          <a:custGeom>
            <a:avLst/>
            <a:gdLst/>
            <a:ahLst/>
            <a:cxnLst/>
            <a:rect l="l" t="t" r="r" b="b"/>
            <a:pathLst>
              <a:path w="107884" h="43860" extrusionOk="0">
                <a:moveTo>
                  <a:pt x="107883" y="1"/>
                </a:moveTo>
                <a:lnTo>
                  <a:pt x="1" y="1965"/>
                </a:lnTo>
                <a:cubicBezTo>
                  <a:pt x="1" y="1965"/>
                  <a:pt x="15407" y="34124"/>
                  <a:pt x="50864" y="42863"/>
                </a:cubicBezTo>
                <a:cubicBezTo>
                  <a:pt x="53632" y="43545"/>
                  <a:pt x="56316" y="43860"/>
                  <a:pt x="58911" y="43860"/>
                </a:cubicBezTo>
                <a:cubicBezTo>
                  <a:pt x="89556" y="43860"/>
                  <a:pt x="107883" y="1"/>
                  <a:pt x="107883"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1448142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63"/>
        <p:cNvGrpSpPr/>
        <p:nvPr/>
      </p:nvGrpSpPr>
      <p:grpSpPr>
        <a:xfrm>
          <a:off x="0" y="0"/>
          <a:ext cx="0" cy="0"/>
          <a:chOff x="0" y="0"/>
          <a:chExt cx="0" cy="0"/>
        </a:xfrm>
      </p:grpSpPr>
    </p:spTree>
    <p:extLst>
      <p:ext uri="{BB962C8B-B14F-4D97-AF65-F5344CB8AC3E}">
        <p14:creationId xmlns:p14="http://schemas.microsoft.com/office/powerpoint/2010/main" val="40572449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2"/>
        </a:solidFill>
        <a:effectLst/>
      </p:bgPr>
    </p:bg>
    <p:spTree>
      <p:nvGrpSpPr>
        <p:cNvPr id="1" name="Shape 1164"/>
        <p:cNvGrpSpPr/>
        <p:nvPr/>
      </p:nvGrpSpPr>
      <p:grpSpPr>
        <a:xfrm>
          <a:off x="0" y="0"/>
          <a:ext cx="0" cy="0"/>
          <a:chOff x="0" y="0"/>
          <a:chExt cx="0" cy="0"/>
        </a:xfrm>
      </p:grpSpPr>
      <p:sp>
        <p:nvSpPr>
          <p:cNvPr id="1165" name="Google Shape;1165;p13"/>
          <p:cNvSpPr/>
          <p:nvPr/>
        </p:nvSpPr>
        <p:spPr>
          <a:xfrm>
            <a:off x="902716" y="547629"/>
            <a:ext cx="10368451" cy="5810087"/>
          </a:xfrm>
          <a:custGeom>
            <a:avLst/>
            <a:gdLst/>
            <a:ahLst/>
            <a:cxnLst/>
            <a:rect l="l" t="t" r="r" b="b"/>
            <a:pathLst>
              <a:path w="242329" h="135792" extrusionOk="0">
                <a:moveTo>
                  <a:pt x="8751" y="1"/>
                </a:moveTo>
                <a:cubicBezTo>
                  <a:pt x="3917" y="1"/>
                  <a:pt x="0" y="3299"/>
                  <a:pt x="0" y="7359"/>
                </a:cubicBezTo>
                <a:lnTo>
                  <a:pt x="0" y="128433"/>
                </a:lnTo>
                <a:cubicBezTo>
                  <a:pt x="0" y="132493"/>
                  <a:pt x="3917" y="135791"/>
                  <a:pt x="8751" y="135791"/>
                </a:cubicBezTo>
                <a:lnTo>
                  <a:pt x="233565" y="135791"/>
                </a:lnTo>
                <a:cubicBezTo>
                  <a:pt x="238399" y="135791"/>
                  <a:pt x="242316" y="132493"/>
                  <a:pt x="242316" y="128433"/>
                </a:cubicBezTo>
                <a:lnTo>
                  <a:pt x="242316" y="7359"/>
                </a:lnTo>
                <a:cubicBezTo>
                  <a:pt x="242328" y="3299"/>
                  <a:pt x="238399" y="1"/>
                  <a:pt x="233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6" name="Google Shape;1166;p13"/>
          <p:cNvSpPr txBox="1">
            <a:spLocks noGrp="1"/>
          </p:cNvSpPr>
          <p:nvPr>
            <p:ph type="title"/>
          </p:nvPr>
        </p:nvSpPr>
        <p:spPr>
          <a:xfrm>
            <a:off x="950967" y="441600"/>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None/>
              <a:defRPr sz="3333">
                <a:solidFill>
                  <a:schemeClr val="dk1"/>
                </a:solidFill>
              </a:defRPr>
            </a:lvl1pPr>
            <a:lvl2pPr lvl="1" algn="ctr" rtl="0">
              <a:spcBef>
                <a:spcPts val="0"/>
              </a:spcBef>
              <a:spcAft>
                <a:spcPts val="0"/>
              </a:spcAft>
              <a:buClr>
                <a:schemeClr val="dk1"/>
              </a:buClr>
              <a:buSzPts val="2500"/>
              <a:buNone/>
              <a:defRPr sz="3333">
                <a:solidFill>
                  <a:schemeClr val="dk1"/>
                </a:solidFill>
              </a:defRPr>
            </a:lvl2pPr>
            <a:lvl3pPr lvl="2" algn="ctr" rtl="0">
              <a:spcBef>
                <a:spcPts val="0"/>
              </a:spcBef>
              <a:spcAft>
                <a:spcPts val="0"/>
              </a:spcAft>
              <a:buClr>
                <a:schemeClr val="dk1"/>
              </a:buClr>
              <a:buSzPts val="2500"/>
              <a:buNone/>
              <a:defRPr sz="3333">
                <a:solidFill>
                  <a:schemeClr val="dk1"/>
                </a:solidFill>
              </a:defRPr>
            </a:lvl3pPr>
            <a:lvl4pPr lvl="3" algn="ctr" rtl="0">
              <a:spcBef>
                <a:spcPts val="0"/>
              </a:spcBef>
              <a:spcAft>
                <a:spcPts val="0"/>
              </a:spcAft>
              <a:buClr>
                <a:schemeClr val="dk1"/>
              </a:buClr>
              <a:buSzPts val="2500"/>
              <a:buNone/>
              <a:defRPr sz="3333">
                <a:solidFill>
                  <a:schemeClr val="dk1"/>
                </a:solidFill>
              </a:defRPr>
            </a:lvl4pPr>
            <a:lvl5pPr lvl="4" algn="ctr" rtl="0">
              <a:spcBef>
                <a:spcPts val="0"/>
              </a:spcBef>
              <a:spcAft>
                <a:spcPts val="0"/>
              </a:spcAft>
              <a:buClr>
                <a:schemeClr val="dk1"/>
              </a:buClr>
              <a:buSzPts val="2500"/>
              <a:buNone/>
              <a:defRPr sz="3333">
                <a:solidFill>
                  <a:schemeClr val="dk1"/>
                </a:solidFill>
              </a:defRPr>
            </a:lvl5pPr>
            <a:lvl6pPr lvl="5" algn="ctr" rtl="0">
              <a:spcBef>
                <a:spcPts val="0"/>
              </a:spcBef>
              <a:spcAft>
                <a:spcPts val="0"/>
              </a:spcAft>
              <a:buClr>
                <a:schemeClr val="dk1"/>
              </a:buClr>
              <a:buSzPts val="2500"/>
              <a:buNone/>
              <a:defRPr sz="3333">
                <a:solidFill>
                  <a:schemeClr val="dk1"/>
                </a:solidFill>
              </a:defRPr>
            </a:lvl6pPr>
            <a:lvl7pPr lvl="6" algn="ctr" rtl="0">
              <a:spcBef>
                <a:spcPts val="0"/>
              </a:spcBef>
              <a:spcAft>
                <a:spcPts val="0"/>
              </a:spcAft>
              <a:buClr>
                <a:schemeClr val="dk1"/>
              </a:buClr>
              <a:buSzPts val="2500"/>
              <a:buNone/>
              <a:defRPr sz="3333">
                <a:solidFill>
                  <a:schemeClr val="dk1"/>
                </a:solidFill>
              </a:defRPr>
            </a:lvl7pPr>
            <a:lvl8pPr lvl="7" algn="ctr" rtl="0">
              <a:spcBef>
                <a:spcPts val="0"/>
              </a:spcBef>
              <a:spcAft>
                <a:spcPts val="0"/>
              </a:spcAft>
              <a:buClr>
                <a:schemeClr val="dk1"/>
              </a:buClr>
              <a:buSzPts val="2500"/>
              <a:buNone/>
              <a:defRPr sz="3333">
                <a:solidFill>
                  <a:schemeClr val="dk1"/>
                </a:solidFill>
              </a:defRPr>
            </a:lvl8pPr>
            <a:lvl9pPr lvl="8" algn="ctr" rtl="0">
              <a:spcBef>
                <a:spcPts val="0"/>
              </a:spcBef>
              <a:spcAft>
                <a:spcPts val="0"/>
              </a:spcAft>
              <a:buClr>
                <a:schemeClr val="dk1"/>
              </a:buClr>
              <a:buSzPts val="2500"/>
              <a:buNone/>
              <a:defRPr sz="3333">
                <a:solidFill>
                  <a:schemeClr val="dk1"/>
                </a:solidFill>
              </a:defRPr>
            </a:lvl9pPr>
          </a:lstStyle>
          <a:p>
            <a:endParaRPr/>
          </a:p>
        </p:txBody>
      </p:sp>
    </p:spTree>
    <p:extLst>
      <p:ext uri="{BB962C8B-B14F-4D97-AF65-F5344CB8AC3E}">
        <p14:creationId xmlns:p14="http://schemas.microsoft.com/office/powerpoint/2010/main" val="2591982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0"/>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0300412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8494549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78" indent="0">
              <a:buNone/>
              <a:defRPr sz="1800">
                <a:solidFill>
                  <a:schemeClr val="tx1">
                    <a:tint val="75000"/>
                  </a:schemeClr>
                </a:solidFill>
              </a:defRPr>
            </a:lvl2pPr>
            <a:lvl3pPr marL="914354"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2"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939371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1205980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2" y="1535113"/>
            <a:ext cx="5389033" cy="639763"/>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12/3/2024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7666569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12/3/2024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6699070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30"/>
        <p:cNvGrpSpPr/>
        <p:nvPr/>
      </p:nvGrpSpPr>
      <p:grpSpPr>
        <a:xfrm>
          <a:off x="0" y="0"/>
          <a:ext cx="0" cy="0"/>
          <a:chOff x="0" y="0"/>
          <a:chExt cx="0" cy="0"/>
        </a:xfrm>
      </p:grpSpPr>
    </p:spTree>
    <p:extLst>
      <p:ext uri="{BB962C8B-B14F-4D97-AF65-F5344CB8AC3E}">
        <p14:creationId xmlns:p14="http://schemas.microsoft.com/office/powerpoint/2010/main" val="32813512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12/3/2024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667673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2"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1485277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2"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6061263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3846847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3"/>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3"/>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1905166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67" indent="0" algn="ctr">
              <a:buNone/>
              <a:defRPr sz="2000"/>
            </a:lvl2pPr>
            <a:lvl3pPr marL="914332" indent="0" algn="ctr">
              <a:buNone/>
              <a:defRPr sz="18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26141046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29149032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2"/>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67" indent="0">
              <a:buNone/>
              <a:defRPr sz="2000">
                <a:solidFill>
                  <a:schemeClr val="tx1">
                    <a:tint val="75000"/>
                  </a:schemeClr>
                </a:solidFill>
              </a:defRPr>
            </a:lvl2pPr>
            <a:lvl3pPr marL="914332" indent="0">
              <a:buNone/>
              <a:defRPr sz="1800">
                <a:solidFill>
                  <a:schemeClr val="tx1">
                    <a:tint val="75000"/>
                  </a:schemeClr>
                </a:solidFill>
              </a:defRPr>
            </a:lvl3pPr>
            <a:lvl4pPr marL="1371498" indent="0">
              <a:buNone/>
              <a:defRPr sz="1600">
                <a:solidFill>
                  <a:schemeClr val="tx1">
                    <a:tint val="75000"/>
                  </a:schemeClr>
                </a:solidFill>
              </a:defRPr>
            </a:lvl4pPr>
            <a:lvl5pPr marL="1828664" indent="0">
              <a:buNone/>
              <a:defRPr sz="1600">
                <a:solidFill>
                  <a:schemeClr val="tx1">
                    <a:tint val="75000"/>
                  </a:schemeClr>
                </a:solidFill>
              </a:defRPr>
            </a:lvl5pPr>
            <a:lvl6pPr marL="2285830" indent="0">
              <a:buNone/>
              <a:defRPr sz="1600">
                <a:solidFill>
                  <a:schemeClr val="tx1">
                    <a:tint val="75000"/>
                  </a:schemeClr>
                </a:solidFill>
              </a:defRPr>
            </a:lvl6pPr>
            <a:lvl7pPr marL="2742994" indent="0">
              <a:buNone/>
              <a:defRPr sz="1600">
                <a:solidFill>
                  <a:schemeClr val="tx1">
                    <a:tint val="75000"/>
                  </a:schemeClr>
                </a:solidFill>
              </a:defRPr>
            </a:lvl7pPr>
            <a:lvl8pPr marL="3200160" indent="0">
              <a:buNone/>
              <a:defRPr sz="1600">
                <a:solidFill>
                  <a:schemeClr val="tx1">
                    <a:tint val="75000"/>
                  </a:schemeClr>
                </a:solidFill>
              </a:defRPr>
            </a:lvl8pPr>
            <a:lvl9pPr marL="3657327"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30055141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21198861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67" indent="0">
              <a:buNone/>
              <a:defRPr sz="2000" b="1"/>
            </a:lvl2pPr>
            <a:lvl3pPr marL="914332" indent="0">
              <a:buNone/>
              <a:defRPr sz="18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167" indent="0">
              <a:buNone/>
              <a:defRPr sz="2000" b="1"/>
            </a:lvl2pPr>
            <a:lvl3pPr marL="914332" indent="0">
              <a:buNone/>
              <a:defRPr sz="18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31824328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31"/>
        <p:cNvGrpSpPr/>
        <p:nvPr/>
      </p:nvGrpSpPr>
      <p:grpSpPr>
        <a:xfrm>
          <a:off x="0" y="0"/>
          <a:ext cx="0" cy="0"/>
          <a:chOff x="0" y="0"/>
          <a:chExt cx="0" cy="0"/>
        </a:xfrm>
      </p:grpSpPr>
      <p:sp>
        <p:nvSpPr>
          <p:cNvPr id="132" name="Google Shape;132;p13"/>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3" name="Google Shape;133;p13"/>
          <p:cNvGrpSpPr/>
          <p:nvPr/>
        </p:nvGrpSpPr>
        <p:grpSpPr>
          <a:xfrm>
            <a:off x="1" y="6166754"/>
            <a:ext cx="12191987" cy="691492"/>
            <a:chOff x="0" y="4624727"/>
            <a:chExt cx="9143990" cy="518774"/>
          </a:xfrm>
        </p:grpSpPr>
        <p:sp>
          <p:nvSpPr>
            <p:cNvPr id="134" name="Google Shape;134;p1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3"/>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1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1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1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 name="Google Shape;140;p13"/>
          <p:cNvSpPr txBox="1">
            <a:spLocks noGrp="1"/>
          </p:cNvSpPr>
          <p:nvPr>
            <p:ph type="title" hasCustomPrompt="1"/>
          </p:nvPr>
        </p:nvSpPr>
        <p:spPr>
          <a:xfrm>
            <a:off x="2645933" y="1687700"/>
            <a:ext cx="1061600" cy="683200"/>
          </a:xfrm>
          <a:prstGeom prst="rect">
            <a:avLst/>
          </a:prstGeom>
          <a:solidFill>
            <a:schemeClr val="accent2"/>
          </a:solidFill>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accent6"/>
                </a:solidFill>
                <a:latin typeface="Londrina Solid Black"/>
                <a:ea typeface="Londrina Solid Black"/>
                <a:cs typeface="Londrina Solid Black"/>
                <a:sym typeface="Londrina Solid Black"/>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1" name="Google Shape;141;p13"/>
          <p:cNvSpPr txBox="1">
            <a:spLocks noGrp="1"/>
          </p:cNvSpPr>
          <p:nvPr>
            <p:ph type="subTitle" idx="1"/>
          </p:nvPr>
        </p:nvSpPr>
        <p:spPr>
          <a:xfrm>
            <a:off x="3756433" y="2257100"/>
            <a:ext cx="5653600" cy="52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2" name="Google Shape;142;p13"/>
          <p:cNvSpPr txBox="1">
            <a:spLocks noGrp="1"/>
          </p:cNvSpPr>
          <p:nvPr>
            <p:ph type="title" idx="2"/>
          </p:nvPr>
        </p:nvSpPr>
        <p:spPr>
          <a:xfrm>
            <a:off x="960000" y="593367"/>
            <a:ext cx="10278400" cy="82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43" name="Google Shape;143;p13"/>
          <p:cNvSpPr txBox="1">
            <a:spLocks noGrp="1"/>
          </p:cNvSpPr>
          <p:nvPr>
            <p:ph type="subTitle" idx="3"/>
          </p:nvPr>
        </p:nvSpPr>
        <p:spPr>
          <a:xfrm>
            <a:off x="3756433" y="1687567"/>
            <a:ext cx="5653600" cy="683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Gothic A1"/>
              <a:buNone/>
              <a:defRPr sz="3600" b="1">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144" name="Google Shape;144;p13"/>
          <p:cNvSpPr txBox="1">
            <a:spLocks noGrp="1"/>
          </p:cNvSpPr>
          <p:nvPr>
            <p:ph type="title" idx="4" hasCustomPrompt="1"/>
          </p:nvPr>
        </p:nvSpPr>
        <p:spPr>
          <a:xfrm>
            <a:off x="2645933" y="3105567"/>
            <a:ext cx="1061600" cy="683200"/>
          </a:xfrm>
          <a:prstGeom prst="rect">
            <a:avLst/>
          </a:prstGeom>
          <a:solidFill>
            <a:schemeClr val="accent2"/>
          </a:solidFill>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accent6"/>
                </a:solidFill>
                <a:latin typeface="Londrina Solid Black"/>
                <a:ea typeface="Londrina Solid Black"/>
                <a:cs typeface="Londrina Solid Black"/>
                <a:sym typeface="Londrina Solid Black"/>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5" name="Google Shape;145;p13"/>
          <p:cNvSpPr txBox="1">
            <a:spLocks noGrp="1"/>
          </p:cNvSpPr>
          <p:nvPr>
            <p:ph type="subTitle" idx="5"/>
          </p:nvPr>
        </p:nvSpPr>
        <p:spPr>
          <a:xfrm>
            <a:off x="3756433" y="3675100"/>
            <a:ext cx="5653600" cy="52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6" name="Google Shape;146;p13"/>
          <p:cNvSpPr txBox="1">
            <a:spLocks noGrp="1"/>
          </p:cNvSpPr>
          <p:nvPr>
            <p:ph type="subTitle" idx="6"/>
          </p:nvPr>
        </p:nvSpPr>
        <p:spPr>
          <a:xfrm>
            <a:off x="3756433" y="3105500"/>
            <a:ext cx="5653600" cy="683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Gothic A1"/>
              <a:buNone/>
              <a:defRPr sz="3600" b="1">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147" name="Google Shape;147;p13"/>
          <p:cNvSpPr txBox="1">
            <a:spLocks noGrp="1"/>
          </p:cNvSpPr>
          <p:nvPr>
            <p:ph type="title" idx="7" hasCustomPrompt="1"/>
          </p:nvPr>
        </p:nvSpPr>
        <p:spPr>
          <a:xfrm>
            <a:off x="2645933" y="4523533"/>
            <a:ext cx="1061600" cy="683200"/>
          </a:xfrm>
          <a:prstGeom prst="rect">
            <a:avLst/>
          </a:prstGeom>
          <a:solidFill>
            <a:schemeClr val="accent2"/>
          </a:solidFill>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accent6"/>
                </a:solidFill>
                <a:latin typeface="Londrina Solid Black"/>
                <a:ea typeface="Londrina Solid Black"/>
                <a:cs typeface="Londrina Solid Black"/>
                <a:sym typeface="Londrina Solid Black"/>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8" name="Google Shape;148;p13"/>
          <p:cNvSpPr txBox="1">
            <a:spLocks noGrp="1"/>
          </p:cNvSpPr>
          <p:nvPr>
            <p:ph type="subTitle" idx="8"/>
          </p:nvPr>
        </p:nvSpPr>
        <p:spPr>
          <a:xfrm>
            <a:off x="3756433" y="5093100"/>
            <a:ext cx="5653600" cy="52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9" name="Google Shape;149;p13"/>
          <p:cNvSpPr txBox="1">
            <a:spLocks noGrp="1"/>
          </p:cNvSpPr>
          <p:nvPr>
            <p:ph type="subTitle" idx="9"/>
          </p:nvPr>
        </p:nvSpPr>
        <p:spPr>
          <a:xfrm>
            <a:off x="3756433" y="4523433"/>
            <a:ext cx="5653600" cy="683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Gothic A1"/>
              <a:buNone/>
              <a:defRPr sz="3600" b="1">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150" name="Google Shape;150;p13"/>
          <p:cNvSpPr/>
          <p:nvPr/>
        </p:nvSpPr>
        <p:spPr>
          <a:xfrm rot="886694">
            <a:off x="1752966" y="215509"/>
            <a:ext cx="372668" cy="45786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1" name="Google Shape;151;p13"/>
          <p:cNvSpPr/>
          <p:nvPr/>
        </p:nvSpPr>
        <p:spPr>
          <a:xfrm rot="-150513">
            <a:off x="9065763" y="626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525935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38767547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25423567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9"/>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7167" indent="0">
              <a:buNone/>
              <a:defRPr sz="1400"/>
            </a:lvl2pPr>
            <a:lvl3pPr marL="914332" indent="0">
              <a:buNone/>
              <a:defRPr sz="1200"/>
            </a:lvl3pPr>
            <a:lvl4pPr marL="1371498" indent="0">
              <a:buNone/>
              <a:defRPr sz="1000"/>
            </a:lvl4pPr>
            <a:lvl5pPr marL="1828664" indent="0">
              <a:buNone/>
              <a:defRPr sz="1000"/>
            </a:lvl5pPr>
            <a:lvl6pPr marL="2285830" indent="0">
              <a:buNone/>
              <a:defRPr sz="1000"/>
            </a:lvl6pPr>
            <a:lvl7pPr marL="2742994" indent="0">
              <a:buNone/>
              <a:defRPr sz="1000"/>
            </a:lvl7pPr>
            <a:lvl8pPr marL="3200160" indent="0">
              <a:buNone/>
              <a:defRPr sz="1000"/>
            </a:lvl8pPr>
            <a:lvl9pPr marL="3657327"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4155085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9"/>
            <a:ext cx="6172200" cy="4873625"/>
          </a:xfrm>
        </p:spPr>
        <p:txBody>
          <a:bodyPr/>
          <a:lstStyle>
            <a:lvl1pPr marL="0" indent="0">
              <a:buNone/>
              <a:defRPr sz="3200"/>
            </a:lvl1pPr>
            <a:lvl2pPr marL="457167" indent="0">
              <a:buNone/>
              <a:defRPr sz="2800"/>
            </a:lvl2pPr>
            <a:lvl3pPr marL="914332" indent="0">
              <a:buNone/>
              <a:defRPr sz="2400"/>
            </a:lvl3pPr>
            <a:lvl4pPr marL="1371498" indent="0">
              <a:buNone/>
              <a:defRPr sz="2000"/>
            </a:lvl4pPr>
            <a:lvl5pPr marL="1828664" indent="0">
              <a:buNone/>
              <a:defRPr sz="2000"/>
            </a:lvl5pPr>
            <a:lvl6pPr marL="2285830" indent="0">
              <a:buNone/>
              <a:defRPr sz="2000"/>
            </a:lvl6pPr>
            <a:lvl7pPr marL="2742994" indent="0">
              <a:buNone/>
              <a:defRPr sz="2000"/>
            </a:lvl7pPr>
            <a:lvl8pPr marL="3200160" indent="0">
              <a:buNone/>
              <a:defRPr sz="2000"/>
            </a:lvl8pPr>
            <a:lvl9pPr marL="3657327" indent="0">
              <a:buNone/>
              <a:defRPr sz="2000"/>
            </a:lvl9pPr>
          </a:lstStyle>
          <a:p>
            <a:endParaRPr lang="vi-VN"/>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7167" indent="0">
              <a:buNone/>
              <a:defRPr sz="1400"/>
            </a:lvl2pPr>
            <a:lvl3pPr marL="914332" indent="0">
              <a:buNone/>
              <a:defRPr sz="1200"/>
            </a:lvl3pPr>
            <a:lvl4pPr marL="1371498" indent="0">
              <a:buNone/>
              <a:defRPr sz="1000"/>
            </a:lvl4pPr>
            <a:lvl5pPr marL="1828664" indent="0">
              <a:buNone/>
              <a:defRPr sz="1000"/>
            </a:lvl5pPr>
            <a:lvl6pPr marL="2285830" indent="0">
              <a:buNone/>
              <a:defRPr sz="1000"/>
            </a:lvl6pPr>
            <a:lvl7pPr marL="2742994" indent="0">
              <a:buNone/>
              <a:defRPr sz="1000"/>
            </a:lvl7pPr>
            <a:lvl8pPr marL="3200160" indent="0">
              <a:buNone/>
              <a:defRPr sz="1000"/>
            </a:lvl8pPr>
            <a:lvl9pPr marL="3657327"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16793876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24377074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9"/>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3" y="365129"/>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32">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3954987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AA10B77-EC9C-2E5C-08CA-EF1696B93CC9}"/>
              </a:ext>
            </a:extLst>
          </p:cNvPr>
          <p:cNvSpPr>
            <a:spLocks noGrp="1"/>
          </p:cNvSpPr>
          <p:nvPr>
            <p:ph type="ctrTitle"/>
          </p:nvPr>
        </p:nvSpPr>
        <p:spPr>
          <a:xfrm>
            <a:off x="1524000" y="1122364"/>
            <a:ext cx="9144000" cy="2387600"/>
          </a:xfrm>
        </p:spPr>
        <p:txBody>
          <a:bodyPr anchor="b"/>
          <a:lstStyle>
            <a:lvl1pPr algn="ctr">
              <a:defRPr sz="5997"/>
            </a:lvl1pPr>
          </a:lstStyle>
          <a:p>
            <a:r>
              <a:rPr lang="en-US"/>
              <a:t>Click to edit Master title style</a:t>
            </a:r>
          </a:p>
        </p:txBody>
      </p:sp>
      <p:sp>
        <p:nvSpPr>
          <p:cNvPr id="3" name="Subtitle 2">
            <a:extLst>
              <a:ext uri="{FF2B5EF4-FFF2-40B4-BE49-F238E27FC236}">
                <a16:creationId xmlns:a16="http://schemas.microsoft.com/office/drawing/2014/main" xmlns="" id="{9020592D-01FE-BD5D-DA80-F089BB8B6582}"/>
              </a:ext>
            </a:extLst>
          </p:cNvPr>
          <p:cNvSpPr>
            <a:spLocks noGrp="1"/>
          </p:cNvSpPr>
          <p:nvPr>
            <p:ph type="subTitle" idx="1"/>
          </p:nvPr>
        </p:nvSpPr>
        <p:spPr>
          <a:xfrm>
            <a:off x="1524000" y="3602037"/>
            <a:ext cx="9144000" cy="1655763"/>
          </a:xfrm>
        </p:spPr>
        <p:txBody>
          <a:bodyPr/>
          <a:lstStyle>
            <a:lvl1pPr marL="0" indent="0" algn="ctr">
              <a:buNone/>
              <a:defRPr sz="2400"/>
            </a:lvl1pPr>
            <a:lvl2pPr marL="456999" indent="0" algn="ctr">
              <a:buNone/>
              <a:defRPr sz="2000"/>
            </a:lvl2pPr>
            <a:lvl3pPr marL="913997" indent="0" algn="ctr">
              <a:buNone/>
              <a:defRPr sz="1800"/>
            </a:lvl3pPr>
            <a:lvl4pPr marL="1370994" indent="0" algn="ctr">
              <a:buNone/>
              <a:defRPr sz="1600"/>
            </a:lvl4pPr>
            <a:lvl5pPr marL="1827993" indent="0" algn="ctr">
              <a:buNone/>
              <a:defRPr sz="1600"/>
            </a:lvl5pPr>
            <a:lvl6pPr marL="2284990" indent="0" algn="ctr">
              <a:buNone/>
              <a:defRPr sz="1600"/>
            </a:lvl6pPr>
            <a:lvl7pPr marL="2741989" indent="0" algn="ctr">
              <a:buNone/>
              <a:defRPr sz="1600"/>
            </a:lvl7pPr>
            <a:lvl8pPr marL="3198987" indent="0" algn="ctr">
              <a:buNone/>
              <a:defRPr sz="1600"/>
            </a:lvl8pPr>
            <a:lvl9pPr marL="3655986"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1253FC18-BAE9-3190-753C-21C01CA052EF}"/>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5" name="Footer Placeholder 4">
            <a:extLst>
              <a:ext uri="{FF2B5EF4-FFF2-40B4-BE49-F238E27FC236}">
                <a16:creationId xmlns:a16="http://schemas.microsoft.com/office/drawing/2014/main" xmlns="" id="{62C4F52C-CF7D-DDE4-6EB5-9B7D219F17F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63E222D4-EB28-FAAC-3C12-363574B2B6B9}"/>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5848374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A33C7D4-8A68-208F-C0D3-98777495435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A0711257-840A-9629-933A-3C9CBF9FBA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35D71EB3-6E77-FC1A-FE01-6691D829C5D4}"/>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5" name="Footer Placeholder 4">
            <a:extLst>
              <a:ext uri="{FF2B5EF4-FFF2-40B4-BE49-F238E27FC236}">
                <a16:creationId xmlns:a16="http://schemas.microsoft.com/office/drawing/2014/main" xmlns="" id="{2EA75F85-BC58-2536-131F-EC74340CAA8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B7743A20-5B08-BFAB-7A35-C9EFE62EC484}"/>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26328536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FFC9280-3FA7-B925-C58E-3D9FC0763711}"/>
              </a:ext>
            </a:extLst>
          </p:cNvPr>
          <p:cNvSpPr>
            <a:spLocks noGrp="1"/>
          </p:cNvSpPr>
          <p:nvPr>
            <p:ph type="title"/>
          </p:nvPr>
        </p:nvSpPr>
        <p:spPr>
          <a:xfrm>
            <a:off x="831852" y="1709742"/>
            <a:ext cx="10515600" cy="2852737"/>
          </a:xfrm>
        </p:spPr>
        <p:txBody>
          <a:bodyPr anchor="b"/>
          <a:lstStyle>
            <a:lvl1pPr>
              <a:defRPr sz="5997"/>
            </a:lvl1pPr>
          </a:lstStyle>
          <a:p>
            <a:r>
              <a:rPr lang="en-US"/>
              <a:t>Click to edit Master title style</a:t>
            </a:r>
          </a:p>
        </p:txBody>
      </p:sp>
      <p:sp>
        <p:nvSpPr>
          <p:cNvPr id="3" name="Text Placeholder 2">
            <a:extLst>
              <a:ext uri="{FF2B5EF4-FFF2-40B4-BE49-F238E27FC236}">
                <a16:creationId xmlns:a16="http://schemas.microsoft.com/office/drawing/2014/main" xmlns="" id="{EC19052D-35EC-6655-C233-89EA92E82C47}"/>
              </a:ext>
            </a:extLst>
          </p:cNvPr>
          <p:cNvSpPr>
            <a:spLocks noGrp="1"/>
          </p:cNvSpPr>
          <p:nvPr>
            <p:ph type="body" idx="1"/>
          </p:nvPr>
        </p:nvSpPr>
        <p:spPr>
          <a:xfrm>
            <a:off x="831852" y="4589465"/>
            <a:ext cx="10515600" cy="1500187"/>
          </a:xfrm>
        </p:spPr>
        <p:txBody>
          <a:bodyPr/>
          <a:lstStyle>
            <a:lvl1pPr marL="0" indent="0">
              <a:buNone/>
              <a:defRPr sz="2400">
                <a:solidFill>
                  <a:schemeClr val="tx1">
                    <a:tint val="75000"/>
                  </a:schemeClr>
                </a:solidFill>
              </a:defRPr>
            </a:lvl1pPr>
            <a:lvl2pPr marL="456999" indent="0">
              <a:buNone/>
              <a:defRPr sz="2000">
                <a:solidFill>
                  <a:schemeClr val="tx1">
                    <a:tint val="75000"/>
                  </a:schemeClr>
                </a:solidFill>
              </a:defRPr>
            </a:lvl2pPr>
            <a:lvl3pPr marL="913997" indent="0">
              <a:buNone/>
              <a:defRPr sz="1800">
                <a:solidFill>
                  <a:schemeClr val="tx1">
                    <a:tint val="75000"/>
                  </a:schemeClr>
                </a:solidFill>
              </a:defRPr>
            </a:lvl3pPr>
            <a:lvl4pPr marL="1370994" indent="0">
              <a:buNone/>
              <a:defRPr sz="1600">
                <a:solidFill>
                  <a:schemeClr val="tx1">
                    <a:tint val="75000"/>
                  </a:schemeClr>
                </a:solidFill>
              </a:defRPr>
            </a:lvl4pPr>
            <a:lvl5pPr marL="1827993" indent="0">
              <a:buNone/>
              <a:defRPr sz="1600">
                <a:solidFill>
                  <a:schemeClr val="tx1">
                    <a:tint val="75000"/>
                  </a:schemeClr>
                </a:solidFill>
              </a:defRPr>
            </a:lvl5pPr>
            <a:lvl6pPr marL="2284990" indent="0">
              <a:buNone/>
              <a:defRPr sz="1600">
                <a:solidFill>
                  <a:schemeClr val="tx1">
                    <a:tint val="75000"/>
                  </a:schemeClr>
                </a:solidFill>
              </a:defRPr>
            </a:lvl6pPr>
            <a:lvl7pPr marL="2741989" indent="0">
              <a:buNone/>
              <a:defRPr sz="1600">
                <a:solidFill>
                  <a:schemeClr val="tx1">
                    <a:tint val="75000"/>
                  </a:schemeClr>
                </a:solidFill>
              </a:defRPr>
            </a:lvl7pPr>
            <a:lvl8pPr marL="3198987" indent="0">
              <a:buNone/>
              <a:defRPr sz="1600">
                <a:solidFill>
                  <a:schemeClr val="tx1">
                    <a:tint val="75000"/>
                  </a:schemeClr>
                </a:solidFill>
              </a:defRPr>
            </a:lvl8pPr>
            <a:lvl9pPr marL="3655986"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01D7D4B4-257A-31F7-2E47-B58C11B7DA2B}"/>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5" name="Footer Placeholder 4">
            <a:extLst>
              <a:ext uri="{FF2B5EF4-FFF2-40B4-BE49-F238E27FC236}">
                <a16:creationId xmlns:a16="http://schemas.microsoft.com/office/drawing/2014/main" xmlns="" id="{CCF93439-15E6-D805-56A8-B30EFEDD25A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87CB8E61-C2A4-57C8-1398-C032E2020E6B}"/>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12861687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222160-E08F-DCB3-C20B-951AF18E01C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3EA3689C-48BC-5433-BFC2-1E9738FE942D}"/>
              </a:ext>
            </a:extLst>
          </p:cNvPr>
          <p:cNvSpPr>
            <a:spLocks noGrp="1"/>
          </p:cNvSpPr>
          <p:nvPr>
            <p:ph sz="half" idx="1"/>
          </p:nvPr>
        </p:nvSpPr>
        <p:spPr>
          <a:xfrm>
            <a:off x="838200" y="1825627"/>
            <a:ext cx="5181600" cy="43513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55712D81-4722-7C2E-E114-64795FA8980C}"/>
              </a:ext>
            </a:extLst>
          </p:cNvPr>
          <p:cNvSpPr>
            <a:spLocks noGrp="1"/>
          </p:cNvSpPr>
          <p:nvPr>
            <p:ph sz="half" idx="2"/>
          </p:nvPr>
        </p:nvSpPr>
        <p:spPr>
          <a:xfrm>
            <a:off x="6172200" y="1825627"/>
            <a:ext cx="5181600" cy="43513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5F1B87B2-A94A-53B2-8051-2A835035AC6A}"/>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6" name="Footer Placeholder 5">
            <a:extLst>
              <a:ext uri="{FF2B5EF4-FFF2-40B4-BE49-F238E27FC236}">
                <a16:creationId xmlns:a16="http://schemas.microsoft.com/office/drawing/2014/main" xmlns="" id="{D7148FCF-B37A-FD88-65E4-2FB3E0248DC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C7670231-87BC-7567-5412-FEE8E0B6CAAE}"/>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3326881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2"/>
        <p:cNvGrpSpPr/>
        <p:nvPr/>
      </p:nvGrpSpPr>
      <p:grpSpPr>
        <a:xfrm>
          <a:off x="0" y="0"/>
          <a:ext cx="0" cy="0"/>
          <a:chOff x="0" y="0"/>
          <a:chExt cx="0" cy="0"/>
        </a:xfrm>
      </p:grpSpPr>
      <p:sp>
        <p:nvSpPr>
          <p:cNvPr id="153" name="Google Shape;153;p14"/>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4" name="Google Shape;154;p14"/>
          <p:cNvGrpSpPr/>
          <p:nvPr/>
        </p:nvGrpSpPr>
        <p:grpSpPr>
          <a:xfrm>
            <a:off x="2" y="6166768"/>
            <a:ext cx="12175047" cy="691479"/>
            <a:chOff x="0" y="4624737"/>
            <a:chExt cx="9131285" cy="518765"/>
          </a:xfrm>
        </p:grpSpPr>
        <p:sp>
          <p:nvSpPr>
            <p:cNvPr id="155" name="Google Shape;155;p1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14"/>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1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1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1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1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1" name="Google Shape;161;p14"/>
          <p:cNvSpPr txBox="1">
            <a:spLocks noGrp="1"/>
          </p:cNvSpPr>
          <p:nvPr>
            <p:ph type="title"/>
          </p:nvPr>
        </p:nvSpPr>
        <p:spPr>
          <a:xfrm>
            <a:off x="1459100" y="1811551"/>
            <a:ext cx="5813600" cy="255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2" name="Google Shape;162;p14"/>
          <p:cNvSpPr txBox="1">
            <a:spLocks noGrp="1"/>
          </p:cNvSpPr>
          <p:nvPr>
            <p:ph type="title" idx="2" hasCustomPrompt="1"/>
          </p:nvPr>
        </p:nvSpPr>
        <p:spPr>
          <a:xfrm>
            <a:off x="8943467" y="1447433"/>
            <a:ext cx="1683600" cy="12472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rgbClr val="FFFFFF"/>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63" name="Google Shape;163;p14"/>
          <p:cNvSpPr txBox="1">
            <a:spLocks noGrp="1"/>
          </p:cNvSpPr>
          <p:nvPr>
            <p:ph type="subTitle" idx="1"/>
          </p:nvPr>
        </p:nvSpPr>
        <p:spPr>
          <a:xfrm>
            <a:off x="1459133" y="4516851"/>
            <a:ext cx="5813600" cy="5296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1400"/>
              <a:buNone/>
              <a:defRPr>
                <a:solidFill>
                  <a:schemeClr val="accent6"/>
                </a:solidFill>
                <a:latin typeface="Be Vietnam Pro SemiBold"/>
                <a:ea typeface="Be Vietnam Pro SemiBold"/>
                <a:cs typeface="Be Vietnam Pro SemiBold"/>
                <a:sym typeface="Be Vietnam Pro SemiBold"/>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14"/>
          <p:cNvSpPr/>
          <p:nvPr/>
        </p:nvSpPr>
        <p:spPr>
          <a:xfrm rot="-150513">
            <a:off x="4096314" y="175608"/>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 name="Google Shape;165;p14"/>
          <p:cNvSpPr/>
          <p:nvPr/>
        </p:nvSpPr>
        <p:spPr>
          <a:xfrm rot="1349523">
            <a:off x="8850648" y="77944"/>
            <a:ext cx="539240"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888356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55D1419-4D76-44DE-F59F-4DEEFC90A265}"/>
              </a:ext>
            </a:extLst>
          </p:cNvPr>
          <p:cNvSpPr>
            <a:spLocks noGrp="1"/>
          </p:cNvSpPr>
          <p:nvPr>
            <p:ph type="title"/>
          </p:nvPr>
        </p:nvSpPr>
        <p:spPr>
          <a:xfrm>
            <a:off x="839789"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58BBBD36-FD78-92CC-9FFE-3306C54D4DA2}"/>
              </a:ext>
            </a:extLst>
          </p:cNvPr>
          <p:cNvSpPr>
            <a:spLocks noGrp="1"/>
          </p:cNvSpPr>
          <p:nvPr>
            <p:ph type="body" idx="1"/>
          </p:nvPr>
        </p:nvSpPr>
        <p:spPr>
          <a:xfrm>
            <a:off x="839791" y="1681163"/>
            <a:ext cx="5157788" cy="823912"/>
          </a:xfrm>
        </p:spPr>
        <p:txBody>
          <a:bodyPr anchor="b"/>
          <a:lstStyle>
            <a:lvl1pPr marL="0" indent="0">
              <a:buNone/>
              <a:defRPr sz="2400" b="1"/>
            </a:lvl1pPr>
            <a:lvl2pPr marL="456999" indent="0">
              <a:buNone/>
              <a:defRPr sz="2000" b="1"/>
            </a:lvl2pPr>
            <a:lvl3pPr marL="913997" indent="0">
              <a:buNone/>
              <a:defRPr sz="1800" b="1"/>
            </a:lvl3pPr>
            <a:lvl4pPr marL="1370994" indent="0">
              <a:buNone/>
              <a:defRPr sz="1600" b="1"/>
            </a:lvl4pPr>
            <a:lvl5pPr marL="1827993" indent="0">
              <a:buNone/>
              <a:defRPr sz="1600" b="1"/>
            </a:lvl5pPr>
            <a:lvl6pPr marL="2284990" indent="0">
              <a:buNone/>
              <a:defRPr sz="1600" b="1"/>
            </a:lvl6pPr>
            <a:lvl7pPr marL="2741989" indent="0">
              <a:buNone/>
              <a:defRPr sz="1600" b="1"/>
            </a:lvl7pPr>
            <a:lvl8pPr marL="3198987" indent="0">
              <a:buNone/>
              <a:defRPr sz="1600" b="1"/>
            </a:lvl8pPr>
            <a:lvl9pPr marL="365598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970C0AF0-4F7A-B283-A12D-EBFBEA68B36F}"/>
              </a:ext>
            </a:extLst>
          </p:cNvPr>
          <p:cNvSpPr>
            <a:spLocks noGrp="1"/>
          </p:cNvSpPr>
          <p:nvPr>
            <p:ph sz="half" idx="2"/>
          </p:nvPr>
        </p:nvSpPr>
        <p:spPr>
          <a:xfrm>
            <a:off x="839791" y="2505078"/>
            <a:ext cx="515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1C353672-F4E7-582B-9760-B4AFB0DC8DD2}"/>
              </a:ext>
            </a:extLst>
          </p:cNvPr>
          <p:cNvSpPr>
            <a:spLocks noGrp="1"/>
          </p:cNvSpPr>
          <p:nvPr>
            <p:ph type="body" sz="quarter" idx="3"/>
          </p:nvPr>
        </p:nvSpPr>
        <p:spPr>
          <a:xfrm>
            <a:off x="6172203" y="1681163"/>
            <a:ext cx="5183188" cy="823912"/>
          </a:xfrm>
        </p:spPr>
        <p:txBody>
          <a:bodyPr anchor="b"/>
          <a:lstStyle>
            <a:lvl1pPr marL="0" indent="0">
              <a:buNone/>
              <a:defRPr sz="2400" b="1"/>
            </a:lvl1pPr>
            <a:lvl2pPr marL="456999" indent="0">
              <a:buNone/>
              <a:defRPr sz="2000" b="1"/>
            </a:lvl2pPr>
            <a:lvl3pPr marL="913997" indent="0">
              <a:buNone/>
              <a:defRPr sz="1800" b="1"/>
            </a:lvl3pPr>
            <a:lvl4pPr marL="1370994" indent="0">
              <a:buNone/>
              <a:defRPr sz="1600" b="1"/>
            </a:lvl4pPr>
            <a:lvl5pPr marL="1827993" indent="0">
              <a:buNone/>
              <a:defRPr sz="1600" b="1"/>
            </a:lvl5pPr>
            <a:lvl6pPr marL="2284990" indent="0">
              <a:buNone/>
              <a:defRPr sz="1600" b="1"/>
            </a:lvl6pPr>
            <a:lvl7pPr marL="2741989" indent="0">
              <a:buNone/>
              <a:defRPr sz="1600" b="1"/>
            </a:lvl7pPr>
            <a:lvl8pPr marL="3198987" indent="0">
              <a:buNone/>
              <a:defRPr sz="1600" b="1"/>
            </a:lvl8pPr>
            <a:lvl9pPr marL="365598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68C78FF9-1574-29CC-5306-7ADCDBEE023B}"/>
              </a:ext>
            </a:extLst>
          </p:cNvPr>
          <p:cNvSpPr>
            <a:spLocks noGrp="1"/>
          </p:cNvSpPr>
          <p:nvPr>
            <p:ph sz="quarter" idx="4"/>
          </p:nvPr>
        </p:nvSpPr>
        <p:spPr>
          <a:xfrm>
            <a:off x="6172203" y="2505078"/>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8DC0F0F5-DD98-968D-AA80-7CBF73AB5DEE}"/>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8" name="Footer Placeholder 7">
            <a:extLst>
              <a:ext uri="{FF2B5EF4-FFF2-40B4-BE49-F238E27FC236}">
                <a16:creationId xmlns:a16="http://schemas.microsoft.com/office/drawing/2014/main" xmlns="" id="{9D52464F-0586-A122-87F4-C4C271C3DE96}"/>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4DFFC156-A7EB-20F5-0DCE-8C9DB2182DAB}"/>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2023568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1910014-A7BF-97CF-0B3A-51E335FAEE4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A56F7D84-CFD6-1E73-C25D-D8CCCF628F96}"/>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4" name="Footer Placeholder 3">
            <a:extLst>
              <a:ext uri="{FF2B5EF4-FFF2-40B4-BE49-F238E27FC236}">
                <a16:creationId xmlns:a16="http://schemas.microsoft.com/office/drawing/2014/main" xmlns="" id="{D9DDAFB1-B870-6575-D6C9-EAFA2D35C41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09B00BDA-462F-806D-5174-5A5A54E10811}"/>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21721735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D089F0FB-C7A5-2A07-4860-286928DCCBC3}"/>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3" name="Footer Placeholder 2">
            <a:extLst>
              <a:ext uri="{FF2B5EF4-FFF2-40B4-BE49-F238E27FC236}">
                <a16:creationId xmlns:a16="http://schemas.microsoft.com/office/drawing/2014/main" xmlns="" id="{FF8C6EA7-8061-2B7F-9100-18852A896E8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11A6F92E-DEF7-8F7E-8931-82DC56FE1942}"/>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1807328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4DD4B98C-2787-D146-CA14-00CEBE9264F7}"/>
              </a:ext>
            </a:extLst>
          </p:cNvPr>
          <p:cNvSpPr>
            <a:spLocks noGrp="1"/>
          </p:cNvSpPr>
          <p:nvPr>
            <p:ph type="title"/>
          </p:nvPr>
        </p:nvSpPr>
        <p:spPr>
          <a:xfrm>
            <a:off x="839788" y="457201"/>
            <a:ext cx="3932237" cy="1600200"/>
          </a:xfrm>
        </p:spPr>
        <p:txBody>
          <a:bodyPr anchor="b"/>
          <a:lstStyle>
            <a:lvl1pPr>
              <a:defRPr sz="3199"/>
            </a:lvl1pPr>
          </a:lstStyle>
          <a:p>
            <a:r>
              <a:rPr lang="en-US"/>
              <a:t>Click to edit Master title style</a:t>
            </a:r>
          </a:p>
        </p:txBody>
      </p:sp>
      <p:sp>
        <p:nvSpPr>
          <p:cNvPr id="3" name="Content Placeholder 2">
            <a:extLst>
              <a:ext uri="{FF2B5EF4-FFF2-40B4-BE49-F238E27FC236}">
                <a16:creationId xmlns:a16="http://schemas.microsoft.com/office/drawing/2014/main" xmlns="" id="{F5547C74-4D26-5F6C-79B6-3B751FF1C99A}"/>
              </a:ext>
            </a:extLst>
          </p:cNvPr>
          <p:cNvSpPr>
            <a:spLocks noGrp="1"/>
          </p:cNvSpPr>
          <p:nvPr>
            <p:ph idx="1"/>
          </p:nvPr>
        </p:nvSpPr>
        <p:spPr>
          <a:xfrm>
            <a:off x="5183188" y="987429"/>
            <a:ext cx="6172200" cy="4873625"/>
          </a:xfrm>
        </p:spPr>
        <p:txBody>
          <a:bodyPr/>
          <a:lstStyle>
            <a:lvl1pPr>
              <a:defRPr sz="3199"/>
            </a:lvl1pPr>
            <a:lvl2pPr>
              <a:defRPr sz="2799"/>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016E34AB-79DF-BBC4-19C6-76007CFA5771}"/>
              </a:ext>
            </a:extLst>
          </p:cNvPr>
          <p:cNvSpPr>
            <a:spLocks noGrp="1"/>
          </p:cNvSpPr>
          <p:nvPr>
            <p:ph type="body" sz="half" idx="2"/>
          </p:nvPr>
        </p:nvSpPr>
        <p:spPr>
          <a:xfrm>
            <a:off x="839788" y="2057403"/>
            <a:ext cx="3932237" cy="3811588"/>
          </a:xfrm>
        </p:spPr>
        <p:txBody>
          <a:bodyPr/>
          <a:lstStyle>
            <a:lvl1pPr marL="0" indent="0">
              <a:buNone/>
              <a:defRPr sz="1600"/>
            </a:lvl1pPr>
            <a:lvl2pPr marL="456999" indent="0">
              <a:buNone/>
              <a:defRPr sz="1400"/>
            </a:lvl2pPr>
            <a:lvl3pPr marL="913997" indent="0">
              <a:buNone/>
              <a:defRPr sz="1200"/>
            </a:lvl3pPr>
            <a:lvl4pPr marL="1370994" indent="0">
              <a:buNone/>
              <a:defRPr sz="1000"/>
            </a:lvl4pPr>
            <a:lvl5pPr marL="1827993" indent="0">
              <a:buNone/>
              <a:defRPr sz="1000"/>
            </a:lvl5pPr>
            <a:lvl6pPr marL="2284990" indent="0">
              <a:buNone/>
              <a:defRPr sz="1000"/>
            </a:lvl6pPr>
            <a:lvl7pPr marL="2741989" indent="0">
              <a:buNone/>
              <a:defRPr sz="1000"/>
            </a:lvl7pPr>
            <a:lvl8pPr marL="3198987" indent="0">
              <a:buNone/>
              <a:defRPr sz="1000"/>
            </a:lvl8pPr>
            <a:lvl9pPr marL="3655986"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035AB50E-B314-EAF1-1E1A-09E1155BD0A7}"/>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6" name="Footer Placeholder 5">
            <a:extLst>
              <a:ext uri="{FF2B5EF4-FFF2-40B4-BE49-F238E27FC236}">
                <a16:creationId xmlns:a16="http://schemas.microsoft.com/office/drawing/2014/main" xmlns="" id="{C1369FC7-4D9F-3825-9A27-54AA996995D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50134ABD-5187-E37E-13CC-96D1238B139D}"/>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8666095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5ED44F1-C6CE-C856-F301-64E717B6064A}"/>
              </a:ext>
            </a:extLst>
          </p:cNvPr>
          <p:cNvSpPr>
            <a:spLocks noGrp="1"/>
          </p:cNvSpPr>
          <p:nvPr>
            <p:ph type="title"/>
          </p:nvPr>
        </p:nvSpPr>
        <p:spPr>
          <a:xfrm>
            <a:off x="839788" y="457201"/>
            <a:ext cx="3932237" cy="1600200"/>
          </a:xfrm>
        </p:spPr>
        <p:txBody>
          <a:bodyPr anchor="b"/>
          <a:lstStyle>
            <a:lvl1pPr>
              <a:defRPr sz="3199"/>
            </a:lvl1pPr>
          </a:lstStyle>
          <a:p>
            <a:r>
              <a:rPr lang="en-US"/>
              <a:t>Click to edit Master title style</a:t>
            </a:r>
          </a:p>
        </p:txBody>
      </p:sp>
      <p:sp>
        <p:nvSpPr>
          <p:cNvPr id="3" name="Picture Placeholder 2">
            <a:extLst>
              <a:ext uri="{FF2B5EF4-FFF2-40B4-BE49-F238E27FC236}">
                <a16:creationId xmlns:a16="http://schemas.microsoft.com/office/drawing/2014/main" xmlns="" id="{D048A65A-AD17-8722-2AA6-D2E6824F26D2}"/>
              </a:ext>
            </a:extLst>
          </p:cNvPr>
          <p:cNvSpPr>
            <a:spLocks noGrp="1"/>
          </p:cNvSpPr>
          <p:nvPr>
            <p:ph type="pic" idx="1"/>
          </p:nvPr>
        </p:nvSpPr>
        <p:spPr>
          <a:xfrm>
            <a:off x="5183188" y="987429"/>
            <a:ext cx="6172200" cy="4873625"/>
          </a:xfrm>
        </p:spPr>
        <p:txBody>
          <a:bodyPr/>
          <a:lstStyle>
            <a:lvl1pPr marL="0" indent="0">
              <a:buNone/>
              <a:defRPr sz="3199"/>
            </a:lvl1pPr>
            <a:lvl2pPr marL="456999" indent="0">
              <a:buNone/>
              <a:defRPr sz="2799"/>
            </a:lvl2pPr>
            <a:lvl3pPr marL="913997" indent="0">
              <a:buNone/>
              <a:defRPr sz="2400"/>
            </a:lvl3pPr>
            <a:lvl4pPr marL="1370994" indent="0">
              <a:buNone/>
              <a:defRPr sz="2000"/>
            </a:lvl4pPr>
            <a:lvl5pPr marL="1827993" indent="0">
              <a:buNone/>
              <a:defRPr sz="2000"/>
            </a:lvl5pPr>
            <a:lvl6pPr marL="2284990" indent="0">
              <a:buNone/>
              <a:defRPr sz="2000"/>
            </a:lvl6pPr>
            <a:lvl7pPr marL="2741989" indent="0">
              <a:buNone/>
              <a:defRPr sz="2000"/>
            </a:lvl7pPr>
            <a:lvl8pPr marL="3198987" indent="0">
              <a:buNone/>
              <a:defRPr sz="2000"/>
            </a:lvl8pPr>
            <a:lvl9pPr marL="3655986" indent="0">
              <a:buNone/>
              <a:defRPr sz="2000"/>
            </a:lvl9pPr>
          </a:lstStyle>
          <a:p>
            <a:endParaRPr lang="en-US"/>
          </a:p>
        </p:txBody>
      </p:sp>
      <p:sp>
        <p:nvSpPr>
          <p:cNvPr id="4" name="Text Placeholder 3">
            <a:extLst>
              <a:ext uri="{FF2B5EF4-FFF2-40B4-BE49-F238E27FC236}">
                <a16:creationId xmlns:a16="http://schemas.microsoft.com/office/drawing/2014/main" xmlns="" id="{7D050AAC-37F8-8A65-DF2A-F74CBA8957B3}"/>
              </a:ext>
            </a:extLst>
          </p:cNvPr>
          <p:cNvSpPr>
            <a:spLocks noGrp="1"/>
          </p:cNvSpPr>
          <p:nvPr>
            <p:ph type="body" sz="half" idx="2"/>
          </p:nvPr>
        </p:nvSpPr>
        <p:spPr>
          <a:xfrm>
            <a:off x="839788" y="2057403"/>
            <a:ext cx="3932237" cy="3811588"/>
          </a:xfrm>
        </p:spPr>
        <p:txBody>
          <a:bodyPr/>
          <a:lstStyle>
            <a:lvl1pPr marL="0" indent="0">
              <a:buNone/>
              <a:defRPr sz="1600"/>
            </a:lvl1pPr>
            <a:lvl2pPr marL="456999" indent="0">
              <a:buNone/>
              <a:defRPr sz="1400"/>
            </a:lvl2pPr>
            <a:lvl3pPr marL="913997" indent="0">
              <a:buNone/>
              <a:defRPr sz="1200"/>
            </a:lvl3pPr>
            <a:lvl4pPr marL="1370994" indent="0">
              <a:buNone/>
              <a:defRPr sz="1000"/>
            </a:lvl4pPr>
            <a:lvl5pPr marL="1827993" indent="0">
              <a:buNone/>
              <a:defRPr sz="1000"/>
            </a:lvl5pPr>
            <a:lvl6pPr marL="2284990" indent="0">
              <a:buNone/>
              <a:defRPr sz="1000"/>
            </a:lvl6pPr>
            <a:lvl7pPr marL="2741989" indent="0">
              <a:buNone/>
              <a:defRPr sz="1000"/>
            </a:lvl7pPr>
            <a:lvl8pPr marL="3198987" indent="0">
              <a:buNone/>
              <a:defRPr sz="1000"/>
            </a:lvl8pPr>
            <a:lvl9pPr marL="3655986"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AECFB40C-5723-442B-B07C-C72217E5FED3}"/>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6" name="Footer Placeholder 5">
            <a:extLst>
              <a:ext uri="{FF2B5EF4-FFF2-40B4-BE49-F238E27FC236}">
                <a16:creationId xmlns:a16="http://schemas.microsoft.com/office/drawing/2014/main" xmlns="" id="{A8A39BB4-B844-E41E-41FF-37ED87ABFFD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E05C9B5F-A39E-358C-5B32-A353868ADF63}"/>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881636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335378A6-5E3B-6333-1083-0D2E4C3D69E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E5F4F062-2D02-8577-4C8F-6AA87CDE093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190DE9E1-4647-FA4A-06D0-EB62A739B5BA}"/>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5" name="Footer Placeholder 4">
            <a:extLst>
              <a:ext uri="{FF2B5EF4-FFF2-40B4-BE49-F238E27FC236}">
                <a16:creationId xmlns:a16="http://schemas.microsoft.com/office/drawing/2014/main" xmlns="" id="{BB60981F-B9F6-40A2-37EA-34A3F59A04A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B300EDB1-E5B9-FB78-D8B1-39165C302724}"/>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38403995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8E8ED88C-6C1C-B096-0787-92AFC74D3181}"/>
              </a:ext>
            </a:extLst>
          </p:cNvPr>
          <p:cNvSpPr>
            <a:spLocks noGrp="1"/>
          </p:cNvSpPr>
          <p:nvPr>
            <p:ph type="title" orient="vert"/>
          </p:nvPr>
        </p:nvSpPr>
        <p:spPr>
          <a:xfrm>
            <a:off x="8724902" y="365129"/>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AC57C854-A777-6CCE-DC2A-78993365C731}"/>
              </a:ext>
            </a:extLst>
          </p:cNvPr>
          <p:cNvSpPr>
            <a:spLocks noGrp="1"/>
          </p:cNvSpPr>
          <p:nvPr>
            <p:ph type="body" orient="vert" idx="1"/>
          </p:nvPr>
        </p:nvSpPr>
        <p:spPr>
          <a:xfrm>
            <a:off x="838203" y="365129"/>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A7482653-C1D2-6E63-2CBF-3E4805B8D27B}"/>
              </a:ext>
            </a:extLst>
          </p:cNvPr>
          <p:cNvSpPr>
            <a:spLocks noGrp="1"/>
          </p:cNvSpPr>
          <p:nvPr>
            <p:ph type="dt" sz="half" idx="10"/>
          </p:nvPr>
        </p:nvSpPr>
        <p:spPr/>
        <p:txBody>
          <a:bodyPr/>
          <a:lstStyle/>
          <a:p>
            <a:fld id="{38AA4FBD-867E-41C5-9BA5-98C1C44AFC0B}" type="datetimeFigureOut">
              <a:rPr lang="en-US" smtClean="0"/>
              <a:t>12/3/2024</a:t>
            </a:fld>
            <a:endParaRPr lang="en-US"/>
          </a:p>
        </p:txBody>
      </p:sp>
      <p:sp>
        <p:nvSpPr>
          <p:cNvPr id="5" name="Footer Placeholder 4">
            <a:extLst>
              <a:ext uri="{FF2B5EF4-FFF2-40B4-BE49-F238E27FC236}">
                <a16:creationId xmlns:a16="http://schemas.microsoft.com/office/drawing/2014/main" xmlns="" id="{6BDAF8AA-CE8D-968F-2452-8D4315B9B3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1F35CDF8-682E-6DC2-D664-655157F06975}"/>
              </a:ext>
            </a:extLst>
          </p:cNvPr>
          <p:cNvSpPr>
            <a:spLocks noGrp="1"/>
          </p:cNvSpPr>
          <p:nvPr>
            <p:ph type="sldNum" sz="quarter" idx="12"/>
          </p:nvPr>
        </p:nvSpPr>
        <p:spPr/>
        <p:txBody>
          <a:bodyPr/>
          <a:lstStyle/>
          <a:p>
            <a:fld id="{DDF499D4-50C4-4C41-BCE0-1AC833F62D2A}" type="slidenum">
              <a:rPr lang="en-US" smtClean="0"/>
              <a:t>‹#›</a:t>
            </a:fld>
            <a:endParaRPr lang="en-US"/>
          </a:p>
        </p:txBody>
      </p:sp>
    </p:spTree>
    <p:extLst>
      <p:ext uri="{BB962C8B-B14F-4D97-AF65-F5344CB8AC3E}">
        <p14:creationId xmlns:p14="http://schemas.microsoft.com/office/powerpoint/2010/main" val="22600706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51483300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7151421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2078096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66"/>
        <p:cNvGrpSpPr/>
        <p:nvPr/>
      </p:nvGrpSpPr>
      <p:grpSpPr>
        <a:xfrm>
          <a:off x="0" y="0"/>
          <a:ext cx="0" cy="0"/>
          <a:chOff x="0" y="0"/>
          <a:chExt cx="0" cy="0"/>
        </a:xfrm>
      </p:grpSpPr>
      <p:sp>
        <p:nvSpPr>
          <p:cNvPr id="167" name="Google Shape;167;p15"/>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8" name="Google Shape;168;p15"/>
          <p:cNvGrpSpPr/>
          <p:nvPr/>
        </p:nvGrpSpPr>
        <p:grpSpPr>
          <a:xfrm>
            <a:off x="2" y="6166768"/>
            <a:ext cx="12175047" cy="691479"/>
            <a:chOff x="0" y="4624737"/>
            <a:chExt cx="9131285" cy="518765"/>
          </a:xfrm>
        </p:grpSpPr>
        <p:sp>
          <p:nvSpPr>
            <p:cNvPr id="169" name="Google Shape;169;p1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15"/>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1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1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1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1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5" name="Google Shape;175;p15"/>
          <p:cNvSpPr txBox="1">
            <a:spLocks noGrp="1"/>
          </p:cNvSpPr>
          <p:nvPr>
            <p:ph type="title"/>
          </p:nvPr>
        </p:nvSpPr>
        <p:spPr>
          <a:xfrm>
            <a:off x="960000" y="2896000"/>
            <a:ext cx="4601200" cy="106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76" name="Google Shape;176;p15"/>
          <p:cNvSpPr/>
          <p:nvPr/>
        </p:nvSpPr>
        <p:spPr>
          <a:xfrm rot="-150513">
            <a:off x="6033330" y="187508"/>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7" name="Google Shape;177;p15"/>
          <p:cNvSpPr/>
          <p:nvPr/>
        </p:nvSpPr>
        <p:spPr>
          <a:xfrm rot="1792204">
            <a:off x="11356109" y="1613044"/>
            <a:ext cx="570275" cy="70064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472154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t>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286967550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t>12/3/2024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176792981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t>12/3/2024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34699139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t>12/3/2024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321339142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t>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156880267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t>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261072116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292098835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416283F-E79A-4174-97F4-305C981B4A88}" type="slidenum">
              <a:rPr lang="en-US" smtClean="0"/>
              <a:t>‹#›</a:t>
            </a:fld>
            <a:endParaRPr lang="en-US"/>
          </a:p>
        </p:txBody>
      </p:sp>
    </p:spTree>
    <p:extLst>
      <p:ext uri="{BB962C8B-B14F-4D97-AF65-F5344CB8AC3E}">
        <p14:creationId xmlns:p14="http://schemas.microsoft.com/office/powerpoint/2010/main" val="272298620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nvPr>
        </p:nvSpPr>
        <p:spPr>
          <a:xfrm>
            <a:off x="1524000" y="1322965"/>
            <a:ext cx="9144000" cy="2187001"/>
          </a:xfrm>
        </p:spPr>
        <p:txBody>
          <a:bodyPr anchor="b">
            <a:normAutofit/>
          </a:bodyPr>
          <a:lstStyle>
            <a:lvl1pPr algn="ctr">
              <a:lnSpc>
                <a:spcPct val="130000"/>
              </a:lnSpc>
              <a:defRPr sz="6000">
                <a:effectLst>
                  <a:outerShdw blurRad="38100" dist="38100" dir="2700000" algn="tl">
                    <a:srgbClr val="000000">
                      <a:alpha val="43137"/>
                    </a:srgbClr>
                  </a:outerShdw>
                </a:effectLst>
              </a:defRPr>
            </a:lvl1pPr>
          </a:lstStyle>
          <a:p>
            <a:r>
              <a:rPr lang="zh-CN" altLang="en-US" dirty="0"/>
              <a:t>单击此处添加标题</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2024/12/3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3" name="副标题 2"/>
          <p:cNvSpPr>
            <a:spLocks noGrp="1"/>
          </p:cNvSpPr>
          <p:nvPr>
            <p:ph type="subTitle" idx="1" hasCustomPrompt="1"/>
          </p:nvPr>
        </p:nvSpPr>
        <p:spPr>
          <a:xfrm>
            <a:off x="1524000" y="3602037"/>
            <a:ext cx="9144000" cy="1655763"/>
          </a:xfrm>
        </p:spPr>
        <p:txBody>
          <a:bodyPr>
            <a:normAutofit/>
          </a:bodyPr>
          <a:lstStyle>
            <a:lvl1pPr marL="0" indent="0" algn="ctr">
              <a:buNone/>
              <a:defRPr sz="1800">
                <a:solidFill>
                  <a:schemeClr val="tx1">
                    <a:lumMod val="75000"/>
                    <a:lumOff val="25000"/>
                  </a:schemeClr>
                </a:solidFill>
                <a:effectLst/>
                <a:latin typeface="+mj-lt"/>
                <a:ea typeface="+mj-ea"/>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zh-CN" altLang="en-US" dirty="0"/>
              <a:t>单击此处添加副标题</a:t>
            </a:r>
          </a:p>
        </p:txBody>
      </p:sp>
    </p:spTree>
    <p:extLst>
      <p:ext uri="{BB962C8B-B14F-4D97-AF65-F5344CB8AC3E}">
        <p14:creationId xmlns:p14="http://schemas.microsoft.com/office/powerpoint/2010/main" val="25316364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647700" y="258445"/>
            <a:ext cx="10515600" cy="1325563"/>
          </a:xfrm>
        </p:spPr>
        <p:txBody>
          <a:bodyPr anchor="ctr" anchorCtr="0">
            <a:normAutofit/>
          </a:bodyPr>
          <a:lstStyle>
            <a:lvl1pPr>
              <a:defRPr sz="2400" b="1">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内容占位符 2"/>
          <p:cNvSpPr>
            <a:spLocks noGrp="1"/>
          </p:cNvSpPr>
          <p:nvPr>
            <p:ph idx="1"/>
          </p:nvPr>
        </p:nvSpPr>
        <p:spPr>
          <a:xfrm>
            <a:off x="647700" y="1825625"/>
            <a:ext cx="10515600" cy="4351339"/>
          </a:xfrm>
        </p:spPr>
        <p:txBody>
          <a:bodyPr>
            <a:normAutofit/>
          </a:bodyPr>
          <a:lstStyle>
            <a:lvl1pPr>
              <a:defRPr sz="2000">
                <a:solidFill>
                  <a:schemeClr val="tx1">
                    <a:lumMod val="75000"/>
                    <a:lumOff val="25000"/>
                  </a:schemeClr>
                </a:solidFill>
              </a:defRPr>
            </a:lvl1pPr>
            <a:lvl2pPr>
              <a:defRPr sz="1800">
                <a:solidFill>
                  <a:schemeClr val="tx1">
                    <a:lumMod val="75000"/>
                    <a:lumOff val="25000"/>
                  </a:schemeClr>
                </a:solidFill>
              </a:defRPr>
            </a:lvl2pPr>
            <a:lvl3pPr>
              <a:defRPr sz="1600">
                <a:solidFill>
                  <a:schemeClr val="tx1">
                    <a:lumMod val="75000"/>
                    <a:lumOff val="25000"/>
                  </a:schemeClr>
                </a:solidFill>
              </a:defRPr>
            </a:lvl3pPr>
            <a:lvl4pPr>
              <a:defRPr sz="1600">
                <a:solidFill>
                  <a:schemeClr val="tx1">
                    <a:lumMod val="75000"/>
                    <a:lumOff val="25000"/>
                  </a:schemeClr>
                </a:solidFill>
              </a:defRPr>
            </a:lvl4pPr>
            <a:lvl5pPr>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2024/12/3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9140271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78"/>
        <p:cNvGrpSpPr/>
        <p:nvPr/>
      </p:nvGrpSpPr>
      <p:grpSpPr>
        <a:xfrm>
          <a:off x="0" y="0"/>
          <a:ext cx="0" cy="0"/>
          <a:chOff x="0" y="0"/>
          <a:chExt cx="0" cy="0"/>
        </a:xfrm>
      </p:grpSpPr>
      <p:sp>
        <p:nvSpPr>
          <p:cNvPr id="179" name="Google Shape;179;p16"/>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0" name="Google Shape;180;p16"/>
          <p:cNvGrpSpPr/>
          <p:nvPr/>
        </p:nvGrpSpPr>
        <p:grpSpPr>
          <a:xfrm>
            <a:off x="2" y="6166768"/>
            <a:ext cx="12175047" cy="691479"/>
            <a:chOff x="0" y="4624737"/>
            <a:chExt cx="9131285" cy="518765"/>
          </a:xfrm>
        </p:grpSpPr>
        <p:sp>
          <p:nvSpPr>
            <p:cNvPr id="181" name="Google Shape;181;p1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1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1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1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1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1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 name="Google Shape;187;p16"/>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88" name="Google Shape;188;p16"/>
          <p:cNvSpPr/>
          <p:nvPr/>
        </p:nvSpPr>
        <p:spPr>
          <a:xfrm rot="-150589">
            <a:off x="1970433" y="211708"/>
            <a:ext cx="401320" cy="49306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9" name="Google Shape;189;p16"/>
          <p:cNvSpPr/>
          <p:nvPr/>
        </p:nvSpPr>
        <p:spPr>
          <a:xfrm rot="1382985">
            <a:off x="9104075" y="67673"/>
            <a:ext cx="401311" cy="4930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 name="Google Shape;190;p16"/>
          <p:cNvSpPr/>
          <p:nvPr/>
        </p:nvSpPr>
        <p:spPr>
          <a:xfrm rot="1382985">
            <a:off x="11505108" y="1752672"/>
            <a:ext cx="401311" cy="4930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16"/>
          <p:cNvSpPr/>
          <p:nvPr/>
        </p:nvSpPr>
        <p:spPr>
          <a:xfrm rot="-1494199">
            <a:off x="255473" y="2878180"/>
            <a:ext cx="401309" cy="49305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079174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1" y="3751117"/>
            <a:ext cx="7321551" cy="811357"/>
          </a:xfrm>
        </p:spPr>
        <p:txBody>
          <a:bodyPr anchor="b">
            <a:normAutofit/>
          </a:bodyPr>
          <a:lstStyle>
            <a:lvl1pPr>
              <a:defRPr sz="400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文本占位符 2"/>
          <p:cNvSpPr>
            <a:spLocks noGrp="1"/>
          </p:cNvSpPr>
          <p:nvPr>
            <p:ph type="body" idx="1"/>
          </p:nvPr>
        </p:nvSpPr>
        <p:spPr>
          <a:xfrm>
            <a:off x="831851" y="4610029"/>
            <a:ext cx="7321551" cy="647555"/>
          </a:xfrm>
        </p:spPr>
        <p:txBody>
          <a:bodyPr>
            <a:normAutofit/>
          </a:bodyPr>
          <a:lstStyle>
            <a:lvl1pPr marL="0" indent="0">
              <a:buNone/>
              <a:defRPr sz="1800">
                <a:solidFill>
                  <a:schemeClr val="tx1"/>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zh-CN" altLang="en-US" dirty="0"/>
              <a:t>单击此处编辑母版文本样式</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2024/12/3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35041688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647700" y="258445"/>
            <a:ext cx="10515600" cy="1325563"/>
          </a:xfrm>
        </p:spPr>
        <p:txBody>
          <a:bodyPr>
            <a:normAutofit/>
          </a:bodyPr>
          <a:lstStyle>
            <a:lvl1pPr>
              <a:defRPr sz="2400" b="1" i="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内容占位符 2"/>
          <p:cNvSpPr>
            <a:spLocks noGrp="1"/>
          </p:cNvSpPr>
          <p:nvPr>
            <p:ph sz="half" idx="1"/>
          </p:nvPr>
        </p:nvSpPr>
        <p:spPr>
          <a:xfrm>
            <a:off x="647700" y="1825625"/>
            <a:ext cx="5181600" cy="4351339"/>
          </a:xfrm>
        </p:spPr>
        <p:txBody>
          <a:bodyPr>
            <a:normAutofit/>
          </a:bodyPr>
          <a:lstStyle>
            <a:lvl1pPr>
              <a:lnSpc>
                <a:spcPct val="150000"/>
              </a:lnSpc>
              <a:defRPr sz="2000">
                <a:solidFill>
                  <a:schemeClr val="tx1">
                    <a:lumMod val="75000"/>
                    <a:lumOff val="25000"/>
                  </a:schemeClr>
                </a:solidFill>
              </a:defRPr>
            </a:lvl1pPr>
            <a:lvl2pPr>
              <a:lnSpc>
                <a:spcPct val="150000"/>
              </a:lnSpc>
              <a:defRPr sz="1800">
                <a:solidFill>
                  <a:schemeClr val="tx1">
                    <a:lumMod val="75000"/>
                    <a:lumOff val="25000"/>
                  </a:schemeClr>
                </a:solidFill>
              </a:defRPr>
            </a:lvl2pPr>
            <a:lvl3pPr>
              <a:lnSpc>
                <a:spcPct val="150000"/>
              </a:lnSpc>
              <a:defRPr sz="1600">
                <a:solidFill>
                  <a:schemeClr val="tx1">
                    <a:lumMod val="75000"/>
                    <a:lumOff val="25000"/>
                  </a:schemeClr>
                </a:solidFill>
              </a:defRPr>
            </a:lvl3pPr>
            <a:lvl4pPr>
              <a:lnSpc>
                <a:spcPct val="150000"/>
              </a:lnSpc>
              <a:defRPr sz="1600">
                <a:solidFill>
                  <a:schemeClr val="tx1">
                    <a:lumMod val="75000"/>
                    <a:lumOff val="25000"/>
                  </a:schemeClr>
                </a:solidFill>
              </a:defRPr>
            </a:lvl4pPr>
            <a:lvl5pPr>
              <a:lnSpc>
                <a:spcPct val="150000"/>
              </a:lnSpc>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内容占位符 3"/>
          <p:cNvSpPr>
            <a:spLocks noGrp="1"/>
          </p:cNvSpPr>
          <p:nvPr>
            <p:ph sz="half" idx="2"/>
          </p:nvPr>
        </p:nvSpPr>
        <p:spPr>
          <a:xfrm>
            <a:off x="5981700" y="1825625"/>
            <a:ext cx="5181600" cy="4351339"/>
          </a:xfrm>
        </p:spPr>
        <p:txBody>
          <a:bodyPr>
            <a:normAutofit/>
          </a:bodyPr>
          <a:lstStyle>
            <a:lvl1pPr>
              <a:lnSpc>
                <a:spcPct val="150000"/>
              </a:lnSpc>
              <a:defRPr sz="2000">
                <a:solidFill>
                  <a:schemeClr val="tx1">
                    <a:lumMod val="75000"/>
                    <a:lumOff val="25000"/>
                  </a:schemeClr>
                </a:solidFill>
              </a:defRPr>
            </a:lvl1pPr>
            <a:lvl2pPr>
              <a:lnSpc>
                <a:spcPct val="150000"/>
              </a:lnSpc>
              <a:defRPr sz="1800">
                <a:solidFill>
                  <a:schemeClr val="tx1">
                    <a:lumMod val="75000"/>
                    <a:lumOff val="25000"/>
                  </a:schemeClr>
                </a:solidFill>
              </a:defRPr>
            </a:lvl2pPr>
            <a:lvl3pPr>
              <a:lnSpc>
                <a:spcPct val="150000"/>
              </a:lnSpc>
              <a:defRPr sz="1600">
                <a:solidFill>
                  <a:schemeClr val="tx1">
                    <a:lumMod val="75000"/>
                    <a:lumOff val="25000"/>
                  </a:schemeClr>
                </a:solidFill>
              </a:defRPr>
            </a:lvl3pPr>
            <a:lvl4pPr>
              <a:lnSpc>
                <a:spcPct val="150000"/>
              </a:lnSpc>
              <a:defRPr sz="1600">
                <a:solidFill>
                  <a:schemeClr val="tx1">
                    <a:lumMod val="75000"/>
                    <a:lumOff val="25000"/>
                  </a:schemeClr>
                </a:solidFill>
              </a:defRPr>
            </a:lvl4pPr>
            <a:lvl5pPr>
              <a:lnSpc>
                <a:spcPct val="150000"/>
              </a:lnSpc>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nvPr>
        </p:nvSpPr>
        <p:spPr/>
        <p:txBody>
          <a:bodyPr/>
          <a:lstStyle/>
          <a:p>
            <a:fld id="{760FBDFE-C587-4B4C-A407-44438C67B59E}" type="datetimeFigureOut">
              <a:rPr lang="zh-CN" altLang="en-US" smtClean="0"/>
              <a:t>2024/12/3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6547969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9" y="1744961"/>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zh-CN" altLang="en-US" dirty="0"/>
              <a:t>单击此处编辑母版文本样式</a:t>
            </a:r>
          </a:p>
        </p:txBody>
      </p:sp>
      <p:sp>
        <p:nvSpPr>
          <p:cNvPr id="4" name="内容占位符 3"/>
          <p:cNvSpPr>
            <a:spLocks noGrp="1"/>
          </p:cNvSpPr>
          <p:nvPr>
            <p:ph sz="half" idx="2"/>
          </p:nvPr>
        </p:nvSpPr>
        <p:spPr>
          <a:xfrm>
            <a:off x="839789" y="2615611"/>
            <a:ext cx="5157787" cy="3574055"/>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文本占位符 4"/>
          <p:cNvSpPr>
            <a:spLocks noGrp="1"/>
          </p:cNvSpPr>
          <p:nvPr>
            <p:ph type="body" sz="quarter" idx="3"/>
          </p:nvPr>
        </p:nvSpPr>
        <p:spPr>
          <a:xfrm>
            <a:off x="6172202" y="1744961"/>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zh-CN" altLang="en-US" dirty="0"/>
              <a:t>单击此处编辑母版文本样式</a:t>
            </a:r>
          </a:p>
        </p:txBody>
      </p:sp>
      <p:sp>
        <p:nvSpPr>
          <p:cNvPr id="6" name="内容占位符 5"/>
          <p:cNvSpPr>
            <a:spLocks noGrp="1"/>
          </p:cNvSpPr>
          <p:nvPr>
            <p:ph sz="quarter" idx="4"/>
          </p:nvPr>
        </p:nvSpPr>
        <p:spPr>
          <a:xfrm>
            <a:off x="6172202" y="2615611"/>
            <a:ext cx="5183188" cy="3574055"/>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7" name="日期占位符 6"/>
          <p:cNvSpPr>
            <a:spLocks noGrp="1"/>
          </p:cNvSpPr>
          <p:nvPr>
            <p:ph type="dt" sz="half" idx="10"/>
          </p:nvPr>
        </p:nvSpPr>
        <p:spPr/>
        <p:txBody>
          <a:bodyPr/>
          <a:lstStyle/>
          <a:p>
            <a:fld id="{760FBDFE-C587-4B4C-A407-44438C67B59E}" type="datetimeFigureOut">
              <a:rPr lang="zh-CN" altLang="en-US" smtClean="0"/>
              <a:t>2024/12/3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25001641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2766221"/>
            <a:ext cx="10515600" cy="1325563"/>
          </a:xfrm>
        </p:spPr>
        <p:txBody>
          <a:bodyPr>
            <a:normAutofit/>
          </a:bodyPr>
          <a:lstStyle>
            <a:lvl1pPr algn="ctr">
              <a:defRPr sz="4800" b="0">
                <a:effectLst>
                  <a:outerShdw blurRad="38100" dist="38100" dir="2700000" algn="tl">
                    <a:srgbClr val="000000">
                      <a:alpha val="43137"/>
                    </a:srgbClr>
                  </a:outerShdw>
                </a:effectLst>
              </a:defRPr>
            </a:lvl1pPr>
          </a:lstStyle>
          <a:p>
            <a:r>
              <a:rPr lang="zh-CN" altLang="en-US" dirty="0"/>
              <a:t>单击此处编辑母版标题样式</a:t>
            </a:r>
          </a:p>
        </p:txBody>
      </p:sp>
      <p:sp>
        <p:nvSpPr>
          <p:cNvPr id="3" name="日期占位符 2"/>
          <p:cNvSpPr>
            <a:spLocks noGrp="1"/>
          </p:cNvSpPr>
          <p:nvPr>
            <p:ph type="dt" sz="half" idx="10"/>
          </p:nvPr>
        </p:nvSpPr>
        <p:spPr/>
        <p:txBody>
          <a:bodyPr/>
          <a:lstStyle/>
          <a:p>
            <a:fld id="{760FBDFE-C587-4B4C-A407-44438C67B59E}" type="datetimeFigureOut">
              <a:rPr lang="zh-CN" altLang="en-US" smtClean="0"/>
              <a:t>2024/12/3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41909272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60FBDFE-C587-4B4C-A407-44438C67B59E}" type="datetimeFigureOut">
              <a:rPr lang="zh-CN" altLang="en-US" smtClean="0"/>
              <a:t>2024/12/3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2103532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hasCustomPrompt="1"/>
          </p:nvPr>
        </p:nvSpPr>
        <p:spPr>
          <a:xfrm>
            <a:off x="646747" y="127000"/>
            <a:ext cx="4165200" cy="1600200"/>
          </a:xfrm>
        </p:spPr>
        <p:txBody>
          <a:bodyPr anchor="ctr" anchorCtr="0">
            <a:normAutofit/>
          </a:bodyPr>
          <a:lstStyle>
            <a:lvl1pPr>
              <a:defRPr sz="2400" b="1">
                <a:effectLst>
                  <a:outerShdw blurRad="38100" dist="38100" dir="2700000" algn="tl">
                    <a:srgbClr val="000000">
                      <a:alpha val="43137"/>
                    </a:srgbClr>
                  </a:outerShdw>
                </a:effectLst>
              </a:defRPr>
            </a:lvl1pPr>
          </a:lstStyle>
          <a:p>
            <a:r>
              <a:rPr lang="zh-CN" altLang="en-US" dirty="0"/>
              <a:t>单击此处编辑标题</a:t>
            </a:r>
          </a:p>
        </p:txBody>
      </p:sp>
      <p:sp>
        <p:nvSpPr>
          <p:cNvPr id="3" name="图片占位符 2"/>
          <p:cNvSpPr>
            <a:spLocks noGrp="1" noChangeAspect="1"/>
          </p:cNvSpPr>
          <p:nvPr>
            <p:ph type="pic" idx="1"/>
          </p:nvPr>
        </p:nvSpPr>
        <p:spPr>
          <a:xfrm>
            <a:off x="5184003" y="766355"/>
            <a:ext cx="5817375" cy="5094447"/>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zh-CN" altLang="en-US" dirty="0"/>
          </a:p>
        </p:txBody>
      </p:sp>
      <p:sp>
        <p:nvSpPr>
          <p:cNvPr id="4" name="文本占位符 3"/>
          <p:cNvSpPr>
            <a:spLocks noGrp="1"/>
          </p:cNvSpPr>
          <p:nvPr>
            <p:ph type="body" sz="half" idx="2"/>
          </p:nvPr>
        </p:nvSpPr>
        <p:spPr>
          <a:xfrm>
            <a:off x="651827" y="2057402"/>
            <a:ext cx="4165200" cy="3811588"/>
          </a:xfrm>
        </p:spPr>
        <p:txBody>
          <a:bodyPr>
            <a:normAutofit/>
          </a:bodyPr>
          <a:lstStyle>
            <a:lvl1pPr marL="0" indent="0">
              <a:lnSpc>
                <a:spcPct val="150000"/>
              </a:lnSpc>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zh-CN" altLang="en-US" dirty="0"/>
              <a:t>单击此处编辑母版文本样式</a:t>
            </a:r>
          </a:p>
        </p:txBody>
      </p:sp>
      <p:sp>
        <p:nvSpPr>
          <p:cNvPr id="5" name="日期占位符 4"/>
          <p:cNvSpPr>
            <a:spLocks noGrp="1"/>
          </p:cNvSpPr>
          <p:nvPr>
            <p:ph type="dt" sz="half" idx="10"/>
          </p:nvPr>
        </p:nvSpPr>
        <p:spPr/>
        <p:txBody>
          <a:bodyPr/>
          <a:lstStyle/>
          <a:p>
            <a:fld id="{9EFD9D74-47D9-4702-A33C-335B63B48DBF}" type="datetimeFigureOut">
              <a:rPr lang="zh-CN" altLang="en-US" smtClean="0"/>
              <a:t>2024/12/3</a:t>
            </a:fld>
            <a:endParaRPr lang="zh-CN" altLang="en-US" dirty="0"/>
          </a:p>
        </p:txBody>
      </p:sp>
      <p:sp>
        <p:nvSpPr>
          <p:cNvPr id="6" name="页脚占位符 5"/>
          <p:cNvSpPr>
            <a:spLocks noGrp="1"/>
          </p:cNvSpPr>
          <p:nvPr>
            <p:ph type="ftr" sz="quarter" idx="11"/>
          </p:nvPr>
        </p:nvSpPr>
        <p:spPr/>
        <p:txBody>
          <a:bodyPr/>
          <a:lstStyle/>
          <a:p>
            <a:endParaRPr lang="zh-CN" altLang="en-US" dirty="0"/>
          </a:p>
        </p:txBody>
      </p:sp>
      <p:sp>
        <p:nvSpPr>
          <p:cNvPr id="7" name="灯片编号占位符 6"/>
          <p:cNvSpPr>
            <a:spLocks noGrp="1"/>
          </p:cNvSpPr>
          <p:nvPr>
            <p:ph type="sldNum" sz="quarter" idx="12"/>
          </p:nvPr>
        </p:nvSpPr>
        <p:spPr/>
        <p:txBody>
          <a:bodyPr/>
          <a:lstStyle/>
          <a:p>
            <a:fld id="{FABC47A4-756D-490B-A52F-7D9E2C9FC05F}" type="slidenum">
              <a:rPr lang="zh-CN" altLang="en-US" smtClean="0"/>
              <a:t>‹#›</a:t>
            </a:fld>
            <a:endParaRPr lang="zh-CN" altLang="en-US"/>
          </a:p>
        </p:txBody>
      </p:sp>
    </p:spTree>
    <p:extLst>
      <p:ext uri="{BB962C8B-B14F-4D97-AF65-F5344CB8AC3E}">
        <p14:creationId xmlns:p14="http://schemas.microsoft.com/office/powerpoint/2010/main" val="29224305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9824486" y="365127"/>
            <a:ext cx="1529316" cy="5811839"/>
          </a:xfrm>
        </p:spPr>
        <p:txBody>
          <a:bodyPr vert="eaVert">
            <a:normAutofit/>
          </a:bodyPr>
          <a:lstStyle>
            <a:lvl1pPr>
              <a:defRPr sz="3600"/>
            </a:lvl1pPr>
          </a:lstStyle>
          <a:p>
            <a:r>
              <a:rPr lang="zh-CN" altLang="en-US"/>
              <a:t>单击此处编辑母版标题样式</a:t>
            </a:r>
          </a:p>
        </p:txBody>
      </p:sp>
      <p:sp>
        <p:nvSpPr>
          <p:cNvPr id="3" name="竖排文字占位符 2"/>
          <p:cNvSpPr>
            <a:spLocks noGrp="1"/>
          </p:cNvSpPr>
          <p:nvPr>
            <p:ph type="body" orient="vert" idx="1"/>
          </p:nvPr>
        </p:nvSpPr>
        <p:spPr>
          <a:xfrm>
            <a:off x="838202" y="365127"/>
            <a:ext cx="8879959" cy="5811839"/>
          </a:xfrm>
        </p:spPr>
        <p:txBody>
          <a:bodyPr vert="eaVert"/>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nvPr>
        </p:nvSpPr>
        <p:spPr/>
        <p:txBody>
          <a:bodyPr/>
          <a:lstStyle/>
          <a:p>
            <a:fld id="{760FBDFE-C587-4B4C-A407-44438C67B59E}" type="datetimeFigureOut">
              <a:rPr lang="zh-CN" altLang="en-US" smtClean="0"/>
              <a:t>2024/12/3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22655761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760FBDFE-C587-4B4C-A407-44438C67B59E}" type="datetimeFigureOut">
              <a:rPr lang="zh-CN" altLang="en-US" smtClean="0"/>
              <a:t>2024/12/3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a:t>
            </a:fld>
            <a:endParaRPr lang="zh-CN" altLang="en-US"/>
          </a:p>
        </p:txBody>
      </p:sp>
      <p:sp>
        <p:nvSpPr>
          <p:cNvPr id="7" name="内容占位符 6"/>
          <p:cNvSpPr>
            <a:spLocks noGrp="1"/>
          </p:cNvSpPr>
          <p:nvPr>
            <p:ph sz="quarter" idx="13"/>
          </p:nvPr>
        </p:nvSpPr>
        <p:spPr>
          <a:xfrm>
            <a:off x="838200" y="551545"/>
            <a:ext cx="10515600" cy="5558971"/>
          </a:xfrm>
        </p:spPr>
        <p:txBody>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9496385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7"/>
        <p:cNvGrpSpPr/>
        <p:nvPr/>
      </p:nvGrpSpPr>
      <p:grpSpPr>
        <a:xfrm>
          <a:off x="0" y="0"/>
          <a:ext cx="0" cy="0"/>
          <a:chOff x="0" y="0"/>
          <a:chExt cx="0" cy="0"/>
        </a:xfrm>
      </p:grpSpPr>
      <p:sp>
        <p:nvSpPr>
          <p:cNvPr id="78" name="Google Shape;78;p9"/>
          <p:cNvSpPr txBox="1">
            <a:spLocks noGrp="1"/>
          </p:cNvSpPr>
          <p:nvPr>
            <p:ph type="title"/>
          </p:nvPr>
        </p:nvSpPr>
        <p:spPr>
          <a:xfrm>
            <a:off x="2951267" y="788200"/>
            <a:ext cx="6289600" cy="105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79" name="Google Shape;79;p9"/>
          <p:cNvSpPr txBox="1">
            <a:spLocks noGrp="1"/>
          </p:cNvSpPr>
          <p:nvPr>
            <p:ph type="subTitle" idx="1"/>
          </p:nvPr>
        </p:nvSpPr>
        <p:spPr>
          <a:xfrm>
            <a:off x="2951267" y="1751433"/>
            <a:ext cx="6289600" cy="1646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80" name="Google Shape;80;p9"/>
          <p:cNvSpPr/>
          <p:nvPr/>
        </p:nvSpPr>
        <p:spPr>
          <a:xfrm flipH="1">
            <a:off x="10812251" y="622139"/>
            <a:ext cx="551615" cy="194391"/>
          </a:xfrm>
          <a:custGeom>
            <a:avLst/>
            <a:gdLst/>
            <a:ahLst/>
            <a:cxnLst/>
            <a:rect l="l" t="t" r="r" b="b"/>
            <a:pathLst>
              <a:path w="11064" h="3899" extrusionOk="0">
                <a:moveTo>
                  <a:pt x="1" y="1"/>
                </a:moveTo>
                <a:cubicBezTo>
                  <a:pt x="938" y="495"/>
                  <a:pt x="1860" y="975"/>
                  <a:pt x="2729" y="1507"/>
                </a:cubicBezTo>
                <a:lnTo>
                  <a:pt x="2737" y="1507"/>
                </a:lnTo>
                <a:cubicBezTo>
                  <a:pt x="3164" y="1762"/>
                  <a:pt x="3576" y="2054"/>
                  <a:pt x="3966" y="2369"/>
                </a:cubicBezTo>
                <a:cubicBezTo>
                  <a:pt x="4341" y="2676"/>
                  <a:pt x="4693" y="3014"/>
                  <a:pt x="4910" y="3381"/>
                </a:cubicBezTo>
                <a:lnTo>
                  <a:pt x="5202" y="3898"/>
                </a:lnTo>
                <a:lnTo>
                  <a:pt x="5645" y="3493"/>
                </a:lnTo>
                <a:cubicBezTo>
                  <a:pt x="6012" y="3156"/>
                  <a:pt x="6417" y="2849"/>
                  <a:pt x="6851" y="2586"/>
                </a:cubicBezTo>
                <a:cubicBezTo>
                  <a:pt x="7279" y="2302"/>
                  <a:pt x="7736" y="2054"/>
                  <a:pt x="8193" y="1792"/>
                </a:cubicBezTo>
                <a:cubicBezTo>
                  <a:pt x="9122" y="1282"/>
                  <a:pt x="10082" y="825"/>
                  <a:pt x="11063" y="420"/>
                </a:cubicBezTo>
                <a:lnTo>
                  <a:pt x="11063" y="420"/>
                </a:lnTo>
                <a:cubicBezTo>
                  <a:pt x="10516" y="428"/>
                  <a:pt x="9969" y="495"/>
                  <a:pt x="9437" y="623"/>
                </a:cubicBezTo>
                <a:cubicBezTo>
                  <a:pt x="8905" y="750"/>
                  <a:pt x="8380" y="915"/>
                  <a:pt x="7871" y="1110"/>
                </a:cubicBezTo>
                <a:cubicBezTo>
                  <a:pt x="7361" y="1305"/>
                  <a:pt x="6859" y="1545"/>
                  <a:pt x="6372" y="1807"/>
                </a:cubicBezTo>
                <a:cubicBezTo>
                  <a:pt x="6034" y="2002"/>
                  <a:pt x="5705" y="2219"/>
                  <a:pt x="5397" y="2452"/>
                </a:cubicBezTo>
                <a:cubicBezTo>
                  <a:pt x="5135" y="2152"/>
                  <a:pt x="4835" y="1882"/>
                  <a:pt x="4505" y="1657"/>
                </a:cubicBezTo>
                <a:cubicBezTo>
                  <a:pt x="4063" y="1335"/>
                  <a:pt x="3584" y="1065"/>
                  <a:pt x="3074" y="855"/>
                </a:cubicBezTo>
                <a:cubicBezTo>
                  <a:pt x="2587" y="638"/>
                  <a:pt x="2085" y="450"/>
                  <a:pt x="1567" y="308"/>
                </a:cubicBezTo>
                <a:cubicBezTo>
                  <a:pt x="1050" y="166"/>
                  <a:pt x="526" y="61"/>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 name="Google Shape;81;p9"/>
          <p:cNvSpPr/>
          <p:nvPr/>
        </p:nvSpPr>
        <p:spPr>
          <a:xfrm flipH="1">
            <a:off x="1141852" y="1076060"/>
            <a:ext cx="210793" cy="96872"/>
          </a:xfrm>
          <a:custGeom>
            <a:avLst/>
            <a:gdLst/>
            <a:ahLst/>
            <a:cxnLst/>
            <a:rect l="l" t="t" r="r" b="b"/>
            <a:pathLst>
              <a:path w="4228" h="1943" extrusionOk="0">
                <a:moveTo>
                  <a:pt x="4227" y="1"/>
                </a:moveTo>
                <a:lnTo>
                  <a:pt x="4227" y="1"/>
                </a:lnTo>
                <a:cubicBezTo>
                  <a:pt x="3822" y="98"/>
                  <a:pt x="3448" y="286"/>
                  <a:pt x="3110" y="540"/>
                </a:cubicBezTo>
                <a:cubicBezTo>
                  <a:pt x="2833" y="735"/>
                  <a:pt x="2586" y="975"/>
                  <a:pt x="2376" y="1245"/>
                </a:cubicBezTo>
                <a:cubicBezTo>
                  <a:pt x="2241" y="1170"/>
                  <a:pt x="2106" y="1103"/>
                  <a:pt x="1964" y="1050"/>
                </a:cubicBezTo>
                <a:cubicBezTo>
                  <a:pt x="1754" y="975"/>
                  <a:pt x="1537" y="923"/>
                  <a:pt x="1312" y="893"/>
                </a:cubicBezTo>
                <a:cubicBezTo>
                  <a:pt x="1111" y="862"/>
                  <a:pt x="910" y="846"/>
                  <a:pt x="708" y="846"/>
                </a:cubicBezTo>
                <a:cubicBezTo>
                  <a:pt x="471" y="846"/>
                  <a:pt x="235" y="867"/>
                  <a:pt x="0" y="908"/>
                </a:cubicBezTo>
                <a:cubicBezTo>
                  <a:pt x="420" y="1035"/>
                  <a:pt x="832" y="1133"/>
                  <a:pt x="1229" y="1260"/>
                </a:cubicBezTo>
                <a:cubicBezTo>
                  <a:pt x="1626" y="1387"/>
                  <a:pt x="2016" y="1537"/>
                  <a:pt x="2279" y="1755"/>
                </a:cubicBezTo>
                <a:lnTo>
                  <a:pt x="2503" y="1942"/>
                </a:lnTo>
                <a:lnTo>
                  <a:pt x="2646" y="1695"/>
                </a:lnTo>
                <a:cubicBezTo>
                  <a:pt x="2848" y="1372"/>
                  <a:pt x="3080" y="1080"/>
                  <a:pt x="3350" y="818"/>
                </a:cubicBezTo>
                <a:cubicBezTo>
                  <a:pt x="3628" y="533"/>
                  <a:pt x="3912" y="263"/>
                  <a:pt x="42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 name="Google Shape;82;p9"/>
          <p:cNvSpPr/>
          <p:nvPr/>
        </p:nvSpPr>
        <p:spPr>
          <a:xfrm flipH="1">
            <a:off x="10958934" y="1751418"/>
            <a:ext cx="258257" cy="92335"/>
          </a:xfrm>
          <a:custGeom>
            <a:avLst/>
            <a:gdLst/>
            <a:ahLst/>
            <a:cxnLst/>
            <a:rect l="l" t="t" r="r" b="b"/>
            <a:pathLst>
              <a:path w="5180" h="1852" extrusionOk="0">
                <a:moveTo>
                  <a:pt x="1" y="1"/>
                </a:moveTo>
                <a:lnTo>
                  <a:pt x="1" y="1"/>
                </a:lnTo>
                <a:cubicBezTo>
                  <a:pt x="436" y="240"/>
                  <a:pt x="870" y="473"/>
                  <a:pt x="1275" y="720"/>
                </a:cubicBezTo>
                <a:lnTo>
                  <a:pt x="1275" y="728"/>
                </a:lnTo>
                <a:cubicBezTo>
                  <a:pt x="1477" y="847"/>
                  <a:pt x="1665" y="982"/>
                  <a:pt x="1845" y="1132"/>
                </a:cubicBezTo>
                <a:cubicBezTo>
                  <a:pt x="2017" y="1260"/>
                  <a:pt x="2167" y="1417"/>
                  <a:pt x="2287" y="1597"/>
                </a:cubicBezTo>
                <a:lnTo>
                  <a:pt x="2429" y="1852"/>
                </a:lnTo>
                <a:lnTo>
                  <a:pt x="2654" y="1649"/>
                </a:lnTo>
                <a:cubicBezTo>
                  <a:pt x="2984" y="1350"/>
                  <a:pt x="3419" y="1095"/>
                  <a:pt x="3838" y="855"/>
                </a:cubicBezTo>
                <a:cubicBezTo>
                  <a:pt x="4265" y="615"/>
                  <a:pt x="4708" y="398"/>
                  <a:pt x="5180" y="203"/>
                </a:cubicBezTo>
                <a:lnTo>
                  <a:pt x="5180" y="203"/>
                </a:lnTo>
                <a:cubicBezTo>
                  <a:pt x="4663" y="218"/>
                  <a:pt x="4153" y="323"/>
                  <a:pt x="3681" y="518"/>
                </a:cubicBezTo>
                <a:cubicBezTo>
                  <a:pt x="3269" y="668"/>
                  <a:pt x="2879" y="870"/>
                  <a:pt x="2527" y="1132"/>
                </a:cubicBezTo>
                <a:cubicBezTo>
                  <a:pt x="2407" y="997"/>
                  <a:pt x="2264" y="870"/>
                  <a:pt x="2122" y="765"/>
                </a:cubicBezTo>
                <a:cubicBezTo>
                  <a:pt x="1905" y="615"/>
                  <a:pt x="1680" y="495"/>
                  <a:pt x="1447" y="390"/>
                </a:cubicBezTo>
                <a:cubicBezTo>
                  <a:pt x="983" y="188"/>
                  <a:pt x="496" y="53"/>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3" name="Google Shape;83;p9"/>
          <p:cNvSpPr/>
          <p:nvPr/>
        </p:nvSpPr>
        <p:spPr>
          <a:xfrm flipH="1">
            <a:off x="11716718" y="1189179"/>
            <a:ext cx="151365" cy="48660"/>
          </a:xfrm>
          <a:custGeom>
            <a:avLst/>
            <a:gdLst/>
            <a:ahLst/>
            <a:cxnLst/>
            <a:rect l="l" t="t" r="r" b="b"/>
            <a:pathLst>
              <a:path w="3036" h="976" extrusionOk="0">
                <a:moveTo>
                  <a:pt x="255" y="1"/>
                </a:moveTo>
                <a:cubicBezTo>
                  <a:pt x="173" y="1"/>
                  <a:pt x="90" y="1"/>
                  <a:pt x="1" y="16"/>
                </a:cubicBezTo>
                <a:lnTo>
                  <a:pt x="8" y="16"/>
                </a:lnTo>
                <a:cubicBezTo>
                  <a:pt x="240" y="173"/>
                  <a:pt x="480" y="300"/>
                  <a:pt x="713" y="413"/>
                </a:cubicBezTo>
                <a:cubicBezTo>
                  <a:pt x="825" y="480"/>
                  <a:pt x="937" y="540"/>
                  <a:pt x="1035" y="600"/>
                </a:cubicBezTo>
                <a:cubicBezTo>
                  <a:pt x="1125" y="653"/>
                  <a:pt x="1207" y="720"/>
                  <a:pt x="1275" y="795"/>
                </a:cubicBezTo>
                <a:lnTo>
                  <a:pt x="1395" y="975"/>
                </a:lnTo>
                <a:lnTo>
                  <a:pt x="1597" y="840"/>
                </a:lnTo>
                <a:cubicBezTo>
                  <a:pt x="1814" y="713"/>
                  <a:pt x="2047" y="593"/>
                  <a:pt x="2286" y="480"/>
                </a:cubicBezTo>
                <a:cubicBezTo>
                  <a:pt x="2526" y="360"/>
                  <a:pt x="2774" y="241"/>
                  <a:pt x="3036" y="98"/>
                </a:cubicBezTo>
                <a:cubicBezTo>
                  <a:pt x="2908" y="75"/>
                  <a:pt x="2779" y="64"/>
                  <a:pt x="2650" y="64"/>
                </a:cubicBezTo>
                <a:cubicBezTo>
                  <a:pt x="2484" y="64"/>
                  <a:pt x="2319" y="83"/>
                  <a:pt x="2159" y="121"/>
                </a:cubicBezTo>
                <a:cubicBezTo>
                  <a:pt x="1927" y="166"/>
                  <a:pt x="1702" y="248"/>
                  <a:pt x="1492" y="353"/>
                </a:cubicBezTo>
                <a:cubicBezTo>
                  <a:pt x="1417" y="293"/>
                  <a:pt x="1335" y="248"/>
                  <a:pt x="1245" y="211"/>
                </a:cubicBezTo>
                <a:cubicBezTo>
                  <a:pt x="1117" y="151"/>
                  <a:pt x="982" y="106"/>
                  <a:pt x="840" y="68"/>
                </a:cubicBezTo>
                <a:cubicBezTo>
                  <a:pt x="645" y="23"/>
                  <a:pt x="450" y="1"/>
                  <a:pt x="255"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 name="Google Shape;84;p9"/>
          <p:cNvSpPr/>
          <p:nvPr/>
        </p:nvSpPr>
        <p:spPr>
          <a:xfrm>
            <a:off x="5659519" y="4377631"/>
            <a:ext cx="6606807" cy="2605307"/>
          </a:xfrm>
          <a:custGeom>
            <a:avLst/>
            <a:gdLst/>
            <a:ahLst/>
            <a:cxnLst/>
            <a:rect l="l" t="t" r="r" b="b"/>
            <a:pathLst>
              <a:path w="43014" h="16962" extrusionOk="0">
                <a:moveTo>
                  <a:pt x="35819" y="98"/>
                </a:moveTo>
                <a:cubicBezTo>
                  <a:pt x="35819" y="106"/>
                  <a:pt x="35834" y="128"/>
                  <a:pt x="35841" y="143"/>
                </a:cubicBezTo>
                <a:cubicBezTo>
                  <a:pt x="35849" y="166"/>
                  <a:pt x="35826" y="181"/>
                  <a:pt x="35826" y="188"/>
                </a:cubicBezTo>
                <a:cubicBezTo>
                  <a:pt x="35819" y="188"/>
                  <a:pt x="35811" y="181"/>
                  <a:pt x="35811" y="173"/>
                </a:cubicBezTo>
                <a:cubicBezTo>
                  <a:pt x="35811" y="143"/>
                  <a:pt x="35819" y="121"/>
                  <a:pt x="35819" y="98"/>
                </a:cubicBezTo>
                <a:close/>
                <a:moveTo>
                  <a:pt x="36381" y="98"/>
                </a:moveTo>
                <a:cubicBezTo>
                  <a:pt x="36381" y="121"/>
                  <a:pt x="36388" y="143"/>
                  <a:pt x="36388" y="173"/>
                </a:cubicBezTo>
                <a:cubicBezTo>
                  <a:pt x="36381" y="181"/>
                  <a:pt x="36381" y="188"/>
                  <a:pt x="36373" y="188"/>
                </a:cubicBezTo>
                <a:cubicBezTo>
                  <a:pt x="36366" y="181"/>
                  <a:pt x="36366" y="158"/>
                  <a:pt x="36358" y="143"/>
                </a:cubicBezTo>
                <a:cubicBezTo>
                  <a:pt x="36366" y="128"/>
                  <a:pt x="36373" y="106"/>
                  <a:pt x="36381" y="98"/>
                </a:cubicBezTo>
                <a:close/>
                <a:moveTo>
                  <a:pt x="35751" y="113"/>
                </a:moveTo>
                <a:cubicBezTo>
                  <a:pt x="35759" y="128"/>
                  <a:pt x="35766" y="143"/>
                  <a:pt x="35774" y="158"/>
                </a:cubicBezTo>
                <a:lnTo>
                  <a:pt x="35759" y="196"/>
                </a:lnTo>
                <a:lnTo>
                  <a:pt x="35744" y="181"/>
                </a:lnTo>
                <a:cubicBezTo>
                  <a:pt x="35744" y="158"/>
                  <a:pt x="35751" y="136"/>
                  <a:pt x="35751" y="113"/>
                </a:cubicBezTo>
                <a:close/>
                <a:moveTo>
                  <a:pt x="36441" y="113"/>
                </a:moveTo>
                <a:cubicBezTo>
                  <a:pt x="36441" y="136"/>
                  <a:pt x="36448" y="158"/>
                  <a:pt x="36456" y="181"/>
                </a:cubicBezTo>
                <a:lnTo>
                  <a:pt x="36441" y="196"/>
                </a:lnTo>
                <a:lnTo>
                  <a:pt x="36426" y="158"/>
                </a:lnTo>
                <a:cubicBezTo>
                  <a:pt x="36433" y="143"/>
                  <a:pt x="36441" y="128"/>
                  <a:pt x="36441" y="113"/>
                </a:cubicBezTo>
                <a:close/>
                <a:moveTo>
                  <a:pt x="35519" y="256"/>
                </a:moveTo>
                <a:lnTo>
                  <a:pt x="35601" y="271"/>
                </a:lnTo>
                <a:lnTo>
                  <a:pt x="35601" y="286"/>
                </a:lnTo>
                <a:lnTo>
                  <a:pt x="35534" y="293"/>
                </a:lnTo>
                <a:lnTo>
                  <a:pt x="35519" y="256"/>
                </a:lnTo>
                <a:close/>
                <a:moveTo>
                  <a:pt x="36681" y="256"/>
                </a:moveTo>
                <a:lnTo>
                  <a:pt x="36681" y="256"/>
                </a:lnTo>
                <a:cubicBezTo>
                  <a:pt x="36673" y="271"/>
                  <a:pt x="36666" y="278"/>
                  <a:pt x="36666" y="293"/>
                </a:cubicBezTo>
                <a:lnTo>
                  <a:pt x="36591" y="286"/>
                </a:lnTo>
                <a:lnTo>
                  <a:pt x="36591" y="271"/>
                </a:lnTo>
                <a:lnTo>
                  <a:pt x="36681" y="256"/>
                </a:lnTo>
                <a:close/>
                <a:moveTo>
                  <a:pt x="35601" y="323"/>
                </a:moveTo>
                <a:cubicBezTo>
                  <a:pt x="35601" y="331"/>
                  <a:pt x="35601" y="331"/>
                  <a:pt x="35601" y="338"/>
                </a:cubicBezTo>
                <a:lnTo>
                  <a:pt x="35564" y="346"/>
                </a:lnTo>
                <a:lnTo>
                  <a:pt x="35549" y="323"/>
                </a:lnTo>
                <a:close/>
                <a:moveTo>
                  <a:pt x="36651" y="323"/>
                </a:moveTo>
                <a:cubicBezTo>
                  <a:pt x="36651" y="331"/>
                  <a:pt x="36643" y="346"/>
                  <a:pt x="36636" y="346"/>
                </a:cubicBezTo>
                <a:lnTo>
                  <a:pt x="36591" y="346"/>
                </a:lnTo>
                <a:lnTo>
                  <a:pt x="36591" y="338"/>
                </a:lnTo>
                <a:cubicBezTo>
                  <a:pt x="36591" y="331"/>
                  <a:pt x="36591" y="331"/>
                  <a:pt x="36591" y="323"/>
                </a:cubicBezTo>
                <a:close/>
                <a:moveTo>
                  <a:pt x="14204" y="6656"/>
                </a:moveTo>
                <a:cubicBezTo>
                  <a:pt x="14211" y="6679"/>
                  <a:pt x="14421" y="6694"/>
                  <a:pt x="14421" y="6716"/>
                </a:cubicBezTo>
                <a:cubicBezTo>
                  <a:pt x="14421" y="6731"/>
                  <a:pt x="14383" y="6731"/>
                  <a:pt x="14338" y="6739"/>
                </a:cubicBezTo>
                <a:cubicBezTo>
                  <a:pt x="14338" y="6731"/>
                  <a:pt x="14331" y="6731"/>
                  <a:pt x="14331" y="6724"/>
                </a:cubicBezTo>
                <a:cubicBezTo>
                  <a:pt x="14331" y="6724"/>
                  <a:pt x="14316" y="6731"/>
                  <a:pt x="14294" y="6746"/>
                </a:cubicBezTo>
                <a:lnTo>
                  <a:pt x="14234" y="6761"/>
                </a:lnTo>
                <a:cubicBezTo>
                  <a:pt x="14264" y="6724"/>
                  <a:pt x="14294" y="6686"/>
                  <a:pt x="14286" y="6686"/>
                </a:cubicBezTo>
                <a:lnTo>
                  <a:pt x="14286" y="6686"/>
                </a:lnTo>
                <a:cubicBezTo>
                  <a:pt x="14256" y="6694"/>
                  <a:pt x="14219" y="6716"/>
                  <a:pt x="14196" y="6739"/>
                </a:cubicBezTo>
                <a:cubicBezTo>
                  <a:pt x="14166" y="6754"/>
                  <a:pt x="14136" y="6776"/>
                  <a:pt x="14099" y="6791"/>
                </a:cubicBezTo>
                <a:lnTo>
                  <a:pt x="14091" y="6784"/>
                </a:lnTo>
                <a:cubicBezTo>
                  <a:pt x="14091" y="6776"/>
                  <a:pt x="14166" y="6709"/>
                  <a:pt x="14204" y="6656"/>
                </a:cubicBezTo>
                <a:close/>
                <a:moveTo>
                  <a:pt x="14219" y="6784"/>
                </a:moveTo>
                <a:cubicBezTo>
                  <a:pt x="14219" y="6791"/>
                  <a:pt x="14226" y="6799"/>
                  <a:pt x="14234" y="6799"/>
                </a:cubicBezTo>
                <a:cubicBezTo>
                  <a:pt x="14219" y="6829"/>
                  <a:pt x="14189" y="6844"/>
                  <a:pt x="14166" y="6866"/>
                </a:cubicBezTo>
                <a:cubicBezTo>
                  <a:pt x="14159" y="6866"/>
                  <a:pt x="14181" y="6821"/>
                  <a:pt x="14219" y="6784"/>
                </a:cubicBezTo>
                <a:close/>
                <a:moveTo>
                  <a:pt x="585" y="13082"/>
                </a:moveTo>
                <a:lnTo>
                  <a:pt x="585" y="13087"/>
                </a:lnTo>
                <a:lnTo>
                  <a:pt x="590" y="13087"/>
                </a:lnTo>
                <a:cubicBezTo>
                  <a:pt x="589" y="13085"/>
                  <a:pt x="587" y="13084"/>
                  <a:pt x="585" y="13082"/>
                </a:cubicBezTo>
                <a:close/>
                <a:moveTo>
                  <a:pt x="36508" y="1"/>
                </a:moveTo>
                <a:cubicBezTo>
                  <a:pt x="36493" y="1"/>
                  <a:pt x="36523" y="218"/>
                  <a:pt x="36508" y="218"/>
                </a:cubicBezTo>
                <a:cubicBezTo>
                  <a:pt x="36493" y="203"/>
                  <a:pt x="36486" y="181"/>
                  <a:pt x="36486" y="158"/>
                </a:cubicBezTo>
                <a:cubicBezTo>
                  <a:pt x="36486" y="151"/>
                  <a:pt x="36493" y="136"/>
                  <a:pt x="36493" y="128"/>
                </a:cubicBezTo>
                <a:lnTo>
                  <a:pt x="36493" y="128"/>
                </a:lnTo>
                <a:cubicBezTo>
                  <a:pt x="36493" y="128"/>
                  <a:pt x="36486" y="128"/>
                  <a:pt x="36478" y="143"/>
                </a:cubicBezTo>
                <a:cubicBezTo>
                  <a:pt x="36463" y="98"/>
                  <a:pt x="36448" y="53"/>
                  <a:pt x="36433" y="16"/>
                </a:cubicBezTo>
                <a:lnTo>
                  <a:pt x="36433" y="16"/>
                </a:lnTo>
                <a:cubicBezTo>
                  <a:pt x="36433" y="46"/>
                  <a:pt x="36433" y="76"/>
                  <a:pt x="36441" y="98"/>
                </a:cubicBezTo>
                <a:cubicBezTo>
                  <a:pt x="36426" y="113"/>
                  <a:pt x="36418" y="121"/>
                  <a:pt x="36411" y="136"/>
                </a:cubicBezTo>
                <a:cubicBezTo>
                  <a:pt x="36403" y="98"/>
                  <a:pt x="36388" y="61"/>
                  <a:pt x="36373" y="31"/>
                </a:cubicBezTo>
                <a:lnTo>
                  <a:pt x="36373" y="76"/>
                </a:lnTo>
                <a:cubicBezTo>
                  <a:pt x="36366" y="83"/>
                  <a:pt x="36358" y="98"/>
                  <a:pt x="36343" y="121"/>
                </a:cubicBezTo>
                <a:cubicBezTo>
                  <a:pt x="36343" y="91"/>
                  <a:pt x="36328" y="68"/>
                  <a:pt x="36321" y="38"/>
                </a:cubicBezTo>
                <a:cubicBezTo>
                  <a:pt x="36313" y="83"/>
                  <a:pt x="36313" y="121"/>
                  <a:pt x="36321" y="158"/>
                </a:cubicBezTo>
                <a:lnTo>
                  <a:pt x="36298" y="196"/>
                </a:lnTo>
                <a:cubicBezTo>
                  <a:pt x="36298" y="173"/>
                  <a:pt x="36291" y="158"/>
                  <a:pt x="36283" y="136"/>
                </a:cubicBezTo>
                <a:cubicBezTo>
                  <a:pt x="36298" y="106"/>
                  <a:pt x="36306" y="68"/>
                  <a:pt x="36306" y="38"/>
                </a:cubicBezTo>
                <a:lnTo>
                  <a:pt x="36306" y="38"/>
                </a:lnTo>
                <a:cubicBezTo>
                  <a:pt x="36291" y="61"/>
                  <a:pt x="36283" y="83"/>
                  <a:pt x="36276" y="106"/>
                </a:cubicBezTo>
                <a:cubicBezTo>
                  <a:pt x="36276" y="91"/>
                  <a:pt x="36269" y="68"/>
                  <a:pt x="36261" y="53"/>
                </a:cubicBezTo>
                <a:cubicBezTo>
                  <a:pt x="36254" y="91"/>
                  <a:pt x="36254" y="121"/>
                  <a:pt x="36261" y="158"/>
                </a:cubicBezTo>
                <a:lnTo>
                  <a:pt x="36239" y="211"/>
                </a:lnTo>
                <a:cubicBezTo>
                  <a:pt x="36239" y="188"/>
                  <a:pt x="36231" y="158"/>
                  <a:pt x="36224" y="136"/>
                </a:cubicBezTo>
                <a:cubicBezTo>
                  <a:pt x="36224" y="98"/>
                  <a:pt x="36224" y="61"/>
                  <a:pt x="36216" y="23"/>
                </a:cubicBezTo>
                <a:cubicBezTo>
                  <a:pt x="36216" y="53"/>
                  <a:pt x="36216" y="83"/>
                  <a:pt x="36216" y="113"/>
                </a:cubicBezTo>
                <a:cubicBezTo>
                  <a:pt x="36209" y="83"/>
                  <a:pt x="36201" y="61"/>
                  <a:pt x="36201" y="61"/>
                </a:cubicBezTo>
                <a:cubicBezTo>
                  <a:pt x="36194" y="91"/>
                  <a:pt x="36194" y="121"/>
                  <a:pt x="36201" y="151"/>
                </a:cubicBezTo>
                <a:cubicBezTo>
                  <a:pt x="36194" y="128"/>
                  <a:pt x="36186" y="106"/>
                  <a:pt x="36179" y="91"/>
                </a:cubicBezTo>
                <a:lnTo>
                  <a:pt x="36179" y="91"/>
                </a:lnTo>
                <a:cubicBezTo>
                  <a:pt x="36186" y="113"/>
                  <a:pt x="36194" y="143"/>
                  <a:pt x="36201" y="173"/>
                </a:cubicBezTo>
                <a:cubicBezTo>
                  <a:pt x="36201" y="181"/>
                  <a:pt x="36201" y="188"/>
                  <a:pt x="36201" y="196"/>
                </a:cubicBezTo>
                <a:lnTo>
                  <a:pt x="36164" y="136"/>
                </a:lnTo>
                <a:cubicBezTo>
                  <a:pt x="36164" y="113"/>
                  <a:pt x="36156" y="91"/>
                  <a:pt x="36149" y="68"/>
                </a:cubicBezTo>
                <a:cubicBezTo>
                  <a:pt x="36149" y="68"/>
                  <a:pt x="36149" y="83"/>
                  <a:pt x="36141" y="98"/>
                </a:cubicBezTo>
                <a:cubicBezTo>
                  <a:pt x="36134" y="83"/>
                  <a:pt x="36126" y="68"/>
                  <a:pt x="36111" y="53"/>
                </a:cubicBezTo>
                <a:lnTo>
                  <a:pt x="36111" y="53"/>
                </a:lnTo>
                <a:cubicBezTo>
                  <a:pt x="36119" y="76"/>
                  <a:pt x="36126" y="91"/>
                  <a:pt x="36141" y="106"/>
                </a:cubicBezTo>
                <a:lnTo>
                  <a:pt x="36141" y="136"/>
                </a:lnTo>
                <a:lnTo>
                  <a:pt x="36111" y="83"/>
                </a:lnTo>
                <a:cubicBezTo>
                  <a:pt x="36111" y="79"/>
                  <a:pt x="36111" y="78"/>
                  <a:pt x="36111" y="76"/>
                </a:cubicBezTo>
                <a:cubicBezTo>
                  <a:pt x="36111" y="76"/>
                  <a:pt x="36104" y="68"/>
                  <a:pt x="36104" y="68"/>
                </a:cubicBezTo>
                <a:cubicBezTo>
                  <a:pt x="36096" y="76"/>
                  <a:pt x="36096" y="83"/>
                  <a:pt x="36104" y="91"/>
                </a:cubicBezTo>
                <a:cubicBezTo>
                  <a:pt x="36104" y="91"/>
                  <a:pt x="36104" y="98"/>
                  <a:pt x="36096" y="113"/>
                </a:cubicBezTo>
                <a:cubicBezTo>
                  <a:pt x="36096" y="98"/>
                  <a:pt x="36096" y="91"/>
                  <a:pt x="36089" y="91"/>
                </a:cubicBezTo>
                <a:cubicBezTo>
                  <a:pt x="36089" y="83"/>
                  <a:pt x="36089" y="76"/>
                  <a:pt x="36089" y="68"/>
                </a:cubicBezTo>
                <a:lnTo>
                  <a:pt x="36081" y="76"/>
                </a:lnTo>
                <a:cubicBezTo>
                  <a:pt x="36081" y="78"/>
                  <a:pt x="36081" y="79"/>
                  <a:pt x="36081" y="83"/>
                </a:cubicBezTo>
                <a:lnTo>
                  <a:pt x="36044" y="136"/>
                </a:lnTo>
                <a:cubicBezTo>
                  <a:pt x="36044" y="128"/>
                  <a:pt x="36044" y="113"/>
                  <a:pt x="36044" y="106"/>
                </a:cubicBezTo>
                <a:cubicBezTo>
                  <a:pt x="36059" y="91"/>
                  <a:pt x="36066" y="68"/>
                  <a:pt x="36074" y="53"/>
                </a:cubicBezTo>
                <a:lnTo>
                  <a:pt x="36074" y="53"/>
                </a:lnTo>
                <a:cubicBezTo>
                  <a:pt x="36066" y="68"/>
                  <a:pt x="36051" y="83"/>
                  <a:pt x="36044" y="98"/>
                </a:cubicBezTo>
                <a:cubicBezTo>
                  <a:pt x="36044" y="83"/>
                  <a:pt x="36044" y="68"/>
                  <a:pt x="36036" y="68"/>
                </a:cubicBezTo>
                <a:cubicBezTo>
                  <a:pt x="36029" y="91"/>
                  <a:pt x="36021" y="113"/>
                  <a:pt x="36021" y="136"/>
                </a:cubicBezTo>
                <a:lnTo>
                  <a:pt x="35991" y="196"/>
                </a:lnTo>
                <a:lnTo>
                  <a:pt x="35991" y="173"/>
                </a:lnTo>
                <a:cubicBezTo>
                  <a:pt x="35999" y="143"/>
                  <a:pt x="36006" y="121"/>
                  <a:pt x="36014" y="91"/>
                </a:cubicBezTo>
                <a:lnTo>
                  <a:pt x="36014" y="91"/>
                </a:lnTo>
                <a:cubicBezTo>
                  <a:pt x="36006" y="113"/>
                  <a:pt x="35999" y="136"/>
                  <a:pt x="35991" y="158"/>
                </a:cubicBezTo>
                <a:cubicBezTo>
                  <a:pt x="35991" y="121"/>
                  <a:pt x="35991" y="91"/>
                  <a:pt x="35991" y="61"/>
                </a:cubicBezTo>
                <a:cubicBezTo>
                  <a:pt x="35991" y="61"/>
                  <a:pt x="35984" y="83"/>
                  <a:pt x="35976" y="113"/>
                </a:cubicBezTo>
                <a:cubicBezTo>
                  <a:pt x="35976" y="83"/>
                  <a:pt x="35976" y="53"/>
                  <a:pt x="35976" y="23"/>
                </a:cubicBezTo>
                <a:cubicBezTo>
                  <a:pt x="35969" y="61"/>
                  <a:pt x="35961" y="98"/>
                  <a:pt x="35969" y="136"/>
                </a:cubicBezTo>
                <a:cubicBezTo>
                  <a:pt x="35961" y="158"/>
                  <a:pt x="35954" y="188"/>
                  <a:pt x="35946" y="211"/>
                </a:cubicBezTo>
                <a:cubicBezTo>
                  <a:pt x="35946" y="196"/>
                  <a:pt x="35939" y="181"/>
                  <a:pt x="35931" y="166"/>
                </a:cubicBezTo>
                <a:cubicBezTo>
                  <a:pt x="35931" y="128"/>
                  <a:pt x="35931" y="91"/>
                  <a:pt x="35931" y="53"/>
                </a:cubicBezTo>
                <a:cubicBezTo>
                  <a:pt x="35924" y="68"/>
                  <a:pt x="35916" y="91"/>
                  <a:pt x="35909" y="113"/>
                </a:cubicBezTo>
                <a:cubicBezTo>
                  <a:pt x="35901" y="83"/>
                  <a:pt x="35894" y="61"/>
                  <a:pt x="35879" y="38"/>
                </a:cubicBezTo>
                <a:lnTo>
                  <a:pt x="35879" y="38"/>
                </a:lnTo>
                <a:cubicBezTo>
                  <a:pt x="35886" y="76"/>
                  <a:pt x="35894" y="106"/>
                  <a:pt x="35901" y="143"/>
                </a:cubicBezTo>
                <a:cubicBezTo>
                  <a:pt x="35901" y="158"/>
                  <a:pt x="35894" y="181"/>
                  <a:pt x="35886" y="196"/>
                </a:cubicBezTo>
                <a:lnTo>
                  <a:pt x="35864" y="158"/>
                </a:lnTo>
                <a:cubicBezTo>
                  <a:pt x="35871" y="121"/>
                  <a:pt x="35871" y="83"/>
                  <a:pt x="35864" y="46"/>
                </a:cubicBezTo>
                <a:cubicBezTo>
                  <a:pt x="35856" y="68"/>
                  <a:pt x="35849" y="91"/>
                  <a:pt x="35841" y="121"/>
                </a:cubicBezTo>
                <a:cubicBezTo>
                  <a:pt x="35834" y="106"/>
                  <a:pt x="35826" y="91"/>
                  <a:pt x="35819" y="76"/>
                </a:cubicBezTo>
                <a:lnTo>
                  <a:pt x="35819" y="31"/>
                </a:lnTo>
                <a:cubicBezTo>
                  <a:pt x="35796" y="61"/>
                  <a:pt x="35789" y="98"/>
                  <a:pt x="35774" y="136"/>
                </a:cubicBezTo>
                <a:cubicBezTo>
                  <a:pt x="35766" y="121"/>
                  <a:pt x="35759" y="113"/>
                  <a:pt x="35751" y="106"/>
                </a:cubicBezTo>
                <a:cubicBezTo>
                  <a:pt x="35759" y="76"/>
                  <a:pt x="35759" y="46"/>
                  <a:pt x="35759" y="16"/>
                </a:cubicBezTo>
                <a:lnTo>
                  <a:pt x="35759" y="16"/>
                </a:lnTo>
                <a:cubicBezTo>
                  <a:pt x="35736" y="61"/>
                  <a:pt x="35721" y="98"/>
                  <a:pt x="35714" y="143"/>
                </a:cubicBezTo>
                <a:cubicBezTo>
                  <a:pt x="35706" y="136"/>
                  <a:pt x="35699" y="128"/>
                  <a:pt x="35699" y="128"/>
                </a:cubicBezTo>
                <a:lnTo>
                  <a:pt x="35699" y="128"/>
                </a:lnTo>
                <a:cubicBezTo>
                  <a:pt x="35699" y="136"/>
                  <a:pt x="35699" y="151"/>
                  <a:pt x="35706" y="166"/>
                </a:cubicBezTo>
                <a:cubicBezTo>
                  <a:pt x="35699" y="181"/>
                  <a:pt x="35691" y="203"/>
                  <a:pt x="35684" y="218"/>
                </a:cubicBezTo>
                <a:cubicBezTo>
                  <a:pt x="35669" y="218"/>
                  <a:pt x="35699" y="8"/>
                  <a:pt x="35691" y="8"/>
                </a:cubicBezTo>
                <a:lnTo>
                  <a:pt x="35691" y="8"/>
                </a:lnTo>
                <a:cubicBezTo>
                  <a:pt x="35669" y="68"/>
                  <a:pt x="35654" y="128"/>
                  <a:pt x="35646" y="196"/>
                </a:cubicBezTo>
                <a:cubicBezTo>
                  <a:pt x="35639" y="188"/>
                  <a:pt x="35631" y="181"/>
                  <a:pt x="35631" y="181"/>
                </a:cubicBezTo>
                <a:lnTo>
                  <a:pt x="35616" y="121"/>
                </a:lnTo>
                <a:lnTo>
                  <a:pt x="35616" y="121"/>
                </a:lnTo>
                <a:cubicBezTo>
                  <a:pt x="35616" y="143"/>
                  <a:pt x="35616" y="158"/>
                  <a:pt x="35624" y="173"/>
                </a:cubicBezTo>
                <a:cubicBezTo>
                  <a:pt x="35616" y="166"/>
                  <a:pt x="35616" y="166"/>
                  <a:pt x="35609" y="166"/>
                </a:cubicBezTo>
                <a:cubicBezTo>
                  <a:pt x="35609" y="166"/>
                  <a:pt x="35609" y="166"/>
                  <a:pt x="35609" y="173"/>
                </a:cubicBezTo>
                <a:lnTo>
                  <a:pt x="35534" y="113"/>
                </a:lnTo>
                <a:lnTo>
                  <a:pt x="35534" y="113"/>
                </a:lnTo>
                <a:cubicBezTo>
                  <a:pt x="35556" y="136"/>
                  <a:pt x="35579" y="166"/>
                  <a:pt x="35601" y="188"/>
                </a:cubicBezTo>
                <a:cubicBezTo>
                  <a:pt x="35601" y="188"/>
                  <a:pt x="35601" y="196"/>
                  <a:pt x="35601" y="203"/>
                </a:cubicBezTo>
                <a:cubicBezTo>
                  <a:pt x="35549" y="181"/>
                  <a:pt x="35489" y="173"/>
                  <a:pt x="35429" y="166"/>
                </a:cubicBezTo>
                <a:lnTo>
                  <a:pt x="35429" y="166"/>
                </a:lnTo>
                <a:cubicBezTo>
                  <a:pt x="35489" y="188"/>
                  <a:pt x="35542" y="203"/>
                  <a:pt x="35601" y="218"/>
                </a:cubicBezTo>
                <a:lnTo>
                  <a:pt x="35601" y="241"/>
                </a:lnTo>
                <a:lnTo>
                  <a:pt x="35504" y="241"/>
                </a:lnTo>
                <a:cubicBezTo>
                  <a:pt x="35497" y="211"/>
                  <a:pt x="35482" y="196"/>
                  <a:pt x="35474" y="196"/>
                </a:cubicBezTo>
                <a:cubicBezTo>
                  <a:pt x="35467" y="196"/>
                  <a:pt x="35459" y="218"/>
                  <a:pt x="35459" y="241"/>
                </a:cubicBezTo>
                <a:lnTo>
                  <a:pt x="35422" y="241"/>
                </a:lnTo>
                <a:cubicBezTo>
                  <a:pt x="35422" y="241"/>
                  <a:pt x="35437" y="248"/>
                  <a:pt x="35452" y="248"/>
                </a:cubicBezTo>
                <a:cubicBezTo>
                  <a:pt x="35452" y="263"/>
                  <a:pt x="35452" y="286"/>
                  <a:pt x="35444" y="308"/>
                </a:cubicBezTo>
                <a:lnTo>
                  <a:pt x="35422" y="308"/>
                </a:lnTo>
                <a:cubicBezTo>
                  <a:pt x="35422" y="312"/>
                  <a:pt x="35423" y="312"/>
                  <a:pt x="35427" y="312"/>
                </a:cubicBezTo>
                <a:cubicBezTo>
                  <a:pt x="35431" y="312"/>
                  <a:pt x="35437" y="312"/>
                  <a:pt x="35444" y="316"/>
                </a:cubicBezTo>
                <a:cubicBezTo>
                  <a:pt x="35444" y="338"/>
                  <a:pt x="35437" y="353"/>
                  <a:pt x="35437" y="368"/>
                </a:cubicBezTo>
                <a:cubicBezTo>
                  <a:pt x="35434" y="373"/>
                  <a:pt x="35432" y="375"/>
                  <a:pt x="35429" y="375"/>
                </a:cubicBezTo>
                <a:cubicBezTo>
                  <a:pt x="35425" y="375"/>
                  <a:pt x="35422" y="368"/>
                  <a:pt x="35422" y="368"/>
                </a:cubicBezTo>
                <a:lnTo>
                  <a:pt x="35422" y="368"/>
                </a:lnTo>
                <a:cubicBezTo>
                  <a:pt x="35422" y="368"/>
                  <a:pt x="35422" y="375"/>
                  <a:pt x="35429" y="375"/>
                </a:cubicBezTo>
                <a:cubicBezTo>
                  <a:pt x="35429" y="398"/>
                  <a:pt x="35422" y="405"/>
                  <a:pt x="35414" y="405"/>
                </a:cubicBezTo>
                <a:cubicBezTo>
                  <a:pt x="35407" y="405"/>
                  <a:pt x="35384" y="361"/>
                  <a:pt x="35369" y="301"/>
                </a:cubicBezTo>
                <a:cubicBezTo>
                  <a:pt x="35354" y="248"/>
                  <a:pt x="35339" y="196"/>
                  <a:pt x="35324" y="196"/>
                </a:cubicBezTo>
                <a:cubicBezTo>
                  <a:pt x="35309" y="196"/>
                  <a:pt x="35272" y="413"/>
                  <a:pt x="35249" y="413"/>
                </a:cubicBezTo>
                <a:cubicBezTo>
                  <a:pt x="35234" y="413"/>
                  <a:pt x="35219" y="361"/>
                  <a:pt x="35204" y="308"/>
                </a:cubicBezTo>
                <a:cubicBezTo>
                  <a:pt x="35189" y="256"/>
                  <a:pt x="35174" y="203"/>
                  <a:pt x="35159" y="203"/>
                </a:cubicBezTo>
                <a:cubicBezTo>
                  <a:pt x="35137" y="203"/>
                  <a:pt x="35114" y="420"/>
                  <a:pt x="35092" y="420"/>
                </a:cubicBezTo>
                <a:cubicBezTo>
                  <a:pt x="35077" y="420"/>
                  <a:pt x="35054" y="368"/>
                  <a:pt x="35039" y="316"/>
                </a:cubicBezTo>
                <a:cubicBezTo>
                  <a:pt x="35017" y="263"/>
                  <a:pt x="35002" y="211"/>
                  <a:pt x="34987" y="211"/>
                </a:cubicBezTo>
                <a:cubicBezTo>
                  <a:pt x="34972" y="218"/>
                  <a:pt x="34987" y="428"/>
                  <a:pt x="34964" y="435"/>
                </a:cubicBezTo>
                <a:cubicBezTo>
                  <a:pt x="34949" y="435"/>
                  <a:pt x="34934" y="390"/>
                  <a:pt x="34912" y="338"/>
                </a:cubicBezTo>
                <a:cubicBezTo>
                  <a:pt x="34889" y="293"/>
                  <a:pt x="34859" y="248"/>
                  <a:pt x="34852" y="248"/>
                </a:cubicBezTo>
                <a:lnTo>
                  <a:pt x="34852" y="248"/>
                </a:lnTo>
                <a:cubicBezTo>
                  <a:pt x="34844" y="248"/>
                  <a:pt x="34897" y="458"/>
                  <a:pt x="34874" y="465"/>
                </a:cubicBezTo>
                <a:cubicBezTo>
                  <a:pt x="34873" y="466"/>
                  <a:pt x="34872" y="466"/>
                  <a:pt x="34871" y="466"/>
                </a:cubicBezTo>
                <a:cubicBezTo>
                  <a:pt x="34856" y="466"/>
                  <a:pt x="34835" y="425"/>
                  <a:pt x="34807" y="383"/>
                </a:cubicBezTo>
                <a:cubicBezTo>
                  <a:pt x="34779" y="341"/>
                  <a:pt x="34745" y="300"/>
                  <a:pt x="34734" y="300"/>
                </a:cubicBezTo>
                <a:cubicBezTo>
                  <a:pt x="34733" y="300"/>
                  <a:pt x="34733" y="300"/>
                  <a:pt x="34732" y="301"/>
                </a:cubicBezTo>
                <a:cubicBezTo>
                  <a:pt x="34725" y="301"/>
                  <a:pt x="34800" y="503"/>
                  <a:pt x="34785" y="510"/>
                </a:cubicBezTo>
                <a:cubicBezTo>
                  <a:pt x="34782" y="512"/>
                  <a:pt x="34779" y="513"/>
                  <a:pt x="34776" y="513"/>
                </a:cubicBezTo>
                <a:cubicBezTo>
                  <a:pt x="34757" y="513"/>
                  <a:pt x="34736" y="468"/>
                  <a:pt x="34710" y="435"/>
                </a:cubicBezTo>
                <a:cubicBezTo>
                  <a:pt x="34675" y="394"/>
                  <a:pt x="34640" y="352"/>
                  <a:pt x="34629" y="352"/>
                </a:cubicBezTo>
                <a:cubicBezTo>
                  <a:pt x="34628" y="352"/>
                  <a:pt x="34628" y="352"/>
                  <a:pt x="34627" y="353"/>
                </a:cubicBezTo>
                <a:cubicBezTo>
                  <a:pt x="34620" y="361"/>
                  <a:pt x="34695" y="563"/>
                  <a:pt x="34680" y="570"/>
                </a:cubicBezTo>
                <a:cubicBezTo>
                  <a:pt x="34678" y="571"/>
                  <a:pt x="34677" y="571"/>
                  <a:pt x="34676" y="571"/>
                </a:cubicBezTo>
                <a:cubicBezTo>
                  <a:pt x="34660" y="571"/>
                  <a:pt x="34632" y="530"/>
                  <a:pt x="34605" y="488"/>
                </a:cubicBezTo>
                <a:cubicBezTo>
                  <a:pt x="34577" y="446"/>
                  <a:pt x="34549" y="405"/>
                  <a:pt x="34539" y="405"/>
                </a:cubicBezTo>
                <a:cubicBezTo>
                  <a:pt x="34538" y="405"/>
                  <a:pt x="34538" y="405"/>
                  <a:pt x="34537" y="405"/>
                </a:cubicBezTo>
                <a:cubicBezTo>
                  <a:pt x="34522" y="405"/>
                  <a:pt x="34582" y="615"/>
                  <a:pt x="34560" y="623"/>
                </a:cubicBezTo>
                <a:cubicBezTo>
                  <a:pt x="34556" y="625"/>
                  <a:pt x="34551" y="626"/>
                  <a:pt x="34546" y="626"/>
                </a:cubicBezTo>
                <a:cubicBezTo>
                  <a:pt x="34516" y="626"/>
                  <a:pt x="34471" y="587"/>
                  <a:pt x="34432" y="548"/>
                </a:cubicBezTo>
                <a:cubicBezTo>
                  <a:pt x="34391" y="500"/>
                  <a:pt x="34350" y="464"/>
                  <a:pt x="34320" y="464"/>
                </a:cubicBezTo>
                <a:cubicBezTo>
                  <a:pt x="34318" y="464"/>
                  <a:pt x="34315" y="465"/>
                  <a:pt x="34312" y="465"/>
                </a:cubicBezTo>
                <a:cubicBezTo>
                  <a:pt x="34246" y="473"/>
                  <a:pt x="34180" y="675"/>
                  <a:pt x="34114" y="675"/>
                </a:cubicBezTo>
                <a:cubicBezTo>
                  <a:pt x="34112" y="675"/>
                  <a:pt x="34111" y="675"/>
                  <a:pt x="34110" y="675"/>
                </a:cubicBezTo>
                <a:cubicBezTo>
                  <a:pt x="34035" y="668"/>
                  <a:pt x="34005" y="450"/>
                  <a:pt x="33938" y="435"/>
                </a:cubicBezTo>
                <a:cubicBezTo>
                  <a:pt x="33934" y="435"/>
                  <a:pt x="33931" y="434"/>
                  <a:pt x="33928" y="434"/>
                </a:cubicBezTo>
                <a:cubicBezTo>
                  <a:pt x="33892" y="434"/>
                  <a:pt x="33851" y="469"/>
                  <a:pt x="33810" y="510"/>
                </a:cubicBezTo>
                <a:cubicBezTo>
                  <a:pt x="33771" y="549"/>
                  <a:pt x="33727" y="588"/>
                  <a:pt x="33696" y="588"/>
                </a:cubicBezTo>
                <a:cubicBezTo>
                  <a:pt x="33691" y="588"/>
                  <a:pt x="33687" y="587"/>
                  <a:pt x="33683" y="585"/>
                </a:cubicBezTo>
                <a:cubicBezTo>
                  <a:pt x="33615" y="570"/>
                  <a:pt x="33608" y="346"/>
                  <a:pt x="33540" y="323"/>
                </a:cubicBezTo>
                <a:cubicBezTo>
                  <a:pt x="33538" y="322"/>
                  <a:pt x="33535" y="322"/>
                  <a:pt x="33532" y="322"/>
                </a:cubicBezTo>
                <a:cubicBezTo>
                  <a:pt x="33496" y="322"/>
                  <a:pt x="33455" y="364"/>
                  <a:pt x="33413" y="405"/>
                </a:cubicBezTo>
                <a:cubicBezTo>
                  <a:pt x="33372" y="447"/>
                  <a:pt x="33325" y="481"/>
                  <a:pt x="33294" y="481"/>
                </a:cubicBezTo>
                <a:cubicBezTo>
                  <a:pt x="33291" y="481"/>
                  <a:pt x="33288" y="481"/>
                  <a:pt x="33286" y="480"/>
                </a:cubicBezTo>
                <a:cubicBezTo>
                  <a:pt x="33218" y="465"/>
                  <a:pt x="33181" y="248"/>
                  <a:pt x="33113" y="241"/>
                </a:cubicBezTo>
                <a:cubicBezTo>
                  <a:pt x="33112" y="240"/>
                  <a:pt x="33111" y="240"/>
                  <a:pt x="33110" y="240"/>
                </a:cubicBezTo>
                <a:cubicBezTo>
                  <a:pt x="33043" y="240"/>
                  <a:pt x="32977" y="451"/>
                  <a:pt x="32911" y="458"/>
                </a:cubicBezTo>
                <a:cubicBezTo>
                  <a:pt x="32881" y="458"/>
                  <a:pt x="32836" y="420"/>
                  <a:pt x="32791" y="383"/>
                </a:cubicBezTo>
                <a:cubicBezTo>
                  <a:pt x="32751" y="350"/>
                  <a:pt x="32700" y="305"/>
                  <a:pt x="32668" y="305"/>
                </a:cubicBezTo>
                <a:cubicBezTo>
                  <a:pt x="32664" y="305"/>
                  <a:pt x="32660" y="306"/>
                  <a:pt x="32656" y="308"/>
                </a:cubicBezTo>
                <a:cubicBezTo>
                  <a:pt x="32618" y="323"/>
                  <a:pt x="32686" y="533"/>
                  <a:pt x="32656" y="548"/>
                </a:cubicBezTo>
                <a:cubicBezTo>
                  <a:pt x="32652" y="550"/>
                  <a:pt x="32648" y="551"/>
                  <a:pt x="32644" y="551"/>
                </a:cubicBezTo>
                <a:cubicBezTo>
                  <a:pt x="32618" y="551"/>
                  <a:pt x="32591" y="513"/>
                  <a:pt x="32559" y="480"/>
                </a:cubicBezTo>
                <a:cubicBezTo>
                  <a:pt x="32531" y="446"/>
                  <a:pt x="32490" y="405"/>
                  <a:pt x="32472" y="405"/>
                </a:cubicBezTo>
                <a:cubicBezTo>
                  <a:pt x="32471" y="405"/>
                  <a:pt x="32470" y="405"/>
                  <a:pt x="32469" y="405"/>
                </a:cubicBezTo>
                <a:cubicBezTo>
                  <a:pt x="32439" y="428"/>
                  <a:pt x="32514" y="630"/>
                  <a:pt x="32484" y="645"/>
                </a:cubicBezTo>
                <a:cubicBezTo>
                  <a:pt x="32482" y="646"/>
                  <a:pt x="32481" y="646"/>
                  <a:pt x="32479" y="646"/>
                </a:cubicBezTo>
                <a:cubicBezTo>
                  <a:pt x="32462" y="646"/>
                  <a:pt x="32428" y="612"/>
                  <a:pt x="32394" y="578"/>
                </a:cubicBezTo>
                <a:cubicBezTo>
                  <a:pt x="32359" y="544"/>
                  <a:pt x="32319" y="509"/>
                  <a:pt x="32301" y="509"/>
                </a:cubicBezTo>
                <a:cubicBezTo>
                  <a:pt x="32299" y="509"/>
                  <a:pt x="32298" y="510"/>
                  <a:pt x="32296" y="510"/>
                </a:cubicBezTo>
                <a:cubicBezTo>
                  <a:pt x="32266" y="525"/>
                  <a:pt x="32334" y="735"/>
                  <a:pt x="32296" y="750"/>
                </a:cubicBezTo>
                <a:cubicBezTo>
                  <a:pt x="32295" y="751"/>
                  <a:pt x="32294" y="751"/>
                  <a:pt x="32293" y="751"/>
                </a:cubicBezTo>
                <a:cubicBezTo>
                  <a:pt x="32276" y="751"/>
                  <a:pt x="32241" y="709"/>
                  <a:pt x="32206" y="668"/>
                </a:cubicBezTo>
                <a:cubicBezTo>
                  <a:pt x="32179" y="627"/>
                  <a:pt x="32145" y="592"/>
                  <a:pt x="32128" y="592"/>
                </a:cubicBezTo>
                <a:cubicBezTo>
                  <a:pt x="32127" y="592"/>
                  <a:pt x="32125" y="592"/>
                  <a:pt x="32124" y="593"/>
                </a:cubicBezTo>
                <a:cubicBezTo>
                  <a:pt x="32086" y="600"/>
                  <a:pt x="32109" y="818"/>
                  <a:pt x="32079" y="825"/>
                </a:cubicBezTo>
                <a:cubicBezTo>
                  <a:pt x="32056" y="825"/>
                  <a:pt x="32034" y="773"/>
                  <a:pt x="32011" y="720"/>
                </a:cubicBezTo>
                <a:cubicBezTo>
                  <a:pt x="31989" y="675"/>
                  <a:pt x="31966" y="623"/>
                  <a:pt x="31944" y="623"/>
                </a:cubicBezTo>
                <a:cubicBezTo>
                  <a:pt x="31914" y="623"/>
                  <a:pt x="31878" y="833"/>
                  <a:pt x="31841" y="833"/>
                </a:cubicBezTo>
                <a:cubicBezTo>
                  <a:pt x="31840" y="833"/>
                  <a:pt x="31840" y="833"/>
                  <a:pt x="31839" y="833"/>
                </a:cubicBezTo>
                <a:cubicBezTo>
                  <a:pt x="31802" y="833"/>
                  <a:pt x="31794" y="615"/>
                  <a:pt x="31764" y="615"/>
                </a:cubicBezTo>
                <a:cubicBezTo>
                  <a:pt x="31742" y="615"/>
                  <a:pt x="31719" y="660"/>
                  <a:pt x="31697" y="713"/>
                </a:cubicBezTo>
                <a:cubicBezTo>
                  <a:pt x="31674" y="765"/>
                  <a:pt x="31652" y="810"/>
                  <a:pt x="31637" y="810"/>
                </a:cubicBezTo>
                <a:cubicBezTo>
                  <a:pt x="31599" y="803"/>
                  <a:pt x="31599" y="585"/>
                  <a:pt x="31562" y="585"/>
                </a:cubicBezTo>
                <a:cubicBezTo>
                  <a:pt x="31547" y="585"/>
                  <a:pt x="31524" y="630"/>
                  <a:pt x="31502" y="675"/>
                </a:cubicBezTo>
                <a:cubicBezTo>
                  <a:pt x="31474" y="724"/>
                  <a:pt x="31452" y="773"/>
                  <a:pt x="31437" y="773"/>
                </a:cubicBezTo>
                <a:cubicBezTo>
                  <a:pt x="31436" y="773"/>
                  <a:pt x="31435" y="773"/>
                  <a:pt x="31434" y="773"/>
                </a:cubicBezTo>
                <a:cubicBezTo>
                  <a:pt x="31397" y="773"/>
                  <a:pt x="31397" y="548"/>
                  <a:pt x="31367" y="548"/>
                </a:cubicBezTo>
                <a:cubicBezTo>
                  <a:pt x="31352" y="548"/>
                  <a:pt x="31322" y="593"/>
                  <a:pt x="31299" y="638"/>
                </a:cubicBezTo>
                <a:cubicBezTo>
                  <a:pt x="31278" y="680"/>
                  <a:pt x="31257" y="736"/>
                  <a:pt x="31236" y="736"/>
                </a:cubicBezTo>
                <a:cubicBezTo>
                  <a:pt x="31235" y="736"/>
                  <a:pt x="31233" y="736"/>
                  <a:pt x="31232" y="735"/>
                </a:cubicBezTo>
                <a:cubicBezTo>
                  <a:pt x="31202" y="735"/>
                  <a:pt x="31194" y="518"/>
                  <a:pt x="31157" y="510"/>
                </a:cubicBezTo>
                <a:cubicBezTo>
                  <a:pt x="31142" y="510"/>
                  <a:pt x="31120" y="563"/>
                  <a:pt x="31097" y="615"/>
                </a:cubicBezTo>
                <a:cubicBezTo>
                  <a:pt x="31082" y="668"/>
                  <a:pt x="31060" y="720"/>
                  <a:pt x="31037" y="720"/>
                </a:cubicBezTo>
                <a:cubicBezTo>
                  <a:pt x="31007" y="720"/>
                  <a:pt x="30985" y="503"/>
                  <a:pt x="30947" y="495"/>
                </a:cubicBezTo>
                <a:cubicBezTo>
                  <a:pt x="30887" y="495"/>
                  <a:pt x="30835" y="713"/>
                  <a:pt x="30775" y="720"/>
                </a:cubicBezTo>
                <a:cubicBezTo>
                  <a:pt x="30745" y="720"/>
                  <a:pt x="30707" y="683"/>
                  <a:pt x="30670" y="638"/>
                </a:cubicBezTo>
                <a:cubicBezTo>
                  <a:pt x="30628" y="596"/>
                  <a:pt x="30592" y="547"/>
                  <a:pt x="30563" y="547"/>
                </a:cubicBezTo>
                <a:cubicBezTo>
                  <a:pt x="30561" y="547"/>
                  <a:pt x="30559" y="547"/>
                  <a:pt x="30557" y="548"/>
                </a:cubicBezTo>
                <a:cubicBezTo>
                  <a:pt x="30497" y="563"/>
                  <a:pt x="30505" y="788"/>
                  <a:pt x="30452" y="810"/>
                </a:cubicBezTo>
                <a:cubicBezTo>
                  <a:pt x="30450" y="811"/>
                  <a:pt x="30447" y="811"/>
                  <a:pt x="30444" y="811"/>
                </a:cubicBezTo>
                <a:cubicBezTo>
                  <a:pt x="30415" y="811"/>
                  <a:pt x="30373" y="778"/>
                  <a:pt x="30325" y="750"/>
                </a:cubicBezTo>
                <a:cubicBezTo>
                  <a:pt x="30286" y="718"/>
                  <a:pt x="30247" y="680"/>
                  <a:pt x="30213" y="680"/>
                </a:cubicBezTo>
                <a:cubicBezTo>
                  <a:pt x="30208" y="680"/>
                  <a:pt x="30203" y="681"/>
                  <a:pt x="30198" y="683"/>
                </a:cubicBezTo>
                <a:cubicBezTo>
                  <a:pt x="30145" y="713"/>
                  <a:pt x="30183" y="930"/>
                  <a:pt x="30130" y="960"/>
                </a:cubicBezTo>
                <a:cubicBezTo>
                  <a:pt x="30127" y="961"/>
                  <a:pt x="30124" y="961"/>
                  <a:pt x="30120" y="961"/>
                </a:cubicBezTo>
                <a:cubicBezTo>
                  <a:pt x="30089" y="961"/>
                  <a:pt x="30043" y="934"/>
                  <a:pt x="30003" y="900"/>
                </a:cubicBezTo>
                <a:cubicBezTo>
                  <a:pt x="29959" y="875"/>
                  <a:pt x="29914" y="844"/>
                  <a:pt x="29884" y="844"/>
                </a:cubicBezTo>
                <a:cubicBezTo>
                  <a:pt x="29878" y="844"/>
                  <a:pt x="29873" y="845"/>
                  <a:pt x="29868" y="848"/>
                </a:cubicBezTo>
                <a:cubicBezTo>
                  <a:pt x="29815" y="878"/>
                  <a:pt x="29853" y="1095"/>
                  <a:pt x="29800" y="1117"/>
                </a:cubicBezTo>
                <a:cubicBezTo>
                  <a:pt x="29796" y="1120"/>
                  <a:pt x="29791" y="1121"/>
                  <a:pt x="29785" y="1121"/>
                </a:cubicBezTo>
                <a:cubicBezTo>
                  <a:pt x="29756" y="1121"/>
                  <a:pt x="29717" y="1089"/>
                  <a:pt x="29673" y="1058"/>
                </a:cubicBezTo>
                <a:cubicBezTo>
                  <a:pt x="29635" y="1026"/>
                  <a:pt x="29597" y="994"/>
                  <a:pt x="29564" y="994"/>
                </a:cubicBezTo>
                <a:cubicBezTo>
                  <a:pt x="29557" y="994"/>
                  <a:pt x="29551" y="995"/>
                  <a:pt x="29546" y="998"/>
                </a:cubicBezTo>
                <a:cubicBezTo>
                  <a:pt x="29493" y="1013"/>
                  <a:pt x="29501" y="1237"/>
                  <a:pt x="29441" y="1252"/>
                </a:cubicBezTo>
                <a:cubicBezTo>
                  <a:pt x="29426" y="1252"/>
                  <a:pt x="29403" y="1207"/>
                  <a:pt x="29381" y="1162"/>
                </a:cubicBezTo>
                <a:cubicBezTo>
                  <a:pt x="29351" y="1110"/>
                  <a:pt x="29328" y="1065"/>
                  <a:pt x="29321" y="1065"/>
                </a:cubicBezTo>
                <a:cubicBezTo>
                  <a:pt x="29306" y="1065"/>
                  <a:pt x="29298" y="1282"/>
                  <a:pt x="29276" y="1290"/>
                </a:cubicBezTo>
                <a:cubicBezTo>
                  <a:pt x="29246" y="1290"/>
                  <a:pt x="29238" y="1237"/>
                  <a:pt x="29223" y="1185"/>
                </a:cubicBezTo>
                <a:cubicBezTo>
                  <a:pt x="29201" y="1132"/>
                  <a:pt x="29186" y="1088"/>
                  <a:pt x="29171" y="1088"/>
                </a:cubicBezTo>
                <a:cubicBezTo>
                  <a:pt x="29156" y="1088"/>
                  <a:pt x="29141" y="1305"/>
                  <a:pt x="29118" y="1305"/>
                </a:cubicBezTo>
                <a:cubicBezTo>
                  <a:pt x="29116" y="1305"/>
                  <a:pt x="29115" y="1306"/>
                  <a:pt x="29113" y="1306"/>
                </a:cubicBezTo>
                <a:cubicBezTo>
                  <a:pt x="29087" y="1306"/>
                  <a:pt x="29079" y="1257"/>
                  <a:pt x="29058" y="1215"/>
                </a:cubicBezTo>
                <a:cubicBezTo>
                  <a:pt x="29037" y="1173"/>
                  <a:pt x="29016" y="1117"/>
                  <a:pt x="29007" y="1117"/>
                </a:cubicBezTo>
                <a:cubicBezTo>
                  <a:pt x="29007" y="1117"/>
                  <a:pt x="29006" y="1117"/>
                  <a:pt x="29006" y="1117"/>
                </a:cubicBezTo>
                <a:cubicBezTo>
                  <a:pt x="28991" y="1117"/>
                  <a:pt x="29013" y="1327"/>
                  <a:pt x="28991" y="1342"/>
                </a:cubicBezTo>
                <a:cubicBezTo>
                  <a:pt x="28989" y="1343"/>
                  <a:pt x="28988" y="1343"/>
                  <a:pt x="28986" y="1343"/>
                </a:cubicBezTo>
                <a:cubicBezTo>
                  <a:pt x="28965" y="1343"/>
                  <a:pt x="28943" y="1302"/>
                  <a:pt x="28909" y="1260"/>
                </a:cubicBezTo>
                <a:cubicBezTo>
                  <a:pt x="28874" y="1225"/>
                  <a:pt x="28839" y="1184"/>
                  <a:pt x="28828" y="1184"/>
                </a:cubicBezTo>
                <a:cubicBezTo>
                  <a:pt x="28827" y="1184"/>
                  <a:pt x="28827" y="1184"/>
                  <a:pt x="28826" y="1185"/>
                </a:cubicBezTo>
                <a:cubicBezTo>
                  <a:pt x="28811" y="1192"/>
                  <a:pt x="28909" y="1387"/>
                  <a:pt x="28886" y="1402"/>
                </a:cubicBezTo>
                <a:cubicBezTo>
                  <a:pt x="28883" y="1407"/>
                  <a:pt x="28879" y="1408"/>
                  <a:pt x="28875" y="1408"/>
                </a:cubicBezTo>
                <a:cubicBezTo>
                  <a:pt x="28856" y="1408"/>
                  <a:pt x="28825" y="1376"/>
                  <a:pt x="28789" y="1357"/>
                </a:cubicBezTo>
                <a:cubicBezTo>
                  <a:pt x="28748" y="1331"/>
                  <a:pt x="28702" y="1304"/>
                  <a:pt x="28687" y="1304"/>
                </a:cubicBezTo>
                <a:cubicBezTo>
                  <a:pt x="28686" y="1304"/>
                  <a:pt x="28684" y="1304"/>
                  <a:pt x="28684" y="1305"/>
                </a:cubicBezTo>
                <a:cubicBezTo>
                  <a:pt x="28661" y="1327"/>
                  <a:pt x="28796" y="1492"/>
                  <a:pt x="28774" y="1522"/>
                </a:cubicBezTo>
                <a:cubicBezTo>
                  <a:pt x="28768" y="1529"/>
                  <a:pt x="28762" y="1532"/>
                  <a:pt x="28755" y="1532"/>
                </a:cubicBezTo>
                <a:cubicBezTo>
                  <a:pt x="28733" y="1532"/>
                  <a:pt x="28701" y="1502"/>
                  <a:pt x="28661" y="1485"/>
                </a:cubicBezTo>
                <a:cubicBezTo>
                  <a:pt x="28616" y="1465"/>
                  <a:pt x="28576" y="1446"/>
                  <a:pt x="28556" y="1446"/>
                </a:cubicBezTo>
                <a:cubicBezTo>
                  <a:pt x="28553" y="1446"/>
                  <a:pt x="28551" y="1446"/>
                  <a:pt x="28549" y="1447"/>
                </a:cubicBezTo>
                <a:cubicBezTo>
                  <a:pt x="28541" y="1462"/>
                  <a:pt x="28661" y="1642"/>
                  <a:pt x="28646" y="1665"/>
                </a:cubicBezTo>
                <a:cubicBezTo>
                  <a:pt x="28641" y="1669"/>
                  <a:pt x="28636" y="1672"/>
                  <a:pt x="28629" y="1672"/>
                </a:cubicBezTo>
                <a:cubicBezTo>
                  <a:pt x="28607" y="1672"/>
                  <a:pt x="28575" y="1645"/>
                  <a:pt x="28534" y="1627"/>
                </a:cubicBezTo>
                <a:cubicBezTo>
                  <a:pt x="28499" y="1604"/>
                  <a:pt x="28459" y="1585"/>
                  <a:pt x="28436" y="1585"/>
                </a:cubicBezTo>
                <a:cubicBezTo>
                  <a:pt x="28430" y="1585"/>
                  <a:pt x="28425" y="1586"/>
                  <a:pt x="28421" y="1590"/>
                </a:cubicBezTo>
                <a:cubicBezTo>
                  <a:pt x="28414" y="1597"/>
                  <a:pt x="28519" y="1785"/>
                  <a:pt x="28496" y="1807"/>
                </a:cubicBezTo>
                <a:cubicBezTo>
                  <a:pt x="28493" y="1812"/>
                  <a:pt x="28489" y="1814"/>
                  <a:pt x="28484" y="1814"/>
                </a:cubicBezTo>
                <a:cubicBezTo>
                  <a:pt x="28465" y="1814"/>
                  <a:pt x="28433" y="1784"/>
                  <a:pt x="28391" y="1755"/>
                </a:cubicBezTo>
                <a:cubicBezTo>
                  <a:pt x="28351" y="1728"/>
                  <a:pt x="28311" y="1701"/>
                  <a:pt x="28292" y="1701"/>
                </a:cubicBezTo>
                <a:cubicBezTo>
                  <a:pt x="28290" y="1701"/>
                  <a:pt x="28288" y="1701"/>
                  <a:pt x="28286" y="1702"/>
                </a:cubicBezTo>
                <a:cubicBezTo>
                  <a:pt x="28279" y="1717"/>
                  <a:pt x="28361" y="1919"/>
                  <a:pt x="28331" y="1934"/>
                </a:cubicBezTo>
                <a:cubicBezTo>
                  <a:pt x="28327" y="1936"/>
                  <a:pt x="28323" y="1937"/>
                  <a:pt x="28320" y="1937"/>
                </a:cubicBezTo>
                <a:cubicBezTo>
                  <a:pt x="28295" y="1937"/>
                  <a:pt x="28274" y="1899"/>
                  <a:pt x="28241" y="1867"/>
                </a:cubicBezTo>
                <a:cubicBezTo>
                  <a:pt x="28200" y="1833"/>
                  <a:pt x="28166" y="1799"/>
                  <a:pt x="28148" y="1799"/>
                </a:cubicBezTo>
                <a:cubicBezTo>
                  <a:pt x="28147" y="1799"/>
                  <a:pt x="28145" y="1799"/>
                  <a:pt x="28144" y="1800"/>
                </a:cubicBezTo>
                <a:cubicBezTo>
                  <a:pt x="28114" y="1815"/>
                  <a:pt x="28182" y="2024"/>
                  <a:pt x="28152" y="2032"/>
                </a:cubicBezTo>
                <a:cubicBezTo>
                  <a:pt x="28150" y="2032"/>
                  <a:pt x="28149" y="2033"/>
                  <a:pt x="28148" y="2033"/>
                </a:cubicBezTo>
                <a:cubicBezTo>
                  <a:pt x="28132" y="2033"/>
                  <a:pt x="28104" y="1991"/>
                  <a:pt x="28069" y="1949"/>
                </a:cubicBezTo>
                <a:cubicBezTo>
                  <a:pt x="28039" y="1904"/>
                  <a:pt x="28002" y="1867"/>
                  <a:pt x="27987" y="1867"/>
                </a:cubicBezTo>
                <a:lnTo>
                  <a:pt x="27987" y="1867"/>
                </a:lnTo>
                <a:cubicBezTo>
                  <a:pt x="27979" y="1874"/>
                  <a:pt x="28002" y="2092"/>
                  <a:pt x="27979" y="2099"/>
                </a:cubicBezTo>
                <a:cubicBezTo>
                  <a:pt x="27977" y="2100"/>
                  <a:pt x="27975" y="2100"/>
                  <a:pt x="27974" y="2100"/>
                </a:cubicBezTo>
                <a:cubicBezTo>
                  <a:pt x="27947" y="2100"/>
                  <a:pt x="27932" y="2051"/>
                  <a:pt x="27904" y="2002"/>
                </a:cubicBezTo>
                <a:cubicBezTo>
                  <a:pt x="27874" y="1957"/>
                  <a:pt x="27844" y="1912"/>
                  <a:pt x="27829" y="1912"/>
                </a:cubicBezTo>
                <a:cubicBezTo>
                  <a:pt x="27807" y="1919"/>
                  <a:pt x="27829" y="2129"/>
                  <a:pt x="27807" y="2137"/>
                </a:cubicBezTo>
                <a:cubicBezTo>
                  <a:pt x="27806" y="2137"/>
                  <a:pt x="27804" y="2138"/>
                  <a:pt x="27803" y="2138"/>
                </a:cubicBezTo>
                <a:cubicBezTo>
                  <a:pt x="27787" y="2138"/>
                  <a:pt x="27760" y="2095"/>
                  <a:pt x="27732" y="2047"/>
                </a:cubicBezTo>
                <a:cubicBezTo>
                  <a:pt x="27702" y="1994"/>
                  <a:pt x="27672" y="1949"/>
                  <a:pt x="27664" y="1949"/>
                </a:cubicBezTo>
                <a:lnTo>
                  <a:pt x="27664" y="1949"/>
                </a:lnTo>
                <a:cubicBezTo>
                  <a:pt x="27649" y="1949"/>
                  <a:pt x="27672" y="2174"/>
                  <a:pt x="27642" y="2182"/>
                </a:cubicBezTo>
                <a:cubicBezTo>
                  <a:pt x="27640" y="2182"/>
                  <a:pt x="27639" y="2183"/>
                  <a:pt x="27637" y="2183"/>
                </a:cubicBezTo>
                <a:cubicBezTo>
                  <a:pt x="27616" y="2183"/>
                  <a:pt x="27595" y="2141"/>
                  <a:pt x="27567" y="2099"/>
                </a:cubicBezTo>
                <a:cubicBezTo>
                  <a:pt x="27534" y="2060"/>
                  <a:pt x="27507" y="2014"/>
                  <a:pt x="27490" y="2014"/>
                </a:cubicBezTo>
                <a:cubicBezTo>
                  <a:pt x="27488" y="2014"/>
                  <a:pt x="27486" y="2015"/>
                  <a:pt x="27484" y="2017"/>
                </a:cubicBezTo>
                <a:cubicBezTo>
                  <a:pt x="27477" y="2024"/>
                  <a:pt x="27522" y="2234"/>
                  <a:pt x="27499" y="2242"/>
                </a:cubicBezTo>
                <a:cubicBezTo>
                  <a:pt x="27496" y="2244"/>
                  <a:pt x="27493" y="2245"/>
                  <a:pt x="27490" y="2245"/>
                </a:cubicBezTo>
                <a:cubicBezTo>
                  <a:pt x="27469" y="2245"/>
                  <a:pt x="27442" y="2207"/>
                  <a:pt x="27410" y="2174"/>
                </a:cubicBezTo>
                <a:cubicBezTo>
                  <a:pt x="27368" y="2140"/>
                  <a:pt x="27334" y="2106"/>
                  <a:pt x="27317" y="2106"/>
                </a:cubicBezTo>
                <a:cubicBezTo>
                  <a:pt x="27315" y="2106"/>
                  <a:pt x="27313" y="2106"/>
                  <a:pt x="27312" y="2107"/>
                </a:cubicBezTo>
                <a:cubicBezTo>
                  <a:pt x="27297" y="2114"/>
                  <a:pt x="27402" y="2309"/>
                  <a:pt x="27380" y="2324"/>
                </a:cubicBezTo>
                <a:cubicBezTo>
                  <a:pt x="27376" y="2327"/>
                  <a:pt x="27372" y="2328"/>
                  <a:pt x="27368" y="2328"/>
                </a:cubicBezTo>
                <a:cubicBezTo>
                  <a:pt x="27345" y="2328"/>
                  <a:pt x="27313" y="2297"/>
                  <a:pt x="27275" y="2272"/>
                </a:cubicBezTo>
                <a:cubicBezTo>
                  <a:pt x="27238" y="2247"/>
                  <a:pt x="27201" y="2223"/>
                  <a:pt x="27185" y="2223"/>
                </a:cubicBezTo>
                <a:cubicBezTo>
                  <a:pt x="27181" y="2223"/>
                  <a:pt x="27179" y="2224"/>
                  <a:pt x="27177" y="2227"/>
                </a:cubicBezTo>
                <a:cubicBezTo>
                  <a:pt x="27162" y="2234"/>
                  <a:pt x="27297" y="2407"/>
                  <a:pt x="27275" y="2429"/>
                </a:cubicBezTo>
                <a:cubicBezTo>
                  <a:pt x="27271" y="2434"/>
                  <a:pt x="27267" y="2436"/>
                  <a:pt x="27262" y="2436"/>
                </a:cubicBezTo>
                <a:cubicBezTo>
                  <a:pt x="27243" y="2436"/>
                  <a:pt x="27211" y="2409"/>
                  <a:pt x="27170" y="2392"/>
                </a:cubicBezTo>
                <a:cubicBezTo>
                  <a:pt x="27129" y="2374"/>
                  <a:pt x="27088" y="2357"/>
                  <a:pt x="27069" y="2357"/>
                </a:cubicBezTo>
                <a:cubicBezTo>
                  <a:pt x="27063" y="2357"/>
                  <a:pt x="27059" y="2358"/>
                  <a:pt x="27057" y="2362"/>
                </a:cubicBezTo>
                <a:cubicBezTo>
                  <a:pt x="27057" y="2369"/>
                  <a:pt x="27207" y="2527"/>
                  <a:pt x="27192" y="2549"/>
                </a:cubicBezTo>
                <a:cubicBezTo>
                  <a:pt x="27188" y="2555"/>
                  <a:pt x="27183" y="2557"/>
                  <a:pt x="27175" y="2557"/>
                </a:cubicBezTo>
                <a:cubicBezTo>
                  <a:pt x="27154" y="2557"/>
                  <a:pt x="27119" y="2538"/>
                  <a:pt x="27080" y="2527"/>
                </a:cubicBezTo>
                <a:cubicBezTo>
                  <a:pt x="27040" y="2515"/>
                  <a:pt x="26999" y="2499"/>
                  <a:pt x="26979" y="2499"/>
                </a:cubicBezTo>
                <a:cubicBezTo>
                  <a:pt x="26973" y="2499"/>
                  <a:pt x="26969" y="2501"/>
                  <a:pt x="26967" y="2504"/>
                </a:cubicBezTo>
                <a:cubicBezTo>
                  <a:pt x="26960" y="2512"/>
                  <a:pt x="27125" y="2654"/>
                  <a:pt x="27110" y="2676"/>
                </a:cubicBezTo>
                <a:cubicBezTo>
                  <a:pt x="27107" y="2683"/>
                  <a:pt x="27101" y="2686"/>
                  <a:pt x="27092" y="2686"/>
                </a:cubicBezTo>
                <a:cubicBezTo>
                  <a:pt x="27070" y="2686"/>
                  <a:pt x="27034" y="2672"/>
                  <a:pt x="26997" y="2661"/>
                </a:cubicBezTo>
                <a:cubicBezTo>
                  <a:pt x="26959" y="2650"/>
                  <a:pt x="26921" y="2643"/>
                  <a:pt x="26900" y="2643"/>
                </a:cubicBezTo>
                <a:cubicBezTo>
                  <a:pt x="26892" y="2643"/>
                  <a:pt x="26887" y="2644"/>
                  <a:pt x="26885" y="2646"/>
                </a:cubicBezTo>
                <a:cubicBezTo>
                  <a:pt x="26877" y="2661"/>
                  <a:pt x="27050" y="2796"/>
                  <a:pt x="27042" y="2819"/>
                </a:cubicBezTo>
                <a:cubicBezTo>
                  <a:pt x="27038" y="2826"/>
                  <a:pt x="27030" y="2829"/>
                  <a:pt x="27020" y="2829"/>
                </a:cubicBezTo>
                <a:cubicBezTo>
                  <a:pt x="26998" y="2829"/>
                  <a:pt x="26966" y="2816"/>
                  <a:pt x="26930" y="2811"/>
                </a:cubicBezTo>
                <a:cubicBezTo>
                  <a:pt x="26894" y="2806"/>
                  <a:pt x="26854" y="2797"/>
                  <a:pt x="26830" y="2797"/>
                </a:cubicBezTo>
                <a:cubicBezTo>
                  <a:pt x="26820" y="2797"/>
                  <a:pt x="26812" y="2799"/>
                  <a:pt x="26810" y="2804"/>
                </a:cubicBezTo>
                <a:cubicBezTo>
                  <a:pt x="26802" y="2819"/>
                  <a:pt x="26982" y="2939"/>
                  <a:pt x="26975" y="2969"/>
                </a:cubicBezTo>
                <a:cubicBezTo>
                  <a:pt x="26973" y="2971"/>
                  <a:pt x="26967" y="2972"/>
                  <a:pt x="26958" y="2972"/>
                </a:cubicBezTo>
                <a:cubicBezTo>
                  <a:pt x="26936" y="2972"/>
                  <a:pt x="26897" y="2967"/>
                  <a:pt x="26855" y="2961"/>
                </a:cubicBezTo>
                <a:cubicBezTo>
                  <a:pt x="26819" y="2956"/>
                  <a:pt x="26783" y="2947"/>
                  <a:pt x="26761" y="2947"/>
                </a:cubicBezTo>
                <a:cubicBezTo>
                  <a:pt x="26751" y="2947"/>
                  <a:pt x="26745" y="2949"/>
                  <a:pt x="26743" y="2954"/>
                </a:cubicBezTo>
                <a:cubicBezTo>
                  <a:pt x="26735" y="2969"/>
                  <a:pt x="26907" y="3104"/>
                  <a:pt x="26900" y="3126"/>
                </a:cubicBezTo>
                <a:cubicBezTo>
                  <a:pt x="26895" y="3133"/>
                  <a:pt x="26887" y="3136"/>
                  <a:pt x="26877" y="3136"/>
                </a:cubicBezTo>
                <a:cubicBezTo>
                  <a:pt x="26853" y="3136"/>
                  <a:pt x="26817" y="3122"/>
                  <a:pt x="26780" y="3111"/>
                </a:cubicBezTo>
                <a:cubicBezTo>
                  <a:pt x="26741" y="3094"/>
                  <a:pt x="26701" y="3086"/>
                  <a:pt x="26681" y="3086"/>
                </a:cubicBezTo>
                <a:cubicBezTo>
                  <a:pt x="26674" y="3086"/>
                  <a:pt x="26669" y="3087"/>
                  <a:pt x="26668" y="3089"/>
                </a:cubicBezTo>
                <a:cubicBezTo>
                  <a:pt x="26660" y="3104"/>
                  <a:pt x="26810" y="3261"/>
                  <a:pt x="26795" y="3284"/>
                </a:cubicBezTo>
                <a:cubicBezTo>
                  <a:pt x="26790" y="3288"/>
                  <a:pt x="26785" y="3290"/>
                  <a:pt x="26779" y="3290"/>
                </a:cubicBezTo>
                <a:cubicBezTo>
                  <a:pt x="26756" y="3290"/>
                  <a:pt x="26725" y="3262"/>
                  <a:pt x="26690" y="3239"/>
                </a:cubicBezTo>
                <a:cubicBezTo>
                  <a:pt x="26643" y="3218"/>
                  <a:pt x="26602" y="3192"/>
                  <a:pt x="26589" y="3192"/>
                </a:cubicBezTo>
                <a:cubicBezTo>
                  <a:pt x="26587" y="3192"/>
                  <a:pt x="26586" y="3193"/>
                  <a:pt x="26585" y="3194"/>
                </a:cubicBezTo>
                <a:cubicBezTo>
                  <a:pt x="26570" y="3201"/>
                  <a:pt x="26653" y="3403"/>
                  <a:pt x="26630" y="3418"/>
                </a:cubicBezTo>
                <a:cubicBezTo>
                  <a:pt x="26627" y="3420"/>
                  <a:pt x="26625" y="3421"/>
                  <a:pt x="26622" y="3421"/>
                </a:cubicBezTo>
                <a:cubicBezTo>
                  <a:pt x="26602" y="3421"/>
                  <a:pt x="26582" y="3376"/>
                  <a:pt x="26555" y="3336"/>
                </a:cubicBezTo>
                <a:cubicBezTo>
                  <a:pt x="26527" y="3294"/>
                  <a:pt x="26499" y="3245"/>
                  <a:pt x="26483" y="3245"/>
                </a:cubicBezTo>
                <a:cubicBezTo>
                  <a:pt x="26482" y="3245"/>
                  <a:pt x="26481" y="3246"/>
                  <a:pt x="26480" y="3246"/>
                </a:cubicBezTo>
                <a:cubicBezTo>
                  <a:pt x="26465" y="3254"/>
                  <a:pt x="26465" y="3463"/>
                  <a:pt x="26443" y="3471"/>
                </a:cubicBezTo>
                <a:cubicBezTo>
                  <a:pt x="26420" y="3471"/>
                  <a:pt x="26390" y="3261"/>
                  <a:pt x="26375" y="3254"/>
                </a:cubicBezTo>
                <a:cubicBezTo>
                  <a:pt x="26353" y="3254"/>
                  <a:pt x="26345" y="3306"/>
                  <a:pt x="26330" y="3358"/>
                </a:cubicBezTo>
                <a:cubicBezTo>
                  <a:pt x="26316" y="3408"/>
                  <a:pt x="26309" y="3464"/>
                  <a:pt x="26295" y="3464"/>
                </a:cubicBezTo>
                <a:cubicBezTo>
                  <a:pt x="26295" y="3464"/>
                  <a:pt x="26294" y="3464"/>
                  <a:pt x="26293" y="3463"/>
                </a:cubicBezTo>
                <a:cubicBezTo>
                  <a:pt x="26285" y="3463"/>
                  <a:pt x="26270" y="3246"/>
                  <a:pt x="26248" y="3246"/>
                </a:cubicBezTo>
                <a:cubicBezTo>
                  <a:pt x="26225" y="3246"/>
                  <a:pt x="26218" y="3298"/>
                  <a:pt x="26203" y="3351"/>
                </a:cubicBezTo>
                <a:cubicBezTo>
                  <a:pt x="26189" y="3400"/>
                  <a:pt x="26168" y="3449"/>
                  <a:pt x="26160" y="3449"/>
                </a:cubicBezTo>
                <a:cubicBezTo>
                  <a:pt x="26159" y="3449"/>
                  <a:pt x="26158" y="3449"/>
                  <a:pt x="26158" y="3448"/>
                </a:cubicBezTo>
                <a:cubicBezTo>
                  <a:pt x="26143" y="3448"/>
                  <a:pt x="26135" y="3231"/>
                  <a:pt x="26113" y="3231"/>
                </a:cubicBezTo>
                <a:cubicBezTo>
                  <a:pt x="26083" y="3231"/>
                  <a:pt x="26060" y="3441"/>
                  <a:pt x="26038" y="3441"/>
                </a:cubicBezTo>
                <a:cubicBezTo>
                  <a:pt x="26016" y="3441"/>
                  <a:pt x="26008" y="3388"/>
                  <a:pt x="25993" y="3336"/>
                </a:cubicBezTo>
                <a:cubicBezTo>
                  <a:pt x="25978" y="3284"/>
                  <a:pt x="25971" y="3231"/>
                  <a:pt x="25956" y="3231"/>
                </a:cubicBezTo>
                <a:cubicBezTo>
                  <a:pt x="25948" y="3239"/>
                  <a:pt x="25948" y="3448"/>
                  <a:pt x="25926" y="3456"/>
                </a:cubicBezTo>
                <a:cubicBezTo>
                  <a:pt x="25924" y="3456"/>
                  <a:pt x="25923" y="3457"/>
                  <a:pt x="25921" y="3457"/>
                </a:cubicBezTo>
                <a:cubicBezTo>
                  <a:pt x="25900" y="3457"/>
                  <a:pt x="25879" y="3408"/>
                  <a:pt x="25851" y="3366"/>
                </a:cubicBezTo>
                <a:cubicBezTo>
                  <a:pt x="25823" y="3324"/>
                  <a:pt x="25795" y="3283"/>
                  <a:pt x="25779" y="3283"/>
                </a:cubicBezTo>
                <a:cubicBezTo>
                  <a:pt x="25778" y="3283"/>
                  <a:pt x="25777" y="3283"/>
                  <a:pt x="25776" y="3284"/>
                </a:cubicBezTo>
                <a:cubicBezTo>
                  <a:pt x="25753" y="3291"/>
                  <a:pt x="25813" y="3501"/>
                  <a:pt x="25783" y="3508"/>
                </a:cubicBezTo>
                <a:cubicBezTo>
                  <a:pt x="25780" y="3510"/>
                  <a:pt x="25777" y="3511"/>
                  <a:pt x="25774" y="3511"/>
                </a:cubicBezTo>
                <a:cubicBezTo>
                  <a:pt x="25752" y="3511"/>
                  <a:pt x="25726" y="3473"/>
                  <a:pt x="25693" y="3441"/>
                </a:cubicBezTo>
                <a:cubicBezTo>
                  <a:pt x="25652" y="3407"/>
                  <a:pt x="25617" y="3372"/>
                  <a:pt x="25600" y="3372"/>
                </a:cubicBezTo>
                <a:cubicBezTo>
                  <a:pt x="25599" y="3372"/>
                  <a:pt x="25597" y="3373"/>
                  <a:pt x="25596" y="3373"/>
                </a:cubicBezTo>
                <a:cubicBezTo>
                  <a:pt x="25581" y="3381"/>
                  <a:pt x="25671" y="3576"/>
                  <a:pt x="25641" y="3598"/>
                </a:cubicBezTo>
                <a:cubicBezTo>
                  <a:pt x="25637" y="3601"/>
                  <a:pt x="25634" y="3602"/>
                  <a:pt x="25630" y="3602"/>
                </a:cubicBezTo>
                <a:cubicBezTo>
                  <a:pt x="25609" y="3602"/>
                  <a:pt x="25581" y="3570"/>
                  <a:pt x="25543" y="3538"/>
                </a:cubicBezTo>
                <a:cubicBezTo>
                  <a:pt x="25502" y="3511"/>
                  <a:pt x="25461" y="3477"/>
                  <a:pt x="25449" y="3477"/>
                </a:cubicBezTo>
                <a:cubicBezTo>
                  <a:pt x="25447" y="3477"/>
                  <a:pt x="25447" y="3478"/>
                  <a:pt x="25446" y="3478"/>
                </a:cubicBezTo>
                <a:cubicBezTo>
                  <a:pt x="25438" y="3493"/>
                  <a:pt x="25536" y="3688"/>
                  <a:pt x="25513" y="3703"/>
                </a:cubicBezTo>
                <a:cubicBezTo>
                  <a:pt x="25508" y="3707"/>
                  <a:pt x="25502" y="3709"/>
                  <a:pt x="25496" y="3709"/>
                </a:cubicBezTo>
                <a:cubicBezTo>
                  <a:pt x="25472" y="3709"/>
                  <a:pt x="25445" y="3675"/>
                  <a:pt x="25408" y="3651"/>
                </a:cubicBezTo>
                <a:cubicBezTo>
                  <a:pt x="25368" y="3624"/>
                  <a:pt x="25322" y="3597"/>
                  <a:pt x="25307" y="3597"/>
                </a:cubicBezTo>
                <a:cubicBezTo>
                  <a:pt x="25306" y="3597"/>
                  <a:pt x="25304" y="3597"/>
                  <a:pt x="25303" y="3598"/>
                </a:cubicBezTo>
                <a:cubicBezTo>
                  <a:pt x="25296" y="3606"/>
                  <a:pt x="25401" y="3801"/>
                  <a:pt x="25371" y="3823"/>
                </a:cubicBezTo>
                <a:cubicBezTo>
                  <a:pt x="25367" y="3825"/>
                  <a:pt x="25364" y="3827"/>
                  <a:pt x="25360" y="3827"/>
                </a:cubicBezTo>
                <a:cubicBezTo>
                  <a:pt x="25339" y="3827"/>
                  <a:pt x="25312" y="3795"/>
                  <a:pt x="25274" y="3763"/>
                </a:cubicBezTo>
                <a:cubicBezTo>
                  <a:pt x="25233" y="3736"/>
                  <a:pt x="25187" y="3710"/>
                  <a:pt x="25172" y="3710"/>
                </a:cubicBezTo>
                <a:cubicBezTo>
                  <a:pt x="25171" y="3710"/>
                  <a:pt x="25169" y="3710"/>
                  <a:pt x="25169" y="3711"/>
                </a:cubicBezTo>
                <a:cubicBezTo>
                  <a:pt x="25161" y="3718"/>
                  <a:pt x="25259" y="3913"/>
                  <a:pt x="25236" y="3936"/>
                </a:cubicBezTo>
                <a:cubicBezTo>
                  <a:pt x="25233" y="3938"/>
                  <a:pt x="25230" y="3939"/>
                  <a:pt x="25226" y="3939"/>
                </a:cubicBezTo>
                <a:cubicBezTo>
                  <a:pt x="25203" y="3939"/>
                  <a:pt x="25171" y="3901"/>
                  <a:pt x="25139" y="3868"/>
                </a:cubicBezTo>
                <a:cubicBezTo>
                  <a:pt x="25104" y="3841"/>
                  <a:pt x="25064" y="3807"/>
                  <a:pt x="25051" y="3807"/>
                </a:cubicBezTo>
                <a:cubicBezTo>
                  <a:pt x="25050" y="3807"/>
                  <a:pt x="25049" y="3807"/>
                  <a:pt x="25049" y="3808"/>
                </a:cubicBezTo>
                <a:cubicBezTo>
                  <a:pt x="25041" y="3816"/>
                  <a:pt x="25124" y="4018"/>
                  <a:pt x="25101" y="4033"/>
                </a:cubicBezTo>
                <a:cubicBezTo>
                  <a:pt x="25098" y="4035"/>
                  <a:pt x="25095" y="4036"/>
                  <a:pt x="25092" y="4036"/>
                </a:cubicBezTo>
                <a:cubicBezTo>
                  <a:pt x="25070" y="4036"/>
                  <a:pt x="25043" y="3998"/>
                  <a:pt x="25004" y="3966"/>
                </a:cubicBezTo>
                <a:cubicBezTo>
                  <a:pt x="24969" y="3931"/>
                  <a:pt x="24929" y="3897"/>
                  <a:pt x="24917" y="3897"/>
                </a:cubicBezTo>
                <a:cubicBezTo>
                  <a:pt x="24915" y="3897"/>
                  <a:pt x="24914" y="3897"/>
                  <a:pt x="24914" y="3898"/>
                </a:cubicBezTo>
                <a:cubicBezTo>
                  <a:pt x="24899" y="3906"/>
                  <a:pt x="24974" y="4115"/>
                  <a:pt x="24951" y="4130"/>
                </a:cubicBezTo>
                <a:cubicBezTo>
                  <a:pt x="24949" y="4132"/>
                  <a:pt x="24946" y="4133"/>
                  <a:pt x="24943" y="4133"/>
                </a:cubicBezTo>
                <a:cubicBezTo>
                  <a:pt x="24921" y="4133"/>
                  <a:pt x="24894" y="4088"/>
                  <a:pt x="24861" y="4055"/>
                </a:cubicBezTo>
                <a:cubicBezTo>
                  <a:pt x="24820" y="4021"/>
                  <a:pt x="24785" y="3987"/>
                  <a:pt x="24774" y="3987"/>
                </a:cubicBezTo>
                <a:cubicBezTo>
                  <a:pt x="24773" y="3987"/>
                  <a:pt x="24772" y="3987"/>
                  <a:pt x="24771" y="3988"/>
                </a:cubicBezTo>
                <a:cubicBezTo>
                  <a:pt x="24756" y="3988"/>
                  <a:pt x="24824" y="4198"/>
                  <a:pt x="24794" y="4213"/>
                </a:cubicBezTo>
                <a:cubicBezTo>
                  <a:pt x="24791" y="4215"/>
                  <a:pt x="24788" y="4215"/>
                  <a:pt x="24786" y="4215"/>
                </a:cubicBezTo>
                <a:cubicBezTo>
                  <a:pt x="24766" y="4215"/>
                  <a:pt x="24744" y="4171"/>
                  <a:pt x="24711" y="4138"/>
                </a:cubicBezTo>
                <a:cubicBezTo>
                  <a:pt x="24674" y="4093"/>
                  <a:pt x="24636" y="4055"/>
                  <a:pt x="24629" y="4055"/>
                </a:cubicBezTo>
                <a:lnTo>
                  <a:pt x="24629" y="4055"/>
                </a:lnTo>
                <a:cubicBezTo>
                  <a:pt x="24614" y="4063"/>
                  <a:pt x="24659" y="4273"/>
                  <a:pt x="24636" y="4288"/>
                </a:cubicBezTo>
                <a:cubicBezTo>
                  <a:pt x="24634" y="4288"/>
                  <a:pt x="24633" y="4289"/>
                  <a:pt x="24631" y="4289"/>
                </a:cubicBezTo>
                <a:cubicBezTo>
                  <a:pt x="24604" y="4289"/>
                  <a:pt x="24590" y="4240"/>
                  <a:pt x="24561" y="4198"/>
                </a:cubicBezTo>
                <a:cubicBezTo>
                  <a:pt x="24534" y="4156"/>
                  <a:pt x="24506" y="4115"/>
                  <a:pt x="24490" y="4115"/>
                </a:cubicBezTo>
                <a:cubicBezTo>
                  <a:pt x="24489" y="4115"/>
                  <a:pt x="24488" y="4115"/>
                  <a:pt x="24487" y="4115"/>
                </a:cubicBezTo>
                <a:cubicBezTo>
                  <a:pt x="24479" y="4123"/>
                  <a:pt x="24502" y="4333"/>
                  <a:pt x="24479" y="4340"/>
                </a:cubicBezTo>
                <a:cubicBezTo>
                  <a:pt x="24478" y="4341"/>
                  <a:pt x="24476" y="4341"/>
                  <a:pt x="24475" y="4341"/>
                </a:cubicBezTo>
                <a:cubicBezTo>
                  <a:pt x="24455" y="4341"/>
                  <a:pt x="24440" y="4292"/>
                  <a:pt x="24412" y="4243"/>
                </a:cubicBezTo>
                <a:cubicBezTo>
                  <a:pt x="24389" y="4198"/>
                  <a:pt x="24359" y="4153"/>
                  <a:pt x="24352" y="4153"/>
                </a:cubicBezTo>
                <a:cubicBezTo>
                  <a:pt x="24337" y="4153"/>
                  <a:pt x="24352" y="4370"/>
                  <a:pt x="24329" y="4378"/>
                </a:cubicBezTo>
                <a:cubicBezTo>
                  <a:pt x="24328" y="4378"/>
                  <a:pt x="24326" y="4378"/>
                  <a:pt x="24325" y="4378"/>
                </a:cubicBezTo>
                <a:cubicBezTo>
                  <a:pt x="24304" y="4378"/>
                  <a:pt x="24283" y="4330"/>
                  <a:pt x="24262" y="4288"/>
                </a:cubicBezTo>
                <a:cubicBezTo>
                  <a:pt x="24232" y="4235"/>
                  <a:pt x="24202" y="4190"/>
                  <a:pt x="24194" y="4190"/>
                </a:cubicBezTo>
                <a:lnTo>
                  <a:pt x="24194" y="4190"/>
                </a:lnTo>
                <a:cubicBezTo>
                  <a:pt x="24179" y="4190"/>
                  <a:pt x="24224" y="4408"/>
                  <a:pt x="24194" y="4415"/>
                </a:cubicBezTo>
                <a:cubicBezTo>
                  <a:pt x="24190" y="4417"/>
                  <a:pt x="24186" y="4418"/>
                  <a:pt x="24183" y="4418"/>
                </a:cubicBezTo>
                <a:cubicBezTo>
                  <a:pt x="24160" y="4418"/>
                  <a:pt x="24144" y="4379"/>
                  <a:pt x="24112" y="4340"/>
                </a:cubicBezTo>
                <a:cubicBezTo>
                  <a:pt x="24077" y="4306"/>
                  <a:pt x="24042" y="4264"/>
                  <a:pt x="24032" y="4264"/>
                </a:cubicBezTo>
                <a:cubicBezTo>
                  <a:pt x="24031" y="4264"/>
                  <a:pt x="24030" y="4265"/>
                  <a:pt x="24029" y="4265"/>
                </a:cubicBezTo>
                <a:cubicBezTo>
                  <a:pt x="24014" y="4273"/>
                  <a:pt x="24112" y="4468"/>
                  <a:pt x="24089" y="4483"/>
                </a:cubicBezTo>
                <a:cubicBezTo>
                  <a:pt x="24086" y="4485"/>
                  <a:pt x="24082" y="4486"/>
                  <a:pt x="24078" y="4486"/>
                </a:cubicBezTo>
                <a:cubicBezTo>
                  <a:pt x="24057" y="4486"/>
                  <a:pt x="24030" y="4455"/>
                  <a:pt x="23992" y="4430"/>
                </a:cubicBezTo>
                <a:cubicBezTo>
                  <a:pt x="23952" y="4403"/>
                  <a:pt x="23905" y="4377"/>
                  <a:pt x="23891" y="4377"/>
                </a:cubicBezTo>
                <a:cubicBezTo>
                  <a:pt x="23889" y="4377"/>
                  <a:pt x="23888" y="4377"/>
                  <a:pt x="23887" y="4378"/>
                </a:cubicBezTo>
                <a:cubicBezTo>
                  <a:pt x="23879" y="4393"/>
                  <a:pt x="24022" y="4550"/>
                  <a:pt x="24007" y="4565"/>
                </a:cubicBezTo>
                <a:cubicBezTo>
                  <a:pt x="24003" y="4571"/>
                  <a:pt x="23998" y="4573"/>
                  <a:pt x="23992" y="4573"/>
                </a:cubicBezTo>
                <a:cubicBezTo>
                  <a:pt x="23972" y="4573"/>
                  <a:pt x="23941" y="4552"/>
                  <a:pt x="23902" y="4535"/>
                </a:cubicBezTo>
                <a:cubicBezTo>
                  <a:pt x="23859" y="4517"/>
                  <a:pt x="23816" y="4503"/>
                  <a:pt x="23802" y="4503"/>
                </a:cubicBezTo>
                <a:cubicBezTo>
                  <a:pt x="23799" y="4503"/>
                  <a:pt x="23797" y="4504"/>
                  <a:pt x="23797" y="4505"/>
                </a:cubicBezTo>
                <a:cubicBezTo>
                  <a:pt x="23790" y="4513"/>
                  <a:pt x="23954" y="4655"/>
                  <a:pt x="23939" y="4678"/>
                </a:cubicBezTo>
                <a:cubicBezTo>
                  <a:pt x="23936" y="4683"/>
                  <a:pt x="23930" y="4686"/>
                  <a:pt x="23923" y="4686"/>
                </a:cubicBezTo>
                <a:cubicBezTo>
                  <a:pt x="23901" y="4686"/>
                  <a:pt x="23866" y="4664"/>
                  <a:pt x="23827" y="4648"/>
                </a:cubicBezTo>
                <a:cubicBezTo>
                  <a:pt x="23790" y="4635"/>
                  <a:pt x="23749" y="4623"/>
                  <a:pt x="23730" y="4623"/>
                </a:cubicBezTo>
                <a:cubicBezTo>
                  <a:pt x="23726" y="4623"/>
                  <a:pt x="23723" y="4624"/>
                  <a:pt x="23722" y="4625"/>
                </a:cubicBezTo>
                <a:cubicBezTo>
                  <a:pt x="23715" y="4633"/>
                  <a:pt x="23879" y="4782"/>
                  <a:pt x="23864" y="4797"/>
                </a:cubicBezTo>
                <a:cubicBezTo>
                  <a:pt x="23861" y="4802"/>
                  <a:pt x="23857" y="4804"/>
                  <a:pt x="23851" y="4804"/>
                </a:cubicBezTo>
                <a:cubicBezTo>
                  <a:pt x="23830" y="4804"/>
                  <a:pt x="23795" y="4778"/>
                  <a:pt x="23760" y="4760"/>
                </a:cubicBezTo>
                <a:cubicBezTo>
                  <a:pt x="23716" y="4741"/>
                  <a:pt x="23673" y="4728"/>
                  <a:pt x="23655" y="4728"/>
                </a:cubicBezTo>
                <a:cubicBezTo>
                  <a:pt x="23651" y="4728"/>
                  <a:pt x="23648" y="4729"/>
                  <a:pt x="23647" y="4730"/>
                </a:cubicBezTo>
                <a:cubicBezTo>
                  <a:pt x="23647" y="4738"/>
                  <a:pt x="23782" y="4902"/>
                  <a:pt x="23767" y="4925"/>
                </a:cubicBezTo>
                <a:cubicBezTo>
                  <a:pt x="23765" y="4927"/>
                  <a:pt x="23763" y="4928"/>
                  <a:pt x="23760" y="4928"/>
                </a:cubicBezTo>
                <a:cubicBezTo>
                  <a:pt x="23742" y="4928"/>
                  <a:pt x="23708" y="4891"/>
                  <a:pt x="23670" y="4865"/>
                </a:cubicBezTo>
                <a:cubicBezTo>
                  <a:pt x="23632" y="4827"/>
                  <a:pt x="23587" y="4797"/>
                  <a:pt x="23580" y="4797"/>
                </a:cubicBezTo>
                <a:lnTo>
                  <a:pt x="23580" y="4797"/>
                </a:lnTo>
                <a:cubicBezTo>
                  <a:pt x="23565" y="4805"/>
                  <a:pt x="23625" y="5015"/>
                  <a:pt x="23610" y="5022"/>
                </a:cubicBezTo>
                <a:cubicBezTo>
                  <a:pt x="23587" y="4992"/>
                  <a:pt x="23572" y="4955"/>
                  <a:pt x="23565" y="4925"/>
                </a:cubicBezTo>
                <a:cubicBezTo>
                  <a:pt x="23557" y="4887"/>
                  <a:pt x="23542" y="4850"/>
                  <a:pt x="23520" y="4820"/>
                </a:cubicBezTo>
                <a:cubicBezTo>
                  <a:pt x="23505" y="4820"/>
                  <a:pt x="23505" y="5037"/>
                  <a:pt x="23490" y="5037"/>
                </a:cubicBezTo>
                <a:cubicBezTo>
                  <a:pt x="23475" y="5037"/>
                  <a:pt x="23475" y="4820"/>
                  <a:pt x="23460" y="4820"/>
                </a:cubicBezTo>
                <a:cubicBezTo>
                  <a:pt x="23445" y="4850"/>
                  <a:pt x="23430" y="4887"/>
                  <a:pt x="23422" y="4925"/>
                </a:cubicBezTo>
                <a:cubicBezTo>
                  <a:pt x="23415" y="4955"/>
                  <a:pt x="23407" y="4992"/>
                  <a:pt x="23385" y="5022"/>
                </a:cubicBezTo>
                <a:cubicBezTo>
                  <a:pt x="23377" y="5022"/>
                  <a:pt x="23392" y="4812"/>
                  <a:pt x="23385" y="4805"/>
                </a:cubicBezTo>
                <a:lnTo>
                  <a:pt x="23385" y="4805"/>
                </a:lnTo>
                <a:cubicBezTo>
                  <a:pt x="23362" y="4835"/>
                  <a:pt x="23347" y="4872"/>
                  <a:pt x="23340" y="4910"/>
                </a:cubicBezTo>
                <a:cubicBezTo>
                  <a:pt x="23332" y="4947"/>
                  <a:pt x="23317" y="4977"/>
                  <a:pt x="23302" y="5007"/>
                </a:cubicBezTo>
                <a:cubicBezTo>
                  <a:pt x="23287" y="5007"/>
                  <a:pt x="23302" y="4797"/>
                  <a:pt x="23295" y="4790"/>
                </a:cubicBezTo>
                <a:lnTo>
                  <a:pt x="23295" y="4790"/>
                </a:lnTo>
                <a:cubicBezTo>
                  <a:pt x="23272" y="4827"/>
                  <a:pt x="23265" y="4857"/>
                  <a:pt x="23257" y="4895"/>
                </a:cubicBezTo>
                <a:cubicBezTo>
                  <a:pt x="23257" y="4932"/>
                  <a:pt x="23242" y="4970"/>
                  <a:pt x="23227" y="5000"/>
                </a:cubicBezTo>
                <a:cubicBezTo>
                  <a:pt x="23212" y="5000"/>
                  <a:pt x="23197" y="4790"/>
                  <a:pt x="23182" y="4790"/>
                </a:cubicBezTo>
                <a:cubicBezTo>
                  <a:pt x="23167" y="4790"/>
                  <a:pt x="23160" y="5000"/>
                  <a:pt x="23137" y="5007"/>
                </a:cubicBezTo>
                <a:cubicBezTo>
                  <a:pt x="23122" y="5007"/>
                  <a:pt x="23115" y="4955"/>
                  <a:pt x="23100" y="4902"/>
                </a:cubicBezTo>
                <a:cubicBezTo>
                  <a:pt x="23085" y="4850"/>
                  <a:pt x="23070" y="4797"/>
                  <a:pt x="23063" y="4797"/>
                </a:cubicBezTo>
                <a:cubicBezTo>
                  <a:pt x="23048" y="4797"/>
                  <a:pt x="23055" y="5015"/>
                  <a:pt x="23033" y="5015"/>
                </a:cubicBezTo>
                <a:cubicBezTo>
                  <a:pt x="23031" y="5015"/>
                  <a:pt x="23030" y="5016"/>
                  <a:pt x="23028" y="5016"/>
                </a:cubicBezTo>
                <a:cubicBezTo>
                  <a:pt x="23009" y="5016"/>
                  <a:pt x="23001" y="4967"/>
                  <a:pt x="22980" y="4925"/>
                </a:cubicBezTo>
                <a:cubicBezTo>
                  <a:pt x="22966" y="4882"/>
                  <a:pt x="22945" y="4827"/>
                  <a:pt x="22930" y="4827"/>
                </a:cubicBezTo>
                <a:cubicBezTo>
                  <a:pt x="22929" y="4827"/>
                  <a:pt x="22928" y="4827"/>
                  <a:pt x="22928" y="4827"/>
                </a:cubicBezTo>
                <a:cubicBezTo>
                  <a:pt x="22920" y="4827"/>
                  <a:pt x="22958" y="5037"/>
                  <a:pt x="22935" y="5045"/>
                </a:cubicBezTo>
                <a:cubicBezTo>
                  <a:pt x="22934" y="5045"/>
                  <a:pt x="22933" y="5046"/>
                  <a:pt x="22932" y="5046"/>
                </a:cubicBezTo>
                <a:cubicBezTo>
                  <a:pt x="22917" y="5046"/>
                  <a:pt x="22895" y="5004"/>
                  <a:pt x="22868" y="4962"/>
                </a:cubicBezTo>
                <a:cubicBezTo>
                  <a:pt x="22841" y="4923"/>
                  <a:pt x="22815" y="4877"/>
                  <a:pt x="22799" y="4877"/>
                </a:cubicBezTo>
                <a:cubicBezTo>
                  <a:pt x="22796" y="4877"/>
                  <a:pt x="22794" y="4878"/>
                  <a:pt x="22793" y="4880"/>
                </a:cubicBezTo>
                <a:cubicBezTo>
                  <a:pt x="22785" y="4887"/>
                  <a:pt x="22875" y="5075"/>
                  <a:pt x="22860" y="5090"/>
                </a:cubicBezTo>
                <a:cubicBezTo>
                  <a:pt x="22859" y="5090"/>
                  <a:pt x="22857" y="5091"/>
                  <a:pt x="22856" y="5091"/>
                </a:cubicBezTo>
                <a:cubicBezTo>
                  <a:pt x="22839" y="5091"/>
                  <a:pt x="22804" y="5057"/>
                  <a:pt x="22763" y="5030"/>
                </a:cubicBezTo>
                <a:cubicBezTo>
                  <a:pt x="22722" y="4996"/>
                  <a:pt x="22687" y="4961"/>
                  <a:pt x="22675" y="4961"/>
                </a:cubicBezTo>
                <a:cubicBezTo>
                  <a:pt x="22674" y="4961"/>
                  <a:pt x="22673" y="4962"/>
                  <a:pt x="22673" y="4962"/>
                </a:cubicBezTo>
                <a:cubicBezTo>
                  <a:pt x="22665" y="4970"/>
                  <a:pt x="22808" y="5135"/>
                  <a:pt x="22793" y="5150"/>
                </a:cubicBezTo>
                <a:cubicBezTo>
                  <a:pt x="22755" y="5142"/>
                  <a:pt x="22725" y="5127"/>
                  <a:pt x="22695" y="5105"/>
                </a:cubicBezTo>
                <a:cubicBezTo>
                  <a:pt x="22665" y="5082"/>
                  <a:pt x="22635" y="5067"/>
                  <a:pt x="22598" y="5060"/>
                </a:cubicBezTo>
                <a:lnTo>
                  <a:pt x="22598" y="5060"/>
                </a:lnTo>
                <a:cubicBezTo>
                  <a:pt x="22590" y="5067"/>
                  <a:pt x="22770" y="5195"/>
                  <a:pt x="22763" y="5210"/>
                </a:cubicBezTo>
                <a:cubicBezTo>
                  <a:pt x="22725" y="5202"/>
                  <a:pt x="22688" y="5187"/>
                  <a:pt x="22658" y="5172"/>
                </a:cubicBezTo>
                <a:cubicBezTo>
                  <a:pt x="22628" y="5150"/>
                  <a:pt x="22590" y="5142"/>
                  <a:pt x="22553" y="5135"/>
                </a:cubicBezTo>
                <a:lnTo>
                  <a:pt x="22553" y="5135"/>
                </a:lnTo>
                <a:cubicBezTo>
                  <a:pt x="22553" y="5142"/>
                  <a:pt x="22725" y="5270"/>
                  <a:pt x="22718" y="5277"/>
                </a:cubicBezTo>
                <a:cubicBezTo>
                  <a:pt x="22717" y="5278"/>
                  <a:pt x="22715" y="5279"/>
                  <a:pt x="22713" y="5279"/>
                </a:cubicBezTo>
                <a:cubicBezTo>
                  <a:pt x="22698" y="5279"/>
                  <a:pt x="22659" y="5258"/>
                  <a:pt x="22620" y="5232"/>
                </a:cubicBezTo>
                <a:cubicBezTo>
                  <a:pt x="22590" y="5217"/>
                  <a:pt x="22553" y="5202"/>
                  <a:pt x="22515" y="5195"/>
                </a:cubicBezTo>
                <a:lnTo>
                  <a:pt x="22515" y="5195"/>
                </a:lnTo>
                <a:cubicBezTo>
                  <a:pt x="22508" y="5202"/>
                  <a:pt x="22673" y="5345"/>
                  <a:pt x="22658" y="5352"/>
                </a:cubicBezTo>
                <a:cubicBezTo>
                  <a:pt x="22657" y="5354"/>
                  <a:pt x="22655" y="5355"/>
                  <a:pt x="22652" y="5355"/>
                </a:cubicBezTo>
                <a:cubicBezTo>
                  <a:pt x="22639" y="5355"/>
                  <a:pt x="22606" y="5324"/>
                  <a:pt x="22568" y="5292"/>
                </a:cubicBezTo>
                <a:cubicBezTo>
                  <a:pt x="22545" y="5270"/>
                  <a:pt x="22515" y="5247"/>
                  <a:pt x="22478" y="5232"/>
                </a:cubicBezTo>
                <a:lnTo>
                  <a:pt x="22478" y="5232"/>
                </a:lnTo>
                <a:cubicBezTo>
                  <a:pt x="22470" y="5240"/>
                  <a:pt x="22583" y="5420"/>
                  <a:pt x="22575" y="5427"/>
                </a:cubicBezTo>
                <a:cubicBezTo>
                  <a:pt x="22545" y="5397"/>
                  <a:pt x="22530" y="5367"/>
                  <a:pt x="22508" y="5337"/>
                </a:cubicBezTo>
                <a:cubicBezTo>
                  <a:pt x="22493" y="5300"/>
                  <a:pt x="22478" y="5270"/>
                  <a:pt x="22448" y="5240"/>
                </a:cubicBezTo>
                <a:lnTo>
                  <a:pt x="22448" y="5240"/>
                </a:lnTo>
                <a:cubicBezTo>
                  <a:pt x="22440" y="5240"/>
                  <a:pt x="22478" y="5457"/>
                  <a:pt x="22463" y="5457"/>
                </a:cubicBezTo>
                <a:cubicBezTo>
                  <a:pt x="22448" y="5457"/>
                  <a:pt x="22425" y="5247"/>
                  <a:pt x="22410" y="5247"/>
                </a:cubicBezTo>
                <a:cubicBezTo>
                  <a:pt x="22395" y="5277"/>
                  <a:pt x="22388" y="5315"/>
                  <a:pt x="22380" y="5352"/>
                </a:cubicBezTo>
                <a:cubicBezTo>
                  <a:pt x="22380" y="5390"/>
                  <a:pt x="22365" y="5420"/>
                  <a:pt x="22351" y="5457"/>
                </a:cubicBezTo>
                <a:cubicBezTo>
                  <a:pt x="22343" y="5457"/>
                  <a:pt x="22373" y="5240"/>
                  <a:pt x="22358" y="5240"/>
                </a:cubicBezTo>
                <a:lnTo>
                  <a:pt x="22358" y="5240"/>
                </a:lnTo>
                <a:cubicBezTo>
                  <a:pt x="22343" y="5270"/>
                  <a:pt x="22321" y="5300"/>
                  <a:pt x="22313" y="5330"/>
                </a:cubicBezTo>
                <a:cubicBezTo>
                  <a:pt x="22298" y="5367"/>
                  <a:pt x="22283" y="5397"/>
                  <a:pt x="22261" y="5427"/>
                </a:cubicBezTo>
                <a:cubicBezTo>
                  <a:pt x="22246" y="5420"/>
                  <a:pt x="22313" y="5217"/>
                  <a:pt x="22298" y="5210"/>
                </a:cubicBezTo>
                <a:lnTo>
                  <a:pt x="22298" y="5210"/>
                </a:lnTo>
                <a:cubicBezTo>
                  <a:pt x="22276" y="5240"/>
                  <a:pt x="22253" y="5270"/>
                  <a:pt x="22238" y="5307"/>
                </a:cubicBezTo>
                <a:cubicBezTo>
                  <a:pt x="22216" y="5352"/>
                  <a:pt x="22186" y="5397"/>
                  <a:pt x="22178" y="5397"/>
                </a:cubicBezTo>
                <a:cubicBezTo>
                  <a:pt x="22178" y="5397"/>
                  <a:pt x="22246" y="5195"/>
                  <a:pt x="22231" y="5187"/>
                </a:cubicBezTo>
                <a:lnTo>
                  <a:pt x="22231" y="5187"/>
                </a:lnTo>
                <a:cubicBezTo>
                  <a:pt x="22208" y="5217"/>
                  <a:pt x="22186" y="5247"/>
                  <a:pt x="22171" y="5285"/>
                </a:cubicBezTo>
                <a:cubicBezTo>
                  <a:pt x="22156" y="5315"/>
                  <a:pt x="22141" y="5345"/>
                  <a:pt x="22111" y="5375"/>
                </a:cubicBezTo>
                <a:cubicBezTo>
                  <a:pt x="22088" y="5367"/>
                  <a:pt x="22133" y="5157"/>
                  <a:pt x="22111" y="5142"/>
                </a:cubicBezTo>
                <a:cubicBezTo>
                  <a:pt x="22109" y="5142"/>
                  <a:pt x="22108" y="5142"/>
                  <a:pt x="22106" y="5142"/>
                </a:cubicBezTo>
                <a:cubicBezTo>
                  <a:pt x="22085" y="5142"/>
                  <a:pt x="22064" y="5190"/>
                  <a:pt x="22036" y="5232"/>
                </a:cubicBezTo>
                <a:cubicBezTo>
                  <a:pt x="22008" y="5274"/>
                  <a:pt x="21980" y="5323"/>
                  <a:pt x="21964" y="5323"/>
                </a:cubicBezTo>
                <a:cubicBezTo>
                  <a:pt x="21963" y="5323"/>
                  <a:pt x="21962" y="5323"/>
                  <a:pt x="21961" y="5322"/>
                </a:cubicBezTo>
                <a:cubicBezTo>
                  <a:pt x="21938" y="5315"/>
                  <a:pt x="21961" y="5097"/>
                  <a:pt x="21931" y="5090"/>
                </a:cubicBezTo>
                <a:cubicBezTo>
                  <a:pt x="21901" y="5090"/>
                  <a:pt x="21893" y="5142"/>
                  <a:pt x="21871" y="5195"/>
                </a:cubicBezTo>
                <a:cubicBezTo>
                  <a:pt x="21848" y="5247"/>
                  <a:pt x="21826" y="5292"/>
                  <a:pt x="21811" y="5292"/>
                </a:cubicBezTo>
                <a:cubicBezTo>
                  <a:pt x="21781" y="5292"/>
                  <a:pt x="21758" y="5075"/>
                  <a:pt x="21728" y="5075"/>
                </a:cubicBezTo>
                <a:cubicBezTo>
                  <a:pt x="21698" y="5075"/>
                  <a:pt x="21691" y="5292"/>
                  <a:pt x="21661" y="5300"/>
                </a:cubicBezTo>
                <a:cubicBezTo>
                  <a:pt x="21653" y="5300"/>
                  <a:pt x="21623" y="5247"/>
                  <a:pt x="21601" y="5202"/>
                </a:cubicBezTo>
                <a:cubicBezTo>
                  <a:pt x="21571" y="5157"/>
                  <a:pt x="21549" y="5112"/>
                  <a:pt x="21534" y="5112"/>
                </a:cubicBezTo>
                <a:cubicBezTo>
                  <a:pt x="21519" y="5112"/>
                  <a:pt x="21549" y="5330"/>
                  <a:pt x="21519" y="5337"/>
                </a:cubicBezTo>
                <a:cubicBezTo>
                  <a:pt x="21517" y="5338"/>
                  <a:pt x="21516" y="5338"/>
                  <a:pt x="21515" y="5338"/>
                </a:cubicBezTo>
                <a:cubicBezTo>
                  <a:pt x="21498" y="5338"/>
                  <a:pt x="21464" y="5297"/>
                  <a:pt x="21436" y="5262"/>
                </a:cubicBezTo>
                <a:cubicBezTo>
                  <a:pt x="21401" y="5221"/>
                  <a:pt x="21367" y="5179"/>
                  <a:pt x="21356" y="5179"/>
                </a:cubicBezTo>
                <a:cubicBezTo>
                  <a:pt x="21355" y="5179"/>
                  <a:pt x="21354" y="5179"/>
                  <a:pt x="21354" y="5180"/>
                </a:cubicBezTo>
                <a:cubicBezTo>
                  <a:pt x="21324" y="5195"/>
                  <a:pt x="21391" y="5397"/>
                  <a:pt x="21361" y="5420"/>
                </a:cubicBezTo>
                <a:cubicBezTo>
                  <a:pt x="21357" y="5422"/>
                  <a:pt x="21353" y="5422"/>
                  <a:pt x="21349" y="5422"/>
                </a:cubicBezTo>
                <a:cubicBezTo>
                  <a:pt x="21325" y="5422"/>
                  <a:pt x="21303" y="5384"/>
                  <a:pt x="21264" y="5352"/>
                </a:cubicBezTo>
                <a:cubicBezTo>
                  <a:pt x="21223" y="5318"/>
                  <a:pt x="21188" y="5284"/>
                  <a:pt x="21171" y="5284"/>
                </a:cubicBezTo>
                <a:cubicBezTo>
                  <a:pt x="21169" y="5284"/>
                  <a:pt x="21168" y="5284"/>
                  <a:pt x="21166" y="5285"/>
                </a:cubicBezTo>
                <a:cubicBezTo>
                  <a:pt x="21136" y="5307"/>
                  <a:pt x="21226" y="5502"/>
                  <a:pt x="21204" y="5524"/>
                </a:cubicBezTo>
                <a:cubicBezTo>
                  <a:pt x="21202" y="5525"/>
                  <a:pt x="21201" y="5525"/>
                  <a:pt x="21199" y="5525"/>
                </a:cubicBezTo>
                <a:cubicBezTo>
                  <a:pt x="21181" y="5525"/>
                  <a:pt x="21140" y="5492"/>
                  <a:pt x="21099" y="5465"/>
                </a:cubicBezTo>
                <a:cubicBezTo>
                  <a:pt x="21059" y="5431"/>
                  <a:pt x="21012" y="5403"/>
                  <a:pt x="20998" y="5403"/>
                </a:cubicBezTo>
                <a:cubicBezTo>
                  <a:pt x="20996" y="5403"/>
                  <a:pt x="20995" y="5404"/>
                  <a:pt x="20994" y="5405"/>
                </a:cubicBezTo>
                <a:cubicBezTo>
                  <a:pt x="20964" y="5427"/>
                  <a:pt x="21061" y="5622"/>
                  <a:pt x="21031" y="5637"/>
                </a:cubicBezTo>
                <a:cubicBezTo>
                  <a:pt x="21027" y="5641"/>
                  <a:pt x="21023" y="5643"/>
                  <a:pt x="21018" y="5643"/>
                </a:cubicBezTo>
                <a:cubicBezTo>
                  <a:pt x="20997" y="5643"/>
                  <a:pt x="20971" y="5607"/>
                  <a:pt x="20934" y="5577"/>
                </a:cubicBezTo>
                <a:cubicBezTo>
                  <a:pt x="20894" y="5543"/>
                  <a:pt x="20853" y="5516"/>
                  <a:pt x="20840" y="5516"/>
                </a:cubicBezTo>
                <a:cubicBezTo>
                  <a:pt x="20839" y="5516"/>
                  <a:pt x="20837" y="5516"/>
                  <a:pt x="20837" y="5517"/>
                </a:cubicBezTo>
                <a:cubicBezTo>
                  <a:pt x="20807" y="5532"/>
                  <a:pt x="20882" y="5734"/>
                  <a:pt x="20852" y="5749"/>
                </a:cubicBezTo>
                <a:cubicBezTo>
                  <a:pt x="20850" y="5750"/>
                  <a:pt x="20849" y="5750"/>
                  <a:pt x="20847" y="5750"/>
                </a:cubicBezTo>
                <a:cubicBezTo>
                  <a:pt x="20830" y="5750"/>
                  <a:pt x="20796" y="5715"/>
                  <a:pt x="20762" y="5674"/>
                </a:cubicBezTo>
                <a:cubicBezTo>
                  <a:pt x="20720" y="5640"/>
                  <a:pt x="20691" y="5599"/>
                  <a:pt x="20669" y="5599"/>
                </a:cubicBezTo>
                <a:cubicBezTo>
                  <a:pt x="20668" y="5599"/>
                  <a:pt x="20666" y="5599"/>
                  <a:pt x="20664" y="5599"/>
                </a:cubicBezTo>
                <a:cubicBezTo>
                  <a:pt x="20634" y="5614"/>
                  <a:pt x="20672" y="5824"/>
                  <a:pt x="20642" y="5832"/>
                </a:cubicBezTo>
                <a:cubicBezTo>
                  <a:pt x="20627" y="5832"/>
                  <a:pt x="20597" y="5787"/>
                  <a:pt x="20567" y="5742"/>
                </a:cubicBezTo>
                <a:cubicBezTo>
                  <a:pt x="20544" y="5689"/>
                  <a:pt x="20514" y="5644"/>
                  <a:pt x="20499" y="5644"/>
                </a:cubicBezTo>
                <a:cubicBezTo>
                  <a:pt x="20469" y="5652"/>
                  <a:pt x="20469" y="5869"/>
                  <a:pt x="20439" y="5869"/>
                </a:cubicBezTo>
                <a:cubicBezTo>
                  <a:pt x="20424" y="5869"/>
                  <a:pt x="20409" y="5824"/>
                  <a:pt x="20387" y="5772"/>
                </a:cubicBezTo>
                <a:cubicBezTo>
                  <a:pt x="20364" y="5719"/>
                  <a:pt x="20342" y="5667"/>
                  <a:pt x="20327" y="5667"/>
                </a:cubicBezTo>
                <a:cubicBezTo>
                  <a:pt x="20312" y="5667"/>
                  <a:pt x="20289" y="5884"/>
                  <a:pt x="20259" y="5892"/>
                </a:cubicBezTo>
                <a:cubicBezTo>
                  <a:pt x="20244" y="5892"/>
                  <a:pt x="20222" y="5839"/>
                  <a:pt x="20199" y="5787"/>
                </a:cubicBezTo>
                <a:cubicBezTo>
                  <a:pt x="20177" y="5734"/>
                  <a:pt x="20162" y="5682"/>
                  <a:pt x="20147" y="5682"/>
                </a:cubicBezTo>
                <a:cubicBezTo>
                  <a:pt x="20117" y="5682"/>
                  <a:pt x="20117" y="5907"/>
                  <a:pt x="20087" y="5914"/>
                </a:cubicBezTo>
                <a:cubicBezTo>
                  <a:pt x="20072" y="5914"/>
                  <a:pt x="20042" y="5862"/>
                  <a:pt x="20020" y="5817"/>
                </a:cubicBezTo>
                <a:cubicBezTo>
                  <a:pt x="19992" y="5775"/>
                  <a:pt x="19964" y="5726"/>
                  <a:pt x="19948" y="5726"/>
                </a:cubicBezTo>
                <a:cubicBezTo>
                  <a:pt x="19947" y="5726"/>
                  <a:pt x="19946" y="5726"/>
                  <a:pt x="19945" y="5727"/>
                </a:cubicBezTo>
                <a:cubicBezTo>
                  <a:pt x="19930" y="5727"/>
                  <a:pt x="19960" y="5944"/>
                  <a:pt x="19937" y="5952"/>
                </a:cubicBezTo>
                <a:cubicBezTo>
                  <a:pt x="19933" y="5954"/>
                  <a:pt x="19929" y="5955"/>
                  <a:pt x="19925" y="5955"/>
                </a:cubicBezTo>
                <a:cubicBezTo>
                  <a:pt x="19901" y="5955"/>
                  <a:pt x="19879" y="5917"/>
                  <a:pt x="19840" y="5884"/>
                </a:cubicBezTo>
                <a:cubicBezTo>
                  <a:pt x="19805" y="5850"/>
                  <a:pt x="19770" y="5808"/>
                  <a:pt x="19753" y="5808"/>
                </a:cubicBezTo>
                <a:cubicBezTo>
                  <a:pt x="19752" y="5808"/>
                  <a:pt x="19751" y="5809"/>
                  <a:pt x="19750" y="5809"/>
                </a:cubicBezTo>
                <a:cubicBezTo>
                  <a:pt x="19735" y="5824"/>
                  <a:pt x="19832" y="6019"/>
                  <a:pt x="19802" y="6042"/>
                </a:cubicBezTo>
                <a:cubicBezTo>
                  <a:pt x="19797" y="6046"/>
                  <a:pt x="19792" y="6049"/>
                  <a:pt x="19786" y="6049"/>
                </a:cubicBezTo>
                <a:cubicBezTo>
                  <a:pt x="19763" y="6049"/>
                  <a:pt x="19733" y="6022"/>
                  <a:pt x="19697" y="6004"/>
                </a:cubicBezTo>
                <a:cubicBezTo>
                  <a:pt x="19652" y="5985"/>
                  <a:pt x="19606" y="5965"/>
                  <a:pt x="19590" y="5965"/>
                </a:cubicBezTo>
                <a:cubicBezTo>
                  <a:pt x="19588" y="5965"/>
                  <a:pt x="19586" y="5966"/>
                  <a:pt x="19585" y="5967"/>
                </a:cubicBezTo>
                <a:cubicBezTo>
                  <a:pt x="19570" y="5982"/>
                  <a:pt x="19712" y="6147"/>
                  <a:pt x="19697" y="6177"/>
                </a:cubicBezTo>
                <a:cubicBezTo>
                  <a:pt x="19690" y="6183"/>
                  <a:pt x="19682" y="6186"/>
                  <a:pt x="19672" y="6186"/>
                </a:cubicBezTo>
                <a:cubicBezTo>
                  <a:pt x="19650" y="6186"/>
                  <a:pt x="19619" y="6172"/>
                  <a:pt x="19577" y="6162"/>
                </a:cubicBezTo>
                <a:cubicBezTo>
                  <a:pt x="19540" y="6151"/>
                  <a:pt x="19503" y="6140"/>
                  <a:pt x="19482" y="6140"/>
                </a:cubicBezTo>
                <a:cubicBezTo>
                  <a:pt x="19473" y="6140"/>
                  <a:pt x="19467" y="6142"/>
                  <a:pt x="19465" y="6147"/>
                </a:cubicBezTo>
                <a:cubicBezTo>
                  <a:pt x="19457" y="6162"/>
                  <a:pt x="19615" y="6304"/>
                  <a:pt x="19600" y="6334"/>
                </a:cubicBezTo>
                <a:cubicBezTo>
                  <a:pt x="19598" y="6338"/>
                  <a:pt x="19592" y="6340"/>
                  <a:pt x="19583" y="6340"/>
                </a:cubicBezTo>
                <a:cubicBezTo>
                  <a:pt x="19561" y="6340"/>
                  <a:pt x="19522" y="6330"/>
                  <a:pt x="19480" y="6319"/>
                </a:cubicBezTo>
                <a:cubicBezTo>
                  <a:pt x="19444" y="6314"/>
                  <a:pt x="19408" y="6305"/>
                  <a:pt x="19386" y="6305"/>
                </a:cubicBezTo>
                <a:cubicBezTo>
                  <a:pt x="19377" y="6305"/>
                  <a:pt x="19370" y="6307"/>
                  <a:pt x="19368" y="6311"/>
                </a:cubicBezTo>
                <a:cubicBezTo>
                  <a:pt x="19353" y="6341"/>
                  <a:pt x="19517" y="6476"/>
                  <a:pt x="19502" y="6499"/>
                </a:cubicBezTo>
                <a:cubicBezTo>
                  <a:pt x="19498" y="6508"/>
                  <a:pt x="19490" y="6512"/>
                  <a:pt x="19480" y="6512"/>
                </a:cubicBezTo>
                <a:cubicBezTo>
                  <a:pt x="19458" y="6512"/>
                  <a:pt x="19424" y="6494"/>
                  <a:pt x="19383" y="6484"/>
                </a:cubicBezTo>
                <a:cubicBezTo>
                  <a:pt x="19340" y="6478"/>
                  <a:pt x="19298" y="6467"/>
                  <a:pt x="19279" y="6467"/>
                </a:cubicBezTo>
                <a:cubicBezTo>
                  <a:pt x="19275" y="6467"/>
                  <a:pt x="19272" y="6467"/>
                  <a:pt x="19270" y="6469"/>
                </a:cubicBezTo>
                <a:cubicBezTo>
                  <a:pt x="19248" y="6499"/>
                  <a:pt x="19405" y="6656"/>
                  <a:pt x="19383" y="6679"/>
                </a:cubicBezTo>
                <a:cubicBezTo>
                  <a:pt x="19378" y="6685"/>
                  <a:pt x="19371" y="6688"/>
                  <a:pt x="19360" y="6688"/>
                </a:cubicBezTo>
                <a:cubicBezTo>
                  <a:pt x="19336" y="6688"/>
                  <a:pt x="19298" y="6672"/>
                  <a:pt x="19255" y="6656"/>
                </a:cubicBezTo>
                <a:cubicBezTo>
                  <a:pt x="19215" y="6645"/>
                  <a:pt x="19175" y="6629"/>
                  <a:pt x="19151" y="6629"/>
                </a:cubicBezTo>
                <a:cubicBezTo>
                  <a:pt x="19144" y="6629"/>
                  <a:pt x="19139" y="6630"/>
                  <a:pt x="19135" y="6634"/>
                </a:cubicBezTo>
                <a:cubicBezTo>
                  <a:pt x="19105" y="6671"/>
                  <a:pt x="19233" y="6851"/>
                  <a:pt x="19195" y="6881"/>
                </a:cubicBezTo>
                <a:cubicBezTo>
                  <a:pt x="19188" y="6888"/>
                  <a:pt x="19181" y="6891"/>
                  <a:pt x="19173" y="6891"/>
                </a:cubicBezTo>
                <a:cubicBezTo>
                  <a:pt x="19147" y="6891"/>
                  <a:pt x="19116" y="6859"/>
                  <a:pt x="19075" y="6836"/>
                </a:cubicBezTo>
                <a:cubicBezTo>
                  <a:pt x="19036" y="6810"/>
                  <a:pt x="18991" y="6790"/>
                  <a:pt x="18971" y="6790"/>
                </a:cubicBezTo>
                <a:cubicBezTo>
                  <a:pt x="18967" y="6790"/>
                  <a:pt x="18965" y="6790"/>
                  <a:pt x="18963" y="6791"/>
                </a:cubicBezTo>
                <a:cubicBezTo>
                  <a:pt x="18925" y="6821"/>
                  <a:pt x="19000" y="7023"/>
                  <a:pt x="18963" y="7046"/>
                </a:cubicBezTo>
                <a:cubicBezTo>
                  <a:pt x="18961" y="7046"/>
                  <a:pt x="18959" y="7047"/>
                  <a:pt x="18958" y="7047"/>
                </a:cubicBezTo>
                <a:cubicBezTo>
                  <a:pt x="18935" y="7047"/>
                  <a:pt x="18900" y="7006"/>
                  <a:pt x="18865" y="6971"/>
                </a:cubicBezTo>
                <a:cubicBezTo>
                  <a:pt x="18820" y="6926"/>
                  <a:pt x="18783" y="6889"/>
                  <a:pt x="18768" y="6889"/>
                </a:cubicBezTo>
                <a:cubicBezTo>
                  <a:pt x="18730" y="6904"/>
                  <a:pt x="18723" y="7121"/>
                  <a:pt x="18678" y="7121"/>
                </a:cubicBezTo>
                <a:cubicBezTo>
                  <a:pt x="18677" y="7121"/>
                  <a:pt x="18676" y="7121"/>
                  <a:pt x="18675" y="7121"/>
                </a:cubicBezTo>
                <a:cubicBezTo>
                  <a:pt x="18625" y="7121"/>
                  <a:pt x="18595" y="6911"/>
                  <a:pt x="18551" y="6911"/>
                </a:cubicBezTo>
                <a:cubicBezTo>
                  <a:pt x="18528" y="6911"/>
                  <a:pt x="18498" y="6956"/>
                  <a:pt x="18468" y="7001"/>
                </a:cubicBezTo>
                <a:cubicBezTo>
                  <a:pt x="18440" y="7050"/>
                  <a:pt x="18412" y="7099"/>
                  <a:pt x="18390" y="7099"/>
                </a:cubicBezTo>
                <a:cubicBezTo>
                  <a:pt x="18389" y="7099"/>
                  <a:pt x="18387" y="7099"/>
                  <a:pt x="18386" y="7098"/>
                </a:cubicBezTo>
                <a:cubicBezTo>
                  <a:pt x="18363" y="7091"/>
                  <a:pt x="18363" y="7076"/>
                  <a:pt x="18356" y="7046"/>
                </a:cubicBezTo>
                <a:cubicBezTo>
                  <a:pt x="18288" y="7031"/>
                  <a:pt x="18221" y="7016"/>
                  <a:pt x="18153" y="7008"/>
                </a:cubicBezTo>
                <a:lnTo>
                  <a:pt x="18153" y="7008"/>
                </a:lnTo>
                <a:cubicBezTo>
                  <a:pt x="18146" y="7023"/>
                  <a:pt x="18326" y="7136"/>
                  <a:pt x="18318" y="7151"/>
                </a:cubicBezTo>
                <a:cubicBezTo>
                  <a:pt x="18317" y="7154"/>
                  <a:pt x="18313" y="7156"/>
                  <a:pt x="18308" y="7156"/>
                </a:cubicBezTo>
                <a:cubicBezTo>
                  <a:pt x="18290" y="7156"/>
                  <a:pt x="18254" y="7138"/>
                  <a:pt x="18213" y="7121"/>
                </a:cubicBezTo>
                <a:cubicBezTo>
                  <a:pt x="18168" y="7108"/>
                  <a:pt x="18123" y="7089"/>
                  <a:pt x="18111" y="7089"/>
                </a:cubicBezTo>
                <a:cubicBezTo>
                  <a:pt x="18109" y="7089"/>
                  <a:pt x="18108" y="7090"/>
                  <a:pt x="18108" y="7091"/>
                </a:cubicBezTo>
                <a:cubicBezTo>
                  <a:pt x="18101" y="7098"/>
                  <a:pt x="18258" y="7248"/>
                  <a:pt x="18251" y="7256"/>
                </a:cubicBezTo>
                <a:cubicBezTo>
                  <a:pt x="18249" y="7259"/>
                  <a:pt x="18247" y="7260"/>
                  <a:pt x="18243" y="7260"/>
                </a:cubicBezTo>
                <a:cubicBezTo>
                  <a:pt x="18227" y="7260"/>
                  <a:pt x="18190" y="7235"/>
                  <a:pt x="18153" y="7211"/>
                </a:cubicBezTo>
                <a:cubicBezTo>
                  <a:pt x="18106" y="7184"/>
                  <a:pt x="18066" y="7157"/>
                  <a:pt x="18057" y="7157"/>
                </a:cubicBezTo>
                <a:cubicBezTo>
                  <a:pt x="18056" y="7157"/>
                  <a:pt x="18056" y="7158"/>
                  <a:pt x="18056" y="7158"/>
                </a:cubicBezTo>
                <a:cubicBezTo>
                  <a:pt x="18048" y="7166"/>
                  <a:pt x="18176" y="7338"/>
                  <a:pt x="18161" y="7353"/>
                </a:cubicBezTo>
                <a:cubicBezTo>
                  <a:pt x="18159" y="7355"/>
                  <a:pt x="18157" y="7356"/>
                  <a:pt x="18154" y="7356"/>
                </a:cubicBezTo>
                <a:cubicBezTo>
                  <a:pt x="18138" y="7356"/>
                  <a:pt x="18111" y="7318"/>
                  <a:pt x="18078" y="7286"/>
                </a:cubicBezTo>
                <a:cubicBezTo>
                  <a:pt x="18044" y="7245"/>
                  <a:pt x="18004" y="7210"/>
                  <a:pt x="17997" y="7210"/>
                </a:cubicBezTo>
                <a:cubicBezTo>
                  <a:pt x="17996" y="7210"/>
                  <a:pt x="17996" y="7210"/>
                  <a:pt x="17996" y="7211"/>
                </a:cubicBezTo>
                <a:cubicBezTo>
                  <a:pt x="17988" y="7218"/>
                  <a:pt x="18056" y="7421"/>
                  <a:pt x="18041" y="7428"/>
                </a:cubicBezTo>
                <a:cubicBezTo>
                  <a:pt x="18039" y="7429"/>
                  <a:pt x="18038" y="7429"/>
                  <a:pt x="18037" y="7429"/>
                </a:cubicBezTo>
                <a:cubicBezTo>
                  <a:pt x="18017" y="7429"/>
                  <a:pt x="18009" y="7380"/>
                  <a:pt x="17981" y="7331"/>
                </a:cubicBezTo>
                <a:cubicBezTo>
                  <a:pt x="17973" y="7301"/>
                  <a:pt x="17951" y="7263"/>
                  <a:pt x="17929" y="7241"/>
                </a:cubicBezTo>
                <a:lnTo>
                  <a:pt x="17929" y="7241"/>
                </a:lnTo>
                <a:cubicBezTo>
                  <a:pt x="17914" y="7241"/>
                  <a:pt x="17958" y="7451"/>
                  <a:pt x="17951" y="7458"/>
                </a:cubicBezTo>
                <a:cubicBezTo>
                  <a:pt x="17929" y="7421"/>
                  <a:pt x="17914" y="7391"/>
                  <a:pt x="17906" y="7353"/>
                </a:cubicBezTo>
                <a:cubicBezTo>
                  <a:pt x="17899" y="7323"/>
                  <a:pt x="17884" y="7286"/>
                  <a:pt x="17861" y="7256"/>
                </a:cubicBezTo>
                <a:lnTo>
                  <a:pt x="17861" y="7256"/>
                </a:lnTo>
                <a:cubicBezTo>
                  <a:pt x="17846" y="7256"/>
                  <a:pt x="17884" y="7473"/>
                  <a:pt x="17869" y="7473"/>
                </a:cubicBezTo>
                <a:cubicBezTo>
                  <a:pt x="17846" y="7443"/>
                  <a:pt x="17831" y="7406"/>
                  <a:pt x="17824" y="7376"/>
                </a:cubicBezTo>
                <a:cubicBezTo>
                  <a:pt x="17816" y="7338"/>
                  <a:pt x="17801" y="7308"/>
                  <a:pt x="17779" y="7278"/>
                </a:cubicBezTo>
                <a:lnTo>
                  <a:pt x="17779" y="7278"/>
                </a:lnTo>
                <a:cubicBezTo>
                  <a:pt x="17764" y="7278"/>
                  <a:pt x="17816" y="7488"/>
                  <a:pt x="17801" y="7488"/>
                </a:cubicBezTo>
                <a:cubicBezTo>
                  <a:pt x="17779" y="7466"/>
                  <a:pt x="17756" y="7428"/>
                  <a:pt x="17741" y="7398"/>
                </a:cubicBezTo>
                <a:cubicBezTo>
                  <a:pt x="17734" y="7361"/>
                  <a:pt x="17711" y="7331"/>
                  <a:pt x="17689" y="7301"/>
                </a:cubicBezTo>
                <a:lnTo>
                  <a:pt x="17689" y="7301"/>
                </a:lnTo>
                <a:cubicBezTo>
                  <a:pt x="17674" y="7308"/>
                  <a:pt x="17756" y="7503"/>
                  <a:pt x="17749" y="7511"/>
                </a:cubicBezTo>
                <a:cubicBezTo>
                  <a:pt x="17748" y="7511"/>
                  <a:pt x="17746" y="7511"/>
                  <a:pt x="17745" y="7511"/>
                </a:cubicBezTo>
                <a:cubicBezTo>
                  <a:pt x="17730" y="7511"/>
                  <a:pt x="17708" y="7470"/>
                  <a:pt x="17674" y="7436"/>
                </a:cubicBezTo>
                <a:cubicBezTo>
                  <a:pt x="17636" y="7391"/>
                  <a:pt x="17606" y="7353"/>
                  <a:pt x="17599" y="7353"/>
                </a:cubicBezTo>
                <a:lnTo>
                  <a:pt x="17599" y="7353"/>
                </a:lnTo>
                <a:cubicBezTo>
                  <a:pt x="17591" y="7361"/>
                  <a:pt x="17704" y="7541"/>
                  <a:pt x="17696" y="7541"/>
                </a:cubicBezTo>
                <a:cubicBezTo>
                  <a:pt x="17689" y="7541"/>
                  <a:pt x="17659" y="7511"/>
                  <a:pt x="17621" y="7473"/>
                </a:cubicBezTo>
                <a:cubicBezTo>
                  <a:pt x="17599" y="7443"/>
                  <a:pt x="17569" y="7413"/>
                  <a:pt x="17539" y="7398"/>
                </a:cubicBezTo>
                <a:lnTo>
                  <a:pt x="17539" y="7398"/>
                </a:lnTo>
                <a:cubicBezTo>
                  <a:pt x="17531" y="7406"/>
                  <a:pt x="17651" y="7578"/>
                  <a:pt x="17644" y="7586"/>
                </a:cubicBezTo>
                <a:cubicBezTo>
                  <a:pt x="17643" y="7586"/>
                  <a:pt x="17642" y="7586"/>
                  <a:pt x="17642" y="7586"/>
                </a:cubicBezTo>
                <a:cubicBezTo>
                  <a:pt x="17632" y="7586"/>
                  <a:pt x="17603" y="7545"/>
                  <a:pt x="17569" y="7511"/>
                </a:cubicBezTo>
                <a:cubicBezTo>
                  <a:pt x="17546" y="7481"/>
                  <a:pt x="17516" y="7458"/>
                  <a:pt x="17486" y="7436"/>
                </a:cubicBezTo>
                <a:lnTo>
                  <a:pt x="17486" y="7436"/>
                </a:lnTo>
                <a:cubicBezTo>
                  <a:pt x="17479" y="7443"/>
                  <a:pt x="17599" y="7623"/>
                  <a:pt x="17591" y="7623"/>
                </a:cubicBezTo>
                <a:cubicBezTo>
                  <a:pt x="17576" y="7623"/>
                  <a:pt x="17546" y="7586"/>
                  <a:pt x="17516" y="7548"/>
                </a:cubicBezTo>
                <a:cubicBezTo>
                  <a:pt x="17494" y="7518"/>
                  <a:pt x="17471" y="7488"/>
                  <a:pt x="17441" y="7466"/>
                </a:cubicBezTo>
                <a:lnTo>
                  <a:pt x="17441" y="7466"/>
                </a:lnTo>
                <a:cubicBezTo>
                  <a:pt x="17426" y="7473"/>
                  <a:pt x="17531" y="7660"/>
                  <a:pt x="17524" y="7668"/>
                </a:cubicBezTo>
                <a:cubicBezTo>
                  <a:pt x="17494" y="7638"/>
                  <a:pt x="17471" y="7608"/>
                  <a:pt x="17456" y="7578"/>
                </a:cubicBezTo>
                <a:cubicBezTo>
                  <a:pt x="17441" y="7548"/>
                  <a:pt x="17419" y="7518"/>
                  <a:pt x="17389" y="7496"/>
                </a:cubicBezTo>
                <a:lnTo>
                  <a:pt x="17389" y="7496"/>
                </a:lnTo>
                <a:cubicBezTo>
                  <a:pt x="17381" y="7496"/>
                  <a:pt x="17456" y="7698"/>
                  <a:pt x="17441" y="7705"/>
                </a:cubicBezTo>
                <a:cubicBezTo>
                  <a:pt x="17434" y="7705"/>
                  <a:pt x="17404" y="7660"/>
                  <a:pt x="17374" y="7616"/>
                </a:cubicBezTo>
                <a:cubicBezTo>
                  <a:pt x="17346" y="7574"/>
                  <a:pt x="17318" y="7532"/>
                  <a:pt x="17308" y="7532"/>
                </a:cubicBezTo>
                <a:cubicBezTo>
                  <a:pt x="17308" y="7532"/>
                  <a:pt x="17307" y="7533"/>
                  <a:pt x="17306" y="7533"/>
                </a:cubicBezTo>
                <a:cubicBezTo>
                  <a:pt x="17291" y="7541"/>
                  <a:pt x="17366" y="7743"/>
                  <a:pt x="17351" y="7750"/>
                </a:cubicBezTo>
                <a:cubicBezTo>
                  <a:pt x="17350" y="7751"/>
                  <a:pt x="17348" y="7751"/>
                  <a:pt x="17346" y="7751"/>
                </a:cubicBezTo>
                <a:cubicBezTo>
                  <a:pt x="17326" y="7751"/>
                  <a:pt x="17304" y="7710"/>
                  <a:pt x="17269" y="7668"/>
                </a:cubicBezTo>
                <a:cubicBezTo>
                  <a:pt x="17234" y="7633"/>
                  <a:pt x="17206" y="7592"/>
                  <a:pt x="17196" y="7592"/>
                </a:cubicBezTo>
                <a:cubicBezTo>
                  <a:pt x="17195" y="7592"/>
                  <a:pt x="17195" y="7592"/>
                  <a:pt x="17194" y="7593"/>
                </a:cubicBezTo>
                <a:cubicBezTo>
                  <a:pt x="17179" y="7601"/>
                  <a:pt x="17261" y="7795"/>
                  <a:pt x="17246" y="7810"/>
                </a:cubicBezTo>
                <a:cubicBezTo>
                  <a:pt x="17245" y="7811"/>
                  <a:pt x="17244" y="7811"/>
                  <a:pt x="17243" y="7811"/>
                </a:cubicBezTo>
                <a:cubicBezTo>
                  <a:pt x="17227" y="7811"/>
                  <a:pt x="17199" y="7770"/>
                  <a:pt x="17164" y="7728"/>
                </a:cubicBezTo>
                <a:cubicBezTo>
                  <a:pt x="17136" y="7693"/>
                  <a:pt x="17102" y="7652"/>
                  <a:pt x="17091" y="7652"/>
                </a:cubicBezTo>
                <a:cubicBezTo>
                  <a:pt x="17090" y="7652"/>
                  <a:pt x="17090" y="7652"/>
                  <a:pt x="17089" y="7653"/>
                </a:cubicBezTo>
                <a:cubicBezTo>
                  <a:pt x="17082" y="7653"/>
                  <a:pt x="17149" y="7863"/>
                  <a:pt x="17134" y="7870"/>
                </a:cubicBezTo>
                <a:cubicBezTo>
                  <a:pt x="17133" y="7871"/>
                  <a:pt x="17131" y="7871"/>
                  <a:pt x="17130" y="7871"/>
                </a:cubicBezTo>
                <a:cubicBezTo>
                  <a:pt x="17109" y="7871"/>
                  <a:pt x="17087" y="7822"/>
                  <a:pt x="17059" y="7780"/>
                </a:cubicBezTo>
                <a:cubicBezTo>
                  <a:pt x="17029" y="7735"/>
                  <a:pt x="16999" y="7698"/>
                  <a:pt x="16992" y="7698"/>
                </a:cubicBezTo>
                <a:lnTo>
                  <a:pt x="16992" y="7698"/>
                </a:lnTo>
                <a:cubicBezTo>
                  <a:pt x="16984" y="7705"/>
                  <a:pt x="17022" y="7915"/>
                  <a:pt x="16999" y="7923"/>
                </a:cubicBezTo>
                <a:cubicBezTo>
                  <a:pt x="16984" y="7923"/>
                  <a:pt x="16969" y="7870"/>
                  <a:pt x="16954" y="7818"/>
                </a:cubicBezTo>
                <a:cubicBezTo>
                  <a:pt x="16932" y="7773"/>
                  <a:pt x="16909" y="7720"/>
                  <a:pt x="16902" y="7720"/>
                </a:cubicBezTo>
                <a:cubicBezTo>
                  <a:pt x="16865" y="7720"/>
                  <a:pt x="16821" y="7923"/>
                  <a:pt x="16784" y="7923"/>
                </a:cubicBezTo>
                <a:cubicBezTo>
                  <a:pt x="16783" y="7923"/>
                  <a:pt x="16782" y="7923"/>
                  <a:pt x="16782" y="7923"/>
                </a:cubicBezTo>
                <a:cubicBezTo>
                  <a:pt x="16744" y="7915"/>
                  <a:pt x="16789" y="7705"/>
                  <a:pt x="16752" y="7683"/>
                </a:cubicBezTo>
                <a:cubicBezTo>
                  <a:pt x="16751" y="7682"/>
                  <a:pt x="16749" y="7682"/>
                  <a:pt x="16747" y="7682"/>
                </a:cubicBezTo>
                <a:cubicBezTo>
                  <a:pt x="16729" y="7682"/>
                  <a:pt x="16689" y="7716"/>
                  <a:pt x="16654" y="7750"/>
                </a:cubicBezTo>
                <a:cubicBezTo>
                  <a:pt x="16613" y="7778"/>
                  <a:pt x="16572" y="7811"/>
                  <a:pt x="16554" y="7811"/>
                </a:cubicBezTo>
                <a:cubicBezTo>
                  <a:pt x="16552" y="7811"/>
                  <a:pt x="16551" y="7811"/>
                  <a:pt x="16549" y="7810"/>
                </a:cubicBezTo>
                <a:cubicBezTo>
                  <a:pt x="16534" y="7795"/>
                  <a:pt x="16624" y="7601"/>
                  <a:pt x="16594" y="7571"/>
                </a:cubicBezTo>
                <a:cubicBezTo>
                  <a:pt x="16592" y="7570"/>
                  <a:pt x="16590" y="7569"/>
                  <a:pt x="16587" y="7569"/>
                </a:cubicBezTo>
                <a:cubicBezTo>
                  <a:pt x="16567" y="7569"/>
                  <a:pt x="16528" y="7589"/>
                  <a:pt x="16482" y="7616"/>
                </a:cubicBezTo>
                <a:cubicBezTo>
                  <a:pt x="16439" y="7634"/>
                  <a:pt x="16402" y="7657"/>
                  <a:pt x="16381" y="7657"/>
                </a:cubicBezTo>
                <a:cubicBezTo>
                  <a:pt x="16376" y="7657"/>
                  <a:pt x="16372" y="7656"/>
                  <a:pt x="16370" y="7653"/>
                </a:cubicBezTo>
                <a:cubicBezTo>
                  <a:pt x="16355" y="7638"/>
                  <a:pt x="16475" y="7458"/>
                  <a:pt x="16452" y="7428"/>
                </a:cubicBezTo>
                <a:cubicBezTo>
                  <a:pt x="16444" y="7420"/>
                  <a:pt x="16436" y="7417"/>
                  <a:pt x="16426" y="7417"/>
                </a:cubicBezTo>
                <a:cubicBezTo>
                  <a:pt x="16401" y="7417"/>
                  <a:pt x="16371" y="7442"/>
                  <a:pt x="16332" y="7458"/>
                </a:cubicBezTo>
                <a:cubicBezTo>
                  <a:pt x="16294" y="7474"/>
                  <a:pt x="16256" y="7487"/>
                  <a:pt x="16233" y="7487"/>
                </a:cubicBezTo>
                <a:cubicBezTo>
                  <a:pt x="16223" y="7487"/>
                  <a:pt x="16216" y="7485"/>
                  <a:pt x="16212" y="7481"/>
                </a:cubicBezTo>
                <a:cubicBezTo>
                  <a:pt x="16190" y="7458"/>
                  <a:pt x="16332" y="7293"/>
                  <a:pt x="16310" y="7263"/>
                </a:cubicBezTo>
                <a:cubicBezTo>
                  <a:pt x="16301" y="7254"/>
                  <a:pt x="16291" y="7251"/>
                  <a:pt x="16280" y="7251"/>
                </a:cubicBezTo>
                <a:cubicBezTo>
                  <a:pt x="16255" y="7251"/>
                  <a:pt x="16224" y="7270"/>
                  <a:pt x="16182" y="7286"/>
                </a:cubicBezTo>
                <a:cubicBezTo>
                  <a:pt x="16144" y="7302"/>
                  <a:pt x="16110" y="7314"/>
                  <a:pt x="16089" y="7314"/>
                </a:cubicBezTo>
                <a:cubicBezTo>
                  <a:pt x="16080" y="7314"/>
                  <a:pt x="16074" y="7312"/>
                  <a:pt x="16070" y="7308"/>
                </a:cubicBezTo>
                <a:cubicBezTo>
                  <a:pt x="16062" y="7301"/>
                  <a:pt x="16197" y="7121"/>
                  <a:pt x="16182" y="7098"/>
                </a:cubicBezTo>
                <a:cubicBezTo>
                  <a:pt x="16177" y="7093"/>
                  <a:pt x="16170" y="7090"/>
                  <a:pt x="16161" y="7090"/>
                </a:cubicBezTo>
                <a:cubicBezTo>
                  <a:pt x="16137" y="7090"/>
                  <a:pt x="16102" y="7111"/>
                  <a:pt x="16062" y="7128"/>
                </a:cubicBezTo>
                <a:cubicBezTo>
                  <a:pt x="16022" y="7146"/>
                  <a:pt x="15986" y="7163"/>
                  <a:pt x="15964" y="7163"/>
                </a:cubicBezTo>
                <a:cubicBezTo>
                  <a:pt x="15958" y="7163"/>
                  <a:pt x="15953" y="7162"/>
                  <a:pt x="15950" y="7158"/>
                </a:cubicBezTo>
                <a:cubicBezTo>
                  <a:pt x="15927" y="7136"/>
                  <a:pt x="16070" y="6971"/>
                  <a:pt x="16047" y="6948"/>
                </a:cubicBezTo>
                <a:cubicBezTo>
                  <a:pt x="16040" y="6941"/>
                  <a:pt x="16033" y="6938"/>
                  <a:pt x="16025" y="6938"/>
                </a:cubicBezTo>
                <a:cubicBezTo>
                  <a:pt x="15999" y="6938"/>
                  <a:pt x="15969" y="6969"/>
                  <a:pt x="15935" y="6986"/>
                </a:cubicBezTo>
                <a:cubicBezTo>
                  <a:pt x="15889" y="7012"/>
                  <a:pt x="15849" y="7032"/>
                  <a:pt x="15835" y="7032"/>
                </a:cubicBezTo>
                <a:cubicBezTo>
                  <a:pt x="15833" y="7032"/>
                  <a:pt x="15831" y="7032"/>
                  <a:pt x="15830" y="7031"/>
                </a:cubicBezTo>
                <a:cubicBezTo>
                  <a:pt x="15800" y="7008"/>
                  <a:pt x="15897" y="6814"/>
                  <a:pt x="15875" y="6799"/>
                </a:cubicBezTo>
                <a:cubicBezTo>
                  <a:pt x="15874" y="6798"/>
                  <a:pt x="15873" y="6798"/>
                  <a:pt x="15871" y="6798"/>
                </a:cubicBezTo>
                <a:cubicBezTo>
                  <a:pt x="15854" y="6798"/>
                  <a:pt x="15820" y="6839"/>
                  <a:pt x="15785" y="6881"/>
                </a:cubicBezTo>
                <a:cubicBezTo>
                  <a:pt x="15750" y="6916"/>
                  <a:pt x="15722" y="6957"/>
                  <a:pt x="15700" y="6957"/>
                </a:cubicBezTo>
                <a:cubicBezTo>
                  <a:pt x="15698" y="6957"/>
                  <a:pt x="15697" y="6957"/>
                  <a:pt x="15695" y="6956"/>
                </a:cubicBezTo>
                <a:cubicBezTo>
                  <a:pt x="15680" y="6956"/>
                  <a:pt x="15680" y="6731"/>
                  <a:pt x="15643" y="6731"/>
                </a:cubicBezTo>
                <a:cubicBezTo>
                  <a:pt x="15642" y="6731"/>
                  <a:pt x="15642" y="6731"/>
                  <a:pt x="15641" y="6731"/>
                </a:cubicBezTo>
                <a:cubicBezTo>
                  <a:pt x="15611" y="6731"/>
                  <a:pt x="15574" y="6941"/>
                  <a:pt x="15538" y="6941"/>
                </a:cubicBezTo>
                <a:cubicBezTo>
                  <a:pt x="15523" y="6941"/>
                  <a:pt x="15508" y="6889"/>
                  <a:pt x="15485" y="6836"/>
                </a:cubicBezTo>
                <a:cubicBezTo>
                  <a:pt x="15464" y="6794"/>
                  <a:pt x="15443" y="6738"/>
                  <a:pt x="15428" y="6738"/>
                </a:cubicBezTo>
                <a:cubicBezTo>
                  <a:pt x="15427" y="6738"/>
                  <a:pt x="15426" y="6738"/>
                  <a:pt x="15425" y="6739"/>
                </a:cubicBezTo>
                <a:cubicBezTo>
                  <a:pt x="15410" y="6739"/>
                  <a:pt x="15403" y="6956"/>
                  <a:pt x="15388" y="6956"/>
                </a:cubicBezTo>
                <a:cubicBezTo>
                  <a:pt x="15365" y="6956"/>
                  <a:pt x="15343" y="6746"/>
                  <a:pt x="15320" y="6746"/>
                </a:cubicBezTo>
                <a:cubicBezTo>
                  <a:pt x="15319" y="6746"/>
                  <a:pt x="15318" y="6745"/>
                  <a:pt x="15317" y="6745"/>
                </a:cubicBezTo>
                <a:cubicBezTo>
                  <a:pt x="15304" y="6745"/>
                  <a:pt x="15297" y="6794"/>
                  <a:pt x="15283" y="6844"/>
                </a:cubicBezTo>
                <a:cubicBezTo>
                  <a:pt x="15268" y="6896"/>
                  <a:pt x="15253" y="6948"/>
                  <a:pt x="15245" y="6948"/>
                </a:cubicBezTo>
                <a:cubicBezTo>
                  <a:pt x="15238" y="6948"/>
                  <a:pt x="15245" y="6731"/>
                  <a:pt x="15230" y="6731"/>
                </a:cubicBezTo>
                <a:cubicBezTo>
                  <a:pt x="15229" y="6731"/>
                  <a:pt x="15227" y="6730"/>
                  <a:pt x="15226" y="6730"/>
                </a:cubicBezTo>
                <a:cubicBezTo>
                  <a:pt x="15206" y="6730"/>
                  <a:pt x="15191" y="6779"/>
                  <a:pt x="15170" y="6821"/>
                </a:cubicBezTo>
                <a:cubicBezTo>
                  <a:pt x="15140" y="6874"/>
                  <a:pt x="15118" y="6919"/>
                  <a:pt x="15103" y="6919"/>
                </a:cubicBezTo>
                <a:cubicBezTo>
                  <a:pt x="15095" y="6919"/>
                  <a:pt x="15155" y="6709"/>
                  <a:pt x="15140" y="6701"/>
                </a:cubicBezTo>
                <a:cubicBezTo>
                  <a:pt x="15137" y="6699"/>
                  <a:pt x="15134" y="6698"/>
                  <a:pt x="15131" y="6698"/>
                </a:cubicBezTo>
                <a:cubicBezTo>
                  <a:pt x="15112" y="6698"/>
                  <a:pt x="15090" y="6737"/>
                  <a:pt x="15058" y="6776"/>
                </a:cubicBezTo>
                <a:cubicBezTo>
                  <a:pt x="15031" y="6817"/>
                  <a:pt x="14997" y="6852"/>
                  <a:pt x="14986" y="6852"/>
                </a:cubicBezTo>
                <a:cubicBezTo>
                  <a:pt x="14985" y="6852"/>
                  <a:pt x="14984" y="6852"/>
                  <a:pt x="14983" y="6851"/>
                </a:cubicBezTo>
                <a:cubicBezTo>
                  <a:pt x="14976" y="6851"/>
                  <a:pt x="15065" y="6656"/>
                  <a:pt x="15050" y="6641"/>
                </a:cubicBezTo>
                <a:cubicBezTo>
                  <a:pt x="15049" y="6641"/>
                  <a:pt x="15048" y="6640"/>
                  <a:pt x="15046" y="6640"/>
                </a:cubicBezTo>
                <a:cubicBezTo>
                  <a:pt x="15029" y="6640"/>
                  <a:pt x="14995" y="6674"/>
                  <a:pt x="14961" y="6709"/>
                </a:cubicBezTo>
                <a:cubicBezTo>
                  <a:pt x="14926" y="6743"/>
                  <a:pt x="14886" y="6777"/>
                  <a:pt x="14873" y="6777"/>
                </a:cubicBezTo>
                <a:cubicBezTo>
                  <a:pt x="14872" y="6777"/>
                  <a:pt x="14871" y="6777"/>
                  <a:pt x="14871" y="6776"/>
                </a:cubicBezTo>
                <a:cubicBezTo>
                  <a:pt x="14856" y="6769"/>
                  <a:pt x="14976" y="6589"/>
                  <a:pt x="14961" y="6574"/>
                </a:cubicBezTo>
                <a:cubicBezTo>
                  <a:pt x="14958" y="6571"/>
                  <a:pt x="14955" y="6570"/>
                  <a:pt x="14952" y="6570"/>
                </a:cubicBezTo>
                <a:cubicBezTo>
                  <a:pt x="14933" y="6570"/>
                  <a:pt x="14901" y="6600"/>
                  <a:pt x="14863" y="6619"/>
                </a:cubicBezTo>
                <a:cubicBezTo>
                  <a:pt x="14823" y="6646"/>
                  <a:pt x="14777" y="6672"/>
                  <a:pt x="14762" y="6672"/>
                </a:cubicBezTo>
                <a:cubicBezTo>
                  <a:pt x="14760" y="6672"/>
                  <a:pt x="14759" y="6672"/>
                  <a:pt x="14758" y="6671"/>
                </a:cubicBezTo>
                <a:cubicBezTo>
                  <a:pt x="14751" y="6664"/>
                  <a:pt x="14886" y="6491"/>
                  <a:pt x="14871" y="6476"/>
                </a:cubicBezTo>
                <a:cubicBezTo>
                  <a:pt x="14867" y="6472"/>
                  <a:pt x="14863" y="6469"/>
                  <a:pt x="14858" y="6469"/>
                </a:cubicBezTo>
                <a:cubicBezTo>
                  <a:pt x="14839" y="6469"/>
                  <a:pt x="14807" y="6498"/>
                  <a:pt x="14766" y="6521"/>
                </a:cubicBezTo>
                <a:cubicBezTo>
                  <a:pt x="14725" y="6548"/>
                  <a:pt x="14685" y="6575"/>
                  <a:pt x="14672" y="6575"/>
                </a:cubicBezTo>
                <a:cubicBezTo>
                  <a:pt x="14670" y="6575"/>
                  <a:pt x="14669" y="6575"/>
                  <a:pt x="14668" y="6574"/>
                </a:cubicBezTo>
                <a:cubicBezTo>
                  <a:pt x="14661" y="6566"/>
                  <a:pt x="14781" y="6386"/>
                  <a:pt x="14758" y="6371"/>
                </a:cubicBezTo>
                <a:cubicBezTo>
                  <a:pt x="14756" y="6369"/>
                  <a:pt x="14753" y="6368"/>
                  <a:pt x="14750" y="6368"/>
                </a:cubicBezTo>
                <a:cubicBezTo>
                  <a:pt x="14734" y="6368"/>
                  <a:pt x="14706" y="6400"/>
                  <a:pt x="14668" y="6431"/>
                </a:cubicBezTo>
                <a:cubicBezTo>
                  <a:pt x="14628" y="6465"/>
                  <a:pt x="14594" y="6492"/>
                  <a:pt x="14576" y="6492"/>
                </a:cubicBezTo>
                <a:cubicBezTo>
                  <a:pt x="14574" y="6492"/>
                  <a:pt x="14572" y="6492"/>
                  <a:pt x="14571" y="6491"/>
                </a:cubicBezTo>
                <a:cubicBezTo>
                  <a:pt x="14563" y="6484"/>
                  <a:pt x="14646" y="6289"/>
                  <a:pt x="14631" y="6274"/>
                </a:cubicBezTo>
                <a:cubicBezTo>
                  <a:pt x="14629" y="6273"/>
                  <a:pt x="14628" y="6273"/>
                  <a:pt x="14626" y="6273"/>
                </a:cubicBezTo>
                <a:cubicBezTo>
                  <a:pt x="14605" y="6273"/>
                  <a:pt x="14584" y="6322"/>
                  <a:pt x="14563" y="6364"/>
                </a:cubicBezTo>
                <a:cubicBezTo>
                  <a:pt x="14535" y="6406"/>
                  <a:pt x="14507" y="6455"/>
                  <a:pt x="14498" y="6455"/>
                </a:cubicBezTo>
                <a:cubicBezTo>
                  <a:pt x="14497" y="6455"/>
                  <a:pt x="14496" y="6454"/>
                  <a:pt x="14496" y="6454"/>
                </a:cubicBezTo>
                <a:cubicBezTo>
                  <a:pt x="14481" y="6446"/>
                  <a:pt x="14452" y="6244"/>
                  <a:pt x="14430" y="6244"/>
                </a:cubicBezTo>
                <a:cubicBezTo>
                  <a:pt x="14429" y="6244"/>
                  <a:pt x="14429" y="6244"/>
                  <a:pt x="14428" y="6244"/>
                </a:cubicBezTo>
                <a:cubicBezTo>
                  <a:pt x="14406" y="6244"/>
                  <a:pt x="14466" y="6446"/>
                  <a:pt x="14451" y="6461"/>
                </a:cubicBezTo>
                <a:cubicBezTo>
                  <a:pt x="14450" y="6462"/>
                  <a:pt x="14448" y="6462"/>
                  <a:pt x="14446" y="6462"/>
                </a:cubicBezTo>
                <a:cubicBezTo>
                  <a:pt x="14429" y="6462"/>
                  <a:pt x="14394" y="6429"/>
                  <a:pt x="14353" y="6401"/>
                </a:cubicBezTo>
                <a:cubicBezTo>
                  <a:pt x="14313" y="6368"/>
                  <a:pt x="14279" y="6340"/>
                  <a:pt x="14267" y="6340"/>
                </a:cubicBezTo>
                <a:cubicBezTo>
                  <a:pt x="14265" y="6340"/>
                  <a:pt x="14264" y="6341"/>
                  <a:pt x="14264" y="6341"/>
                </a:cubicBezTo>
                <a:cubicBezTo>
                  <a:pt x="14256" y="6349"/>
                  <a:pt x="14428" y="6469"/>
                  <a:pt x="14421" y="6491"/>
                </a:cubicBezTo>
                <a:cubicBezTo>
                  <a:pt x="14418" y="6496"/>
                  <a:pt x="14412" y="6498"/>
                  <a:pt x="14402" y="6498"/>
                </a:cubicBezTo>
                <a:cubicBezTo>
                  <a:pt x="14383" y="6498"/>
                  <a:pt x="14351" y="6491"/>
                  <a:pt x="14316" y="6491"/>
                </a:cubicBezTo>
                <a:cubicBezTo>
                  <a:pt x="14281" y="6491"/>
                  <a:pt x="14243" y="6485"/>
                  <a:pt x="14221" y="6485"/>
                </a:cubicBezTo>
                <a:cubicBezTo>
                  <a:pt x="14210" y="6485"/>
                  <a:pt x="14204" y="6486"/>
                  <a:pt x="14204" y="6491"/>
                </a:cubicBezTo>
                <a:cubicBezTo>
                  <a:pt x="14204" y="6499"/>
                  <a:pt x="14406" y="6551"/>
                  <a:pt x="14406" y="6574"/>
                </a:cubicBezTo>
                <a:cubicBezTo>
                  <a:pt x="14406" y="6589"/>
                  <a:pt x="14234" y="6596"/>
                  <a:pt x="14196" y="6619"/>
                </a:cubicBezTo>
                <a:cubicBezTo>
                  <a:pt x="14211" y="6596"/>
                  <a:pt x="14226" y="6581"/>
                  <a:pt x="14219" y="6581"/>
                </a:cubicBezTo>
                <a:lnTo>
                  <a:pt x="14219" y="6581"/>
                </a:lnTo>
                <a:cubicBezTo>
                  <a:pt x="14219" y="6581"/>
                  <a:pt x="14174" y="6604"/>
                  <a:pt x="14129" y="6634"/>
                </a:cubicBezTo>
                <a:cubicBezTo>
                  <a:pt x="14088" y="6654"/>
                  <a:pt x="14042" y="6680"/>
                  <a:pt x="14033" y="6680"/>
                </a:cubicBezTo>
                <a:cubicBezTo>
                  <a:pt x="14032" y="6680"/>
                  <a:pt x="14031" y="6679"/>
                  <a:pt x="14031" y="6679"/>
                </a:cubicBezTo>
                <a:cubicBezTo>
                  <a:pt x="14031" y="6671"/>
                  <a:pt x="14181" y="6521"/>
                  <a:pt x="14166" y="6506"/>
                </a:cubicBezTo>
                <a:cubicBezTo>
                  <a:pt x="14165" y="6506"/>
                  <a:pt x="14165" y="6505"/>
                  <a:pt x="14163" y="6505"/>
                </a:cubicBezTo>
                <a:cubicBezTo>
                  <a:pt x="14152" y="6505"/>
                  <a:pt x="14117" y="6539"/>
                  <a:pt x="14076" y="6566"/>
                </a:cubicBezTo>
                <a:cubicBezTo>
                  <a:pt x="14031" y="6596"/>
                  <a:pt x="13986" y="6626"/>
                  <a:pt x="13979" y="6626"/>
                </a:cubicBezTo>
                <a:cubicBezTo>
                  <a:pt x="13971" y="6619"/>
                  <a:pt x="14091" y="6439"/>
                  <a:pt x="14084" y="6431"/>
                </a:cubicBezTo>
                <a:cubicBezTo>
                  <a:pt x="14083" y="6431"/>
                  <a:pt x="14081" y="6431"/>
                  <a:pt x="14080" y="6431"/>
                </a:cubicBezTo>
                <a:cubicBezTo>
                  <a:pt x="14064" y="6431"/>
                  <a:pt x="14036" y="6472"/>
                  <a:pt x="14009" y="6514"/>
                </a:cubicBezTo>
                <a:cubicBezTo>
                  <a:pt x="13979" y="6551"/>
                  <a:pt x="13941" y="6596"/>
                  <a:pt x="13934" y="6596"/>
                </a:cubicBezTo>
                <a:cubicBezTo>
                  <a:pt x="13934" y="6589"/>
                  <a:pt x="14001" y="6386"/>
                  <a:pt x="13994" y="6386"/>
                </a:cubicBezTo>
                <a:cubicBezTo>
                  <a:pt x="13993" y="6386"/>
                  <a:pt x="13992" y="6386"/>
                  <a:pt x="13991" y="6386"/>
                </a:cubicBezTo>
                <a:cubicBezTo>
                  <a:pt x="13977" y="6386"/>
                  <a:pt x="13962" y="6434"/>
                  <a:pt x="13941" y="6476"/>
                </a:cubicBezTo>
                <a:cubicBezTo>
                  <a:pt x="13934" y="6506"/>
                  <a:pt x="13919" y="6544"/>
                  <a:pt x="13896" y="6574"/>
                </a:cubicBezTo>
                <a:cubicBezTo>
                  <a:pt x="13896" y="6574"/>
                  <a:pt x="13859" y="6536"/>
                  <a:pt x="13821" y="6499"/>
                </a:cubicBezTo>
                <a:cubicBezTo>
                  <a:pt x="13787" y="6464"/>
                  <a:pt x="13752" y="6423"/>
                  <a:pt x="13741" y="6423"/>
                </a:cubicBezTo>
                <a:cubicBezTo>
                  <a:pt x="13740" y="6423"/>
                  <a:pt x="13739" y="6423"/>
                  <a:pt x="13739" y="6424"/>
                </a:cubicBezTo>
                <a:cubicBezTo>
                  <a:pt x="13739" y="6424"/>
                  <a:pt x="13881" y="6589"/>
                  <a:pt x="13874" y="6596"/>
                </a:cubicBezTo>
                <a:cubicBezTo>
                  <a:pt x="13836" y="6581"/>
                  <a:pt x="13806" y="6566"/>
                  <a:pt x="13776" y="6544"/>
                </a:cubicBezTo>
                <a:cubicBezTo>
                  <a:pt x="13736" y="6524"/>
                  <a:pt x="13696" y="6498"/>
                  <a:pt x="13683" y="6498"/>
                </a:cubicBezTo>
                <a:cubicBezTo>
                  <a:pt x="13681" y="6498"/>
                  <a:pt x="13680" y="6498"/>
                  <a:pt x="13679" y="6499"/>
                </a:cubicBezTo>
                <a:cubicBezTo>
                  <a:pt x="13671" y="6506"/>
                  <a:pt x="13844" y="6641"/>
                  <a:pt x="13836" y="6649"/>
                </a:cubicBezTo>
                <a:cubicBezTo>
                  <a:pt x="13834" y="6653"/>
                  <a:pt x="13828" y="6655"/>
                  <a:pt x="13819" y="6655"/>
                </a:cubicBezTo>
                <a:cubicBezTo>
                  <a:pt x="13800" y="6655"/>
                  <a:pt x="13768" y="6646"/>
                  <a:pt x="13731" y="6641"/>
                </a:cubicBezTo>
                <a:cubicBezTo>
                  <a:pt x="13704" y="6637"/>
                  <a:pt x="13666" y="6629"/>
                  <a:pt x="13638" y="6629"/>
                </a:cubicBezTo>
                <a:cubicBezTo>
                  <a:pt x="13620" y="6629"/>
                  <a:pt x="13607" y="6632"/>
                  <a:pt x="13604" y="6641"/>
                </a:cubicBezTo>
                <a:cubicBezTo>
                  <a:pt x="13604" y="6664"/>
                  <a:pt x="13791" y="6761"/>
                  <a:pt x="13784" y="6791"/>
                </a:cubicBezTo>
                <a:cubicBezTo>
                  <a:pt x="13784" y="6806"/>
                  <a:pt x="13724" y="6806"/>
                  <a:pt x="13671" y="6806"/>
                </a:cubicBezTo>
                <a:cubicBezTo>
                  <a:pt x="13619" y="6806"/>
                  <a:pt x="13559" y="6806"/>
                  <a:pt x="13552" y="6821"/>
                </a:cubicBezTo>
                <a:cubicBezTo>
                  <a:pt x="13544" y="6851"/>
                  <a:pt x="13739" y="6941"/>
                  <a:pt x="13731" y="6963"/>
                </a:cubicBezTo>
                <a:cubicBezTo>
                  <a:pt x="13728" y="6977"/>
                  <a:pt x="13715" y="6981"/>
                  <a:pt x="13697" y="6981"/>
                </a:cubicBezTo>
                <a:cubicBezTo>
                  <a:pt x="13675" y="6981"/>
                  <a:pt x="13644" y="6975"/>
                  <a:pt x="13611" y="6971"/>
                </a:cubicBezTo>
                <a:cubicBezTo>
                  <a:pt x="13559" y="6971"/>
                  <a:pt x="13507" y="6971"/>
                  <a:pt x="13507" y="6978"/>
                </a:cubicBezTo>
                <a:cubicBezTo>
                  <a:pt x="13492" y="7016"/>
                  <a:pt x="13671" y="7136"/>
                  <a:pt x="13656" y="7158"/>
                </a:cubicBezTo>
                <a:cubicBezTo>
                  <a:pt x="13656" y="7159"/>
                  <a:pt x="13655" y="7160"/>
                  <a:pt x="13653" y="7160"/>
                </a:cubicBezTo>
                <a:cubicBezTo>
                  <a:pt x="13631" y="7160"/>
                  <a:pt x="13543" y="7045"/>
                  <a:pt x="13522" y="7038"/>
                </a:cubicBezTo>
                <a:cubicBezTo>
                  <a:pt x="13507" y="7038"/>
                  <a:pt x="13469" y="7076"/>
                  <a:pt x="13424" y="7113"/>
                </a:cubicBezTo>
                <a:cubicBezTo>
                  <a:pt x="13432" y="7128"/>
                  <a:pt x="13432" y="7143"/>
                  <a:pt x="13424" y="7158"/>
                </a:cubicBezTo>
                <a:cubicBezTo>
                  <a:pt x="13420" y="7166"/>
                  <a:pt x="13403" y="7168"/>
                  <a:pt x="13381" y="7168"/>
                </a:cubicBezTo>
                <a:cubicBezTo>
                  <a:pt x="13359" y="7168"/>
                  <a:pt x="13330" y="7166"/>
                  <a:pt x="13304" y="7166"/>
                </a:cubicBezTo>
                <a:cubicBezTo>
                  <a:pt x="13278" y="7162"/>
                  <a:pt x="13250" y="7158"/>
                  <a:pt x="13227" y="7158"/>
                </a:cubicBezTo>
                <a:cubicBezTo>
                  <a:pt x="13205" y="7158"/>
                  <a:pt x="13188" y="7162"/>
                  <a:pt x="13184" y="7173"/>
                </a:cubicBezTo>
                <a:cubicBezTo>
                  <a:pt x="13169" y="7211"/>
                  <a:pt x="13357" y="7316"/>
                  <a:pt x="13349" y="7353"/>
                </a:cubicBezTo>
                <a:cubicBezTo>
                  <a:pt x="13334" y="7391"/>
                  <a:pt x="13124" y="7368"/>
                  <a:pt x="13109" y="7406"/>
                </a:cubicBezTo>
                <a:cubicBezTo>
                  <a:pt x="13102" y="7443"/>
                  <a:pt x="13297" y="7533"/>
                  <a:pt x="13289" y="7571"/>
                </a:cubicBezTo>
                <a:cubicBezTo>
                  <a:pt x="13274" y="7608"/>
                  <a:pt x="13064" y="7586"/>
                  <a:pt x="13049" y="7623"/>
                </a:cubicBezTo>
                <a:cubicBezTo>
                  <a:pt x="13042" y="7660"/>
                  <a:pt x="13222" y="7765"/>
                  <a:pt x="13207" y="7810"/>
                </a:cubicBezTo>
                <a:cubicBezTo>
                  <a:pt x="13204" y="7817"/>
                  <a:pt x="13192" y="7819"/>
                  <a:pt x="13176" y="7819"/>
                </a:cubicBezTo>
                <a:cubicBezTo>
                  <a:pt x="13154" y="7819"/>
                  <a:pt x="13121" y="7815"/>
                  <a:pt x="13087" y="7810"/>
                </a:cubicBezTo>
                <a:cubicBezTo>
                  <a:pt x="13061" y="7807"/>
                  <a:pt x="13032" y="7805"/>
                  <a:pt x="13010" y="7805"/>
                </a:cubicBezTo>
                <a:cubicBezTo>
                  <a:pt x="12988" y="7805"/>
                  <a:pt x="12971" y="7807"/>
                  <a:pt x="12967" y="7810"/>
                </a:cubicBezTo>
                <a:cubicBezTo>
                  <a:pt x="12952" y="7848"/>
                  <a:pt x="13102" y="7998"/>
                  <a:pt x="13079" y="8028"/>
                </a:cubicBezTo>
                <a:cubicBezTo>
                  <a:pt x="13073" y="8037"/>
                  <a:pt x="13063" y="8040"/>
                  <a:pt x="13052" y="8040"/>
                </a:cubicBezTo>
                <a:cubicBezTo>
                  <a:pt x="13025" y="8040"/>
                  <a:pt x="12989" y="8021"/>
                  <a:pt x="12952" y="8005"/>
                </a:cubicBezTo>
                <a:cubicBezTo>
                  <a:pt x="12902" y="7980"/>
                  <a:pt x="12863" y="7966"/>
                  <a:pt x="12842" y="7966"/>
                </a:cubicBezTo>
                <a:cubicBezTo>
                  <a:pt x="12838" y="7966"/>
                  <a:pt x="12835" y="7966"/>
                  <a:pt x="12832" y="7968"/>
                </a:cubicBezTo>
                <a:cubicBezTo>
                  <a:pt x="12795" y="7998"/>
                  <a:pt x="12839" y="8208"/>
                  <a:pt x="12795" y="8215"/>
                </a:cubicBezTo>
                <a:cubicBezTo>
                  <a:pt x="12793" y="8216"/>
                  <a:pt x="12792" y="8216"/>
                  <a:pt x="12791" y="8216"/>
                </a:cubicBezTo>
                <a:cubicBezTo>
                  <a:pt x="12753" y="8216"/>
                  <a:pt x="12703" y="8020"/>
                  <a:pt x="12652" y="8013"/>
                </a:cubicBezTo>
                <a:cubicBezTo>
                  <a:pt x="12630" y="8013"/>
                  <a:pt x="12600" y="8050"/>
                  <a:pt x="12562" y="8088"/>
                </a:cubicBezTo>
                <a:cubicBezTo>
                  <a:pt x="12529" y="8127"/>
                  <a:pt x="12490" y="8173"/>
                  <a:pt x="12466" y="8173"/>
                </a:cubicBezTo>
                <a:cubicBezTo>
                  <a:pt x="12463" y="8173"/>
                  <a:pt x="12460" y="8172"/>
                  <a:pt x="12457" y="8170"/>
                </a:cubicBezTo>
                <a:cubicBezTo>
                  <a:pt x="12420" y="8148"/>
                  <a:pt x="12487" y="7945"/>
                  <a:pt x="12450" y="7915"/>
                </a:cubicBezTo>
                <a:cubicBezTo>
                  <a:pt x="12446" y="7913"/>
                  <a:pt x="12441" y="7911"/>
                  <a:pt x="12435" y="7911"/>
                </a:cubicBezTo>
                <a:cubicBezTo>
                  <a:pt x="12411" y="7911"/>
                  <a:pt x="12373" y="7936"/>
                  <a:pt x="12330" y="7960"/>
                </a:cubicBezTo>
                <a:cubicBezTo>
                  <a:pt x="12287" y="7979"/>
                  <a:pt x="12245" y="8002"/>
                  <a:pt x="12222" y="8002"/>
                </a:cubicBezTo>
                <a:cubicBezTo>
                  <a:pt x="12217" y="8002"/>
                  <a:pt x="12213" y="8001"/>
                  <a:pt x="12210" y="7998"/>
                </a:cubicBezTo>
                <a:cubicBezTo>
                  <a:pt x="12172" y="7968"/>
                  <a:pt x="12285" y="7780"/>
                  <a:pt x="12255" y="7750"/>
                </a:cubicBezTo>
                <a:cubicBezTo>
                  <a:pt x="12251" y="7746"/>
                  <a:pt x="12243" y="7744"/>
                  <a:pt x="12233" y="7744"/>
                </a:cubicBezTo>
                <a:cubicBezTo>
                  <a:pt x="12207" y="7744"/>
                  <a:pt x="12165" y="7757"/>
                  <a:pt x="12127" y="7773"/>
                </a:cubicBezTo>
                <a:cubicBezTo>
                  <a:pt x="12090" y="7789"/>
                  <a:pt x="12050" y="7805"/>
                  <a:pt x="12023" y="7805"/>
                </a:cubicBezTo>
                <a:cubicBezTo>
                  <a:pt x="12013" y="7805"/>
                  <a:pt x="12004" y="7802"/>
                  <a:pt x="12000" y="7795"/>
                </a:cubicBezTo>
                <a:cubicBezTo>
                  <a:pt x="11970" y="7765"/>
                  <a:pt x="12097" y="7586"/>
                  <a:pt x="12068" y="7556"/>
                </a:cubicBezTo>
                <a:cubicBezTo>
                  <a:pt x="12066" y="7552"/>
                  <a:pt x="12062" y="7551"/>
                  <a:pt x="12056" y="7551"/>
                </a:cubicBezTo>
                <a:cubicBezTo>
                  <a:pt x="12037" y="7551"/>
                  <a:pt x="11997" y="7568"/>
                  <a:pt x="11963" y="7586"/>
                </a:cubicBezTo>
                <a:cubicBezTo>
                  <a:pt x="11917" y="7605"/>
                  <a:pt x="11872" y="7624"/>
                  <a:pt x="11851" y="7624"/>
                </a:cubicBezTo>
                <a:cubicBezTo>
                  <a:pt x="11847" y="7624"/>
                  <a:pt x="11845" y="7624"/>
                  <a:pt x="11843" y="7623"/>
                </a:cubicBezTo>
                <a:cubicBezTo>
                  <a:pt x="11835" y="7608"/>
                  <a:pt x="11955" y="7421"/>
                  <a:pt x="11933" y="7398"/>
                </a:cubicBezTo>
                <a:cubicBezTo>
                  <a:pt x="11928" y="7393"/>
                  <a:pt x="11922" y="7391"/>
                  <a:pt x="11916" y="7391"/>
                </a:cubicBezTo>
                <a:cubicBezTo>
                  <a:pt x="11893" y="7391"/>
                  <a:pt x="11861" y="7420"/>
                  <a:pt x="11820" y="7443"/>
                </a:cubicBezTo>
                <a:cubicBezTo>
                  <a:pt x="11778" y="7461"/>
                  <a:pt x="11740" y="7485"/>
                  <a:pt x="11719" y="7485"/>
                </a:cubicBezTo>
                <a:cubicBezTo>
                  <a:pt x="11714" y="7485"/>
                  <a:pt x="11711" y="7483"/>
                  <a:pt x="11708" y="7481"/>
                </a:cubicBezTo>
                <a:cubicBezTo>
                  <a:pt x="11693" y="7473"/>
                  <a:pt x="11798" y="7271"/>
                  <a:pt x="11768" y="7256"/>
                </a:cubicBezTo>
                <a:cubicBezTo>
                  <a:pt x="11762" y="7252"/>
                  <a:pt x="11757" y="7250"/>
                  <a:pt x="11751" y="7250"/>
                </a:cubicBezTo>
                <a:cubicBezTo>
                  <a:pt x="11726" y="7250"/>
                  <a:pt x="11699" y="7285"/>
                  <a:pt x="11663" y="7316"/>
                </a:cubicBezTo>
                <a:cubicBezTo>
                  <a:pt x="11629" y="7349"/>
                  <a:pt x="11590" y="7377"/>
                  <a:pt x="11576" y="7377"/>
                </a:cubicBezTo>
                <a:cubicBezTo>
                  <a:pt x="11575" y="7377"/>
                  <a:pt x="11574" y="7376"/>
                  <a:pt x="11573" y="7376"/>
                </a:cubicBezTo>
                <a:cubicBezTo>
                  <a:pt x="11543" y="7361"/>
                  <a:pt x="11588" y="7151"/>
                  <a:pt x="11550" y="7143"/>
                </a:cubicBezTo>
                <a:cubicBezTo>
                  <a:pt x="11550" y="7143"/>
                  <a:pt x="11549" y="7143"/>
                  <a:pt x="11549" y="7143"/>
                </a:cubicBezTo>
                <a:cubicBezTo>
                  <a:pt x="11519" y="7143"/>
                  <a:pt x="11475" y="7346"/>
                  <a:pt x="11445" y="7346"/>
                </a:cubicBezTo>
                <a:cubicBezTo>
                  <a:pt x="11430" y="7346"/>
                  <a:pt x="11393" y="7308"/>
                  <a:pt x="11363" y="7263"/>
                </a:cubicBezTo>
                <a:cubicBezTo>
                  <a:pt x="11335" y="7228"/>
                  <a:pt x="11300" y="7180"/>
                  <a:pt x="11284" y="7180"/>
                </a:cubicBezTo>
                <a:cubicBezTo>
                  <a:pt x="11283" y="7180"/>
                  <a:pt x="11282" y="7180"/>
                  <a:pt x="11281" y="7181"/>
                </a:cubicBezTo>
                <a:cubicBezTo>
                  <a:pt x="11266" y="7196"/>
                  <a:pt x="11363" y="7383"/>
                  <a:pt x="11333" y="7413"/>
                </a:cubicBezTo>
                <a:cubicBezTo>
                  <a:pt x="11331" y="7417"/>
                  <a:pt x="11327" y="7418"/>
                  <a:pt x="11321" y="7418"/>
                </a:cubicBezTo>
                <a:cubicBezTo>
                  <a:pt x="11301" y="7418"/>
                  <a:pt x="11261" y="7402"/>
                  <a:pt x="11221" y="7391"/>
                </a:cubicBezTo>
                <a:cubicBezTo>
                  <a:pt x="11180" y="7373"/>
                  <a:pt x="11135" y="7356"/>
                  <a:pt x="11113" y="7356"/>
                </a:cubicBezTo>
                <a:cubicBezTo>
                  <a:pt x="11107" y="7356"/>
                  <a:pt x="11102" y="7357"/>
                  <a:pt x="11101" y="7361"/>
                </a:cubicBezTo>
                <a:cubicBezTo>
                  <a:pt x="11086" y="7383"/>
                  <a:pt x="11236" y="7541"/>
                  <a:pt x="11221" y="7571"/>
                </a:cubicBezTo>
                <a:cubicBezTo>
                  <a:pt x="11217" y="7577"/>
                  <a:pt x="11205" y="7579"/>
                  <a:pt x="11188" y="7579"/>
                </a:cubicBezTo>
                <a:cubicBezTo>
                  <a:pt x="11164" y="7579"/>
                  <a:pt x="11131" y="7575"/>
                  <a:pt x="11101" y="7571"/>
                </a:cubicBezTo>
                <a:cubicBezTo>
                  <a:pt x="11070" y="7566"/>
                  <a:pt x="11038" y="7562"/>
                  <a:pt x="11014" y="7562"/>
                </a:cubicBezTo>
                <a:cubicBezTo>
                  <a:pt x="10996" y="7562"/>
                  <a:pt x="10984" y="7564"/>
                  <a:pt x="10981" y="7571"/>
                </a:cubicBezTo>
                <a:cubicBezTo>
                  <a:pt x="10966" y="7608"/>
                  <a:pt x="11146" y="7728"/>
                  <a:pt x="11131" y="7758"/>
                </a:cubicBezTo>
                <a:cubicBezTo>
                  <a:pt x="11126" y="7771"/>
                  <a:pt x="11103" y="7774"/>
                  <a:pt x="11073" y="7774"/>
                </a:cubicBezTo>
                <a:cubicBezTo>
                  <a:pt x="11054" y="7774"/>
                  <a:pt x="11032" y="7773"/>
                  <a:pt x="11011" y="7773"/>
                </a:cubicBezTo>
                <a:cubicBezTo>
                  <a:pt x="10986" y="7770"/>
                  <a:pt x="10961" y="7768"/>
                  <a:pt x="10940" y="7768"/>
                </a:cubicBezTo>
                <a:cubicBezTo>
                  <a:pt x="10911" y="7768"/>
                  <a:pt x="10891" y="7772"/>
                  <a:pt x="10891" y="7780"/>
                </a:cubicBezTo>
                <a:cubicBezTo>
                  <a:pt x="10876" y="7810"/>
                  <a:pt x="11063" y="7923"/>
                  <a:pt x="11048" y="7960"/>
                </a:cubicBezTo>
                <a:cubicBezTo>
                  <a:pt x="11041" y="7975"/>
                  <a:pt x="10981" y="7975"/>
                  <a:pt x="10928" y="7975"/>
                </a:cubicBezTo>
                <a:cubicBezTo>
                  <a:pt x="10868" y="7975"/>
                  <a:pt x="10816" y="7975"/>
                  <a:pt x="10808" y="7990"/>
                </a:cubicBezTo>
                <a:cubicBezTo>
                  <a:pt x="10793" y="8028"/>
                  <a:pt x="10988" y="8133"/>
                  <a:pt x="10973" y="8163"/>
                </a:cubicBezTo>
                <a:cubicBezTo>
                  <a:pt x="10969" y="8177"/>
                  <a:pt x="10943" y="8182"/>
                  <a:pt x="10911" y="8182"/>
                </a:cubicBezTo>
                <a:cubicBezTo>
                  <a:pt x="10893" y="8182"/>
                  <a:pt x="10873" y="8180"/>
                  <a:pt x="10853" y="8178"/>
                </a:cubicBezTo>
                <a:cubicBezTo>
                  <a:pt x="10793" y="8178"/>
                  <a:pt x="10741" y="8178"/>
                  <a:pt x="10733" y="8193"/>
                </a:cubicBezTo>
                <a:cubicBezTo>
                  <a:pt x="10726" y="8208"/>
                  <a:pt x="10921" y="8305"/>
                  <a:pt x="10913" y="8328"/>
                </a:cubicBezTo>
                <a:cubicBezTo>
                  <a:pt x="10908" y="8335"/>
                  <a:pt x="10900" y="8338"/>
                  <a:pt x="10889" y="8338"/>
                </a:cubicBezTo>
                <a:cubicBezTo>
                  <a:pt x="10868" y="8338"/>
                  <a:pt x="10836" y="8328"/>
                  <a:pt x="10801" y="8328"/>
                </a:cubicBezTo>
                <a:cubicBezTo>
                  <a:pt x="10766" y="8328"/>
                  <a:pt x="10728" y="8321"/>
                  <a:pt x="10706" y="8321"/>
                </a:cubicBezTo>
                <a:cubicBezTo>
                  <a:pt x="10695" y="8321"/>
                  <a:pt x="10688" y="8323"/>
                  <a:pt x="10688" y="8328"/>
                </a:cubicBezTo>
                <a:cubicBezTo>
                  <a:pt x="10681" y="8343"/>
                  <a:pt x="10876" y="8447"/>
                  <a:pt x="10868" y="8462"/>
                </a:cubicBezTo>
                <a:cubicBezTo>
                  <a:pt x="10864" y="8470"/>
                  <a:pt x="10856" y="8472"/>
                  <a:pt x="10846" y="8472"/>
                </a:cubicBezTo>
                <a:cubicBezTo>
                  <a:pt x="10824" y="8472"/>
                  <a:pt x="10792" y="8460"/>
                  <a:pt x="10756" y="8455"/>
                </a:cubicBezTo>
                <a:cubicBezTo>
                  <a:pt x="10719" y="8450"/>
                  <a:pt x="10682" y="8444"/>
                  <a:pt x="10661" y="8444"/>
                </a:cubicBezTo>
                <a:cubicBezTo>
                  <a:pt x="10652" y="8444"/>
                  <a:pt x="10646" y="8445"/>
                  <a:pt x="10643" y="8447"/>
                </a:cubicBezTo>
                <a:cubicBezTo>
                  <a:pt x="10636" y="8455"/>
                  <a:pt x="10816" y="8582"/>
                  <a:pt x="10808" y="8597"/>
                </a:cubicBezTo>
                <a:cubicBezTo>
                  <a:pt x="10805" y="8603"/>
                  <a:pt x="10799" y="8605"/>
                  <a:pt x="10791" y="8605"/>
                </a:cubicBezTo>
                <a:cubicBezTo>
                  <a:pt x="10770" y="8605"/>
                  <a:pt x="10735" y="8586"/>
                  <a:pt x="10696" y="8575"/>
                </a:cubicBezTo>
                <a:cubicBezTo>
                  <a:pt x="10653" y="8556"/>
                  <a:pt x="10615" y="8543"/>
                  <a:pt x="10598" y="8543"/>
                </a:cubicBezTo>
                <a:cubicBezTo>
                  <a:pt x="10595" y="8543"/>
                  <a:pt x="10592" y="8544"/>
                  <a:pt x="10591" y="8545"/>
                </a:cubicBezTo>
                <a:cubicBezTo>
                  <a:pt x="10584" y="8552"/>
                  <a:pt x="10726" y="8725"/>
                  <a:pt x="10711" y="8732"/>
                </a:cubicBezTo>
                <a:cubicBezTo>
                  <a:pt x="10710" y="8733"/>
                  <a:pt x="10708" y="8733"/>
                  <a:pt x="10707" y="8733"/>
                </a:cubicBezTo>
                <a:cubicBezTo>
                  <a:pt x="10689" y="8733"/>
                  <a:pt x="10655" y="8699"/>
                  <a:pt x="10621" y="8665"/>
                </a:cubicBezTo>
                <a:cubicBezTo>
                  <a:pt x="10584" y="8627"/>
                  <a:pt x="10546" y="8590"/>
                  <a:pt x="10539" y="8590"/>
                </a:cubicBezTo>
                <a:cubicBezTo>
                  <a:pt x="10531" y="8597"/>
                  <a:pt x="10539" y="8807"/>
                  <a:pt x="10516" y="8807"/>
                </a:cubicBezTo>
                <a:cubicBezTo>
                  <a:pt x="10501" y="8807"/>
                  <a:pt x="10501" y="8597"/>
                  <a:pt x="10494" y="8597"/>
                </a:cubicBezTo>
                <a:cubicBezTo>
                  <a:pt x="10471" y="8627"/>
                  <a:pt x="10464" y="8665"/>
                  <a:pt x="10456" y="8702"/>
                </a:cubicBezTo>
                <a:cubicBezTo>
                  <a:pt x="10449" y="8732"/>
                  <a:pt x="10434" y="8770"/>
                  <a:pt x="10419" y="8800"/>
                </a:cubicBezTo>
                <a:cubicBezTo>
                  <a:pt x="10411" y="8800"/>
                  <a:pt x="10464" y="8590"/>
                  <a:pt x="10449" y="8590"/>
                </a:cubicBezTo>
                <a:lnTo>
                  <a:pt x="10449" y="8590"/>
                </a:lnTo>
                <a:cubicBezTo>
                  <a:pt x="10426" y="8612"/>
                  <a:pt x="10404" y="8642"/>
                  <a:pt x="10389" y="8680"/>
                </a:cubicBezTo>
                <a:cubicBezTo>
                  <a:pt x="10374" y="8710"/>
                  <a:pt x="10351" y="8740"/>
                  <a:pt x="10329" y="8770"/>
                </a:cubicBezTo>
                <a:cubicBezTo>
                  <a:pt x="10321" y="8762"/>
                  <a:pt x="10426" y="8575"/>
                  <a:pt x="10411" y="8567"/>
                </a:cubicBezTo>
                <a:cubicBezTo>
                  <a:pt x="10410" y="8567"/>
                  <a:pt x="10409" y="8567"/>
                  <a:pt x="10408" y="8567"/>
                </a:cubicBezTo>
                <a:cubicBezTo>
                  <a:pt x="10392" y="8567"/>
                  <a:pt x="10364" y="8608"/>
                  <a:pt x="10336" y="8642"/>
                </a:cubicBezTo>
                <a:cubicBezTo>
                  <a:pt x="10302" y="8683"/>
                  <a:pt x="10268" y="8718"/>
                  <a:pt x="10256" y="8718"/>
                </a:cubicBezTo>
                <a:cubicBezTo>
                  <a:pt x="10255" y="8718"/>
                  <a:pt x="10254" y="8718"/>
                  <a:pt x="10254" y="8717"/>
                </a:cubicBezTo>
                <a:cubicBezTo>
                  <a:pt x="10254" y="8717"/>
                  <a:pt x="10374" y="8537"/>
                  <a:pt x="10366" y="8530"/>
                </a:cubicBezTo>
                <a:lnTo>
                  <a:pt x="10366" y="8530"/>
                </a:lnTo>
                <a:cubicBezTo>
                  <a:pt x="10336" y="8552"/>
                  <a:pt x="10306" y="8575"/>
                  <a:pt x="10284" y="8605"/>
                </a:cubicBezTo>
                <a:cubicBezTo>
                  <a:pt x="10239" y="8635"/>
                  <a:pt x="10201" y="8672"/>
                  <a:pt x="10194" y="8672"/>
                </a:cubicBezTo>
                <a:cubicBezTo>
                  <a:pt x="10194" y="8665"/>
                  <a:pt x="10321" y="8492"/>
                  <a:pt x="10314" y="8485"/>
                </a:cubicBezTo>
                <a:cubicBezTo>
                  <a:pt x="10313" y="8484"/>
                  <a:pt x="10312" y="8484"/>
                  <a:pt x="10311" y="8484"/>
                </a:cubicBezTo>
                <a:cubicBezTo>
                  <a:pt x="10298" y="8484"/>
                  <a:pt x="10258" y="8518"/>
                  <a:pt x="10224" y="8545"/>
                </a:cubicBezTo>
                <a:cubicBezTo>
                  <a:pt x="10184" y="8572"/>
                  <a:pt x="10137" y="8599"/>
                  <a:pt x="10128" y="8599"/>
                </a:cubicBezTo>
                <a:cubicBezTo>
                  <a:pt x="10127" y="8599"/>
                  <a:pt x="10126" y="8598"/>
                  <a:pt x="10126" y="8597"/>
                </a:cubicBezTo>
                <a:cubicBezTo>
                  <a:pt x="10126" y="8590"/>
                  <a:pt x="10239" y="8410"/>
                  <a:pt x="10224" y="8395"/>
                </a:cubicBezTo>
                <a:cubicBezTo>
                  <a:pt x="10220" y="8393"/>
                  <a:pt x="10217" y="8392"/>
                  <a:pt x="10213" y="8392"/>
                </a:cubicBezTo>
                <a:cubicBezTo>
                  <a:pt x="10192" y="8392"/>
                  <a:pt x="10164" y="8423"/>
                  <a:pt x="10126" y="8455"/>
                </a:cubicBezTo>
                <a:cubicBezTo>
                  <a:pt x="10093" y="8482"/>
                  <a:pt x="10047" y="8509"/>
                  <a:pt x="10038" y="8509"/>
                </a:cubicBezTo>
                <a:cubicBezTo>
                  <a:pt x="10037" y="8509"/>
                  <a:pt x="10036" y="8508"/>
                  <a:pt x="10036" y="8507"/>
                </a:cubicBezTo>
                <a:cubicBezTo>
                  <a:pt x="10029" y="8500"/>
                  <a:pt x="10141" y="8320"/>
                  <a:pt x="10126" y="8305"/>
                </a:cubicBezTo>
                <a:cubicBezTo>
                  <a:pt x="10124" y="8301"/>
                  <a:pt x="10120" y="8299"/>
                  <a:pt x="10116" y="8299"/>
                </a:cubicBezTo>
                <a:cubicBezTo>
                  <a:pt x="10097" y="8299"/>
                  <a:pt x="10067" y="8334"/>
                  <a:pt x="10036" y="8365"/>
                </a:cubicBezTo>
                <a:cubicBezTo>
                  <a:pt x="9995" y="8392"/>
                  <a:pt x="9954" y="8426"/>
                  <a:pt x="9942" y="8426"/>
                </a:cubicBezTo>
                <a:cubicBezTo>
                  <a:pt x="9941" y="8426"/>
                  <a:pt x="9940" y="8426"/>
                  <a:pt x="9939" y="8425"/>
                </a:cubicBezTo>
                <a:cubicBezTo>
                  <a:pt x="9931" y="8417"/>
                  <a:pt x="10036" y="8230"/>
                  <a:pt x="10021" y="8215"/>
                </a:cubicBezTo>
                <a:cubicBezTo>
                  <a:pt x="10019" y="8213"/>
                  <a:pt x="10017" y="8212"/>
                  <a:pt x="10014" y="8212"/>
                </a:cubicBezTo>
                <a:cubicBezTo>
                  <a:pt x="9996" y="8212"/>
                  <a:pt x="9963" y="8249"/>
                  <a:pt x="9924" y="8275"/>
                </a:cubicBezTo>
                <a:cubicBezTo>
                  <a:pt x="9883" y="8309"/>
                  <a:pt x="9848" y="8343"/>
                  <a:pt x="9837" y="8343"/>
                </a:cubicBezTo>
                <a:cubicBezTo>
                  <a:pt x="9836" y="8343"/>
                  <a:pt x="9835" y="8343"/>
                  <a:pt x="9834" y="8343"/>
                </a:cubicBezTo>
                <a:cubicBezTo>
                  <a:pt x="9819" y="8335"/>
                  <a:pt x="9916" y="8140"/>
                  <a:pt x="9894" y="8133"/>
                </a:cubicBezTo>
                <a:cubicBezTo>
                  <a:pt x="9892" y="8131"/>
                  <a:pt x="9890" y="8130"/>
                  <a:pt x="9887" y="8130"/>
                </a:cubicBezTo>
                <a:cubicBezTo>
                  <a:pt x="9871" y="8130"/>
                  <a:pt x="9844" y="8168"/>
                  <a:pt x="9812" y="8200"/>
                </a:cubicBezTo>
                <a:cubicBezTo>
                  <a:pt x="9774" y="8238"/>
                  <a:pt x="9737" y="8275"/>
                  <a:pt x="9722" y="8275"/>
                </a:cubicBezTo>
                <a:cubicBezTo>
                  <a:pt x="9699" y="8260"/>
                  <a:pt x="9782" y="8058"/>
                  <a:pt x="9752" y="8043"/>
                </a:cubicBezTo>
                <a:cubicBezTo>
                  <a:pt x="9751" y="8042"/>
                  <a:pt x="9750" y="8042"/>
                  <a:pt x="9749" y="8042"/>
                </a:cubicBezTo>
                <a:cubicBezTo>
                  <a:pt x="9736" y="8042"/>
                  <a:pt x="9696" y="8076"/>
                  <a:pt x="9662" y="8110"/>
                </a:cubicBezTo>
                <a:cubicBezTo>
                  <a:pt x="9621" y="8144"/>
                  <a:pt x="9586" y="8179"/>
                  <a:pt x="9569" y="8179"/>
                </a:cubicBezTo>
                <a:cubicBezTo>
                  <a:pt x="9567" y="8179"/>
                  <a:pt x="9566" y="8178"/>
                  <a:pt x="9564" y="8178"/>
                </a:cubicBezTo>
                <a:cubicBezTo>
                  <a:pt x="9557" y="8170"/>
                  <a:pt x="9617" y="7960"/>
                  <a:pt x="9587" y="7945"/>
                </a:cubicBezTo>
                <a:cubicBezTo>
                  <a:pt x="9584" y="7943"/>
                  <a:pt x="9580" y="7942"/>
                  <a:pt x="9577" y="7942"/>
                </a:cubicBezTo>
                <a:cubicBezTo>
                  <a:pt x="9556" y="7942"/>
                  <a:pt x="9529" y="7980"/>
                  <a:pt x="9497" y="8013"/>
                </a:cubicBezTo>
                <a:cubicBezTo>
                  <a:pt x="9463" y="8054"/>
                  <a:pt x="9428" y="8089"/>
                  <a:pt x="9405" y="8089"/>
                </a:cubicBezTo>
                <a:cubicBezTo>
                  <a:pt x="9403" y="8089"/>
                  <a:pt x="9401" y="8088"/>
                  <a:pt x="9399" y="8088"/>
                </a:cubicBezTo>
                <a:cubicBezTo>
                  <a:pt x="9384" y="8080"/>
                  <a:pt x="9437" y="7863"/>
                  <a:pt x="9414" y="7855"/>
                </a:cubicBezTo>
                <a:cubicBezTo>
                  <a:pt x="9413" y="7855"/>
                  <a:pt x="9412" y="7855"/>
                  <a:pt x="9411" y="7855"/>
                </a:cubicBezTo>
                <a:cubicBezTo>
                  <a:pt x="9394" y="7855"/>
                  <a:pt x="9359" y="7896"/>
                  <a:pt x="9324" y="7930"/>
                </a:cubicBezTo>
                <a:cubicBezTo>
                  <a:pt x="9290" y="7972"/>
                  <a:pt x="9261" y="8014"/>
                  <a:pt x="9246" y="8014"/>
                </a:cubicBezTo>
                <a:cubicBezTo>
                  <a:pt x="9244" y="8014"/>
                  <a:pt x="9243" y="8013"/>
                  <a:pt x="9242" y="8013"/>
                </a:cubicBezTo>
                <a:cubicBezTo>
                  <a:pt x="9227" y="8005"/>
                  <a:pt x="9257" y="7788"/>
                  <a:pt x="9227" y="7780"/>
                </a:cubicBezTo>
                <a:cubicBezTo>
                  <a:pt x="9212" y="7780"/>
                  <a:pt x="9182" y="7818"/>
                  <a:pt x="9152" y="7870"/>
                </a:cubicBezTo>
                <a:cubicBezTo>
                  <a:pt x="9122" y="7923"/>
                  <a:pt x="9092" y="7968"/>
                  <a:pt x="9077" y="7968"/>
                </a:cubicBezTo>
                <a:cubicBezTo>
                  <a:pt x="9047" y="7960"/>
                  <a:pt x="9047" y="7743"/>
                  <a:pt x="9017" y="7735"/>
                </a:cubicBezTo>
                <a:cubicBezTo>
                  <a:pt x="9010" y="7735"/>
                  <a:pt x="8995" y="7788"/>
                  <a:pt x="8980" y="7840"/>
                </a:cubicBezTo>
                <a:cubicBezTo>
                  <a:pt x="8972" y="7893"/>
                  <a:pt x="8957" y="7945"/>
                  <a:pt x="8950" y="7945"/>
                </a:cubicBezTo>
                <a:cubicBezTo>
                  <a:pt x="8935" y="7945"/>
                  <a:pt x="8905" y="7735"/>
                  <a:pt x="8882" y="7735"/>
                </a:cubicBezTo>
                <a:cubicBezTo>
                  <a:pt x="8867" y="7735"/>
                  <a:pt x="8875" y="7953"/>
                  <a:pt x="8852" y="7953"/>
                </a:cubicBezTo>
                <a:cubicBezTo>
                  <a:pt x="8851" y="7953"/>
                  <a:pt x="8850" y="7954"/>
                  <a:pt x="8849" y="7954"/>
                </a:cubicBezTo>
                <a:cubicBezTo>
                  <a:pt x="8835" y="7954"/>
                  <a:pt x="8821" y="7904"/>
                  <a:pt x="8807" y="7855"/>
                </a:cubicBezTo>
                <a:cubicBezTo>
                  <a:pt x="8786" y="7807"/>
                  <a:pt x="8766" y="7765"/>
                  <a:pt x="8757" y="7765"/>
                </a:cubicBezTo>
                <a:cubicBezTo>
                  <a:pt x="8756" y="7765"/>
                  <a:pt x="8755" y="7765"/>
                  <a:pt x="8755" y="7765"/>
                </a:cubicBezTo>
                <a:cubicBezTo>
                  <a:pt x="8747" y="7773"/>
                  <a:pt x="8770" y="7983"/>
                  <a:pt x="8755" y="7983"/>
                </a:cubicBezTo>
                <a:cubicBezTo>
                  <a:pt x="8753" y="7983"/>
                  <a:pt x="8752" y="7983"/>
                  <a:pt x="8750" y="7983"/>
                </a:cubicBezTo>
                <a:cubicBezTo>
                  <a:pt x="8730" y="7983"/>
                  <a:pt x="8716" y="7935"/>
                  <a:pt x="8695" y="7893"/>
                </a:cubicBezTo>
                <a:cubicBezTo>
                  <a:pt x="8672" y="7840"/>
                  <a:pt x="8642" y="7795"/>
                  <a:pt x="8635" y="7795"/>
                </a:cubicBezTo>
                <a:lnTo>
                  <a:pt x="8635" y="7795"/>
                </a:lnTo>
                <a:cubicBezTo>
                  <a:pt x="8627" y="7795"/>
                  <a:pt x="8665" y="8013"/>
                  <a:pt x="8650" y="8020"/>
                </a:cubicBezTo>
                <a:cubicBezTo>
                  <a:pt x="8627" y="8020"/>
                  <a:pt x="8612" y="7975"/>
                  <a:pt x="8590" y="7923"/>
                </a:cubicBezTo>
                <a:cubicBezTo>
                  <a:pt x="8560" y="7878"/>
                  <a:pt x="8537" y="7833"/>
                  <a:pt x="8530" y="7833"/>
                </a:cubicBezTo>
                <a:lnTo>
                  <a:pt x="8530" y="7833"/>
                </a:lnTo>
                <a:cubicBezTo>
                  <a:pt x="8515" y="7833"/>
                  <a:pt x="8545" y="8050"/>
                  <a:pt x="8530" y="8050"/>
                </a:cubicBezTo>
                <a:cubicBezTo>
                  <a:pt x="8528" y="8051"/>
                  <a:pt x="8527" y="8051"/>
                  <a:pt x="8526" y="8051"/>
                </a:cubicBezTo>
                <a:cubicBezTo>
                  <a:pt x="8505" y="8051"/>
                  <a:pt x="8483" y="8002"/>
                  <a:pt x="8455" y="7960"/>
                </a:cubicBezTo>
                <a:cubicBezTo>
                  <a:pt x="8425" y="7908"/>
                  <a:pt x="8403" y="7863"/>
                  <a:pt x="8388" y="7863"/>
                </a:cubicBezTo>
                <a:cubicBezTo>
                  <a:pt x="8350" y="7870"/>
                  <a:pt x="8343" y="8088"/>
                  <a:pt x="8305" y="8088"/>
                </a:cubicBezTo>
                <a:cubicBezTo>
                  <a:pt x="8305" y="8088"/>
                  <a:pt x="8304" y="8088"/>
                  <a:pt x="8304" y="8088"/>
                </a:cubicBezTo>
                <a:cubicBezTo>
                  <a:pt x="8274" y="8088"/>
                  <a:pt x="8237" y="7878"/>
                  <a:pt x="8200" y="7878"/>
                </a:cubicBezTo>
                <a:cubicBezTo>
                  <a:pt x="8185" y="7878"/>
                  <a:pt x="8163" y="7930"/>
                  <a:pt x="8140" y="7983"/>
                </a:cubicBezTo>
                <a:cubicBezTo>
                  <a:pt x="8119" y="8025"/>
                  <a:pt x="8104" y="8081"/>
                  <a:pt x="8084" y="8081"/>
                </a:cubicBezTo>
                <a:cubicBezTo>
                  <a:pt x="8083" y="8081"/>
                  <a:pt x="8082" y="8081"/>
                  <a:pt x="8080" y="8080"/>
                </a:cubicBezTo>
                <a:cubicBezTo>
                  <a:pt x="8050" y="8080"/>
                  <a:pt x="8050" y="7863"/>
                  <a:pt x="8020" y="7855"/>
                </a:cubicBezTo>
                <a:cubicBezTo>
                  <a:pt x="8005" y="7855"/>
                  <a:pt x="7975" y="7893"/>
                  <a:pt x="7945" y="7945"/>
                </a:cubicBezTo>
                <a:cubicBezTo>
                  <a:pt x="7915" y="7990"/>
                  <a:pt x="7885" y="8035"/>
                  <a:pt x="7863" y="8035"/>
                </a:cubicBezTo>
                <a:cubicBezTo>
                  <a:pt x="7833" y="8028"/>
                  <a:pt x="7878" y="7810"/>
                  <a:pt x="7848" y="7803"/>
                </a:cubicBezTo>
                <a:cubicBezTo>
                  <a:pt x="7847" y="7802"/>
                  <a:pt x="7845" y="7802"/>
                  <a:pt x="7844" y="7802"/>
                </a:cubicBezTo>
                <a:cubicBezTo>
                  <a:pt x="7826" y="7802"/>
                  <a:pt x="7792" y="7837"/>
                  <a:pt x="7750" y="7878"/>
                </a:cubicBezTo>
                <a:cubicBezTo>
                  <a:pt x="7716" y="7913"/>
                  <a:pt x="7681" y="7954"/>
                  <a:pt x="7664" y="7954"/>
                </a:cubicBezTo>
                <a:cubicBezTo>
                  <a:pt x="7663" y="7954"/>
                  <a:pt x="7662" y="7953"/>
                  <a:pt x="7661" y="7953"/>
                </a:cubicBezTo>
                <a:cubicBezTo>
                  <a:pt x="7631" y="7930"/>
                  <a:pt x="7705" y="7735"/>
                  <a:pt x="7676" y="7713"/>
                </a:cubicBezTo>
                <a:cubicBezTo>
                  <a:pt x="7671" y="7711"/>
                  <a:pt x="7667" y="7710"/>
                  <a:pt x="7663" y="7710"/>
                </a:cubicBezTo>
                <a:cubicBezTo>
                  <a:pt x="7637" y="7710"/>
                  <a:pt x="7610" y="7748"/>
                  <a:pt x="7578" y="7780"/>
                </a:cubicBezTo>
                <a:cubicBezTo>
                  <a:pt x="7540" y="7812"/>
                  <a:pt x="7507" y="7844"/>
                  <a:pt x="7489" y="7844"/>
                </a:cubicBezTo>
                <a:cubicBezTo>
                  <a:pt x="7486" y="7844"/>
                  <a:pt x="7483" y="7843"/>
                  <a:pt x="7481" y="7840"/>
                </a:cubicBezTo>
                <a:cubicBezTo>
                  <a:pt x="7451" y="7825"/>
                  <a:pt x="7511" y="7616"/>
                  <a:pt x="7481" y="7608"/>
                </a:cubicBezTo>
                <a:cubicBezTo>
                  <a:pt x="7478" y="7606"/>
                  <a:pt x="7475" y="7605"/>
                  <a:pt x="7472" y="7605"/>
                </a:cubicBezTo>
                <a:cubicBezTo>
                  <a:pt x="7451" y="7605"/>
                  <a:pt x="7425" y="7651"/>
                  <a:pt x="7398" y="7690"/>
                </a:cubicBezTo>
                <a:cubicBezTo>
                  <a:pt x="7363" y="7733"/>
                  <a:pt x="7335" y="7781"/>
                  <a:pt x="7319" y="7781"/>
                </a:cubicBezTo>
                <a:cubicBezTo>
                  <a:pt x="7318" y="7781"/>
                  <a:pt x="7317" y="7781"/>
                  <a:pt x="7316" y="7780"/>
                </a:cubicBezTo>
                <a:cubicBezTo>
                  <a:pt x="7278" y="7765"/>
                  <a:pt x="7271" y="7556"/>
                  <a:pt x="7233" y="7556"/>
                </a:cubicBezTo>
                <a:cubicBezTo>
                  <a:pt x="7196" y="7556"/>
                  <a:pt x="7196" y="7773"/>
                  <a:pt x="7166" y="7780"/>
                </a:cubicBezTo>
                <a:cubicBezTo>
                  <a:pt x="7143" y="7780"/>
                  <a:pt x="7113" y="7743"/>
                  <a:pt x="7076" y="7705"/>
                </a:cubicBezTo>
                <a:cubicBezTo>
                  <a:pt x="7041" y="7664"/>
                  <a:pt x="7007" y="7622"/>
                  <a:pt x="6984" y="7622"/>
                </a:cubicBezTo>
                <a:cubicBezTo>
                  <a:pt x="6982" y="7622"/>
                  <a:pt x="6980" y="7622"/>
                  <a:pt x="6978" y="7623"/>
                </a:cubicBezTo>
                <a:cubicBezTo>
                  <a:pt x="6964" y="7638"/>
                  <a:pt x="7046" y="7840"/>
                  <a:pt x="7016" y="7863"/>
                </a:cubicBezTo>
                <a:cubicBezTo>
                  <a:pt x="7014" y="7864"/>
                  <a:pt x="7012" y="7864"/>
                  <a:pt x="7009" y="7864"/>
                </a:cubicBezTo>
                <a:cubicBezTo>
                  <a:pt x="6989" y="7864"/>
                  <a:pt x="6949" y="7844"/>
                  <a:pt x="6904" y="7818"/>
                </a:cubicBezTo>
                <a:cubicBezTo>
                  <a:pt x="6864" y="7792"/>
                  <a:pt x="6820" y="7771"/>
                  <a:pt x="6799" y="7771"/>
                </a:cubicBezTo>
                <a:cubicBezTo>
                  <a:pt x="6796" y="7771"/>
                  <a:pt x="6793" y="7772"/>
                  <a:pt x="6791" y="7773"/>
                </a:cubicBezTo>
                <a:cubicBezTo>
                  <a:pt x="6776" y="7788"/>
                  <a:pt x="6904" y="7968"/>
                  <a:pt x="6874" y="7998"/>
                </a:cubicBezTo>
                <a:cubicBezTo>
                  <a:pt x="6874" y="7999"/>
                  <a:pt x="6873" y="7999"/>
                  <a:pt x="6871" y="7999"/>
                </a:cubicBezTo>
                <a:cubicBezTo>
                  <a:pt x="6860" y="7999"/>
                  <a:pt x="6815" y="7979"/>
                  <a:pt x="6776" y="7953"/>
                </a:cubicBezTo>
                <a:cubicBezTo>
                  <a:pt x="6737" y="7933"/>
                  <a:pt x="6698" y="7914"/>
                  <a:pt x="6679" y="7914"/>
                </a:cubicBezTo>
                <a:cubicBezTo>
                  <a:pt x="6676" y="7914"/>
                  <a:pt x="6673" y="7914"/>
                  <a:pt x="6671" y="7915"/>
                </a:cubicBezTo>
                <a:cubicBezTo>
                  <a:pt x="6664" y="7923"/>
                  <a:pt x="6836" y="8058"/>
                  <a:pt x="6821" y="8073"/>
                </a:cubicBezTo>
                <a:cubicBezTo>
                  <a:pt x="6819" y="8078"/>
                  <a:pt x="6815" y="8081"/>
                  <a:pt x="6808" y="8081"/>
                </a:cubicBezTo>
                <a:cubicBezTo>
                  <a:pt x="6790" y="8081"/>
                  <a:pt x="6755" y="8061"/>
                  <a:pt x="6716" y="8050"/>
                </a:cubicBezTo>
                <a:cubicBezTo>
                  <a:pt x="6673" y="8032"/>
                  <a:pt x="6630" y="8018"/>
                  <a:pt x="6616" y="8018"/>
                </a:cubicBezTo>
                <a:cubicBezTo>
                  <a:pt x="6613" y="8018"/>
                  <a:pt x="6611" y="8019"/>
                  <a:pt x="6611" y="8020"/>
                </a:cubicBezTo>
                <a:cubicBezTo>
                  <a:pt x="6604" y="8028"/>
                  <a:pt x="6784" y="8155"/>
                  <a:pt x="6769" y="8170"/>
                </a:cubicBezTo>
                <a:cubicBezTo>
                  <a:pt x="6767" y="8174"/>
                  <a:pt x="6763" y="8175"/>
                  <a:pt x="6758" y="8175"/>
                </a:cubicBezTo>
                <a:cubicBezTo>
                  <a:pt x="6740" y="8175"/>
                  <a:pt x="6704" y="8159"/>
                  <a:pt x="6664" y="8148"/>
                </a:cubicBezTo>
                <a:cubicBezTo>
                  <a:pt x="6621" y="8129"/>
                  <a:pt x="6577" y="8116"/>
                  <a:pt x="6563" y="8116"/>
                </a:cubicBezTo>
                <a:cubicBezTo>
                  <a:pt x="6560" y="8116"/>
                  <a:pt x="6559" y="8116"/>
                  <a:pt x="6559" y="8118"/>
                </a:cubicBezTo>
                <a:cubicBezTo>
                  <a:pt x="6551" y="8125"/>
                  <a:pt x="6724" y="8260"/>
                  <a:pt x="6716" y="8275"/>
                </a:cubicBezTo>
                <a:cubicBezTo>
                  <a:pt x="6715" y="8278"/>
                  <a:pt x="6712" y="8279"/>
                  <a:pt x="6708" y="8279"/>
                </a:cubicBezTo>
                <a:cubicBezTo>
                  <a:pt x="6689" y="8279"/>
                  <a:pt x="6648" y="8256"/>
                  <a:pt x="6611" y="8238"/>
                </a:cubicBezTo>
                <a:cubicBezTo>
                  <a:pt x="6566" y="8225"/>
                  <a:pt x="6521" y="8206"/>
                  <a:pt x="6509" y="8206"/>
                </a:cubicBezTo>
                <a:cubicBezTo>
                  <a:pt x="6507" y="8206"/>
                  <a:pt x="6506" y="8207"/>
                  <a:pt x="6506" y="8208"/>
                </a:cubicBezTo>
                <a:cubicBezTo>
                  <a:pt x="6499" y="8215"/>
                  <a:pt x="6649" y="8365"/>
                  <a:pt x="6641" y="8380"/>
                </a:cubicBezTo>
                <a:cubicBezTo>
                  <a:pt x="6639" y="8382"/>
                  <a:pt x="6636" y="8383"/>
                  <a:pt x="6633" y="8383"/>
                </a:cubicBezTo>
                <a:cubicBezTo>
                  <a:pt x="6614" y="8383"/>
                  <a:pt x="6582" y="8353"/>
                  <a:pt x="6544" y="8328"/>
                </a:cubicBezTo>
                <a:cubicBezTo>
                  <a:pt x="6510" y="8300"/>
                  <a:pt x="6469" y="8267"/>
                  <a:pt x="6457" y="8267"/>
                </a:cubicBezTo>
                <a:cubicBezTo>
                  <a:pt x="6455" y="8267"/>
                  <a:pt x="6455" y="8267"/>
                  <a:pt x="6454" y="8268"/>
                </a:cubicBezTo>
                <a:cubicBezTo>
                  <a:pt x="6446" y="8275"/>
                  <a:pt x="6544" y="8462"/>
                  <a:pt x="6529" y="8470"/>
                </a:cubicBezTo>
                <a:cubicBezTo>
                  <a:pt x="6528" y="8470"/>
                  <a:pt x="6527" y="8471"/>
                  <a:pt x="6526" y="8471"/>
                </a:cubicBezTo>
                <a:cubicBezTo>
                  <a:pt x="6512" y="8471"/>
                  <a:pt x="6497" y="8422"/>
                  <a:pt x="6469" y="8380"/>
                </a:cubicBezTo>
                <a:cubicBezTo>
                  <a:pt x="6446" y="8328"/>
                  <a:pt x="6416" y="8283"/>
                  <a:pt x="6409" y="8283"/>
                </a:cubicBezTo>
                <a:lnTo>
                  <a:pt x="6409" y="8283"/>
                </a:lnTo>
                <a:cubicBezTo>
                  <a:pt x="6401" y="8283"/>
                  <a:pt x="6416" y="8500"/>
                  <a:pt x="6401" y="8500"/>
                </a:cubicBezTo>
                <a:cubicBezTo>
                  <a:pt x="6401" y="8500"/>
                  <a:pt x="6401" y="8500"/>
                  <a:pt x="6401" y="8500"/>
                </a:cubicBezTo>
                <a:cubicBezTo>
                  <a:pt x="6386" y="8500"/>
                  <a:pt x="6364" y="8290"/>
                  <a:pt x="6349" y="8290"/>
                </a:cubicBezTo>
                <a:cubicBezTo>
                  <a:pt x="6334" y="8328"/>
                  <a:pt x="6319" y="8358"/>
                  <a:pt x="6319" y="8395"/>
                </a:cubicBezTo>
                <a:cubicBezTo>
                  <a:pt x="6311" y="8432"/>
                  <a:pt x="6304" y="8470"/>
                  <a:pt x="6289" y="8500"/>
                </a:cubicBezTo>
                <a:cubicBezTo>
                  <a:pt x="6274" y="8500"/>
                  <a:pt x="6289" y="8283"/>
                  <a:pt x="6274" y="8283"/>
                </a:cubicBezTo>
                <a:cubicBezTo>
                  <a:pt x="6251" y="8313"/>
                  <a:pt x="6236" y="8350"/>
                  <a:pt x="6229" y="8380"/>
                </a:cubicBezTo>
                <a:cubicBezTo>
                  <a:pt x="6207" y="8432"/>
                  <a:pt x="6192" y="8485"/>
                  <a:pt x="6184" y="8485"/>
                </a:cubicBezTo>
                <a:cubicBezTo>
                  <a:pt x="6177" y="8477"/>
                  <a:pt x="6207" y="8268"/>
                  <a:pt x="6192" y="8268"/>
                </a:cubicBezTo>
                <a:cubicBezTo>
                  <a:pt x="6191" y="8267"/>
                  <a:pt x="6190" y="8267"/>
                  <a:pt x="6189" y="8267"/>
                </a:cubicBezTo>
                <a:cubicBezTo>
                  <a:pt x="6175" y="8267"/>
                  <a:pt x="6160" y="8315"/>
                  <a:pt x="6139" y="8358"/>
                </a:cubicBezTo>
                <a:cubicBezTo>
                  <a:pt x="6109" y="8410"/>
                  <a:pt x="6087" y="8455"/>
                  <a:pt x="6079" y="8455"/>
                </a:cubicBezTo>
                <a:cubicBezTo>
                  <a:pt x="6049" y="8440"/>
                  <a:pt x="6109" y="8230"/>
                  <a:pt x="6072" y="8215"/>
                </a:cubicBezTo>
                <a:cubicBezTo>
                  <a:pt x="6071" y="8214"/>
                  <a:pt x="6070" y="8214"/>
                  <a:pt x="6069" y="8214"/>
                </a:cubicBezTo>
                <a:cubicBezTo>
                  <a:pt x="6056" y="8214"/>
                  <a:pt x="6016" y="8248"/>
                  <a:pt x="5982" y="8283"/>
                </a:cubicBezTo>
                <a:cubicBezTo>
                  <a:pt x="5947" y="8317"/>
                  <a:pt x="5907" y="8351"/>
                  <a:pt x="5889" y="8351"/>
                </a:cubicBezTo>
                <a:cubicBezTo>
                  <a:pt x="5887" y="8351"/>
                  <a:pt x="5886" y="8351"/>
                  <a:pt x="5884" y="8350"/>
                </a:cubicBezTo>
                <a:cubicBezTo>
                  <a:pt x="5862" y="8335"/>
                  <a:pt x="5937" y="8133"/>
                  <a:pt x="5914" y="8118"/>
                </a:cubicBezTo>
                <a:cubicBezTo>
                  <a:pt x="5913" y="8117"/>
                  <a:pt x="5911" y="8117"/>
                  <a:pt x="5910" y="8117"/>
                </a:cubicBezTo>
                <a:cubicBezTo>
                  <a:pt x="5891" y="8117"/>
                  <a:pt x="5851" y="8151"/>
                  <a:pt x="5817" y="8185"/>
                </a:cubicBezTo>
                <a:cubicBezTo>
                  <a:pt x="5783" y="8219"/>
                  <a:pt x="5742" y="8254"/>
                  <a:pt x="5730" y="8254"/>
                </a:cubicBezTo>
                <a:cubicBezTo>
                  <a:pt x="5728" y="8254"/>
                  <a:pt x="5727" y="8253"/>
                  <a:pt x="5727" y="8253"/>
                </a:cubicBezTo>
                <a:cubicBezTo>
                  <a:pt x="5697" y="8238"/>
                  <a:pt x="5757" y="8028"/>
                  <a:pt x="5727" y="8013"/>
                </a:cubicBezTo>
                <a:cubicBezTo>
                  <a:pt x="5725" y="8012"/>
                  <a:pt x="5724" y="8012"/>
                  <a:pt x="5722" y="8012"/>
                </a:cubicBezTo>
                <a:cubicBezTo>
                  <a:pt x="5700" y="8012"/>
                  <a:pt x="5672" y="8061"/>
                  <a:pt x="5644" y="8103"/>
                </a:cubicBezTo>
                <a:cubicBezTo>
                  <a:pt x="5617" y="8144"/>
                  <a:pt x="5582" y="8186"/>
                  <a:pt x="5566" y="8186"/>
                </a:cubicBezTo>
                <a:cubicBezTo>
                  <a:pt x="5564" y="8186"/>
                  <a:pt x="5563" y="8186"/>
                  <a:pt x="5562" y="8185"/>
                </a:cubicBezTo>
                <a:cubicBezTo>
                  <a:pt x="5532" y="8178"/>
                  <a:pt x="5509" y="7968"/>
                  <a:pt x="5480" y="7968"/>
                </a:cubicBezTo>
                <a:cubicBezTo>
                  <a:pt x="5442" y="7968"/>
                  <a:pt x="5457" y="8185"/>
                  <a:pt x="5427" y="8200"/>
                </a:cubicBezTo>
                <a:cubicBezTo>
                  <a:pt x="5412" y="8200"/>
                  <a:pt x="5375" y="8163"/>
                  <a:pt x="5330" y="8125"/>
                </a:cubicBezTo>
                <a:cubicBezTo>
                  <a:pt x="5297" y="8093"/>
                  <a:pt x="5259" y="8055"/>
                  <a:pt x="5245" y="8055"/>
                </a:cubicBezTo>
                <a:cubicBezTo>
                  <a:pt x="5242" y="8055"/>
                  <a:pt x="5241" y="8056"/>
                  <a:pt x="5240" y="8058"/>
                </a:cubicBezTo>
                <a:cubicBezTo>
                  <a:pt x="5202" y="8080"/>
                  <a:pt x="5307" y="8268"/>
                  <a:pt x="5277" y="8298"/>
                </a:cubicBezTo>
                <a:cubicBezTo>
                  <a:pt x="5275" y="8302"/>
                  <a:pt x="5269" y="8304"/>
                  <a:pt x="5260" y="8304"/>
                </a:cubicBezTo>
                <a:cubicBezTo>
                  <a:pt x="5237" y="8304"/>
                  <a:pt x="5195" y="8291"/>
                  <a:pt x="5157" y="8275"/>
                </a:cubicBezTo>
                <a:cubicBezTo>
                  <a:pt x="5120" y="8264"/>
                  <a:pt x="5083" y="8254"/>
                  <a:pt x="5059" y="8254"/>
                </a:cubicBezTo>
                <a:cubicBezTo>
                  <a:pt x="5049" y="8254"/>
                  <a:pt x="5042" y="8256"/>
                  <a:pt x="5037" y="8260"/>
                </a:cubicBezTo>
                <a:cubicBezTo>
                  <a:pt x="5015" y="8290"/>
                  <a:pt x="5172" y="8447"/>
                  <a:pt x="5150" y="8477"/>
                </a:cubicBezTo>
                <a:cubicBezTo>
                  <a:pt x="5146" y="8488"/>
                  <a:pt x="5132" y="8492"/>
                  <a:pt x="5113" y="8492"/>
                </a:cubicBezTo>
                <a:cubicBezTo>
                  <a:pt x="5090" y="8492"/>
                  <a:pt x="5059" y="8486"/>
                  <a:pt x="5030" y="8477"/>
                </a:cubicBezTo>
                <a:cubicBezTo>
                  <a:pt x="4995" y="8473"/>
                  <a:pt x="4961" y="8469"/>
                  <a:pt x="4936" y="8469"/>
                </a:cubicBezTo>
                <a:cubicBezTo>
                  <a:pt x="4918" y="8469"/>
                  <a:pt x="4906" y="8471"/>
                  <a:pt x="4902" y="8477"/>
                </a:cubicBezTo>
                <a:cubicBezTo>
                  <a:pt x="4880" y="8515"/>
                  <a:pt x="5052" y="8657"/>
                  <a:pt x="5030" y="8695"/>
                </a:cubicBezTo>
                <a:cubicBezTo>
                  <a:pt x="5027" y="8701"/>
                  <a:pt x="5014" y="8703"/>
                  <a:pt x="4997" y="8703"/>
                </a:cubicBezTo>
                <a:cubicBezTo>
                  <a:pt x="4973" y="8703"/>
                  <a:pt x="4940" y="8699"/>
                  <a:pt x="4910" y="8695"/>
                </a:cubicBezTo>
                <a:cubicBezTo>
                  <a:pt x="4877" y="8687"/>
                  <a:pt x="4846" y="8681"/>
                  <a:pt x="4823" y="8681"/>
                </a:cubicBezTo>
                <a:cubicBezTo>
                  <a:pt x="4804" y="8681"/>
                  <a:pt x="4789" y="8685"/>
                  <a:pt x="4782" y="8695"/>
                </a:cubicBezTo>
                <a:cubicBezTo>
                  <a:pt x="4760" y="8725"/>
                  <a:pt x="4910" y="8882"/>
                  <a:pt x="4887" y="8920"/>
                </a:cubicBezTo>
                <a:cubicBezTo>
                  <a:pt x="4883" y="8924"/>
                  <a:pt x="4877" y="8926"/>
                  <a:pt x="4868" y="8926"/>
                </a:cubicBezTo>
                <a:cubicBezTo>
                  <a:pt x="4844" y="8926"/>
                  <a:pt x="4806" y="8912"/>
                  <a:pt x="4768" y="8890"/>
                </a:cubicBezTo>
                <a:cubicBezTo>
                  <a:pt x="4729" y="8868"/>
                  <a:pt x="4691" y="8854"/>
                  <a:pt x="4667" y="8854"/>
                </a:cubicBezTo>
                <a:cubicBezTo>
                  <a:pt x="4658" y="8854"/>
                  <a:pt x="4652" y="8856"/>
                  <a:pt x="4648" y="8860"/>
                </a:cubicBezTo>
                <a:cubicBezTo>
                  <a:pt x="4618" y="8890"/>
                  <a:pt x="4708" y="9085"/>
                  <a:pt x="4670" y="9107"/>
                </a:cubicBezTo>
                <a:cubicBezTo>
                  <a:pt x="4669" y="9108"/>
                  <a:pt x="4668" y="9108"/>
                  <a:pt x="4666" y="9108"/>
                </a:cubicBezTo>
                <a:cubicBezTo>
                  <a:pt x="4649" y="9108"/>
                  <a:pt x="4615" y="9067"/>
                  <a:pt x="4580" y="9032"/>
                </a:cubicBezTo>
                <a:cubicBezTo>
                  <a:pt x="4543" y="8987"/>
                  <a:pt x="4505" y="8950"/>
                  <a:pt x="4498" y="8950"/>
                </a:cubicBezTo>
                <a:lnTo>
                  <a:pt x="4498" y="8950"/>
                </a:lnTo>
                <a:cubicBezTo>
                  <a:pt x="4483" y="8957"/>
                  <a:pt x="4535" y="9174"/>
                  <a:pt x="4505" y="9182"/>
                </a:cubicBezTo>
                <a:cubicBezTo>
                  <a:pt x="4503" y="9184"/>
                  <a:pt x="4500" y="9185"/>
                  <a:pt x="4497" y="9185"/>
                </a:cubicBezTo>
                <a:cubicBezTo>
                  <a:pt x="4477" y="9185"/>
                  <a:pt x="4456" y="9139"/>
                  <a:pt x="4423" y="9100"/>
                </a:cubicBezTo>
                <a:cubicBezTo>
                  <a:pt x="4395" y="9058"/>
                  <a:pt x="4367" y="9016"/>
                  <a:pt x="4351" y="9016"/>
                </a:cubicBezTo>
                <a:cubicBezTo>
                  <a:pt x="4350" y="9016"/>
                  <a:pt x="4349" y="9017"/>
                  <a:pt x="4348" y="9017"/>
                </a:cubicBezTo>
                <a:cubicBezTo>
                  <a:pt x="4333" y="9017"/>
                  <a:pt x="4370" y="9234"/>
                  <a:pt x="4348" y="9242"/>
                </a:cubicBezTo>
                <a:cubicBezTo>
                  <a:pt x="4345" y="9244"/>
                  <a:pt x="4342" y="9245"/>
                  <a:pt x="4340" y="9245"/>
                </a:cubicBezTo>
                <a:cubicBezTo>
                  <a:pt x="4320" y="9245"/>
                  <a:pt x="4299" y="9199"/>
                  <a:pt x="4273" y="9159"/>
                </a:cubicBezTo>
                <a:cubicBezTo>
                  <a:pt x="4238" y="9118"/>
                  <a:pt x="4210" y="9076"/>
                  <a:pt x="4194" y="9076"/>
                </a:cubicBezTo>
                <a:cubicBezTo>
                  <a:pt x="4193" y="9076"/>
                  <a:pt x="4192" y="9076"/>
                  <a:pt x="4190" y="9077"/>
                </a:cubicBezTo>
                <a:cubicBezTo>
                  <a:pt x="4183" y="9085"/>
                  <a:pt x="4220" y="9294"/>
                  <a:pt x="4190" y="9302"/>
                </a:cubicBezTo>
                <a:cubicBezTo>
                  <a:pt x="4188" y="9304"/>
                  <a:pt x="4185" y="9304"/>
                  <a:pt x="4182" y="9304"/>
                </a:cubicBezTo>
                <a:cubicBezTo>
                  <a:pt x="4162" y="9304"/>
                  <a:pt x="4142" y="9259"/>
                  <a:pt x="4115" y="9219"/>
                </a:cubicBezTo>
                <a:cubicBezTo>
                  <a:pt x="4081" y="9178"/>
                  <a:pt x="4052" y="9136"/>
                  <a:pt x="4037" y="9136"/>
                </a:cubicBezTo>
                <a:cubicBezTo>
                  <a:pt x="4035" y="9136"/>
                  <a:pt x="4034" y="9136"/>
                  <a:pt x="4033" y="9137"/>
                </a:cubicBezTo>
                <a:cubicBezTo>
                  <a:pt x="4018" y="9144"/>
                  <a:pt x="4070" y="9354"/>
                  <a:pt x="4048" y="9369"/>
                </a:cubicBezTo>
                <a:cubicBezTo>
                  <a:pt x="4046" y="9370"/>
                  <a:pt x="4044" y="9370"/>
                  <a:pt x="4041" y="9370"/>
                </a:cubicBezTo>
                <a:cubicBezTo>
                  <a:pt x="4015" y="9370"/>
                  <a:pt x="3993" y="9329"/>
                  <a:pt x="3958" y="9294"/>
                </a:cubicBezTo>
                <a:cubicBezTo>
                  <a:pt x="3924" y="9253"/>
                  <a:pt x="3890" y="9218"/>
                  <a:pt x="3878" y="9218"/>
                </a:cubicBezTo>
                <a:cubicBezTo>
                  <a:pt x="3877" y="9218"/>
                  <a:pt x="3876" y="9219"/>
                  <a:pt x="3876" y="9219"/>
                </a:cubicBezTo>
                <a:cubicBezTo>
                  <a:pt x="3861" y="9227"/>
                  <a:pt x="3936" y="9429"/>
                  <a:pt x="3913" y="9437"/>
                </a:cubicBezTo>
                <a:cubicBezTo>
                  <a:pt x="3910" y="9439"/>
                  <a:pt x="3906" y="9440"/>
                  <a:pt x="3902" y="9440"/>
                </a:cubicBezTo>
                <a:cubicBezTo>
                  <a:pt x="3881" y="9440"/>
                  <a:pt x="3854" y="9408"/>
                  <a:pt x="3816" y="9377"/>
                </a:cubicBezTo>
                <a:cubicBezTo>
                  <a:pt x="3781" y="9343"/>
                  <a:pt x="3741" y="9308"/>
                  <a:pt x="3728" y="9308"/>
                </a:cubicBezTo>
                <a:cubicBezTo>
                  <a:pt x="3727" y="9308"/>
                  <a:pt x="3726" y="9309"/>
                  <a:pt x="3726" y="9309"/>
                </a:cubicBezTo>
                <a:cubicBezTo>
                  <a:pt x="3718" y="9317"/>
                  <a:pt x="3816" y="9504"/>
                  <a:pt x="3801" y="9527"/>
                </a:cubicBezTo>
                <a:cubicBezTo>
                  <a:pt x="3798" y="9529"/>
                  <a:pt x="3795" y="9530"/>
                  <a:pt x="3792" y="9530"/>
                </a:cubicBezTo>
                <a:cubicBezTo>
                  <a:pt x="3774" y="9530"/>
                  <a:pt x="3740" y="9500"/>
                  <a:pt x="3696" y="9474"/>
                </a:cubicBezTo>
                <a:cubicBezTo>
                  <a:pt x="3656" y="9454"/>
                  <a:pt x="3615" y="9428"/>
                  <a:pt x="3602" y="9428"/>
                </a:cubicBezTo>
                <a:cubicBezTo>
                  <a:pt x="3600" y="9428"/>
                  <a:pt x="3599" y="9428"/>
                  <a:pt x="3598" y="9429"/>
                </a:cubicBezTo>
                <a:cubicBezTo>
                  <a:pt x="3583" y="9437"/>
                  <a:pt x="3718" y="9609"/>
                  <a:pt x="3703" y="9632"/>
                </a:cubicBezTo>
                <a:cubicBezTo>
                  <a:pt x="3700" y="9634"/>
                  <a:pt x="3697" y="9636"/>
                  <a:pt x="3692" y="9636"/>
                </a:cubicBezTo>
                <a:cubicBezTo>
                  <a:pt x="3671" y="9636"/>
                  <a:pt x="3635" y="9612"/>
                  <a:pt x="3598" y="9594"/>
                </a:cubicBezTo>
                <a:cubicBezTo>
                  <a:pt x="3553" y="9575"/>
                  <a:pt x="3507" y="9555"/>
                  <a:pt x="3491" y="9555"/>
                </a:cubicBezTo>
                <a:cubicBezTo>
                  <a:pt x="3489" y="9555"/>
                  <a:pt x="3487" y="9556"/>
                  <a:pt x="3486" y="9557"/>
                </a:cubicBezTo>
                <a:cubicBezTo>
                  <a:pt x="3478" y="9564"/>
                  <a:pt x="3628" y="9729"/>
                  <a:pt x="3613" y="9744"/>
                </a:cubicBezTo>
                <a:cubicBezTo>
                  <a:pt x="3608" y="9747"/>
                  <a:pt x="3602" y="9749"/>
                  <a:pt x="3596" y="9749"/>
                </a:cubicBezTo>
                <a:cubicBezTo>
                  <a:pt x="3573" y="9749"/>
                  <a:pt x="3542" y="9731"/>
                  <a:pt x="3501" y="9714"/>
                </a:cubicBezTo>
                <a:cubicBezTo>
                  <a:pt x="3460" y="9697"/>
                  <a:pt x="3420" y="9679"/>
                  <a:pt x="3400" y="9679"/>
                </a:cubicBezTo>
                <a:cubicBezTo>
                  <a:pt x="3394" y="9679"/>
                  <a:pt x="3390" y="9681"/>
                  <a:pt x="3388" y="9684"/>
                </a:cubicBezTo>
                <a:cubicBezTo>
                  <a:pt x="3381" y="9692"/>
                  <a:pt x="3531" y="9849"/>
                  <a:pt x="3516" y="9871"/>
                </a:cubicBezTo>
                <a:cubicBezTo>
                  <a:pt x="3513" y="9874"/>
                  <a:pt x="3509" y="9876"/>
                  <a:pt x="3504" y="9876"/>
                </a:cubicBezTo>
                <a:cubicBezTo>
                  <a:pt x="3484" y="9876"/>
                  <a:pt x="3446" y="9852"/>
                  <a:pt x="3403" y="9834"/>
                </a:cubicBezTo>
                <a:cubicBezTo>
                  <a:pt x="3358" y="9815"/>
                  <a:pt x="3318" y="9795"/>
                  <a:pt x="3303" y="9795"/>
                </a:cubicBezTo>
                <a:cubicBezTo>
                  <a:pt x="3301" y="9795"/>
                  <a:pt x="3300" y="9796"/>
                  <a:pt x="3299" y="9797"/>
                </a:cubicBezTo>
                <a:cubicBezTo>
                  <a:pt x="3284" y="9804"/>
                  <a:pt x="3388" y="9999"/>
                  <a:pt x="3366" y="10014"/>
                </a:cubicBezTo>
                <a:cubicBezTo>
                  <a:pt x="3362" y="10018"/>
                  <a:pt x="3358" y="10019"/>
                  <a:pt x="3354" y="10019"/>
                </a:cubicBezTo>
                <a:cubicBezTo>
                  <a:pt x="3333" y="10019"/>
                  <a:pt x="3306" y="9976"/>
                  <a:pt x="3269" y="9939"/>
                </a:cubicBezTo>
                <a:cubicBezTo>
                  <a:pt x="3231" y="9901"/>
                  <a:pt x="3201" y="9864"/>
                  <a:pt x="3186" y="9864"/>
                </a:cubicBezTo>
                <a:cubicBezTo>
                  <a:pt x="3171" y="9871"/>
                  <a:pt x="3171" y="10089"/>
                  <a:pt x="3141" y="10089"/>
                </a:cubicBezTo>
                <a:cubicBezTo>
                  <a:pt x="3141" y="10089"/>
                  <a:pt x="3140" y="10089"/>
                  <a:pt x="3140" y="10089"/>
                </a:cubicBezTo>
                <a:cubicBezTo>
                  <a:pt x="3110" y="10089"/>
                  <a:pt x="3088" y="9879"/>
                  <a:pt x="3059" y="9879"/>
                </a:cubicBezTo>
                <a:cubicBezTo>
                  <a:pt x="3044" y="9879"/>
                  <a:pt x="3021" y="9931"/>
                  <a:pt x="2999" y="9976"/>
                </a:cubicBezTo>
                <a:cubicBezTo>
                  <a:pt x="2978" y="10025"/>
                  <a:pt x="2957" y="10075"/>
                  <a:pt x="2942" y="10075"/>
                </a:cubicBezTo>
                <a:cubicBezTo>
                  <a:pt x="2941" y="10075"/>
                  <a:pt x="2940" y="10074"/>
                  <a:pt x="2939" y="10074"/>
                </a:cubicBezTo>
                <a:cubicBezTo>
                  <a:pt x="2924" y="10066"/>
                  <a:pt x="2931" y="9849"/>
                  <a:pt x="2901" y="9841"/>
                </a:cubicBezTo>
                <a:cubicBezTo>
                  <a:pt x="2886" y="9841"/>
                  <a:pt x="2856" y="9886"/>
                  <a:pt x="2826" y="9939"/>
                </a:cubicBezTo>
                <a:cubicBezTo>
                  <a:pt x="2804" y="9991"/>
                  <a:pt x="2774" y="10029"/>
                  <a:pt x="2759" y="10029"/>
                </a:cubicBezTo>
                <a:cubicBezTo>
                  <a:pt x="2744" y="10029"/>
                  <a:pt x="2759" y="9812"/>
                  <a:pt x="2729" y="9804"/>
                </a:cubicBezTo>
                <a:cubicBezTo>
                  <a:pt x="2726" y="9802"/>
                  <a:pt x="2724" y="9801"/>
                  <a:pt x="2721" y="9801"/>
                </a:cubicBezTo>
                <a:cubicBezTo>
                  <a:pt x="2701" y="9801"/>
                  <a:pt x="2680" y="9848"/>
                  <a:pt x="2654" y="9894"/>
                </a:cubicBezTo>
                <a:cubicBezTo>
                  <a:pt x="2624" y="9946"/>
                  <a:pt x="2594" y="9991"/>
                  <a:pt x="2586" y="9991"/>
                </a:cubicBezTo>
                <a:cubicBezTo>
                  <a:pt x="2557" y="9976"/>
                  <a:pt x="2601" y="9767"/>
                  <a:pt x="2571" y="9759"/>
                </a:cubicBezTo>
                <a:cubicBezTo>
                  <a:pt x="2569" y="9757"/>
                  <a:pt x="2566" y="9756"/>
                  <a:pt x="2563" y="9756"/>
                </a:cubicBezTo>
                <a:cubicBezTo>
                  <a:pt x="2544" y="9756"/>
                  <a:pt x="2523" y="9802"/>
                  <a:pt x="2497" y="9841"/>
                </a:cubicBezTo>
                <a:cubicBezTo>
                  <a:pt x="2469" y="9884"/>
                  <a:pt x="2440" y="9932"/>
                  <a:pt x="2425" y="9932"/>
                </a:cubicBezTo>
                <a:cubicBezTo>
                  <a:pt x="2424" y="9932"/>
                  <a:pt x="2423" y="9932"/>
                  <a:pt x="2422" y="9931"/>
                </a:cubicBezTo>
                <a:cubicBezTo>
                  <a:pt x="2392" y="9924"/>
                  <a:pt x="2414" y="9707"/>
                  <a:pt x="2392" y="9699"/>
                </a:cubicBezTo>
                <a:cubicBezTo>
                  <a:pt x="2362" y="9699"/>
                  <a:pt x="2332" y="9909"/>
                  <a:pt x="2309" y="9909"/>
                </a:cubicBezTo>
                <a:cubicBezTo>
                  <a:pt x="2307" y="9910"/>
                  <a:pt x="2305" y="9910"/>
                  <a:pt x="2303" y="9910"/>
                </a:cubicBezTo>
                <a:cubicBezTo>
                  <a:pt x="2277" y="9910"/>
                  <a:pt x="2261" y="9869"/>
                  <a:pt x="2227" y="9834"/>
                </a:cubicBezTo>
                <a:cubicBezTo>
                  <a:pt x="2201" y="9795"/>
                  <a:pt x="2169" y="9756"/>
                  <a:pt x="2151" y="9756"/>
                </a:cubicBezTo>
                <a:cubicBezTo>
                  <a:pt x="2149" y="9756"/>
                  <a:pt x="2146" y="9757"/>
                  <a:pt x="2144" y="9759"/>
                </a:cubicBezTo>
                <a:cubicBezTo>
                  <a:pt x="2129" y="9767"/>
                  <a:pt x="2257" y="9946"/>
                  <a:pt x="2234" y="9969"/>
                </a:cubicBezTo>
                <a:cubicBezTo>
                  <a:pt x="2233" y="9970"/>
                  <a:pt x="2230" y="9971"/>
                  <a:pt x="2227" y="9971"/>
                </a:cubicBezTo>
                <a:cubicBezTo>
                  <a:pt x="2210" y="9971"/>
                  <a:pt x="2172" y="9959"/>
                  <a:pt x="2129" y="9946"/>
                </a:cubicBezTo>
                <a:cubicBezTo>
                  <a:pt x="2089" y="9935"/>
                  <a:pt x="2044" y="9919"/>
                  <a:pt x="2022" y="9919"/>
                </a:cubicBezTo>
                <a:cubicBezTo>
                  <a:pt x="2016" y="9919"/>
                  <a:pt x="2011" y="9920"/>
                  <a:pt x="2009" y="9924"/>
                </a:cubicBezTo>
                <a:cubicBezTo>
                  <a:pt x="2002" y="9939"/>
                  <a:pt x="2174" y="10066"/>
                  <a:pt x="2167" y="10096"/>
                </a:cubicBezTo>
                <a:cubicBezTo>
                  <a:pt x="2160" y="10110"/>
                  <a:pt x="2146" y="10114"/>
                  <a:pt x="2127" y="10114"/>
                </a:cubicBezTo>
                <a:cubicBezTo>
                  <a:pt x="2104" y="10114"/>
                  <a:pt x="2076" y="10108"/>
                  <a:pt x="2047" y="10104"/>
                </a:cubicBezTo>
                <a:cubicBezTo>
                  <a:pt x="2023" y="10104"/>
                  <a:pt x="2000" y="10103"/>
                  <a:pt x="1981" y="10103"/>
                </a:cubicBezTo>
                <a:cubicBezTo>
                  <a:pt x="1952" y="10103"/>
                  <a:pt x="1931" y="10105"/>
                  <a:pt x="1927" y="10119"/>
                </a:cubicBezTo>
                <a:cubicBezTo>
                  <a:pt x="1912" y="10149"/>
                  <a:pt x="2099" y="10261"/>
                  <a:pt x="2084" y="10291"/>
                </a:cubicBezTo>
                <a:cubicBezTo>
                  <a:pt x="2081" y="10310"/>
                  <a:pt x="2024" y="10310"/>
                  <a:pt x="1968" y="10310"/>
                </a:cubicBezTo>
                <a:cubicBezTo>
                  <a:pt x="1912" y="10310"/>
                  <a:pt x="1856" y="10310"/>
                  <a:pt x="1852" y="10329"/>
                </a:cubicBezTo>
                <a:cubicBezTo>
                  <a:pt x="1837" y="10359"/>
                  <a:pt x="2032" y="10464"/>
                  <a:pt x="2017" y="10494"/>
                </a:cubicBezTo>
                <a:cubicBezTo>
                  <a:pt x="2009" y="10531"/>
                  <a:pt x="1792" y="10494"/>
                  <a:pt x="1785" y="10539"/>
                </a:cubicBezTo>
                <a:cubicBezTo>
                  <a:pt x="1770" y="10576"/>
                  <a:pt x="1964" y="10673"/>
                  <a:pt x="1949" y="10703"/>
                </a:cubicBezTo>
                <a:cubicBezTo>
                  <a:pt x="1949" y="10718"/>
                  <a:pt x="1925" y="10723"/>
                  <a:pt x="1892" y="10723"/>
                </a:cubicBezTo>
                <a:cubicBezTo>
                  <a:pt x="1873" y="10723"/>
                  <a:pt x="1851" y="10721"/>
                  <a:pt x="1830" y="10718"/>
                </a:cubicBezTo>
                <a:cubicBezTo>
                  <a:pt x="1777" y="10718"/>
                  <a:pt x="1717" y="10718"/>
                  <a:pt x="1717" y="10733"/>
                </a:cubicBezTo>
                <a:cubicBezTo>
                  <a:pt x="1702" y="10771"/>
                  <a:pt x="1889" y="10883"/>
                  <a:pt x="1874" y="10921"/>
                </a:cubicBezTo>
                <a:cubicBezTo>
                  <a:pt x="1871" y="10927"/>
                  <a:pt x="1859" y="10929"/>
                  <a:pt x="1841" y="10929"/>
                </a:cubicBezTo>
                <a:cubicBezTo>
                  <a:pt x="1818" y="10929"/>
                  <a:pt x="1785" y="10925"/>
                  <a:pt x="1755" y="10921"/>
                </a:cubicBezTo>
                <a:cubicBezTo>
                  <a:pt x="1725" y="10913"/>
                  <a:pt x="1696" y="10910"/>
                  <a:pt x="1675" y="10910"/>
                </a:cubicBezTo>
                <a:cubicBezTo>
                  <a:pt x="1653" y="10910"/>
                  <a:pt x="1638" y="10913"/>
                  <a:pt x="1635" y="10921"/>
                </a:cubicBezTo>
                <a:cubicBezTo>
                  <a:pt x="1627" y="10928"/>
                  <a:pt x="1792" y="11071"/>
                  <a:pt x="1777" y="11101"/>
                </a:cubicBezTo>
                <a:cubicBezTo>
                  <a:pt x="1774" y="11106"/>
                  <a:pt x="1769" y="11108"/>
                  <a:pt x="1763" y="11108"/>
                </a:cubicBezTo>
                <a:cubicBezTo>
                  <a:pt x="1742" y="11108"/>
                  <a:pt x="1705" y="11082"/>
                  <a:pt x="1665" y="11071"/>
                </a:cubicBezTo>
                <a:cubicBezTo>
                  <a:pt x="1624" y="11053"/>
                  <a:pt x="1583" y="11036"/>
                  <a:pt x="1564" y="11036"/>
                </a:cubicBezTo>
                <a:cubicBezTo>
                  <a:pt x="1558" y="11036"/>
                  <a:pt x="1554" y="11037"/>
                  <a:pt x="1552" y="11041"/>
                </a:cubicBezTo>
                <a:cubicBezTo>
                  <a:pt x="1545" y="11048"/>
                  <a:pt x="1680" y="11228"/>
                  <a:pt x="1657" y="11243"/>
                </a:cubicBezTo>
                <a:cubicBezTo>
                  <a:pt x="1655" y="11245"/>
                  <a:pt x="1652" y="11246"/>
                  <a:pt x="1648" y="11246"/>
                </a:cubicBezTo>
                <a:cubicBezTo>
                  <a:pt x="1630" y="11246"/>
                  <a:pt x="1596" y="11217"/>
                  <a:pt x="1552" y="11198"/>
                </a:cubicBezTo>
                <a:cubicBezTo>
                  <a:pt x="1512" y="11171"/>
                  <a:pt x="1472" y="11144"/>
                  <a:pt x="1453" y="11144"/>
                </a:cubicBezTo>
                <a:cubicBezTo>
                  <a:pt x="1451" y="11144"/>
                  <a:pt x="1449" y="11145"/>
                  <a:pt x="1447" y="11146"/>
                </a:cubicBezTo>
                <a:cubicBezTo>
                  <a:pt x="1440" y="11161"/>
                  <a:pt x="1552" y="11348"/>
                  <a:pt x="1530" y="11363"/>
                </a:cubicBezTo>
                <a:cubicBezTo>
                  <a:pt x="1527" y="11365"/>
                  <a:pt x="1524" y="11366"/>
                  <a:pt x="1521" y="11366"/>
                </a:cubicBezTo>
                <a:cubicBezTo>
                  <a:pt x="1503" y="11366"/>
                  <a:pt x="1470" y="11336"/>
                  <a:pt x="1432" y="11310"/>
                </a:cubicBezTo>
                <a:cubicBezTo>
                  <a:pt x="1392" y="11277"/>
                  <a:pt x="1352" y="11249"/>
                  <a:pt x="1338" y="11249"/>
                </a:cubicBezTo>
                <a:cubicBezTo>
                  <a:pt x="1337" y="11249"/>
                  <a:pt x="1336" y="11250"/>
                  <a:pt x="1335" y="11251"/>
                </a:cubicBezTo>
                <a:cubicBezTo>
                  <a:pt x="1327" y="11258"/>
                  <a:pt x="1417" y="11453"/>
                  <a:pt x="1402" y="11468"/>
                </a:cubicBezTo>
                <a:cubicBezTo>
                  <a:pt x="1399" y="11470"/>
                  <a:pt x="1395" y="11471"/>
                  <a:pt x="1391" y="11471"/>
                </a:cubicBezTo>
                <a:cubicBezTo>
                  <a:pt x="1368" y="11471"/>
                  <a:pt x="1337" y="11440"/>
                  <a:pt x="1305" y="11408"/>
                </a:cubicBezTo>
                <a:cubicBezTo>
                  <a:pt x="1271" y="11381"/>
                  <a:pt x="1230" y="11347"/>
                  <a:pt x="1218" y="11347"/>
                </a:cubicBezTo>
                <a:cubicBezTo>
                  <a:pt x="1217" y="11347"/>
                  <a:pt x="1216" y="11347"/>
                  <a:pt x="1215" y="11348"/>
                </a:cubicBezTo>
                <a:cubicBezTo>
                  <a:pt x="1207" y="11355"/>
                  <a:pt x="1290" y="11558"/>
                  <a:pt x="1267" y="11573"/>
                </a:cubicBezTo>
                <a:cubicBezTo>
                  <a:pt x="1265" y="11575"/>
                  <a:pt x="1263" y="11576"/>
                  <a:pt x="1260" y="11576"/>
                </a:cubicBezTo>
                <a:cubicBezTo>
                  <a:pt x="1242" y="11576"/>
                  <a:pt x="1210" y="11538"/>
                  <a:pt x="1177" y="11505"/>
                </a:cubicBezTo>
                <a:cubicBezTo>
                  <a:pt x="1136" y="11471"/>
                  <a:pt x="1102" y="11437"/>
                  <a:pt x="1084" y="11437"/>
                </a:cubicBezTo>
                <a:cubicBezTo>
                  <a:pt x="1083" y="11437"/>
                  <a:pt x="1081" y="11437"/>
                  <a:pt x="1080" y="11438"/>
                </a:cubicBezTo>
                <a:cubicBezTo>
                  <a:pt x="1073" y="11445"/>
                  <a:pt x="1155" y="11648"/>
                  <a:pt x="1132" y="11663"/>
                </a:cubicBezTo>
                <a:cubicBezTo>
                  <a:pt x="1131" y="11663"/>
                  <a:pt x="1130" y="11664"/>
                  <a:pt x="1129" y="11664"/>
                </a:cubicBezTo>
                <a:cubicBezTo>
                  <a:pt x="1113" y="11664"/>
                  <a:pt x="1084" y="11622"/>
                  <a:pt x="1043" y="11588"/>
                </a:cubicBezTo>
                <a:cubicBezTo>
                  <a:pt x="1001" y="11554"/>
                  <a:pt x="967" y="11519"/>
                  <a:pt x="955" y="11519"/>
                </a:cubicBezTo>
                <a:cubicBezTo>
                  <a:pt x="954" y="11519"/>
                  <a:pt x="953" y="11520"/>
                  <a:pt x="953" y="11520"/>
                </a:cubicBezTo>
                <a:cubicBezTo>
                  <a:pt x="945" y="11528"/>
                  <a:pt x="1028" y="11723"/>
                  <a:pt x="1013" y="11738"/>
                </a:cubicBezTo>
                <a:cubicBezTo>
                  <a:pt x="1009" y="11740"/>
                  <a:pt x="1005" y="11741"/>
                  <a:pt x="1002" y="11741"/>
                </a:cubicBezTo>
                <a:cubicBezTo>
                  <a:pt x="980" y="11741"/>
                  <a:pt x="953" y="11709"/>
                  <a:pt x="915" y="11678"/>
                </a:cubicBezTo>
                <a:cubicBezTo>
                  <a:pt x="881" y="11650"/>
                  <a:pt x="841" y="11617"/>
                  <a:pt x="828" y="11617"/>
                </a:cubicBezTo>
                <a:cubicBezTo>
                  <a:pt x="827" y="11617"/>
                  <a:pt x="826" y="11617"/>
                  <a:pt x="825" y="11618"/>
                </a:cubicBezTo>
                <a:cubicBezTo>
                  <a:pt x="818" y="11625"/>
                  <a:pt x="938" y="11805"/>
                  <a:pt x="915" y="11820"/>
                </a:cubicBezTo>
                <a:cubicBezTo>
                  <a:pt x="910" y="11826"/>
                  <a:pt x="903" y="11828"/>
                  <a:pt x="897" y="11828"/>
                </a:cubicBezTo>
                <a:cubicBezTo>
                  <a:pt x="876" y="11828"/>
                  <a:pt x="850" y="11807"/>
                  <a:pt x="810" y="11790"/>
                </a:cubicBezTo>
                <a:cubicBezTo>
                  <a:pt x="775" y="11773"/>
                  <a:pt x="732" y="11755"/>
                  <a:pt x="710" y="11755"/>
                </a:cubicBezTo>
                <a:cubicBezTo>
                  <a:pt x="704" y="11755"/>
                  <a:pt x="699" y="11757"/>
                  <a:pt x="698" y="11760"/>
                </a:cubicBezTo>
                <a:cubicBezTo>
                  <a:pt x="690" y="11768"/>
                  <a:pt x="863" y="11903"/>
                  <a:pt x="848" y="11925"/>
                </a:cubicBezTo>
                <a:cubicBezTo>
                  <a:pt x="845" y="11935"/>
                  <a:pt x="839" y="11938"/>
                  <a:pt x="830" y="11938"/>
                </a:cubicBezTo>
                <a:cubicBezTo>
                  <a:pt x="811" y="11938"/>
                  <a:pt x="778" y="11923"/>
                  <a:pt x="743" y="11918"/>
                </a:cubicBezTo>
                <a:cubicBezTo>
                  <a:pt x="708" y="11918"/>
                  <a:pt x="669" y="11911"/>
                  <a:pt x="646" y="11911"/>
                </a:cubicBezTo>
                <a:cubicBezTo>
                  <a:pt x="634" y="11911"/>
                  <a:pt x="625" y="11913"/>
                  <a:pt x="623" y="11918"/>
                </a:cubicBezTo>
                <a:cubicBezTo>
                  <a:pt x="608" y="11948"/>
                  <a:pt x="795" y="12060"/>
                  <a:pt x="788" y="12097"/>
                </a:cubicBezTo>
                <a:cubicBezTo>
                  <a:pt x="780" y="12116"/>
                  <a:pt x="722" y="12116"/>
                  <a:pt x="664" y="12116"/>
                </a:cubicBezTo>
                <a:cubicBezTo>
                  <a:pt x="606" y="12116"/>
                  <a:pt x="548" y="12116"/>
                  <a:pt x="540" y="12135"/>
                </a:cubicBezTo>
                <a:cubicBezTo>
                  <a:pt x="533" y="12180"/>
                  <a:pt x="728" y="12277"/>
                  <a:pt x="713" y="12315"/>
                </a:cubicBezTo>
                <a:cubicBezTo>
                  <a:pt x="705" y="12352"/>
                  <a:pt x="488" y="12330"/>
                  <a:pt x="480" y="12367"/>
                </a:cubicBezTo>
                <a:cubicBezTo>
                  <a:pt x="465" y="12405"/>
                  <a:pt x="668" y="12487"/>
                  <a:pt x="668" y="12525"/>
                </a:cubicBezTo>
                <a:cubicBezTo>
                  <a:pt x="668" y="12570"/>
                  <a:pt x="443" y="12577"/>
                  <a:pt x="435" y="12615"/>
                </a:cubicBezTo>
                <a:cubicBezTo>
                  <a:pt x="435" y="12652"/>
                  <a:pt x="645" y="12705"/>
                  <a:pt x="645" y="12742"/>
                </a:cubicBezTo>
                <a:cubicBezTo>
                  <a:pt x="645" y="12779"/>
                  <a:pt x="435" y="12839"/>
                  <a:pt x="443" y="12877"/>
                </a:cubicBezTo>
                <a:cubicBezTo>
                  <a:pt x="447" y="12898"/>
                  <a:pt x="470" y="12902"/>
                  <a:pt x="499" y="12902"/>
                </a:cubicBezTo>
                <a:cubicBezTo>
                  <a:pt x="523" y="12902"/>
                  <a:pt x="551" y="12899"/>
                  <a:pt x="578" y="12899"/>
                </a:cubicBezTo>
                <a:lnTo>
                  <a:pt x="540" y="12929"/>
                </a:lnTo>
                <a:cubicBezTo>
                  <a:pt x="555" y="12944"/>
                  <a:pt x="570" y="12959"/>
                  <a:pt x="593" y="12967"/>
                </a:cubicBezTo>
                <a:lnTo>
                  <a:pt x="593" y="12974"/>
                </a:lnTo>
                <a:lnTo>
                  <a:pt x="608" y="12974"/>
                </a:lnTo>
                <a:lnTo>
                  <a:pt x="608" y="12892"/>
                </a:lnTo>
                <a:cubicBezTo>
                  <a:pt x="638" y="12892"/>
                  <a:pt x="653" y="12899"/>
                  <a:pt x="660" y="12907"/>
                </a:cubicBezTo>
                <a:cubicBezTo>
                  <a:pt x="660" y="12914"/>
                  <a:pt x="638" y="12944"/>
                  <a:pt x="615" y="12982"/>
                </a:cubicBezTo>
                <a:cubicBezTo>
                  <a:pt x="645" y="12997"/>
                  <a:pt x="675" y="13012"/>
                  <a:pt x="698" y="13034"/>
                </a:cubicBezTo>
                <a:cubicBezTo>
                  <a:pt x="668" y="13027"/>
                  <a:pt x="638" y="13012"/>
                  <a:pt x="608" y="12997"/>
                </a:cubicBezTo>
                <a:lnTo>
                  <a:pt x="608" y="13004"/>
                </a:lnTo>
                <a:lnTo>
                  <a:pt x="600" y="13019"/>
                </a:lnTo>
                <a:lnTo>
                  <a:pt x="600" y="12989"/>
                </a:lnTo>
                <a:lnTo>
                  <a:pt x="593" y="12989"/>
                </a:lnTo>
                <a:lnTo>
                  <a:pt x="593" y="13027"/>
                </a:lnTo>
                <a:cubicBezTo>
                  <a:pt x="593" y="13034"/>
                  <a:pt x="593" y="13042"/>
                  <a:pt x="593" y="13049"/>
                </a:cubicBezTo>
                <a:lnTo>
                  <a:pt x="585" y="13042"/>
                </a:lnTo>
                <a:lnTo>
                  <a:pt x="574" y="13059"/>
                </a:lnTo>
                <a:lnTo>
                  <a:pt x="574" y="13059"/>
                </a:lnTo>
                <a:cubicBezTo>
                  <a:pt x="578" y="13051"/>
                  <a:pt x="576" y="13040"/>
                  <a:pt x="570" y="13034"/>
                </a:cubicBezTo>
                <a:cubicBezTo>
                  <a:pt x="548" y="13012"/>
                  <a:pt x="510" y="12997"/>
                  <a:pt x="480" y="12982"/>
                </a:cubicBezTo>
                <a:lnTo>
                  <a:pt x="480" y="12982"/>
                </a:lnTo>
                <a:cubicBezTo>
                  <a:pt x="476" y="12986"/>
                  <a:pt x="538" y="13040"/>
                  <a:pt x="585" y="13082"/>
                </a:cubicBezTo>
                <a:lnTo>
                  <a:pt x="585" y="13082"/>
                </a:lnTo>
                <a:lnTo>
                  <a:pt x="585" y="13072"/>
                </a:lnTo>
                <a:cubicBezTo>
                  <a:pt x="608" y="13079"/>
                  <a:pt x="630" y="13102"/>
                  <a:pt x="645" y="13117"/>
                </a:cubicBezTo>
                <a:cubicBezTo>
                  <a:pt x="630" y="13109"/>
                  <a:pt x="608" y="13102"/>
                  <a:pt x="593" y="13087"/>
                </a:cubicBezTo>
                <a:lnTo>
                  <a:pt x="590" y="13087"/>
                </a:lnTo>
                <a:cubicBezTo>
                  <a:pt x="617" y="13110"/>
                  <a:pt x="638" y="13129"/>
                  <a:pt x="638" y="13132"/>
                </a:cubicBezTo>
                <a:cubicBezTo>
                  <a:pt x="600" y="13117"/>
                  <a:pt x="570" y="13094"/>
                  <a:pt x="540" y="13072"/>
                </a:cubicBezTo>
                <a:cubicBezTo>
                  <a:pt x="518" y="13049"/>
                  <a:pt x="488" y="13027"/>
                  <a:pt x="458" y="13012"/>
                </a:cubicBezTo>
                <a:lnTo>
                  <a:pt x="458" y="13012"/>
                </a:lnTo>
                <a:cubicBezTo>
                  <a:pt x="458" y="13012"/>
                  <a:pt x="458" y="13019"/>
                  <a:pt x="465" y="13027"/>
                </a:cubicBezTo>
                <a:cubicBezTo>
                  <a:pt x="495" y="13072"/>
                  <a:pt x="525" y="13124"/>
                  <a:pt x="555" y="13177"/>
                </a:cubicBezTo>
                <a:cubicBezTo>
                  <a:pt x="555" y="13179"/>
                  <a:pt x="551" y="13180"/>
                  <a:pt x="543" y="13180"/>
                </a:cubicBezTo>
                <a:cubicBezTo>
                  <a:pt x="525" y="13180"/>
                  <a:pt x="488" y="13175"/>
                  <a:pt x="450" y="13169"/>
                </a:cubicBezTo>
                <a:cubicBezTo>
                  <a:pt x="419" y="13164"/>
                  <a:pt x="383" y="13159"/>
                  <a:pt x="365" y="13159"/>
                </a:cubicBezTo>
                <a:cubicBezTo>
                  <a:pt x="358" y="13159"/>
                  <a:pt x="353" y="13160"/>
                  <a:pt x="353" y="13162"/>
                </a:cubicBezTo>
                <a:cubicBezTo>
                  <a:pt x="353" y="13169"/>
                  <a:pt x="563" y="13184"/>
                  <a:pt x="570" y="13199"/>
                </a:cubicBezTo>
                <a:cubicBezTo>
                  <a:pt x="570" y="13214"/>
                  <a:pt x="361" y="13259"/>
                  <a:pt x="361" y="13267"/>
                </a:cubicBezTo>
                <a:cubicBezTo>
                  <a:pt x="379" y="13270"/>
                  <a:pt x="398" y="13272"/>
                  <a:pt x="417" y="13272"/>
                </a:cubicBezTo>
                <a:cubicBezTo>
                  <a:pt x="435" y="13272"/>
                  <a:pt x="454" y="13270"/>
                  <a:pt x="473" y="13267"/>
                </a:cubicBezTo>
                <a:lnTo>
                  <a:pt x="578" y="13267"/>
                </a:lnTo>
                <a:cubicBezTo>
                  <a:pt x="578" y="13282"/>
                  <a:pt x="383" y="13364"/>
                  <a:pt x="390" y="13372"/>
                </a:cubicBezTo>
                <a:cubicBezTo>
                  <a:pt x="428" y="13372"/>
                  <a:pt x="465" y="13372"/>
                  <a:pt x="495" y="13357"/>
                </a:cubicBezTo>
                <a:cubicBezTo>
                  <a:pt x="533" y="13349"/>
                  <a:pt x="570" y="13342"/>
                  <a:pt x="608" y="13342"/>
                </a:cubicBezTo>
                <a:cubicBezTo>
                  <a:pt x="615" y="13357"/>
                  <a:pt x="420" y="13447"/>
                  <a:pt x="428" y="13462"/>
                </a:cubicBezTo>
                <a:cubicBezTo>
                  <a:pt x="428" y="13465"/>
                  <a:pt x="431" y="13466"/>
                  <a:pt x="436" y="13466"/>
                </a:cubicBezTo>
                <a:cubicBezTo>
                  <a:pt x="452" y="13466"/>
                  <a:pt x="493" y="13451"/>
                  <a:pt x="533" y="13439"/>
                </a:cubicBezTo>
                <a:cubicBezTo>
                  <a:pt x="575" y="13433"/>
                  <a:pt x="618" y="13422"/>
                  <a:pt x="632" y="13422"/>
                </a:cubicBezTo>
                <a:cubicBezTo>
                  <a:pt x="636" y="13422"/>
                  <a:pt x="638" y="13423"/>
                  <a:pt x="638" y="13424"/>
                </a:cubicBezTo>
                <a:cubicBezTo>
                  <a:pt x="645" y="13432"/>
                  <a:pt x="450" y="13529"/>
                  <a:pt x="450" y="13536"/>
                </a:cubicBezTo>
                <a:cubicBezTo>
                  <a:pt x="450" y="13545"/>
                  <a:pt x="471" y="13549"/>
                  <a:pt x="500" y="13549"/>
                </a:cubicBezTo>
                <a:cubicBezTo>
                  <a:pt x="521" y="13549"/>
                  <a:pt x="546" y="13547"/>
                  <a:pt x="570" y="13544"/>
                </a:cubicBezTo>
                <a:cubicBezTo>
                  <a:pt x="623" y="13544"/>
                  <a:pt x="675" y="13544"/>
                  <a:pt x="675" y="13551"/>
                </a:cubicBezTo>
                <a:cubicBezTo>
                  <a:pt x="683" y="13581"/>
                  <a:pt x="480" y="13649"/>
                  <a:pt x="480" y="13671"/>
                </a:cubicBezTo>
                <a:cubicBezTo>
                  <a:pt x="488" y="13694"/>
                  <a:pt x="705" y="13701"/>
                  <a:pt x="705" y="13731"/>
                </a:cubicBezTo>
                <a:cubicBezTo>
                  <a:pt x="705" y="13754"/>
                  <a:pt x="488" y="13791"/>
                  <a:pt x="488" y="13814"/>
                </a:cubicBezTo>
                <a:cubicBezTo>
                  <a:pt x="488" y="13844"/>
                  <a:pt x="705" y="13874"/>
                  <a:pt x="705" y="13896"/>
                </a:cubicBezTo>
                <a:cubicBezTo>
                  <a:pt x="705" y="13926"/>
                  <a:pt x="488" y="13941"/>
                  <a:pt x="488" y="13971"/>
                </a:cubicBezTo>
                <a:cubicBezTo>
                  <a:pt x="488" y="13994"/>
                  <a:pt x="698" y="14031"/>
                  <a:pt x="698" y="14054"/>
                </a:cubicBezTo>
                <a:cubicBezTo>
                  <a:pt x="698" y="14084"/>
                  <a:pt x="488" y="14114"/>
                  <a:pt x="488" y="14136"/>
                </a:cubicBezTo>
                <a:cubicBezTo>
                  <a:pt x="488" y="14166"/>
                  <a:pt x="698" y="14174"/>
                  <a:pt x="705" y="14203"/>
                </a:cubicBezTo>
                <a:cubicBezTo>
                  <a:pt x="705" y="14211"/>
                  <a:pt x="495" y="14248"/>
                  <a:pt x="495" y="14256"/>
                </a:cubicBezTo>
                <a:lnTo>
                  <a:pt x="600" y="14256"/>
                </a:lnTo>
                <a:cubicBezTo>
                  <a:pt x="638" y="14248"/>
                  <a:pt x="675" y="14248"/>
                  <a:pt x="713" y="14248"/>
                </a:cubicBezTo>
                <a:cubicBezTo>
                  <a:pt x="713" y="14256"/>
                  <a:pt x="503" y="14308"/>
                  <a:pt x="503" y="14316"/>
                </a:cubicBezTo>
                <a:cubicBezTo>
                  <a:pt x="540" y="14316"/>
                  <a:pt x="578" y="14308"/>
                  <a:pt x="615" y="14308"/>
                </a:cubicBezTo>
                <a:cubicBezTo>
                  <a:pt x="637" y="14303"/>
                  <a:pt x="661" y="14298"/>
                  <a:pt x="688" y="14298"/>
                </a:cubicBezTo>
                <a:cubicBezTo>
                  <a:pt x="698" y="14298"/>
                  <a:pt x="709" y="14299"/>
                  <a:pt x="720" y="14301"/>
                </a:cubicBezTo>
                <a:cubicBezTo>
                  <a:pt x="720" y="14308"/>
                  <a:pt x="510" y="14353"/>
                  <a:pt x="518" y="14368"/>
                </a:cubicBezTo>
                <a:cubicBezTo>
                  <a:pt x="555" y="14368"/>
                  <a:pt x="585" y="14368"/>
                  <a:pt x="623" y="14361"/>
                </a:cubicBezTo>
                <a:cubicBezTo>
                  <a:pt x="660" y="14353"/>
                  <a:pt x="698" y="14353"/>
                  <a:pt x="728" y="14353"/>
                </a:cubicBezTo>
                <a:cubicBezTo>
                  <a:pt x="728" y="14361"/>
                  <a:pt x="525" y="14398"/>
                  <a:pt x="525" y="14413"/>
                </a:cubicBezTo>
                <a:lnTo>
                  <a:pt x="630" y="14413"/>
                </a:lnTo>
                <a:cubicBezTo>
                  <a:pt x="649" y="14410"/>
                  <a:pt x="668" y="14408"/>
                  <a:pt x="686" y="14408"/>
                </a:cubicBezTo>
                <a:cubicBezTo>
                  <a:pt x="703" y="14408"/>
                  <a:pt x="720" y="14410"/>
                  <a:pt x="735" y="14413"/>
                </a:cubicBezTo>
                <a:cubicBezTo>
                  <a:pt x="735" y="14421"/>
                  <a:pt x="525" y="14428"/>
                  <a:pt x="525" y="14443"/>
                </a:cubicBezTo>
                <a:cubicBezTo>
                  <a:pt x="525" y="14466"/>
                  <a:pt x="735" y="14511"/>
                  <a:pt x="728" y="14541"/>
                </a:cubicBezTo>
                <a:cubicBezTo>
                  <a:pt x="728" y="14571"/>
                  <a:pt x="510" y="14556"/>
                  <a:pt x="503" y="14578"/>
                </a:cubicBezTo>
                <a:cubicBezTo>
                  <a:pt x="503" y="14608"/>
                  <a:pt x="690" y="14691"/>
                  <a:pt x="690" y="14713"/>
                </a:cubicBezTo>
                <a:cubicBezTo>
                  <a:pt x="690" y="14726"/>
                  <a:pt x="681" y="14730"/>
                  <a:pt x="666" y="14730"/>
                </a:cubicBezTo>
                <a:cubicBezTo>
                  <a:pt x="645" y="14730"/>
                  <a:pt x="612" y="14722"/>
                  <a:pt x="578" y="14713"/>
                </a:cubicBezTo>
                <a:cubicBezTo>
                  <a:pt x="552" y="14709"/>
                  <a:pt x="525" y="14708"/>
                  <a:pt x="505" y="14708"/>
                </a:cubicBezTo>
                <a:cubicBezTo>
                  <a:pt x="484" y="14708"/>
                  <a:pt x="469" y="14709"/>
                  <a:pt x="465" y="14713"/>
                </a:cubicBezTo>
                <a:cubicBezTo>
                  <a:pt x="458" y="14728"/>
                  <a:pt x="638" y="14848"/>
                  <a:pt x="630" y="14878"/>
                </a:cubicBezTo>
                <a:cubicBezTo>
                  <a:pt x="626" y="14885"/>
                  <a:pt x="618" y="14888"/>
                  <a:pt x="608" y="14888"/>
                </a:cubicBezTo>
                <a:cubicBezTo>
                  <a:pt x="586" y="14888"/>
                  <a:pt x="554" y="14876"/>
                  <a:pt x="518" y="14871"/>
                </a:cubicBezTo>
                <a:cubicBezTo>
                  <a:pt x="469" y="14864"/>
                  <a:pt x="426" y="14854"/>
                  <a:pt x="407" y="14854"/>
                </a:cubicBezTo>
                <a:cubicBezTo>
                  <a:pt x="402" y="14854"/>
                  <a:pt x="399" y="14854"/>
                  <a:pt x="398" y="14856"/>
                </a:cubicBezTo>
                <a:cubicBezTo>
                  <a:pt x="398" y="14871"/>
                  <a:pt x="570" y="15005"/>
                  <a:pt x="555" y="15028"/>
                </a:cubicBezTo>
                <a:cubicBezTo>
                  <a:pt x="553" y="15035"/>
                  <a:pt x="547" y="15037"/>
                  <a:pt x="537" y="15037"/>
                </a:cubicBezTo>
                <a:cubicBezTo>
                  <a:pt x="516" y="15037"/>
                  <a:pt x="479" y="15023"/>
                  <a:pt x="443" y="15013"/>
                </a:cubicBezTo>
                <a:cubicBezTo>
                  <a:pt x="407" y="15008"/>
                  <a:pt x="371" y="14999"/>
                  <a:pt x="349" y="14999"/>
                </a:cubicBezTo>
                <a:cubicBezTo>
                  <a:pt x="340" y="14999"/>
                  <a:pt x="333" y="15001"/>
                  <a:pt x="331" y="15005"/>
                </a:cubicBezTo>
                <a:cubicBezTo>
                  <a:pt x="323" y="15013"/>
                  <a:pt x="495" y="15148"/>
                  <a:pt x="480" y="15170"/>
                </a:cubicBezTo>
                <a:cubicBezTo>
                  <a:pt x="480" y="15174"/>
                  <a:pt x="478" y="15175"/>
                  <a:pt x="473" y="15175"/>
                </a:cubicBezTo>
                <a:cubicBezTo>
                  <a:pt x="456" y="15175"/>
                  <a:pt x="416" y="15159"/>
                  <a:pt x="375" y="15148"/>
                </a:cubicBezTo>
                <a:cubicBezTo>
                  <a:pt x="333" y="15136"/>
                  <a:pt x="290" y="15123"/>
                  <a:pt x="271" y="15123"/>
                </a:cubicBezTo>
                <a:cubicBezTo>
                  <a:pt x="267" y="15123"/>
                  <a:pt x="264" y="15124"/>
                  <a:pt x="263" y="15125"/>
                </a:cubicBezTo>
                <a:cubicBezTo>
                  <a:pt x="256" y="15133"/>
                  <a:pt x="420" y="15275"/>
                  <a:pt x="405" y="15298"/>
                </a:cubicBezTo>
                <a:cubicBezTo>
                  <a:pt x="403" y="15301"/>
                  <a:pt x="399" y="15302"/>
                  <a:pt x="395" y="15302"/>
                </a:cubicBezTo>
                <a:cubicBezTo>
                  <a:pt x="376" y="15302"/>
                  <a:pt x="343" y="15279"/>
                  <a:pt x="301" y="15260"/>
                </a:cubicBezTo>
                <a:cubicBezTo>
                  <a:pt x="255" y="15247"/>
                  <a:pt x="210" y="15229"/>
                  <a:pt x="198" y="15229"/>
                </a:cubicBezTo>
                <a:cubicBezTo>
                  <a:pt x="197" y="15229"/>
                  <a:pt x="196" y="15229"/>
                  <a:pt x="196" y="15230"/>
                </a:cubicBezTo>
                <a:cubicBezTo>
                  <a:pt x="188" y="15238"/>
                  <a:pt x="346" y="15388"/>
                  <a:pt x="331" y="15403"/>
                </a:cubicBezTo>
                <a:cubicBezTo>
                  <a:pt x="329" y="15408"/>
                  <a:pt x="324" y="15411"/>
                  <a:pt x="318" y="15411"/>
                </a:cubicBezTo>
                <a:cubicBezTo>
                  <a:pt x="300" y="15411"/>
                  <a:pt x="265" y="15390"/>
                  <a:pt x="226" y="15373"/>
                </a:cubicBezTo>
                <a:cubicBezTo>
                  <a:pt x="180" y="15360"/>
                  <a:pt x="135" y="15341"/>
                  <a:pt x="123" y="15341"/>
                </a:cubicBezTo>
                <a:cubicBezTo>
                  <a:pt x="122" y="15341"/>
                  <a:pt x="121" y="15342"/>
                  <a:pt x="121" y="15343"/>
                </a:cubicBezTo>
                <a:cubicBezTo>
                  <a:pt x="113" y="15358"/>
                  <a:pt x="278" y="15493"/>
                  <a:pt x="271" y="15508"/>
                </a:cubicBezTo>
                <a:cubicBezTo>
                  <a:pt x="266" y="15514"/>
                  <a:pt x="259" y="15517"/>
                  <a:pt x="249" y="15517"/>
                </a:cubicBezTo>
                <a:cubicBezTo>
                  <a:pt x="228" y="15517"/>
                  <a:pt x="195" y="15503"/>
                  <a:pt x="158" y="15493"/>
                </a:cubicBezTo>
                <a:cubicBezTo>
                  <a:pt x="119" y="15476"/>
                  <a:pt x="79" y="15467"/>
                  <a:pt x="59" y="15467"/>
                </a:cubicBezTo>
                <a:cubicBezTo>
                  <a:pt x="52" y="15467"/>
                  <a:pt x="48" y="15468"/>
                  <a:pt x="46" y="15470"/>
                </a:cubicBezTo>
                <a:cubicBezTo>
                  <a:pt x="46" y="15478"/>
                  <a:pt x="233" y="15590"/>
                  <a:pt x="226" y="15613"/>
                </a:cubicBezTo>
                <a:cubicBezTo>
                  <a:pt x="218" y="15628"/>
                  <a:pt x="1" y="15613"/>
                  <a:pt x="1" y="15635"/>
                </a:cubicBezTo>
                <a:cubicBezTo>
                  <a:pt x="1" y="15657"/>
                  <a:pt x="218" y="15657"/>
                  <a:pt x="218" y="15665"/>
                </a:cubicBezTo>
                <a:cubicBezTo>
                  <a:pt x="218" y="15672"/>
                  <a:pt x="8" y="15702"/>
                  <a:pt x="8" y="15710"/>
                </a:cubicBezTo>
                <a:cubicBezTo>
                  <a:pt x="46" y="15710"/>
                  <a:pt x="76" y="15710"/>
                  <a:pt x="113" y="15695"/>
                </a:cubicBezTo>
                <a:cubicBezTo>
                  <a:pt x="151" y="15687"/>
                  <a:pt x="181" y="15680"/>
                  <a:pt x="218" y="15680"/>
                </a:cubicBezTo>
                <a:cubicBezTo>
                  <a:pt x="218" y="15687"/>
                  <a:pt x="31" y="15785"/>
                  <a:pt x="31" y="15792"/>
                </a:cubicBezTo>
                <a:cubicBezTo>
                  <a:pt x="68" y="15777"/>
                  <a:pt x="98" y="15762"/>
                  <a:pt x="128" y="15747"/>
                </a:cubicBezTo>
                <a:cubicBezTo>
                  <a:pt x="158" y="15725"/>
                  <a:pt x="188" y="15710"/>
                  <a:pt x="218" y="15702"/>
                </a:cubicBezTo>
                <a:lnTo>
                  <a:pt x="218" y="15702"/>
                </a:lnTo>
                <a:cubicBezTo>
                  <a:pt x="218" y="15710"/>
                  <a:pt x="61" y="15845"/>
                  <a:pt x="61" y="15852"/>
                </a:cubicBezTo>
                <a:cubicBezTo>
                  <a:pt x="98" y="15837"/>
                  <a:pt x="128" y="15815"/>
                  <a:pt x="158" y="15792"/>
                </a:cubicBezTo>
                <a:cubicBezTo>
                  <a:pt x="188" y="15770"/>
                  <a:pt x="218" y="15747"/>
                  <a:pt x="248" y="15732"/>
                </a:cubicBezTo>
                <a:lnTo>
                  <a:pt x="248" y="15732"/>
                </a:lnTo>
                <a:cubicBezTo>
                  <a:pt x="256" y="15740"/>
                  <a:pt x="98" y="15890"/>
                  <a:pt x="106" y="15897"/>
                </a:cubicBezTo>
                <a:cubicBezTo>
                  <a:pt x="143" y="15875"/>
                  <a:pt x="173" y="15860"/>
                  <a:pt x="203" y="15837"/>
                </a:cubicBezTo>
                <a:cubicBezTo>
                  <a:pt x="233" y="15807"/>
                  <a:pt x="263" y="15792"/>
                  <a:pt x="293" y="15777"/>
                </a:cubicBezTo>
                <a:lnTo>
                  <a:pt x="293" y="15777"/>
                </a:lnTo>
                <a:cubicBezTo>
                  <a:pt x="308" y="15785"/>
                  <a:pt x="151" y="15935"/>
                  <a:pt x="166" y="15950"/>
                </a:cubicBezTo>
                <a:cubicBezTo>
                  <a:pt x="166" y="15951"/>
                  <a:pt x="168" y="15951"/>
                  <a:pt x="169" y="15951"/>
                </a:cubicBezTo>
                <a:cubicBezTo>
                  <a:pt x="181" y="15951"/>
                  <a:pt x="215" y="15924"/>
                  <a:pt x="256" y="15897"/>
                </a:cubicBezTo>
                <a:cubicBezTo>
                  <a:pt x="286" y="15875"/>
                  <a:pt x="316" y="15852"/>
                  <a:pt x="353" y="15837"/>
                </a:cubicBezTo>
                <a:lnTo>
                  <a:pt x="353" y="15837"/>
                </a:lnTo>
                <a:cubicBezTo>
                  <a:pt x="361" y="15852"/>
                  <a:pt x="218" y="16010"/>
                  <a:pt x="226" y="16017"/>
                </a:cubicBezTo>
                <a:cubicBezTo>
                  <a:pt x="227" y="16020"/>
                  <a:pt x="229" y="16021"/>
                  <a:pt x="232" y="16021"/>
                </a:cubicBezTo>
                <a:cubicBezTo>
                  <a:pt x="247" y="16021"/>
                  <a:pt x="285" y="15990"/>
                  <a:pt x="323" y="15965"/>
                </a:cubicBezTo>
                <a:cubicBezTo>
                  <a:pt x="357" y="15931"/>
                  <a:pt x="396" y="15904"/>
                  <a:pt x="409" y="15904"/>
                </a:cubicBezTo>
                <a:cubicBezTo>
                  <a:pt x="411" y="15904"/>
                  <a:pt x="412" y="15904"/>
                  <a:pt x="413" y="15905"/>
                </a:cubicBezTo>
                <a:cubicBezTo>
                  <a:pt x="420" y="15912"/>
                  <a:pt x="278" y="16077"/>
                  <a:pt x="293" y="16085"/>
                </a:cubicBezTo>
                <a:cubicBezTo>
                  <a:pt x="294" y="16087"/>
                  <a:pt x="296" y="16088"/>
                  <a:pt x="299" y="16088"/>
                </a:cubicBezTo>
                <a:cubicBezTo>
                  <a:pt x="312" y="16088"/>
                  <a:pt x="345" y="16058"/>
                  <a:pt x="383" y="16032"/>
                </a:cubicBezTo>
                <a:cubicBezTo>
                  <a:pt x="428" y="16002"/>
                  <a:pt x="480" y="15972"/>
                  <a:pt x="480" y="15972"/>
                </a:cubicBezTo>
                <a:lnTo>
                  <a:pt x="480" y="15972"/>
                </a:lnTo>
                <a:cubicBezTo>
                  <a:pt x="480" y="15980"/>
                  <a:pt x="338" y="16145"/>
                  <a:pt x="353" y="16152"/>
                </a:cubicBezTo>
                <a:cubicBezTo>
                  <a:pt x="354" y="16155"/>
                  <a:pt x="356" y="16156"/>
                  <a:pt x="359" y="16156"/>
                </a:cubicBezTo>
                <a:cubicBezTo>
                  <a:pt x="372" y="16156"/>
                  <a:pt x="405" y="16125"/>
                  <a:pt x="443" y="16100"/>
                </a:cubicBezTo>
                <a:cubicBezTo>
                  <a:pt x="483" y="16073"/>
                  <a:pt x="529" y="16046"/>
                  <a:pt x="539" y="16046"/>
                </a:cubicBezTo>
                <a:cubicBezTo>
                  <a:pt x="540" y="16046"/>
                  <a:pt x="540" y="16046"/>
                  <a:pt x="540" y="16047"/>
                </a:cubicBezTo>
                <a:cubicBezTo>
                  <a:pt x="540" y="16055"/>
                  <a:pt x="390" y="16205"/>
                  <a:pt x="405" y="16220"/>
                </a:cubicBezTo>
                <a:cubicBezTo>
                  <a:pt x="408" y="16225"/>
                  <a:pt x="420" y="16228"/>
                  <a:pt x="437" y="16228"/>
                </a:cubicBezTo>
                <a:cubicBezTo>
                  <a:pt x="463" y="16228"/>
                  <a:pt x="503" y="16221"/>
                  <a:pt x="540" y="16212"/>
                </a:cubicBezTo>
                <a:cubicBezTo>
                  <a:pt x="583" y="16202"/>
                  <a:pt x="621" y="16191"/>
                  <a:pt x="646" y="16191"/>
                </a:cubicBezTo>
                <a:cubicBezTo>
                  <a:pt x="656" y="16191"/>
                  <a:pt x="663" y="16193"/>
                  <a:pt x="668" y="16197"/>
                </a:cubicBezTo>
                <a:cubicBezTo>
                  <a:pt x="713" y="16235"/>
                  <a:pt x="615" y="16437"/>
                  <a:pt x="653" y="16467"/>
                </a:cubicBezTo>
                <a:cubicBezTo>
                  <a:pt x="657" y="16470"/>
                  <a:pt x="662" y="16471"/>
                  <a:pt x="669" y="16471"/>
                </a:cubicBezTo>
                <a:cubicBezTo>
                  <a:pt x="697" y="16471"/>
                  <a:pt x="745" y="16446"/>
                  <a:pt x="788" y="16422"/>
                </a:cubicBezTo>
                <a:cubicBezTo>
                  <a:pt x="831" y="16397"/>
                  <a:pt x="868" y="16373"/>
                  <a:pt x="893" y="16373"/>
                </a:cubicBezTo>
                <a:cubicBezTo>
                  <a:pt x="899" y="16373"/>
                  <a:pt x="904" y="16374"/>
                  <a:pt x="908" y="16377"/>
                </a:cubicBezTo>
                <a:cubicBezTo>
                  <a:pt x="960" y="16399"/>
                  <a:pt x="923" y="16617"/>
                  <a:pt x="968" y="16632"/>
                </a:cubicBezTo>
                <a:cubicBezTo>
                  <a:pt x="972" y="16634"/>
                  <a:pt x="976" y="16635"/>
                  <a:pt x="980" y="16635"/>
                </a:cubicBezTo>
                <a:cubicBezTo>
                  <a:pt x="1008" y="16635"/>
                  <a:pt x="1041" y="16596"/>
                  <a:pt x="1080" y="16557"/>
                </a:cubicBezTo>
                <a:cubicBezTo>
                  <a:pt x="1125" y="16512"/>
                  <a:pt x="1162" y="16474"/>
                  <a:pt x="1185" y="16474"/>
                </a:cubicBezTo>
                <a:cubicBezTo>
                  <a:pt x="1237" y="16489"/>
                  <a:pt x="1252" y="16707"/>
                  <a:pt x="1305" y="16722"/>
                </a:cubicBezTo>
                <a:cubicBezTo>
                  <a:pt x="1335" y="16722"/>
                  <a:pt x="1365" y="16677"/>
                  <a:pt x="1402" y="16624"/>
                </a:cubicBezTo>
                <a:cubicBezTo>
                  <a:pt x="1432" y="16579"/>
                  <a:pt x="1470" y="16534"/>
                  <a:pt x="1492" y="16534"/>
                </a:cubicBezTo>
                <a:cubicBezTo>
                  <a:pt x="1545" y="16534"/>
                  <a:pt x="1575" y="16752"/>
                  <a:pt x="1635" y="16759"/>
                </a:cubicBezTo>
                <a:cubicBezTo>
                  <a:pt x="1657" y="16759"/>
                  <a:pt x="1695" y="16714"/>
                  <a:pt x="1725" y="16669"/>
                </a:cubicBezTo>
                <a:cubicBezTo>
                  <a:pt x="1760" y="16627"/>
                  <a:pt x="1789" y="16571"/>
                  <a:pt x="1817" y="16571"/>
                </a:cubicBezTo>
                <a:cubicBezTo>
                  <a:pt x="1819" y="16571"/>
                  <a:pt x="1820" y="16571"/>
                  <a:pt x="1822" y="16572"/>
                </a:cubicBezTo>
                <a:cubicBezTo>
                  <a:pt x="1897" y="16587"/>
                  <a:pt x="1949" y="16804"/>
                  <a:pt x="2032" y="16819"/>
                </a:cubicBezTo>
                <a:cubicBezTo>
                  <a:pt x="2069" y="16819"/>
                  <a:pt x="2114" y="16774"/>
                  <a:pt x="2159" y="16722"/>
                </a:cubicBezTo>
                <a:cubicBezTo>
                  <a:pt x="2204" y="16669"/>
                  <a:pt x="2257" y="16632"/>
                  <a:pt x="2294" y="16632"/>
                </a:cubicBezTo>
                <a:cubicBezTo>
                  <a:pt x="2369" y="16639"/>
                  <a:pt x="2422" y="16864"/>
                  <a:pt x="2497" y="16872"/>
                </a:cubicBezTo>
                <a:cubicBezTo>
                  <a:pt x="2499" y="16872"/>
                  <a:pt x="2502" y="16872"/>
                  <a:pt x="2505" y="16872"/>
                </a:cubicBezTo>
                <a:cubicBezTo>
                  <a:pt x="2547" y="16872"/>
                  <a:pt x="2589" y="16824"/>
                  <a:pt x="2631" y="16782"/>
                </a:cubicBezTo>
                <a:cubicBezTo>
                  <a:pt x="2676" y="16729"/>
                  <a:pt x="2721" y="16684"/>
                  <a:pt x="2759" y="16684"/>
                </a:cubicBezTo>
                <a:cubicBezTo>
                  <a:pt x="2841" y="16699"/>
                  <a:pt x="2894" y="16917"/>
                  <a:pt x="2976" y="16924"/>
                </a:cubicBezTo>
                <a:cubicBezTo>
                  <a:pt x="3014" y="16924"/>
                  <a:pt x="3059" y="16879"/>
                  <a:pt x="3104" y="16834"/>
                </a:cubicBezTo>
                <a:cubicBezTo>
                  <a:pt x="3146" y="16785"/>
                  <a:pt x="3181" y="16736"/>
                  <a:pt x="3222" y="16736"/>
                </a:cubicBezTo>
                <a:cubicBezTo>
                  <a:pt x="3225" y="16736"/>
                  <a:pt x="3228" y="16736"/>
                  <a:pt x="3231" y="16737"/>
                </a:cubicBezTo>
                <a:cubicBezTo>
                  <a:pt x="3306" y="16744"/>
                  <a:pt x="3373" y="16962"/>
                  <a:pt x="3456" y="16962"/>
                </a:cubicBezTo>
                <a:cubicBezTo>
                  <a:pt x="3531" y="16962"/>
                  <a:pt x="3613" y="16752"/>
                  <a:pt x="3696" y="16752"/>
                </a:cubicBezTo>
                <a:cubicBezTo>
                  <a:pt x="3733" y="16752"/>
                  <a:pt x="3771" y="16797"/>
                  <a:pt x="3816" y="16849"/>
                </a:cubicBezTo>
                <a:cubicBezTo>
                  <a:pt x="3853" y="16902"/>
                  <a:pt x="3898" y="16954"/>
                  <a:pt x="3936" y="16954"/>
                </a:cubicBezTo>
                <a:cubicBezTo>
                  <a:pt x="4055" y="16947"/>
                  <a:pt x="4160" y="16722"/>
                  <a:pt x="4273" y="16707"/>
                </a:cubicBezTo>
                <a:cubicBezTo>
                  <a:pt x="4348" y="16714"/>
                  <a:pt x="4415" y="16744"/>
                  <a:pt x="4460" y="16789"/>
                </a:cubicBezTo>
                <a:cubicBezTo>
                  <a:pt x="4520" y="16842"/>
                  <a:pt x="4588" y="16864"/>
                  <a:pt x="4655" y="16872"/>
                </a:cubicBezTo>
                <a:cubicBezTo>
                  <a:pt x="4775" y="16857"/>
                  <a:pt x="4857" y="16624"/>
                  <a:pt x="4977" y="16609"/>
                </a:cubicBezTo>
                <a:cubicBezTo>
                  <a:pt x="5052" y="16609"/>
                  <a:pt x="5120" y="16639"/>
                  <a:pt x="5172" y="16684"/>
                </a:cubicBezTo>
                <a:cubicBezTo>
                  <a:pt x="5232" y="16729"/>
                  <a:pt x="5300" y="16752"/>
                  <a:pt x="5367" y="16759"/>
                </a:cubicBezTo>
                <a:cubicBezTo>
                  <a:pt x="5487" y="16737"/>
                  <a:pt x="5562" y="16504"/>
                  <a:pt x="5682" y="16474"/>
                </a:cubicBezTo>
                <a:cubicBezTo>
                  <a:pt x="5749" y="16474"/>
                  <a:pt x="5824" y="16497"/>
                  <a:pt x="5877" y="16542"/>
                </a:cubicBezTo>
                <a:cubicBezTo>
                  <a:pt x="5937" y="16587"/>
                  <a:pt x="6004" y="16609"/>
                  <a:pt x="6079" y="16609"/>
                </a:cubicBezTo>
                <a:cubicBezTo>
                  <a:pt x="6192" y="16587"/>
                  <a:pt x="6266" y="16355"/>
                  <a:pt x="6379" y="16332"/>
                </a:cubicBezTo>
                <a:cubicBezTo>
                  <a:pt x="6454" y="16332"/>
                  <a:pt x="6521" y="16355"/>
                  <a:pt x="6581" y="16399"/>
                </a:cubicBezTo>
                <a:cubicBezTo>
                  <a:pt x="6634" y="16437"/>
                  <a:pt x="6709" y="16459"/>
                  <a:pt x="6776" y="16459"/>
                </a:cubicBezTo>
                <a:cubicBezTo>
                  <a:pt x="6896" y="16437"/>
                  <a:pt x="6964" y="16205"/>
                  <a:pt x="7083" y="16182"/>
                </a:cubicBezTo>
                <a:cubicBezTo>
                  <a:pt x="7110" y="16178"/>
                  <a:pt x="7136" y="16177"/>
                  <a:pt x="7162" y="16177"/>
                </a:cubicBezTo>
                <a:cubicBezTo>
                  <a:pt x="7240" y="16177"/>
                  <a:pt x="7316" y="16193"/>
                  <a:pt x="7383" y="16227"/>
                </a:cubicBezTo>
                <a:cubicBezTo>
                  <a:pt x="7464" y="16258"/>
                  <a:pt x="7551" y="16274"/>
                  <a:pt x="7638" y="16274"/>
                </a:cubicBezTo>
                <a:cubicBezTo>
                  <a:pt x="7656" y="16274"/>
                  <a:pt x="7673" y="16273"/>
                  <a:pt x="7691" y="16272"/>
                </a:cubicBezTo>
                <a:cubicBezTo>
                  <a:pt x="7878" y="16227"/>
                  <a:pt x="8020" y="15980"/>
                  <a:pt x="8208" y="15942"/>
                </a:cubicBezTo>
                <a:cubicBezTo>
                  <a:pt x="8235" y="15938"/>
                  <a:pt x="8261" y="15937"/>
                  <a:pt x="8288" y="15937"/>
                </a:cubicBezTo>
                <a:cubicBezTo>
                  <a:pt x="8363" y="15937"/>
                  <a:pt x="8435" y="15952"/>
                  <a:pt x="8507" y="15980"/>
                </a:cubicBezTo>
                <a:cubicBezTo>
                  <a:pt x="8581" y="16013"/>
                  <a:pt x="8658" y="16030"/>
                  <a:pt x="8736" y="16030"/>
                </a:cubicBezTo>
                <a:cubicBezTo>
                  <a:pt x="8762" y="16030"/>
                  <a:pt x="8789" y="16028"/>
                  <a:pt x="8815" y="16025"/>
                </a:cubicBezTo>
                <a:cubicBezTo>
                  <a:pt x="9002" y="15987"/>
                  <a:pt x="9145" y="15732"/>
                  <a:pt x="9332" y="15695"/>
                </a:cubicBezTo>
                <a:cubicBezTo>
                  <a:pt x="9357" y="15691"/>
                  <a:pt x="9383" y="15689"/>
                  <a:pt x="9409" y="15689"/>
                </a:cubicBezTo>
                <a:cubicBezTo>
                  <a:pt x="9483" y="15689"/>
                  <a:pt x="9559" y="15705"/>
                  <a:pt x="9632" y="15732"/>
                </a:cubicBezTo>
                <a:cubicBezTo>
                  <a:pt x="9708" y="15768"/>
                  <a:pt x="9789" y="15780"/>
                  <a:pt x="9871" y="15780"/>
                </a:cubicBezTo>
                <a:cubicBezTo>
                  <a:pt x="9894" y="15780"/>
                  <a:pt x="9916" y="15779"/>
                  <a:pt x="9939" y="15777"/>
                </a:cubicBezTo>
                <a:cubicBezTo>
                  <a:pt x="10126" y="15732"/>
                  <a:pt x="10261" y="15485"/>
                  <a:pt x="10449" y="15440"/>
                </a:cubicBezTo>
                <a:cubicBezTo>
                  <a:pt x="10476" y="15436"/>
                  <a:pt x="10503" y="15434"/>
                  <a:pt x="10530" y="15434"/>
                </a:cubicBezTo>
                <a:cubicBezTo>
                  <a:pt x="10607" y="15434"/>
                  <a:pt x="10682" y="15450"/>
                  <a:pt x="10748" y="15478"/>
                </a:cubicBezTo>
                <a:cubicBezTo>
                  <a:pt x="10824" y="15507"/>
                  <a:pt x="10904" y="15518"/>
                  <a:pt x="10985" y="15518"/>
                </a:cubicBezTo>
                <a:cubicBezTo>
                  <a:pt x="11009" y="15518"/>
                  <a:pt x="11032" y="15517"/>
                  <a:pt x="11056" y="15515"/>
                </a:cubicBezTo>
                <a:cubicBezTo>
                  <a:pt x="11243" y="15470"/>
                  <a:pt x="11378" y="15215"/>
                  <a:pt x="11558" y="15163"/>
                </a:cubicBezTo>
                <a:cubicBezTo>
                  <a:pt x="11586" y="15159"/>
                  <a:pt x="11614" y="15157"/>
                  <a:pt x="11642" y="15157"/>
                </a:cubicBezTo>
                <a:cubicBezTo>
                  <a:pt x="11718" y="15157"/>
                  <a:pt x="11794" y="15171"/>
                  <a:pt x="11865" y="15193"/>
                </a:cubicBezTo>
                <a:cubicBezTo>
                  <a:pt x="11932" y="15218"/>
                  <a:pt x="12002" y="15230"/>
                  <a:pt x="12073" y="15230"/>
                </a:cubicBezTo>
                <a:cubicBezTo>
                  <a:pt x="12106" y="15230"/>
                  <a:pt x="12139" y="15228"/>
                  <a:pt x="12172" y="15223"/>
                </a:cubicBezTo>
                <a:cubicBezTo>
                  <a:pt x="12360" y="15170"/>
                  <a:pt x="12480" y="14916"/>
                  <a:pt x="12667" y="14863"/>
                </a:cubicBezTo>
                <a:cubicBezTo>
                  <a:pt x="12706" y="14854"/>
                  <a:pt x="12745" y="14850"/>
                  <a:pt x="12785" y="14850"/>
                </a:cubicBezTo>
                <a:cubicBezTo>
                  <a:pt x="12846" y="14850"/>
                  <a:pt x="12908" y="14860"/>
                  <a:pt x="12967" y="14878"/>
                </a:cubicBezTo>
                <a:cubicBezTo>
                  <a:pt x="13030" y="14896"/>
                  <a:pt x="13094" y="14906"/>
                  <a:pt x="13156" y="14906"/>
                </a:cubicBezTo>
                <a:cubicBezTo>
                  <a:pt x="13196" y="14906"/>
                  <a:pt x="13236" y="14902"/>
                  <a:pt x="13274" y="14893"/>
                </a:cubicBezTo>
                <a:cubicBezTo>
                  <a:pt x="13462" y="14833"/>
                  <a:pt x="13574" y="14571"/>
                  <a:pt x="13754" y="14511"/>
                </a:cubicBezTo>
                <a:cubicBezTo>
                  <a:pt x="13803" y="14500"/>
                  <a:pt x="13851" y="14495"/>
                  <a:pt x="13899" y="14495"/>
                </a:cubicBezTo>
                <a:cubicBezTo>
                  <a:pt x="13955" y="14495"/>
                  <a:pt x="14009" y="14502"/>
                  <a:pt x="14061" y="14518"/>
                </a:cubicBezTo>
                <a:cubicBezTo>
                  <a:pt x="14113" y="14534"/>
                  <a:pt x="14170" y="14542"/>
                  <a:pt x="14226" y="14542"/>
                </a:cubicBezTo>
                <a:cubicBezTo>
                  <a:pt x="14275" y="14542"/>
                  <a:pt x="14323" y="14536"/>
                  <a:pt x="14368" y="14526"/>
                </a:cubicBezTo>
                <a:cubicBezTo>
                  <a:pt x="14548" y="14466"/>
                  <a:pt x="14661" y="14196"/>
                  <a:pt x="14841" y="14136"/>
                </a:cubicBezTo>
                <a:cubicBezTo>
                  <a:pt x="14886" y="14126"/>
                  <a:pt x="14933" y="14120"/>
                  <a:pt x="14980" y="14120"/>
                </a:cubicBezTo>
                <a:cubicBezTo>
                  <a:pt x="15035" y="14120"/>
                  <a:pt x="15092" y="14127"/>
                  <a:pt x="15148" y="14144"/>
                </a:cubicBezTo>
                <a:cubicBezTo>
                  <a:pt x="15205" y="14157"/>
                  <a:pt x="15264" y="14165"/>
                  <a:pt x="15322" y="14165"/>
                </a:cubicBezTo>
                <a:cubicBezTo>
                  <a:pt x="15365" y="14165"/>
                  <a:pt x="15407" y="14160"/>
                  <a:pt x="15448" y="14151"/>
                </a:cubicBezTo>
                <a:cubicBezTo>
                  <a:pt x="15635" y="14084"/>
                  <a:pt x="15740" y="13821"/>
                  <a:pt x="15927" y="13761"/>
                </a:cubicBezTo>
                <a:cubicBezTo>
                  <a:pt x="15973" y="13751"/>
                  <a:pt x="16019" y="13745"/>
                  <a:pt x="16067" y="13745"/>
                </a:cubicBezTo>
                <a:cubicBezTo>
                  <a:pt x="16122" y="13745"/>
                  <a:pt x="16178" y="13753"/>
                  <a:pt x="16235" y="13769"/>
                </a:cubicBezTo>
                <a:cubicBezTo>
                  <a:pt x="16292" y="13786"/>
                  <a:pt x="16351" y="13794"/>
                  <a:pt x="16411" y="13794"/>
                </a:cubicBezTo>
                <a:cubicBezTo>
                  <a:pt x="16452" y="13794"/>
                  <a:pt x="16494" y="13790"/>
                  <a:pt x="16534" y="13784"/>
                </a:cubicBezTo>
                <a:cubicBezTo>
                  <a:pt x="16722" y="13724"/>
                  <a:pt x="16842" y="13462"/>
                  <a:pt x="17022" y="13409"/>
                </a:cubicBezTo>
                <a:cubicBezTo>
                  <a:pt x="17058" y="13401"/>
                  <a:pt x="17096" y="13396"/>
                  <a:pt x="17133" y="13396"/>
                </a:cubicBezTo>
                <a:cubicBezTo>
                  <a:pt x="17196" y="13396"/>
                  <a:pt x="17258" y="13408"/>
                  <a:pt x="17314" y="13432"/>
                </a:cubicBezTo>
                <a:cubicBezTo>
                  <a:pt x="17379" y="13452"/>
                  <a:pt x="17447" y="13462"/>
                  <a:pt x="17514" y="13462"/>
                </a:cubicBezTo>
                <a:cubicBezTo>
                  <a:pt x="17548" y="13462"/>
                  <a:pt x="17581" y="13459"/>
                  <a:pt x="17614" y="13454"/>
                </a:cubicBezTo>
                <a:cubicBezTo>
                  <a:pt x="17786" y="13394"/>
                  <a:pt x="17899" y="13139"/>
                  <a:pt x="18071" y="13087"/>
                </a:cubicBezTo>
                <a:cubicBezTo>
                  <a:pt x="18106" y="13079"/>
                  <a:pt x="18140" y="13076"/>
                  <a:pt x="18174" y="13076"/>
                </a:cubicBezTo>
                <a:cubicBezTo>
                  <a:pt x="18241" y="13076"/>
                  <a:pt x="18306" y="13089"/>
                  <a:pt x="18371" y="13109"/>
                </a:cubicBezTo>
                <a:cubicBezTo>
                  <a:pt x="18431" y="13129"/>
                  <a:pt x="18497" y="13139"/>
                  <a:pt x="18564" y="13139"/>
                </a:cubicBezTo>
                <a:cubicBezTo>
                  <a:pt x="18597" y="13139"/>
                  <a:pt x="18631" y="13137"/>
                  <a:pt x="18663" y="13132"/>
                </a:cubicBezTo>
                <a:cubicBezTo>
                  <a:pt x="18835" y="13079"/>
                  <a:pt x="18955" y="12824"/>
                  <a:pt x="19128" y="12772"/>
                </a:cubicBezTo>
                <a:cubicBezTo>
                  <a:pt x="19159" y="12767"/>
                  <a:pt x="19190" y="12765"/>
                  <a:pt x="19222" y="12765"/>
                </a:cubicBezTo>
                <a:cubicBezTo>
                  <a:pt x="19291" y="12765"/>
                  <a:pt x="19361" y="12776"/>
                  <a:pt x="19427" y="12802"/>
                </a:cubicBezTo>
                <a:cubicBezTo>
                  <a:pt x="19489" y="12828"/>
                  <a:pt x="19554" y="12839"/>
                  <a:pt x="19620" y="12839"/>
                </a:cubicBezTo>
                <a:cubicBezTo>
                  <a:pt x="19651" y="12839"/>
                  <a:pt x="19681" y="12837"/>
                  <a:pt x="19712" y="12832"/>
                </a:cubicBezTo>
                <a:cubicBezTo>
                  <a:pt x="19892" y="12787"/>
                  <a:pt x="20020" y="12532"/>
                  <a:pt x="20192" y="12487"/>
                </a:cubicBezTo>
                <a:cubicBezTo>
                  <a:pt x="20219" y="12483"/>
                  <a:pt x="20246" y="12481"/>
                  <a:pt x="20272" y="12481"/>
                </a:cubicBezTo>
                <a:cubicBezTo>
                  <a:pt x="20347" y="12481"/>
                  <a:pt x="20420" y="12497"/>
                  <a:pt x="20492" y="12525"/>
                </a:cubicBezTo>
                <a:cubicBezTo>
                  <a:pt x="20567" y="12556"/>
                  <a:pt x="20647" y="12571"/>
                  <a:pt x="20728" y="12571"/>
                </a:cubicBezTo>
                <a:cubicBezTo>
                  <a:pt x="20744" y="12571"/>
                  <a:pt x="20760" y="12571"/>
                  <a:pt x="20777" y="12570"/>
                </a:cubicBezTo>
                <a:cubicBezTo>
                  <a:pt x="20956" y="12532"/>
                  <a:pt x="21091" y="12285"/>
                  <a:pt x="21271" y="12247"/>
                </a:cubicBezTo>
                <a:cubicBezTo>
                  <a:pt x="21285" y="12246"/>
                  <a:pt x="21298" y="12246"/>
                  <a:pt x="21311" y="12246"/>
                </a:cubicBezTo>
                <a:cubicBezTo>
                  <a:pt x="21401" y="12246"/>
                  <a:pt x="21485" y="12268"/>
                  <a:pt x="21564" y="12307"/>
                </a:cubicBezTo>
                <a:cubicBezTo>
                  <a:pt x="21642" y="12340"/>
                  <a:pt x="21726" y="12361"/>
                  <a:pt x="21811" y="12361"/>
                </a:cubicBezTo>
                <a:cubicBezTo>
                  <a:pt x="21823" y="12361"/>
                  <a:pt x="21836" y="12361"/>
                  <a:pt x="21848" y="12360"/>
                </a:cubicBezTo>
                <a:cubicBezTo>
                  <a:pt x="21998" y="12337"/>
                  <a:pt x="22118" y="12105"/>
                  <a:pt x="22268" y="12090"/>
                </a:cubicBezTo>
                <a:cubicBezTo>
                  <a:pt x="22358" y="12090"/>
                  <a:pt x="22440" y="12120"/>
                  <a:pt x="22508" y="12172"/>
                </a:cubicBezTo>
                <a:cubicBezTo>
                  <a:pt x="22583" y="12217"/>
                  <a:pt x="22665" y="12247"/>
                  <a:pt x="22748" y="12255"/>
                </a:cubicBezTo>
                <a:cubicBezTo>
                  <a:pt x="22898" y="12240"/>
                  <a:pt x="23033" y="12015"/>
                  <a:pt x="23190" y="12008"/>
                </a:cubicBezTo>
                <a:cubicBezTo>
                  <a:pt x="23272" y="12015"/>
                  <a:pt x="23355" y="12045"/>
                  <a:pt x="23422" y="12097"/>
                </a:cubicBezTo>
                <a:cubicBezTo>
                  <a:pt x="23490" y="12150"/>
                  <a:pt x="23572" y="12187"/>
                  <a:pt x="23655" y="12195"/>
                </a:cubicBezTo>
                <a:cubicBezTo>
                  <a:pt x="23805" y="12195"/>
                  <a:pt x="23954" y="11970"/>
                  <a:pt x="24104" y="11970"/>
                </a:cubicBezTo>
                <a:cubicBezTo>
                  <a:pt x="24254" y="11970"/>
                  <a:pt x="24412" y="12187"/>
                  <a:pt x="24561" y="12187"/>
                </a:cubicBezTo>
                <a:cubicBezTo>
                  <a:pt x="24651" y="12172"/>
                  <a:pt x="24726" y="12135"/>
                  <a:pt x="24794" y="12082"/>
                </a:cubicBezTo>
                <a:cubicBezTo>
                  <a:pt x="24861" y="12030"/>
                  <a:pt x="24936" y="11993"/>
                  <a:pt x="25026" y="11985"/>
                </a:cubicBezTo>
                <a:cubicBezTo>
                  <a:pt x="25176" y="11985"/>
                  <a:pt x="25318" y="12202"/>
                  <a:pt x="25476" y="12210"/>
                </a:cubicBezTo>
                <a:cubicBezTo>
                  <a:pt x="25558" y="12202"/>
                  <a:pt x="25641" y="12172"/>
                  <a:pt x="25708" y="12120"/>
                </a:cubicBezTo>
                <a:cubicBezTo>
                  <a:pt x="25776" y="12067"/>
                  <a:pt x="25858" y="12030"/>
                  <a:pt x="25941" y="12022"/>
                </a:cubicBezTo>
                <a:cubicBezTo>
                  <a:pt x="26016" y="12022"/>
                  <a:pt x="26083" y="12247"/>
                  <a:pt x="26158" y="12247"/>
                </a:cubicBezTo>
                <a:cubicBezTo>
                  <a:pt x="26195" y="12247"/>
                  <a:pt x="26240" y="12202"/>
                  <a:pt x="26278" y="12150"/>
                </a:cubicBezTo>
                <a:cubicBezTo>
                  <a:pt x="26323" y="12097"/>
                  <a:pt x="26360" y="12045"/>
                  <a:pt x="26398" y="12045"/>
                </a:cubicBezTo>
                <a:cubicBezTo>
                  <a:pt x="26480" y="12045"/>
                  <a:pt x="26548" y="12270"/>
                  <a:pt x="26623" y="12270"/>
                </a:cubicBezTo>
                <a:cubicBezTo>
                  <a:pt x="26660" y="12270"/>
                  <a:pt x="26705" y="12225"/>
                  <a:pt x="26743" y="12172"/>
                </a:cubicBezTo>
                <a:cubicBezTo>
                  <a:pt x="26787" y="12120"/>
                  <a:pt x="26825" y="12067"/>
                  <a:pt x="26862" y="12067"/>
                </a:cubicBezTo>
                <a:cubicBezTo>
                  <a:pt x="26937" y="12067"/>
                  <a:pt x="27012" y="12285"/>
                  <a:pt x="27087" y="12285"/>
                </a:cubicBezTo>
                <a:cubicBezTo>
                  <a:pt x="27125" y="12285"/>
                  <a:pt x="27162" y="12232"/>
                  <a:pt x="27207" y="12180"/>
                </a:cubicBezTo>
                <a:cubicBezTo>
                  <a:pt x="27245" y="12127"/>
                  <a:pt x="27282" y="12075"/>
                  <a:pt x="27320" y="12075"/>
                </a:cubicBezTo>
                <a:cubicBezTo>
                  <a:pt x="27395" y="12075"/>
                  <a:pt x="27477" y="12292"/>
                  <a:pt x="27552" y="12292"/>
                </a:cubicBezTo>
                <a:cubicBezTo>
                  <a:pt x="27627" y="12292"/>
                  <a:pt x="27702" y="12075"/>
                  <a:pt x="27777" y="12075"/>
                </a:cubicBezTo>
                <a:cubicBezTo>
                  <a:pt x="27822" y="12075"/>
                  <a:pt x="27859" y="12127"/>
                  <a:pt x="27897" y="12180"/>
                </a:cubicBezTo>
                <a:cubicBezTo>
                  <a:pt x="27942" y="12232"/>
                  <a:pt x="27979" y="12285"/>
                  <a:pt x="28017" y="12285"/>
                </a:cubicBezTo>
                <a:cubicBezTo>
                  <a:pt x="28099" y="12285"/>
                  <a:pt x="28167" y="12060"/>
                  <a:pt x="28241" y="12060"/>
                </a:cubicBezTo>
                <a:cubicBezTo>
                  <a:pt x="28286" y="12060"/>
                  <a:pt x="28324" y="12105"/>
                  <a:pt x="28369" y="12157"/>
                </a:cubicBezTo>
                <a:cubicBezTo>
                  <a:pt x="28411" y="12206"/>
                  <a:pt x="28452" y="12248"/>
                  <a:pt x="28488" y="12248"/>
                </a:cubicBezTo>
                <a:cubicBezTo>
                  <a:pt x="28491" y="12248"/>
                  <a:pt x="28494" y="12248"/>
                  <a:pt x="28496" y="12247"/>
                </a:cubicBezTo>
                <a:cubicBezTo>
                  <a:pt x="28579" y="12240"/>
                  <a:pt x="28639" y="12022"/>
                  <a:pt x="28714" y="12015"/>
                </a:cubicBezTo>
                <a:cubicBezTo>
                  <a:pt x="28751" y="12015"/>
                  <a:pt x="28796" y="12060"/>
                  <a:pt x="28841" y="12112"/>
                </a:cubicBezTo>
                <a:cubicBezTo>
                  <a:pt x="28883" y="12154"/>
                  <a:pt x="28932" y="12203"/>
                  <a:pt x="28969" y="12203"/>
                </a:cubicBezTo>
                <a:cubicBezTo>
                  <a:pt x="28971" y="12203"/>
                  <a:pt x="28974" y="12203"/>
                  <a:pt x="28976" y="12202"/>
                </a:cubicBezTo>
                <a:cubicBezTo>
                  <a:pt x="29051" y="12195"/>
                  <a:pt x="29103" y="11978"/>
                  <a:pt x="29186" y="11963"/>
                </a:cubicBezTo>
                <a:cubicBezTo>
                  <a:pt x="29223" y="11963"/>
                  <a:pt x="29268" y="12008"/>
                  <a:pt x="29313" y="12060"/>
                </a:cubicBezTo>
                <a:cubicBezTo>
                  <a:pt x="29358" y="12112"/>
                  <a:pt x="29411" y="12150"/>
                  <a:pt x="29448" y="12150"/>
                </a:cubicBezTo>
                <a:cubicBezTo>
                  <a:pt x="29523" y="12142"/>
                  <a:pt x="29576" y="11918"/>
                  <a:pt x="29658" y="11910"/>
                </a:cubicBezTo>
                <a:cubicBezTo>
                  <a:pt x="29660" y="11910"/>
                  <a:pt x="29663" y="11909"/>
                  <a:pt x="29665" y="11909"/>
                </a:cubicBezTo>
                <a:cubicBezTo>
                  <a:pt x="29701" y="11909"/>
                  <a:pt x="29743" y="11958"/>
                  <a:pt x="29785" y="12000"/>
                </a:cubicBezTo>
                <a:cubicBezTo>
                  <a:pt x="29830" y="12052"/>
                  <a:pt x="29883" y="12097"/>
                  <a:pt x="29920" y="12097"/>
                </a:cubicBezTo>
                <a:cubicBezTo>
                  <a:pt x="29995" y="12090"/>
                  <a:pt x="30048" y="11865"/>
                  <a:pt x="30130" y="11850"/>
                </a:cubicBezTo>
                <a:cubicBezTo>
                  <a:pt x="30213" y="11850"/>
                  <a:pt x="30303" y="11880"/>
                  <a:pt x="30378" y="11925"/>
                </a:cubicBezTo>
                <a:cubicBezTo>
                  <a:pt x="30452" y="11970"/>
                  <a:pt x="30542" y="12000"/>
                  <a:pt x="30632" y="12000"/>
                </a:cubicBezTo>
                <a:cubicBezTo>
                  <a:pt x="30790" y="11970"/>
                  <a:pt x="30910" y="11738"/>
                  <a:pt x="31067" y="11715"/>
                </a:cubicBezTo>
                <a:cubicBezTo>
                  <a:pt x="31157" y="11715"/>
                  <a:pt x="31247" y="11738"/>
                  <a:pt x="31322" y="11783"/>
                </a:cubicBezTo>
                <a:cubicBezTo>
                  <a:pt x="31397" y="11828"/>
                  <a:pt x="31487" y="11850"/>
                  <a:pt x="31577" y="11850"/>
                </a:cubicBezTo>
                <a:cubicBezTo>
                  <a:pt x="31734" y="11828"/>
                  <a:pt x="31854" y="11588"/>
                  <a:pt x="32011" y="11558"/>
                </a:cubicBezTo>
                <a:cubicBezTo>
                  <a:pt x="32101" y="11558"/>
                  <a:pt x="32184" y="11580"/>
                  <a:pt x="32266" y="11625"/>
                </a:cubicBezTo>
                <a:cubicBezTo>
                  <a:pt x="32341" y="11670"/>
                  <a:pt x="32431" y="11685"/>
                  <a:pt x="32521" y="11685"/>
                </a:cubicBezTo>
                <a:cubicBezTo>
                  <a:pt x="32671" y="11655"/>
                  <a:pt x="32791" y="11415"/>
                  <a:pt x="32948" y="11385"/>
                </a:cubicBezTo>
                <a:cubicBezTo>
                  <a:pt x="33038" y="11385"/>
                  <a:pt x="33121" y="11400"/>
                  <a:pt x="33203" y="11445"/>
                </a:cubicBezTo>
                <a:cubicBezTo>
                  <a:pt x="33269" y="11485"/>
                  <a:pt x="33345" y="11507"/>
                  <a:pt x="33424" y="11507"/>
                </a:cubicBezTo>
                <a:cubicBezTo>
                  <a:pt x="33435" y="11507"/>
                  <a:pt x="33446" y="11506"/>
                  <a:pt x="33458" y="11505"/>
                </a:cubicBezTo>
                <a:cubicBezTo>
                  <a:pt x="33615" y="11475"/>
                  <a:pt x="33728" y="11236"/>
                  <a:pt x="33885" y="11198"/>
                </a:cubicBezTo>
                <a:cubicBezTo>
                  <a:pt x="33896" y="11197"/>
                  <a:pt x="33906" y="11197"/>
                  <a:pt x="33917" y="11197"/>
                </a:cubicBezTo>
                <a:cubicBezTo>
                  <a:pt x="33990" y="11197"/>
                  <a:pt x="34067" y="11219"/>
                  <a:pt x="34132" y="11258"/>
                </a:cubicBezTo>
                <a:cubicBezTo>
                  <a:pt x="34204" y="11291"/>
                  <a:pt x="34282" y="11312"/>
                  <a:pt x="34360" y="11312"/>
                </a:cubicBezTo>
                <a:cubicBezTo>
                  <a:pt x="34372" y="11312"/>
                  <a:pt x="34383" y="11311"/>
                  <a:pt x="34395" y="11310"/>
                </a:cubicBezTo>
                <a:cubicBezTo>
                  <a:pt x="34462" y="11295"/>
                  <a:pt x="34485" y="11071"/>
                  <a:pt x="34560" y="11056"/>
                </a:cubicBezTo>
                <a:cubicBezTo>
                  <a:pt x="34562" y="11055"/>
                  <a:pt x="34565" y="11055"/>
                  <a:pt x="34568" y="11055"/>
                </a:cubicBezTo>
                <a:cubicBezTo>
                  <a:pt x="34604" y="11055"/>
                  <a:pt x="34645" y="11096"/>
                  <a:pt x="34687" y="11138"/>
                </a:cubicBezTo>
                <a:cubicBezTo>
                  <a:pt x="34727" y="11171"/>
                  <a:pt x="34772" y="11216"/>
                  <a:pt x="34803" y="11216"/>
                </a:cubicBezTo>
                <a:cubicBezTo>
                  <a:pt x="34807" y="11216"/>
                  <a:pt x="34811" y="11215"/>
                  <a:pt x="34814" y="11213"/>
                </a:cubicBezTo>
                <a:cubicBezTo>
                  <a:pt x="34889" y="11198"/>
                  <a:pt x="34912" y="10973"/>
                  <a:pt x="34979" y="10958"/>
                </a:cubicBezTo>
                <a:cubicBezTo>
                  <a:pt x="34982" y="10958"/>
                  <a:pt x="34985" y="10957"/>
                  <a:pt x="34988" y="10957"/>
                </a:cubicBezTo>
                <a:cubicBezTo>
                  <a:pt x="35024" y="10957"/>
                  <a:pt x="35066" y="10999"/>
                  <a:pt x="35114" y="11041"/>
                </a:cubicBezTo>
                <a:cubicBezTo>
                  <a:pt x="35156" y="11082"/>
                  <a:pt x="35198" y="11124"/>
                  <a:pt x="35233" y="11124"/>
                </a:cubicBezTo>
                <a:cubicBezTo>
                  <a:pt x="35236" y="11124"/>
                  <a:pt x="35239" y="11124"/>
                  <a:pt x="35242" y="11123"/>
                </a:cubicBezTo>
                <a:cubicBezTo>
                  <a:pt x="35309" y="11108"/>
                  <a:pt x="35332" y="10883"/>
                  <a:pt x="35407" y="10861"/>
                </a:cubicBezTo>
                <a:cubicBezTo>
                  <a:pt x="35409" y="10860"/>
                  <a:pt x="35411" y="10860"/>
                  <a:pt x="35414" y="10860"/>
                </a:cubicBezTo>
                <a:cubicBezTo>
                  <a:pt x="35444" y="10860"/>
                  <a:pt x="35492" y="10902"/>
                  <a:pt x="35534" y="10943"/>
                </a:cubicBezTo>
                <a:cubicBezTo>
                  <a:pt x="35576" y="10985"/>
                  <a:pt x="35617" y="11027"/>
                  <a:pt x="35653" y="11027"/>
                </a:cubicBezTo>
                <a:cubicBezTo>
                  <a:pt x="35656" y="11027"/>
                  <a:pt x="35659" y="11026"/>
                  <a:pt x="35661" y="11026"/>
                </a:cubicBezTo>
                <a:cubicBezTo>
                  <a:pt x="35721" y="11011"/>
                  <a:pt x="35744" y="10861"/>
                  <a:pt x="35789" y="10801"/>
                </a:cubicBezTo>
                <a:cubicBezTo>
                  <a:pt x="35789" y="10823"/>
                  <a:pt x="35796" y="10838"/>
                  <a:pt x="35804" y="10846"/>
                </a:cubicBezTo>
                <a:cubicBezTo>
                  <a:pt x="35811" y="10846"/>
                  <a:pt x="35841" y="10816"/>
                  <a:pt x="35864" y="10771"/>
                </a:cubicBezTo>
                <a:cubicBezTo>
                  <a:pt x="35935" y="10806"/>
                  <a:pt x="36019" y="10922"/>
                  <a:pt x="36078" y="10922"/>
                </a:cubicBezTo>
                <a:cubicBezTo>
                  <a:pt x="36082" y="10922"/>
                  <a:pt x="36085" y="10922"/>
                  <a:pt x="36089" y="10921"/>
                </a:cubicBezTo>
                <a:cubicBezTo>
                  <a:pt x="36089" y="10921"/>
                  <a:pt x="36096" y="10913"/>
                  <a:pt x="36096" y="10913"/>
                </a:cubicBezTo>
                <a:cubicBezTo>
                  <a:pt x="36104" y="10913"/>
                  <a:pt x="36104" y="10921"/>
                  <a:pt x="36111" y="10921"/>
                </a:cubicBezTo>
                <a:cubicBezTo>
                  <a:pt x="36114" y="10922"/>
                  <a:pt x="36118" y="10922"/>
                  <a:pt x="36121" y="10922"/>
                </a:cubicBezTo>
                <a:cubicBezTo>
                  <a:pt x="36181" y="10922"/>
                  <a:pt x="36265" y="10806"/>
                  <a:pt x="36328" y="10771"/>
                </a:cubicBezTo>
                <a:cubicBezTo>
                  <a:pt x="36358" y="10816"/>
                  <a:pt x="36381" y="10846"/>
                  <a:pt x="36396" y="10846"/>
                </a:cubicBezTo>
                <a:cubicBezTo>
                  <a:pt x="36403" y="10838"/>
                  <a:pt x="36411" y="10823"/>
                  <a:pt x="36411" y="10801"/>
                </a:cubicBezTo>
                <a:cubicBezTo>
                  <a:pt x="36456" y="10861"/>
                  <a:pt x="36478" y="11011"/>
                  <a:pt x="36531" y="11026"/>
                </a:cubicBezTo>
                <a:cubicBezTo>
                  <a:pt x="36534" y="11026"/>
                  <a:pt x="36536" y="11027"/>
                  <a:pt x="36539" y="11027"/>
                </a:cubicBezTo>
                <a:cubicBezTo>
                  <a:pt x="36575" y="11027"/>
                  <a:pt x="36617" y="10985"/>
                  <a:pt x="36666" y="10943"/>
                </a:cubicBezTo>
                <a:cubicBezTo>
                  <a:pt x="36707" y="10902"/>
                  <a:pt x="36749" y="10860"/>
                  <a:pt x="36785" y="10860"/>
                </a:cubicBezTo>
                <a:cubicBezTo>
                  <a:pt x="36788" y="10860"/>
                  <a:pt x="36790" y="10860"/>
                  <a:pt x="36793" y="10861"/>
                </a:cubicBezTo>
                <a:cubicBezTo>
                  <a:pt x="36861" y="10883"/>
                  <a:pt x="36891" y="11108"/>
                  <a:pt x="36958" y="11123"/>
                </a:cubicBezTo>
                <a:cubicBezTo>
                  <a:pt x="36961" y="11124"/>
                  <a:pt x="36964" y="11124"/>
                  <a:pt x="36966" y="11124"/>
                </a:cubicBezTo>
                <a:cubicBezTo>
                  <a:pt x="37002" y="11124"/>
                  <a:pt x="37044" y="11082"/>
                  <a:pt x="37085" y="11041"/>
                </a:cubicBezTo>
                <a:cubicBezTo>
                  <a:pt x="37127" y="10999"/>
                  <a:pt x="37175" y="10957"/>
                  <a:pt x="37206" y="10957"/>
                </a:cubicBezTo>
                <a:cubicBezTo>
                  <a:pt x="37208" y="10957"/>
                  <a:pt x="37211" y="10958"/>
                  <a:pt x="37213" y="10958"/>
                </a:cubicBezTo>
                <a:cubicBezTo>
                  <a:pt x="37288" y="10973"/>
                  <a:pt x="37310" y="11198"/>
                  <a:pt x="37378" y="11213"/>
                </a:cubicBezTo>
                <a:cubicBezTo>
                  <a:pt x="37381" y="11214"/>
                  <a:pt x="37384" y="11214"/>
                  <a:pt x="37388" y="11214"/>
                </a:cubicBezTo>
                <a:cubicBezTo>
                  <a:pt x="37423" y="11214"/>
                  <a:pt x="37464" y="11179"/>
                  <a:pt x="37505" y="11138"/>
                </a:cubicBezTo>
                <a:cubicBezTo>
                  <a:pt x="37554" y="11096"/>
                  <a:pt x="37596" y="11055"/>
                  <a:pt x="37632" y="11055"/>
                </a:cubicBezTo>
                <a:cubicBezTo>
                  <a:pt x="37634" y="11055"/>
                  <a:pt x="37637" y="11055"/>
                  <a:pt x="37640" y="11056"/>
                </a:cubicBezTo>
                <a:cubicBezTo>
                  <a:pt x="37708" y="11071"/>
                  <a:pt x="37730" y="11295"/>
                  <a:pt x="37805" y="11310"/>
                </a:cubicBezTo>
                <a:cubicBezTo>
                  <a:pt x="37817" y="11311"/>
                  <a:pt x="37828" y="11312"/>
                  <a:pt x="37840" y="11312"/>
                </a:cubicBezTo>
                <a:cubicBezTo>
                  <a:pt x="37918" y="11312"/>
                  <a:pt x="37995" y="11291"/>
                  <a:pt x="38060" y="11258"/>
                </a:cubicBezTo>
                <a:cubicBezTo>
                  <a:pt x="38132" y="11219"/>
                  <a:pt x="38204" y="11197"/>
                  <a:pt x="38281" y="11197"/>
                </a:cubicBezTo>
                <a:cubicBezTo>
                  <a:pt x="38292" y="11197"/>
                  <a:pt x="38303" y="11197"/>
                  <a:pt x="38315" y="11198"/>
                </a:cubicBezTo>
                <a:cubicBezTo>
                  <a:pt x="38472" y="11236"/>
                  <a:pt x="38584" y="11475"/>
                  <a:pt x="38742" y="11505"/>
                </a:cubicBezTo>
                <a:cubicBezTo>
                  <a:pt x="38753" y="11506"/>
                  <a:pt x="38765" y="11507"/>
                  <a:pt x="38776" y="11507"/>
                </a:cubicBezTo>
                <a:cubicBezTo>
                  <a:pt x="38854" y="11507"/>
                  <a:pt x="38931" y="11485"/>
                  <a:pt x="38997" y="11445"/>
                </a:cubicBezTo>
                <a:cubicBezTo>
                  <a:pt x="39072" y="11400"/>
                  <a:pt x="39162" y="11385"/>
                  <a:pt x="39251" y="11385"/>
                </a:cubicBezTo>
                <a:cubicBezTo>
                  <a:pt x="39409" y="11415"/>
                  <a:pt x="39521" y="11655"/>
                  <a:pt x="39679" y="11685"/>
                </a:cubicBezTo>
                <a:cubicBezTo>
                  <a:pt x="39769" y="11685"/>
                  <a:pt x="39859" y="11670"/>
                  <a:pt x="39934" y="11625"/>
                </a:cubicBezTo>
                <a:cubicBezTo>
                  <a:pt x="40008" y="11580"/>
                  <a:pt x="40098" y="11558"/>
                  <a:pt x="40188" y="11558"/>
                </a:cubicBezTo>
                <a:cubicBezTo>
                  <a:pt x="40346" y="11588"/>
                  <a:pt x="40466" y="11828"/>
                  <a:pt x="40623" y="11850"/>
                </a:cubicBezTo>
                <a:cubicBezTo>
                  <a:pt x="40713" y="11850"/>
                  <a:pt x="40795" y="11828"/>
                  <a:pt x="40878" y="11783"/>
                </a:cubicBezTo>
                <a:cubicBezTo>
                  <a:pt x="40953" y="11738"/>
                  <a:pt x="41035" y="11715"/>
                  <a:pt x="41125" y="11715"/>
                </a:cubicBezTo>
                <a:cubicBezTo>
                  <a:pt x="41283" y="11738"/>
                  <a:pt x="41410" y="11978"/>
                  <a:pt x="41567" y="12000"/>
                </a:cubicBezTo>
                <a:cubicBezTo>
                  <a:pt x="41657" y="12000"/>
                  <a:pt x="41747" y="11970"/>
                  <a:pt x="41822" y="11925"/>
                </a:cubicBezTo>
                <a:cubicBezTo>
                  <a:pt x="41897" y="11880"/>
                  <a:pt x="41980" y="11850"/>
                  <a:pt x="42070" y="11850"/>
                </a:cubicBezTo>
                <a:cubicBezTo>
                  <a:pt x="42152" y="11865"/>
                  <a:pt x="42197" y="12090"/>
                  <a:pt x="42279" y="12097"/>
                </a:cubicBezTo>
                <a:cubicBezTo>
                  <a:pt x="42282" y="12098"/>
                  <a:pt x="42284" y="12098"/>
                  <a:pt x="42287" y="12098"/>
                </a:cubicBezTo>
                <a:cubicBezTo>
                  <a:pt x="42323" y="12098"/>
                  <a:pt x="42365" y="12049"/>
                  <a:pt x="42407" y="12000"/>
                </a:cubicBezTo>
                <a:cubicBezTo>
                  <a:pt x="42459" y="11955"/>
                  <a:pt x="42504" y="11910"/>
                  <a:pt x="42542" y="11910"/>
                </a:cubicBezTo>
                <a:cubicBezTo>
                  <a:pt x="42617" y="11918"/>
                  <a:pt x="42669" y="12142"/>
                  <a:pt x="42752" y="12150"/>
                </a:cubicBezTo>
                <a:cubicBezTo>
                  <a:pt x="42789" y="12150"/>
                  <a:pt x="42834" y="12105"/>
                  <a:pt x="42879" y="12060"/>
                </a:cubicBezTo>
                <a:cubicBezTo>
                  <a:pt x="42924" y="12008"/>
                  <a:pt x="42976" y="11963"/>
                  <a:pt x="43014" y="11963"/>
                </a:cubicBezTo>
                <a:lnTo>
                  <a:pt x="43014" y="1117"/>
                </a:lnTo>
                <a:cubicBezTo>
                  <a:pt x="43006" y="1140"/>
                  <a:pt x="42991" y="1170"/>
                  <a:pt x="42984" y="1200"/>
                </a:cubicBezTo>
                <a:cubicBezTo>
                  <a:pt x="42961" y="1252"/>
                  <a:pt x="42946" y="1305"/>
                  <a:pt x="42931" y="1305"/>
                </a:cubicBezTo>
                <a:cubicBezTo>
                  <a:pt x="42916" y="1305"/>
                  <a:pt x="42916" y="1088"/>
                  <a:pt x="42886" y="1080"/>
                </a:cubicBezTo>
                <a:cubicBezTo>
                  <a:pt x="42885" y="1080"/>
                  <a:pt x="42884" y="1079"/>
                  <a:pt x="42882" y="1079"/>
                </a:cubicBezTo>
                <a:cubicBezTo>
                  <a:pt x="42862" y="1079"/>
                  <a:pt x="42848" y="1128"/>
                  <a:pt x="42827" y="1177"/>
                </a:cubicBezTo>
                <a:cubicBezTo>
                  <a:pt x="42806" y="1220"/>
                  <a:pt x="42778" y="1268"/>
                  <a:pt x="42768" y="1268"/>
                </a:cubicBezTo>
                <a:cubicBezTo>
                  <a:pt x="42768" y="1268"/>
                  <a:pt x="42767" y="1268"/>
                  <a:pt x="42767" y="1267"/>
                </a:cubicBezTo>
                <a:cubicBezTo>
                  <a:pt x="42707" y="1252"/>
                  <a:pt x="42714" y="1028"/>
                  <a:pt x="42654" y="1005"/>
                </a:cubicBezTo>
                <a:cubicBezTo>
                  <a:pt x="42652" y="1004"/>
                  <a:pt x="42649" y="1004"/>
                  <a:pt x="42646" y="1004"/>
                </a:cubicBezTo>
                <a:cubicBezTo>
                  <a:pt x="42616" y="1004"/>
                  <a:pt x="42575" y="1038"/>
                  <a:pt x="42534" y="1073"/>
                </a:cubicBezTo>
                <a:cubicBezTo>
                  <a:pt x="42490" y="1104"/>
                  <a:pt x="42446" y="1136"/>
                  <a:pt x="42419" y="1136"/>
                </a:cubicBezTo>
                <a:cubicBezTo>
                  <a:pt x="42414" y="1136"/>
                  <a:pt x="42410" y="1135"/>
                  <a:pt x="42407" y="1132"/>
                </a:cubicBezTo>
                <a:cubicBezTo>
                  <a:pt x="42347" y="1110"/>
                  <a:pt x="42384" y="893"/>
                  <a:pt x="42332" y="863"/>
                </a:cubicBezTo>
                <a:cubicBezTo>
                  <a:pt x="42328" y="860"/>
                  <a:pt x="42324" y="859"/>
                  <a:pt x="42319" y="859"/>
                </a:cubicBezTo>
                <a:cubicBezTo>
                  <a:pt x="42293" y="859"/>
                  <a:pt x="42249" y="890"/>
                  <a:pt x="42204" y="915"/>
                </a:cubicBezTo>
                <a:cubicBezTo>
                  <a:pt x="42161" y="946"/>
                  <a:pt x="42118" y="972"/>
                  <a:pt x="42092" y="972"/>
                </a:cubicBezTo>
                <a:cubicBezTo>
                  <a:pt x="42086" y="972"/>
                  <a:pt x="42081" y="970"/>
                  <a:pt x="42077" y="968"/>
                </a:cubicBezTo>
                <a:cubicBezTo>
                  <a:pt x="42017" y="945"/>
                  <a:pt x="42062" y="720"/>
                  <a:pt x="42002" y="698"/>
                </a:cubicBezTo>
                <a:cubicBezTo>
                  <a:pt x="41999" y="695"/>
                  <a:pt x="41994" y="694"/>
                  <a:pt x="41990" y="694"/>
                </a:cubicBezTo>
                <a:cubicBezTo>
                  <a:pt x="41963" y="694"/>
                  <a:pt x="41919" y="726"/>
                  <a:pt x="41875" y="758"/>
                </a:cubicBezTo>
                <a:cubicBezTo>
                  <a:pt x="41834" y="798"/>
                  <a:pt x="41794" y="826"/>
                  <a:pt x="41765" y="826"/>
                </a:cubicBezTo>
                <a:cubicBezTo>
                  <a:pt x="41761" y="826"/>
                  <a:pt x="41758" y="826"/>
                  <a:pt x="41755" y="825"/>
                </a:cubicBezTo>
                <a:cubicBezTo>
                  <a:pt x="41695" y="803"/>
                  <a:pt x="41702" y="578"/>
                  <a:pt x="41650" y="563"/>
                </a:cubicBezTo>
                <a:cubicBezTo>
                  <a:pt x="41648" y="562"/>
                  <a:pt x="41645" y="562"/>
                  <a:pt x="41643" y="562"/>
                </a:cubicBezTo>
                <a:cubicBezTo>
                  <a:pt x="41613" y="562"/>
                  <a:pt x="41572" y="604"/>
                  <a:pt x="41537" y="653"/>
                </a:cubicBezTo>
                <a:cubicBezTo>
                  <a:pt x="41496" y="694"/>
                  <a:pt x="41461" y="736"/>
                  <a:pt x="41432" y="736"/>
                </a:cubicBezTo>
                <a:cubicBezTo>
                  <a:pt x="41429" y="736"/>
                  <a:pt x="41427" y="736"/>
                  <a:pt x="41425" y="735"/>
                </a:cubicBezTo>
                <a:cubicBezTo>
                  <a:pt x="41365" y="728"/>
                  <a:pt x="41320" y="510"/>
                  <a:pt x="41260" y="510"/>
                </a:cubicBezTo>
                <a:cubicBezTo>
                  <a:pt x="41223" y="510"/>
                  <a:pt x="41200" y="728"/>
                  <a:pt x="41163" y="728"/>
                </a:cubicBezTo>
                <a:cubicBezTo>
                  <a:pt x="41148" y="728"/>
                  <a:pt x="41125" y="683"/>
                  <a:pt x="41103" y="630"/>
                </a:cubicBezTo>
                <a:cubicBezTo>
                  <a:pt x="41080" y="578"/>
                  <a:pt x="41058" y="525"/>
                  <a:pt x="41043" y="525"/>
                </a:cubicBezTo>
                <a:cubicBezTo>
                  <a:pt x="41013" y="525"/>
                  <a:pt x="41005" y="743"/>
                  <a:pt x="40968" y="750"/>
                </a:cubicBezTo>
                <a:cubicBezTo>
                  <a:pt x="40953" y="750"/>
                  <a:pt x="40930" y="705"/>
                  <a:pt x="40900" y="653"/>
                </a:cubicBezTo>
                <a:cubicBezTo>
                  <a:pt x="40879" y="604"/>
                  <a:pt x="40858" y="555"/>
                  <a:pt x="40843" y="555"/>
                </a:cubicBezTo>
                <a:cubicBezTo>
                  <a:pt x="40842" y="555"/>
                  <a:pt x="40841" y="555"/>
                  <a:pt x="40840" y="555"/>
                </a:cubicBezTo>
                <a:cubicBezTo>
                  <a:pt x="40803" y="555"/>
                  <a:pt x="40803" y="780"/>
                  <a:pt x="40773" y="788"/>
                </a:cubicBezTo>
                <a:cubicBezTo>
                  <a:pt x="40758" y="788"/>
                  <a:pt x="40728" y="735"/>
                  <a:pt x="40705" y="690"/>
                </a:cubicBezTo>
                <a:cubicBezTo>
                  <a:pt x="40684" y="648"/>
                  <a:pt x="40657" y="600"/>
                  <a:pt x="40641" y="600"/>
                </a:cubicBezTo>
                <a:cubicBezTo>
                  <a:pt x="40640" y="600"/>
                  <a:pt x="40639" y="600"/>
                  <a:pt x="40638" y="600"/>
                </a:cubicBezTo>
                <a:cubicBezTo>
                  <a:pt x="40608" y="600"/>
                  <a:pt x="40601" y="818"/>
                  <a:pt x="40571" y="825"/>
                </a:cubicBezTo>
                <a:cubicBezTo>
                  <a:pt x="40556" y="825"/>
                  <a:pt x="40533" y="773"/>
                  <a:pt x="40503" y="728"/>
                </a:cubicBezTo>
                <a:cubicBezTo>
                  <a:pt x="40481" y="675"/>
                  <a:pt x="40458" y="623"/>
                  <a:pt x="40443" y="623"/>
                </a:cubicBezTo>
                <a:cubicBezTo>
                  <a:pt x="40406" y="623"/>
                  <a:pt x="40398" y="848"/>
                  <a:pt x="40361" y="848"/>
                </a:cubicBezTo>
                <a:cubicBezTo>
                  <a:pt x="40331" y="848"/>
                  <a:pt x="40286" y="638"/>
                  <a:pt x="40256" y="638"/>
                </a:cubicBezTo>
                <a:cubicBezTo>
                  <a:pt x="40241" y="638"/>
                  <a:pt x="40218" y="683"/>
                  <a:pt x="40188" y="735"/>
                </a:cubicBezTo>
                <a:cubicBezTo>
                  <a:pt x="40166" y="788"/>
                  <a:pt x="40143" y="840"/>
                  <a:pt x="40128" y="840"/>
                </a:cubicBezTo>
                <a:cubicBezTo>
                  <a:pt x="40091" y="833"/>
                  <a:pt x="40113" y="615"/>
                  <a:pt x="40083" y="600"/>
                </a:cubicBezTo>
                <a:cubicBezTo>
                  <a:pt x="40068" y="600"/>
                  <a:pt x="40031" y="638"/>
                  <a:pt x="39993" y="683"/>
                </a:cubicBezTo>
                <a:cubicBezTo>
                  <a:pt x="39959" y="724"/>
                  <a:pt x="39930" y="766"/>
                  <a:pt x="39909" y="766"/>
                </a:cubicBezTo>
                <a:cubicBezTo>
                  <a:pt x="39907" y="766"/>
                  <a:pt x="39905" y="766"/>
                  <a:pt x="39904" y="765"/>
                </a:cubicBezTo>
                <a:cubicBezTo>
                  <a:pt x="39874" y="750"/>
                  <a:pt x="39941" y="540"/>
                  <a:pt x="39904" y="525"/>
                </a:cubicBezTo>
                <a:cubicBezTo>
                  <a:pt x="39902" y="525"/>
                  <a:pt x="39901" y="524"/>
                  <a:pt x="39899" y="524"/>
                </a:cubicBezTo>
                <a:cubicBezTo>
                  <a:pt x="39882" y="524"/>
                  <a:pt x="39848" y="559"/>
                  <a:pt x="39814" y="593"/>
                </a:cubicBezTo>
                <a:cubicBezTo>
                  <a:pt x="39779" y="627"/>
                  <a:pt x="39739" y="661"/>
                  <a:pt x="39721" y="661"/>
                </a:cubicBezTo>
                <a:cubicBezTo>
                  <a:pt x="39719" y="661"/>
                  <a:pt x="39717" y="661"/>
                  <a:pt x="39716" y="660"/>
                </a:cubicBezTo>
                <a:cubicBezTo>
                  <a:pt x="39701" y="653"/>
                  <a:pt x="39761" y="443"/>
                  <a:pt x="39731" y="420"/>
                </a:cubicBezTo>
                <a:cubicBezTo>
                  <a:pt x="39730" y="420"/>
                  <a:pt x="39728" y="420"/>
                  <a:pt x="39727" y="420"/>
                </a:cubicBezTo>
                <a:cubicBezTo>
                  <a:pt x="39710" y="420"/>
                  <a:pt x="39675" y="454"/>
                  <a:pt x="39641" y="495"/>
                </a:cubicBezTo>
                <a:cubicBezTo>
                  <a:pt x="39607" y="530"/>
                  <a:pt x="39567" y="564"/>
                  <a:pt x="39548" y="564"/>
                </a:cubicBezTo>
                <a:cubicBezTo>
                  <a:pt x="39547" y="564"/>
                  <a:pt x="39545" y="564"/>
                  <a:pt x="39544" y="563"/>
                </a:cubicBezTo>
                <a:cubicBezTo>
                  <a:pt x="39536" y="555"/>
                  <a:pt x="39574" y="338"/>
                  <a:pt x="39544" y="323"/>
                </a:cubicBezTo>
                <a:cubicBezTo>
                  <a:pt x="39540" y="321"/>
                  <a:pt x="39535" y="320"/>
                  <a:pt x="39531" y="320"/>
                </a:cubicBezTo>
                <a:cubicBezTo>
                  <a:pt x="39500" y="320"/>
                  <a:pt x="39454" y="359"/>
                  <a:pt x="39409" y="398"/>
                </a:cubicBezTo>
                <a:cubicBezTo>
                  <a:pt x="39364" y="443"/>
                  <a:pt x="39319" y="473"/>
                  <a:pt x="39289" y="473"/>
                </a:cubicBezTo>
                <a:cubicBezTo>
                  <a:pt x="39223" y="466"/>
                  <a:pt x="39156" y="255"/>
                  <a:pt x="39090" y="255"/>
                </a:cubicBezTo>
                <a:cubicBezTo>
                  <a:pt x="39089" y="255"/>
                  <a:pt x="39088" y="255"/>
                  <a:pt x="39087" y="256"/>
                </a:cubicBezTo>
                <a:cubicBezTo>
                  <a:pt x="39019" y="256"/>
                  <a:pt x="38982" y="480"/>
                  <a:pt x="38914" y="495"/>
                </a:cubicBezTo>
                <a:cubicBezTo>
                  <a:pt x="38911" y="496"/>
                  <a:pt x="38909" y="496"/>
                  <a:pt x="38906" y="496"/>
                </a:cubicBezTo>
                <a:cubicBezTo>
                  <a:pt x="38870" y="496"/>
                  <a:pt x="38828" y="455"/>
                  <a:pt x="38787" y="420"/>
                </a:cubicBezTo>
                <a:cubicBezTo>
                  <a:pt x="38745" y="379"/>
                  <a:pt x="38704" y="337"/>
                  <a:pt x="38668" y="337"/>
                </a:cubicBezTo>
                <a:cubicBezTo>
                  <a:pt x="38665" y="337"/>
                  <a:pt x="38662" y="337"/>
                  <a:pt x="38659" y="338"/>
                </a:cubicBezTo>
                <a:cubicBezTo>
                  <a:pt x="38592" y="361"/>
                  <a:pt x="38584" y="585"/>
                  <a:pt x="38517" y="600"/>
                </a:cubicBezTo>
                <a:cubicBezTo>
                  <a:pt x="38513" y="602"/>
                  <a:pt x="38509" y="603"/>
                  <a:pt x="38504" y="603"/>
                </a:cubicBezTo>
                <a:cubicBezTo>
                  <a:pt x="38473" y="603"/>
                  <a:pt x="38429" y="564"/>
                  <a:pt x="38390" y="525"/>
                </a:cubicBezTo>
                <a:cubicBezTo>
                  <a:pt x="38348" y="484"/>
                  <a:pt x="38306" y="442"/>
                  <a:pt x="38271" y="442"/>
                </a:cubicBezTo>
                <a:cubicBezTo>
                  <a:pt x="38268" y="442"/>
                  <a:pt x="38265" y="442"/>
                  <a:pt x="38262" y="443"/>
                </a:cubicBezTo>
                <a:cubicBezTo>
                  <a:pt x="38195" y="458"/>
                  <a:pt x="38165" y="683"/>
                  <a:pt x="38097" y="690"/>
                </a:cubicBezTo>
                <a:cubicBezTo>
                  <a:pt x="38096" y="690"/>
                  <a:pt x="38095" y="690"/>
                  <a:pt x="38093" y="690"/>
                </a:cubicBezTo>
                <a:cubicBezTo>
                  <a:pt x="38020" y="690"/>
                  <a:pt x="37954" y="488"/>
                  <a:pt x="37887" y="480"/>
                </a:cubicBezTo>
                <a:cubicBezTo>
                  <a:pt x="37857" y="480"/>
                  <a:pt x="37812" y="518"/>
                  <a:pt x="37767" y="555"/>
                </a:cubicBezTo>
                <a:cubicBezTo>
                  <a:pt x="37728" y="595"/>
                  <a:pt x="37688" y="640"/>
                  <a:pt x="37654" y="640"/>
                </a:cubicBezTo>
                <a:cubicBezTo>
                  <a:pt x="37649" y="640"/>
                  <a:pt x="37645" y="640"/>
                  <a:pt x="37640" y="638"/>
                </a:cubicBezTo>
                <a:cubicBezTo>
                  <a:pt x="37618" y="630"/>
                  <a:pt x="37685" y="428"/>
                  <a:pt x="37670" y="413"/>
                </a:cubicBezTo>
                <a:cubicBezTo>
                  <a:pt x="37669" y="412"/>
                  <a:pt x="37667" y="412"/>
                  <a:pt x="37666" y="412"/>
                </a:cubicBezTo>
                <a:cubicBezTo>
                  <a:pt x="37645" y="412"/>
                  <a:pt x="37623" y="461"/>
                  <a:pt x="37595" y="503"/>
                </a:cubicBezTo>
                <a:cubicBezTo>
                  <a:pt x="37565" y="540"/>
                  <a:pt x="37528" y="585"/>
                  <a:pt x="37520" y="585"/>
                </a:cubicBezTo>
                <a:cubicBezTo>
                  <a:pt x="37513" y="578"/>
                  <a:pt x="37588" y="375"/>
                  <a:pt x="37573" y="368"/>
                </a:cubicBezTo>
                <a:cubicBezTo>
                  <a:pt x="37572" y="367"/>
                  <a:pt x="37570" y="367"/>
                  <a:pt x="37569" y="367"/>
                </a:cubicBezTo>
                <a:cubicBezTo>
                  <a:pt x="37553" y="367"/>
                  <a:pt x="37525" y="409"/>
                  <a:pt x="37498" y="450"/>
                </a:cubicBezTo>
                <a:cubicBezTo>
                  <a:pt x="37463" y="485"/>
                  <a:pt x="37435" y="526"/>
                  <a:pt x="37419" y="526"/>
                </a:cubicBezTo>
                <a:cubicBezTo>
                  <a:pt x="37418" y="526"/>
                  <a:pt x="37416" y="526"/>
                  <a:pt x="37415" y="525"/>
                </a:cubicBezTo>
                <a:cubicBezTo>
                  <a:pt x="37408" y="525"/>
                  <a:pt x="37483" y="323"/>
                  <a:pt x="37468" y="308"/>
                </a:cubicBezTo>
                <a:cubicBezTo>
                  <a:pt x="37467" y="308"/>
                  <a:pt x="37466" y="307"/>
                  <a:pt x="37465" y="307"/>
                </a:cubicBezTo>
                <a:cubicBezTo>
                  <a:pt x="37449" y="307"/>
                  <a:pt x="37421" y="356"/>
                  <a:pt x="37393" y="398"/>
                </a:cubicBezTo>
                <a:cubicBezTo>
                  <a:pt x="37365" y="440"/>
                  <a:pt x="37337" y="481"/>
                  <a:pt x="37327" y="481"/>
                </a:cubicBezTo>
                <a:cubicBezTo>
                  <a:pt x="37327" y="481"/>
                  <a:pt x="37326" y="481"/>
                  <a:pt x="37325" y="480"/>
                </a:cubicBezTo>
                <a:cubicBezTo>
                  <a:pt x="37310" y="473"/>
                  <a:pt x="37363" y="271"/>
                  <a:pt x="37348" y="263"/>
                </a:cubicBezTo>
                <a:cubicBezTo>
                  <a:pt x="37346" y="263"/>
                  <a:pt x="37345" y="262"/>
                  <a:pt x="37343" y="262"/>
                </a:cubicBezTo>
                <a:cubicBezTo>
                  <a:pt x="37323" y="262"/>
                  <a:pt x="37309" y="311"/>
                  <a:pt x="37288" y="353"/>
                </a:cubicBezTo>
                <a:cubicBezTo>
                  <a:pt x="37265" y="405"/>
                  <a:pt x="37243" y="450"/>
                  <a:pt x="37235" y="450"/>
                </a:cubicBezTo>
                <a:cubicBezTo>
                  <a:pt x="37220" y="450"/>
                  <a:pt x="37235" y="233"/>
                  <a:pt x="37213" y="226"/>
                </a:cubicBezTo>
                <a:cubicBezTo>
                  <a:pt x="37190" y="226"/>
                  <a:pt x="37183" y="278"/>
                  <a:pt x="37160" y="331"/>
                </a:cubicBezTo>
                <a:cubicBezTo>
                  <a:pt x="37145" y="383"/>
                  <a:pt x="37123" y="435"/>
                  <a:pt x="37115" y="435"/>
                </a:cubicBezTo>
                <a:cubicBezTo>
                  <a:pt x="37085" y="435"/>
                  <a:pt x="37070" y="218"/>
                  <a:pt x="37040" y="218"/>
                </a:cubicBezTo>
                <a:cubicBezTo>
                  <a:pt x="37010" y="218"/>
                  <a:pt x="37010" y="271"/>
                  <a:pt x="36996" y="323"/>
                </a:cubicBezTo>
                <a:cubicBezTo>
                  <a:pt x="36981" y="375"/>
                  <a:pt x="36966" y="428"/>
                  <a:pt x="36951" y="428"/>
                </a:cubicBezTo>
                <a:cubicBezTo>
                  <a:pt x="36928" y="428"/>
                  <a:pt x="36906" y="211"/>
                  <a:pt x="36876" y="211"/>
                </a:cubicBezTo>
                <a:cubicBezTo>
                  <a:pt x="36853" y="211"/>
                  <a:pt x="36846" y="263"/>
                  <a:pt x="36831" y="316"/>
                </a:cubicBezTo>
                <a:cubicBezTo>
                  <a:pt x="36816" y="368"/>
                  <a:pt x="36801" y="420"/>
                  <a:pt x="36786" y="420"/>
                </a:cubicBezTo>
                <a:cubicBezTo>
                  <a:pt x="36771" y="420"/>
                  <a:pt x="36771" y="413"/>
                  <a:pt x="36771" y="390"/>
                </a:cubicBezTo>
                <a:cubicBezTo>
                  <a:pt x="36771" y="390"/>
                  <a:pt x="36778" y="383"/>
                  <a:pt x="36778" y="383"/>
                </a:cubicBezTo>
                <a:lnTo>
                  <a:pt x="36763" y="383"/>
                </a:lnTo>
                <a:cubicBezTo>
                  <a:pt x="36756" y="383"/>
                  <a:pt x="36763" y="346"/>
                  <a:pt x="36756" y="331"/>
                </a:cubicBezTo>
                <a:cubicBezTo>
                  <a:pt x="36771" y="331"/>
                  <a:pt x="36778" y="331"/>
                  <a:pt x="36778" y="323"/>
                </a:cubicBezTo>
                <a:lnTo>
                  <a:pt x="36756" y="323"/>
                </a:lnTo>
                <a:cubicBezTo>
                  <a:pt x="36756" y="301"/>
                  <a:pt x="36748" y="278"/>
                  <a:pt x="36748" y="263"/>
                </a:cubicBezTo>
                <a:cubicBezTo>
                  <a:pt x="36763" y="263"/>
                  <a:pt x="36778" y="256"/>
                  <a:pt x="36778" y="256"/>
                </a:cubicBezTo>
                <a:cubicBezTo>
                  <a:pt x="36774" y="252"/>
                  <a:pt x="36769" y="250"/>
                  <a:pt x="36762" y="250"/>
                </a:cubicBezTo>
                <a:cubicBezTo>
                  <a:pt x="36756" y="250"/>
                  <a:pt x="36748" y="252"/>
                  <a:pt x="36741" y="256"/>
                </a:cubicBezTo>
                <a:cubicBezTo>
                  <a:pt x="36741" y="233"/>
                  <a:pt x="36733" y="211"/>
                  <a:pt x="36726" y="211"/>
                </a:cubicBezTo>
                <a:cubicBezTo>
                  <a:pt x="36718" y="211"/>
                  <a:pt x="36703" y="226"/>
                  <a:pt x="36696" y="256"/>
                </a:cubicBezTo>
                <a:lnTo>
                  <a:pt x="36598" y="256"/>
                </a:lnTo>
                <a:lnTo>
                  <a:pt x="36598" y="233"/>
                </a:lnTo>
                <a:cubicBezTo>
                  <a:pt x="36658" y="218"/>
                  <a:pt x="36718" y="203"/>
                  <a:pt x="36771" y="181"/>
                </a:cubicBezTo>
                <a:lnTo>
                  <a:pt x="36771" y="181"/>
                </a:lnTo>
                <a:cubicBezTo>
                  <a:pt x="36711" y="188"/>
                  <a:pt x="36658" y="196"/>
                  <a:pt x="36598" y="218"/>
                </a:cubicBezTo>
                <a:cubicBezTo>
                  <a:pt x="36598" y="211"/>
                  <a:pt x="36598" y="203"/>
                  <a:pt x="36598" y="203"/>
                </a:cubicBezTo>
                <a:cubicBezTo>
                  <a:pt x="36621" y="181"/>
                  <a:pt x="36643" y="151"/>
                  <a:pt x="36666" y="128"/>
                </a:cubicBezTo>
                <a:lnTo>
                  <a:pt x="36666" y="128"/>
                </a:lnTo>
                <a:lnTo>
                  <a:pt x="36598" y="188"/>
                </a:lnTo>
                <a:cubicBezTo>
                  <a:pt x="36598" y="188"/>
                  <a:pt x="36598" y="181"/>
                  <a:pt x="36591" y="181"/>
                </a:cubicBezTo>
                <a:cubicBezTo>
                  <a:pt x="36583" y="181"/>
                  <a:pt x="36583" y="181"/>
                  <a:pt x="36576" y="188"/>
                </a:cubicBezTo>
                <a:lnTo>
                  <a:pt x="36576" y="136"/>
                </a:lnTo>
                <a:cubicBezTo>
                  <a:pt x="36576" y="158"/>
                  <a:pt x="36568" y="181"/>
                  <a:pt x="36568" y="196"/>
                </a:cubicBezTo>
                <a:cubicBezTo>
                  <a:pt x="36561" y="196"/>
                  <a:pt x="36561" y="203"/>
                  <a:pt x="36553" y="211"/>
                </a:cubicBezTo>
                <a:cubicBezTo>
                  <a:pt x="36546" y="143"/>
                  <a:pt x="36531" y="83"/>
                  <a:pt x="36508" y="23"/>
                </a:cubicBezTo>
                <a:lnTo>
                  <a:pt x="36508" y="1"/>
                </a:ln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5" name="Google Shape;85;p9"/>
          <p:cNvSpPr/>
          <p:nvPr/>
        </p:nvSpPr>
        <p:spPr>
          <a:xfrm>
            <a:off x="4623200" y="4231769"/>
            <a:ext cx="3088400" cy="3088400"/>
          </a:xfrm>
          <a:prstGeom prst="ellipse">
            <a:avLst/>
          </a:prstGeom>
          <a:gradFill>
            <a:gsLst>
              <a:gs pos="0">
                <a:schemeClr val="accent2"/>
              </a:gs>
              <a:gs pos="100000">
                <a:schemeClr val="lt2"/>
              </a:gs>
            </a:gsLst>
            <a:lin ang="5400012" scaled="0"/>
          </a:gradFill>
          <a:ln>
            <a:noFill/>
          </a:ln>
          <a:effectLst>
            <a:outerShdw blurRad="442913" dist="19050" dir="5400000" algn="bl" rotWithShape="0">
              <a:schemeClr val="dk1"/>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endParaRPr sz="2400"/>
          </a:p>
        </p:txBody>
      </p:sp>
      <p:grpSp>
        <p:nvGrpSpPr>
          <p:cNvPr id="86" name="Google Shape;86;p9"/>
          <p:cNvGrpSpPr/>
          <p:nvPr/>
        </p:nvGrpSpPr>
        <p:grpSpPr>
          <a:xfrm>
            <a:off x="-541499" y="3398235"/>
            <a:ext cx="12807832" cy="3891040"/>
            <a:chOff x="-406124" y="2548676"/>
            <a:chExt cx="9605874" cy="2918280"/>
          </a:xfrm>
        </p:grpSpPr>
        <p:sp>
          <p:nvSpPr>
            <p:cNvPr id="87" name="Google Shape;87;p9"/>
            <p:cNvSpPr/>
            <p:nvPr/>
          </p:nvSpPr>
          <p:spPr>
            <a:xfrm>
              <a:off x="-406124" y="2548676"/>
              <a:ext cx="9605874" cy="2918280"/>
            </a:xfrm>
            <a:custGeom>
              <a:avLst/>
              <a:gdLst/>
              <a:ahLst/>
              <a:cxnLst/>
              <a:rect l="l" t="t" r="r" b="b"/>
              <a:pathLst>
                <a:path w="81354" h="24716" extrusionOk="0">
                  <a:moveTo>
                    <a:pt x="7153" y="8960"/>
                  </a:moveTo>
                  <a:cubicBezTo>
                    <a:pt x="7212" y="8960"/>
                    <a:pt x="7227" y="8999"/>
                    <a:pt x="7194" y="9076"/>
                  </a:cubicBezTo>
                  <a:cubicBezTo>
                    <a:pt x="7184" y="9077"/>
                    <a:pt x="7174" y="9078"/>
                    <a:pt x="7166" y="9078"/>
                  </a:cubicBezTo>
                  <a:cubicBezTo>
                    <a:pt x="7107" y="9078"/>
                    <a:pt x="7092" y="9040"/>
                    <a:pt x="7125" y="8962"/>
                  </a:cubicBezTo>
                  <a:cubicBezTo>
                    <a:pt x="7135" y="8961"/>
                    <a:pt x="7144" y="8960"/>
                    <a:pt x="7153" y="8960"/>
                  </a:cubicBezTo>
                  <a:close/>
                  <a:moveTo>
                    <a:pt x="75688" y="10716"/>
                  </a:moveTo>
                  <a:cubicBezTo>
                    <a:pt x="75695" y="10716"/>
                    <a:pt x="75704" y="10717"/>
                    <a:pt x="75714" y="10718"/>
                  </a:cubicBezTo>
                  <a:cubicBezTo>
                    <a:pt x="75737" y="10781"/>
                    <a:pt x="75724" y="10807"/>
                    <a:pt x="75670" y="10807"/>
                  </a:cubicBezTo>
                  <a:cubicBezTo>
                    <a:pt x="75665" y="10807"/>
                    <a:pt x="75658" y="10807"/>
                    <a:pt x="75651" y="10807"/>
                  </a:cubicBezTo>
                  <a:cubicBezTo>
                    <a:pt x="75630" y="10747"/>
                    <a:pt x="75641" y="10716"/>
                    <a:pt x="75688" y="10716"/>
                  </a:cubicBezTo>
                  <a:close/>
                  <a:moveTo>
                    <a:pt x="16570" y="1"/>
                  </a:moveTo>
                  <a:cubicBezTo>
                    <a:pt x="16551" y="1"/>
                    <a:pt x="16533" y="4"/>
                    <a:pt x="16528" y="13"/>
                  </a:cubicBezTo>
                  <a:cubicBezTo>
                    <a:pt x="16490" y="101"/>
                    <a:pt x="16465" y="189"/>
                    <a:pt x="16452" y="277"/>
                  </a:cubicBezTo>
                  <a:cubicBezTo>
                    <a:pt x="16433" y="384"/>
                    <a:pt x="16245" y="711"/>
                    <a:pt x="16150" y="806"/>
                  </a:cubicBezTo>
                  <a:cubicBezTo>
                    <a:pt x="16049" y="906"/>
                    <a:pt x="15697" y="1259"/>
                    <a:pt x="15577" y="1378"/>
                  </a:cubicBezTo>
                  <a:lnTo>
                    <a:pt x="15238" y="1744"/>
                  </a:lnTo>
                  <a:cubicBezTo>
                    <a:pt x="15105" y="1857"/>
                    <a:pt x="14898" y="2039"/>
                    <a:pt x="14765" y="2159"/>
                  </a:cubicBezTo>
                  <a:cubicBezTo>
                    <a:pt x="14640" y="2266"/>
                    <a:pt x="14501" y="2367"/>
                    <a:pt x="14350" y="2448"/>
                  </a:cubicBezTo>
                  <a:cubicBezTo>
                    <a:pt x="14243" y="2518"/>
                    <a:pt x="14124" y="2568"/>
                    <a:pt x="13998" y="2593"/>
                  </a:cubicBezTo>
                  <a:cubicBezTo>
                    <a:pt x="13884" y="2612"/>
                    <a:pt x="13771" y="2644"/>
                    <a:pt x="13658" y="2675"/>
                  </a:cubicBezTo>
                  <a:cubicBezTo>
                    <a:pt x="13544" y="2694"/>
                    <a:pt x="13431" y="2706"/>
                    <a:pt x="13318" y="2706"/>
                  </a:cubicBezTo>
                  <a:lnTo>
                    <a:pt x="12519" y="2681"/>
                  </a:lnTo>
                  <a:cubicBezTo>
                    <a:pt x="12349" y="2681"/>
                    <a:pt x="12229" y="2650"/>
                    <a:pt x="12248" y="2618"/>
                  </a:cubicBezTo>
                  <a:cubicBezTo>
                    <a:pt x="12279" y="2568"/>
                    <a:pt x="12305" y="2511"/>
                    <a:pt x="12323" y="2455"/>
                  </a:cubicBezTo>
                  <a:cubicBezTo>
                    <a:pt x="12323" y="2431"/>
                    <a:pt x="12323" y="2385"/>
                    <a:pt x="12318" y="2385"/>
                  </a:cubicBezTo>
                  <a:cubicBezTo>
                    <a:pt x="12318" y="2385"/>
                    <a:pt x="12318" y="2385"/>
                    <a:pt x="12317" y="2385"/>
                  </a:cubicBezTo>
                  <a:lnTo>
                    <a:pt x="12242" y="2436"/>
                  </a:lnTo>
                  <a:cubicBezTo>
                    <a:pt x="12223" y="2448"/>
                    <a:pt x="12185" y="2474"/>
                    <a:pt x="12166" y="2486"/>
                  </a:cubicBezTo>
                  <a:cubicBezTo>
                    <a:pt x="12135" y="2507"/>
                    <a:pt x="12099" y="2519"/>
                    <a:pt x="12063" y="2519"/>
                  </a:cubicBezTo>
                  <a:cubicBezTo>
                    <a:pt x="12055" y="2519"/>
                    <a:pt x="12048" y="2519"/>
                    <a:pt x="12040" y="2518"/>
                  </a:cubicBezTo>
                  <a:cubicBezTo>
                    <a:pt x="12023" y="2513"/>
                    <a:pt x="11976" y="2506"/>
                    <a:pt x="11944" y="2506"/>
                  </a:cubicBezTo>
                  <a:cubicBezTo>
                    <a:pt x="11929" y="2506"/>
                    <a:pt x="11918" y="2507"/>
                    <a:pt x="11914" y="2511"/>
                  </a:cubicBezTo>
                  <a:cubicBezTo>
                    <a:pt x="11908" y="2555"/>
                    <a:pt x="11927" y="2606"/>
                    <a:pt x="11958" y="2637"/>
                  </a:cubicBezTo>
                  <a:cubicBezTo>
                    <a:pt x="11963" y="2644"/>
                    <a:pt x="11959" y="2646"/>
                    <a:pt x="11948" y="2646"/>
                  </a:cubicBezTo>
                  <a:cubicBezTo>
                    <a:pt x="11886" y="2646"/>
                    <a:pt x="11624" y="2568"/>
                    <a:pt x="11512" y="2568"/>
                  </a:cubicBezTo>
                  <a:cubicBezTo>
                    <a:pt x="11483" y="2568"/>
                    <a:pt x="11464" y="2573"/>
                    <a:pt x="11461" y="2587"/>
                  </a:cubicBezTo>
                  <a:cubicBezTo>
                    <a:pt x="11459" y="2596"/>
                    <a:pt x="11449" y="2600"/>
                    <a:pt x="11435" y="2600"/>
                  </a:cubicBezTo>
                  <a:cubicBezTo>
                    <a:pt x="11332" y="2600"/>
                    <a:pt x="10970" y="2398"/>
                    <a:pt x="10964" y="2398"/>
                  </a:cubicBezTo>
                  <a:cubicBezTo>
                    <a:pt x="10851" y="2379"/>
                    <a:pt x="10744" y="2373"/>
                    <a:pt x="10630" y="2373"/>
                  </a:cubicBezTo>
                  <a:lnTo>
                    <a:pt x="10316" y="2360"/>
                  </a:lnTo>
                  <a:lnTo>
                    <a:pt x="9988" y="2379"/>
                  </a:lnTo>
                  <a:lnTo>
                    <a:pt x="9951" y="2379"/>
                  </a:lnTo>
                  <a:lnTo>
                    <a:pt x="9768" y="2367"/>
                  </a:lnTo>
                  <a:cubicBezTo>
                    <a:pt x="9655" y="2367"/>
                    <a:pt x="9542" y="2354"/>
                    <a:pt x="9428" y="2335"/>
                  </a:cubicBezTo>
                  <a:cubicBezTo>
                    <a:pt x="9424" y="2326"/>
                    <a:pt x="9416" y="2320"/>
                    <a:pt x="9412" y="2320"/>
                  </a:cubicBezTo>
                  <a:cubicBezTo>
                    <a:pt x="9410" y="2320"/>
                    <a:pt x="9409" y="2321"/>
                    <a:pt x="9409" y="2323"/>
                  </a:cubicBezTo>
                  <a:cubicBezTo>
                    <a:pt x="9359" y="2348"/>
                    <a:pt x="9302" y="2360"/>
                    <a:pt x="9240" y="2367"/>
                  </a:cubicBezTo>
                  <a:cubicBezTo>
                    <a:pt x="9151" y="2373"/>
                    <a:pt x="8900" y="2398"/>
                    <a:pt x="8887" y="2398"/>
                  </a:cubicBezTo>
                  <a:cubicBezTo>
                    <a:pt x="8874" y="2398"/>
                    <a:pt x="8862" y="2436"/>
                    <a:pt x="8881" y="2480"/>
                  </a:cubicBezTo>
                  <a:cubicBezTo>
                    <a:pt x="8893" y="2524"/>
                    <a:pt x="8919" y="2669"/>
                    <a:pt x="8887" y="2694"/>
                  </a:cubicBezTo>
                  <a:cubicBezTo>
                    <a:pt x="8862" y="2719"/>
                    <a:pt x="8793" y="2801"/>
                    <a:pt x="8812" y="2826"/>
                  </a:cubicBezTo>
                  <a:cubicBezTo>
                    <a:pt x="8830" y="2870"/>
                    <a:pt x="8837" y="2920"/>
                    <a:pt x="8818" y="2965"/>
                  </a:cubicBezTo>
                  <a:cubicBezTo>
                    <a:pt x="8793" y="3002"/>
                    <a:pt x="8761" y="3134"/>
                    <a:pt x="8799" y="3172"/>
                  </a:cubicBezTo>
                  <a:cubicBezTo>
                    <a:pt x="8837" y="3210"/>
                    <a:pt x="8900" y="3330"/>
                    <a:pt x="8868" y="3348"/>
                  </a:cubicBezTo>
                  <a:cubicBezTo>
                    <a:pt x="8837" y="3361"/>
                    <a:pt x="8900" y="3455"/>
                    <a:pt x="9044" y="3537"/>
                  </a:cubicBezTo>
                  <a:cubicBezTo>
                    <a:pt x="9240" y="3651"/>
                    <a:pt x="9416" y="3789"/>
                    <a:pt x="9567" y="3946"/>
                  </a:cubicBezTo>
                  <a:cubicBezTo>
                    <a:pt x="9718" y="4097"/>
                    <a:pt x="9875" y="4236"/>
                    <a:pt x="10045" y="4355"/>
                  </a:cubicBezTo>
                  <a:cubicBezTo>
                    <a:pt x="10253" y="4500"/>
                    <a:pt x="10454" y="4645"/>
                    <a:pt x="10656" y="4802"/>
                  </a:cubicBezTo>
                  <a:cubicBezTo>
                    <a:pt x="10826" y="4934"/>
                    <a:pt x="10933" y="5004"/>
                    <a:pt x="10933" y="5004"/>
                  </a:cubicBezTo>
                  <a:cubicBezTo>
                    <a:pt x="11058" y="5092"/>
                    <a:pt x="11197" y="5167"/>
                    <a:pt x="11342" y="5237"/>
                  </a:cubicBezTo>
                  <a:cubicBezTo>
                    <a:pt x="11423" y="5274"/>
                    <a:pt x="11751" y="5451"/>
                    <a:pt x="11902" y="5520"/>
                  </a:cubicBezTo>
                  <a:cubicBezTo>
                    <a:pt x="12059" y="5583"/>
                    <a:pt x="12430" y="5860"/>
                    <a:pt x="12437" y="5904"/>
                  </a:cubicBezTo>
                  <a:cubicBezTo>
                    <a:pt x="12443" y="5979"/>
                    <a:pt x="12468" y="6055"/>
                    <a:pt x="12512" y="6124"/>
                  </a:cubicBezTo>
                  <a:cubicBezTo>
                    <a:pt x="12556" y="6174"/>
                    <a:pt x="12613" y="6212"/>
                    <a:pt x="12670" y="6256"/>
                  </a:cubicBezTo>
                  <a:cubicBezTo>
                    <a:pt x="12695" y="6269"/>
                    <a:pt x="12745" y="6439"/>
                    <a:pt x="12745" y="6609"/>
                  </a:cubicBezTo>
                  <a:lnTo>
                    <a:pt x="12745" y="7030"/>
                  </a:lnTo>
                  <a:cubicBezTo>
                    <a:pt x="12745" y="7207"/>
                    <a:pt x="12707" y="7345"/>
                    <a:pt x="12657" y="7345"/>
                  </a:cubicBezTo>
                  <a:cubicBezTo>
                    <a:pt x="12607" y="7345"/>
                    <a:pt x="12481" y="7477"/>
                    <a:pt x="12481" y="7628"/>
                  </a:cubicBezTo>
                  <a:cubicBezTo>
                    <a:pt x="12481" y="7779"/>
                    <a:pt x="12500" y="8188"/>
                    <a:pt x="12500" y="8195"/>
                  </a:cubicBezTo>
                  <a:cubicBezTo>
                    <a:pt x="12399" y="8232"/>
                    <a:pt x="12298" y="8264"/>
                    <a:pt x="12198" y="8295"/>
                  </a:cubicBezTo>
                  <a:lnTo>
                    <a:pt x="11694" y="8402"/>
                  </a:lnTo>
                  <a:cubicBezTo>
                    <a:pt x="11524" y="8453"/>
                    <a:pt x="11254" y="8516"/>
                    <a:pt x="11084" y="8541"/>
                  </a:cubicBezTo>
                  <a:lnTo>
                    <a:pt x="9611" y="8780"/>
                  </a:lnTo>
                  <a:cubicBezTo>
                    <a:pt x="9441" y="8793"/>
                    <a:pt x="9240" y="8811"/>
                    <a:pt x="9164" y="8818"/>
                  </a:cubicBezTo>
                  <a:cubicBezTo>
                    <a:pt x="9161" y="8818"/>
                    <a:pt x="9158" y="8818"/>
                    <a:pt x="9155" y="8818"/>
                  </a:cubicBezTo>
                  <a:cubicBezTo>
                    <a:pt x="9075" y="8818"/>
                    <a:pt x="8913" y="8747"/>
                    <a:pt x="8937" y="8711"/>
                  </a:cubicBezTo>
                  <a:cubicBezTo>
                    <a:pt x="8966" y="8677"/>
                    <a:pt x="8994" y="8601"/>
                    <a:pt x="8967" y="8601"/>
                  </a:cubicBezTo>
                  <a:cubicBezTo>
                    <a:pt x="8964" y="8601"/>
                    <a:pt x="8960" y="8602"/>
                    <a:pt x="8956" y="8604"/>
                  </a:cubicBezTo>
                  <a:cubicBezTo>
                    <a:pt x="8906" y="8616"/>
                    <a:pt x="8768" y="8667"/>
                    <a:pt x="8736" y="8667"/>
                  </a:cubicBezTo>
                  <a:cubicBezTo>
                    <a:pt x="8692" y="8679"/>
                    <a:pt x="8648" y="8686"/>
                    <a:pt x="8604" y="8704"/>
                  </a:cubicBezTo>
                  <a:cubicBezTo>
                    <a:pt x="8599" y="8707"/>
                    <a:pt x="8590" y="8708"/>
                    <a:pt x="8580" y="8708"/>
                  </a:cubicBezTo>
                  <a:cubicBezTo>
                    <a:pt x="8563" y="8708"/>
                    <a:pt x="8543" y="8704"/>
                    <a:pt x="8535" y="8692"/>
                  </a:cubicBezTo>
                  <a:cubicBezTo>
                    <a:pt x="8522" y="8667"/>
                    <a:pt x="8365" y="8623"/>
                    <a:pt x="8188" y="8623"/>
                  </a:cubicBezTo>
                  <a:lnTo>
                    <a:pt x="7817" y="8597"/>
                  </a:lnTo>
                  <a:cubicBezTo>
                    <a:pt x="7641" y="8597"/>
                    <a:pt x="7502" y="8673"/>
                    <a:pt x="7496" y="8761"/>
                  </a:cubicBezTo>
                  <a:cubicBezTo>
                    <a:pt x="7490" y="8849"/>
                    <a:pt x="7446" y="9082"/>
                    <a:pt x="7408" y="9082"/>
                  </a:cubicBezTo>
                  <a:cubicBezTo>
                    <a:pt x="7326" y="9063"/>
                    <a:pt x="7257" y="9013"/>
                    <a:pt x="7213" y="8937"/>
                  </a:cubicBezTo>
                  <a:cubicBezTo>
                    <a:pt x="7184" y="8879"/>
                    <a:pt x="7085" y="8799"/>
                    <a:pt x="7046" y="8799"/>
                  </a:cubicBezTo>
                  <a:cubicBezTo>
                    <a:pt x="7034" y="8799"/>
                    <a:pt x="7027" y="8806"/>
                    <a:pt x="7030" y="8824"/>
                  </a:cubicBezTo>
                  <a:cubicBezTo>
                    <a:pt x="7043" y="8900"/>
                    <a:pt x="7018" y="9095"/>
                    <a:pt x="6949" y="9095"/>
                  </a:cubicBezTo>
                  <a:cubicBezTo>
                    <a:pt x="6842" y="9076"/>
                    <a:pt x="6747" y="9013"/>
                    <a:pt x="6678" y="8925"/>
                  </a:cubicBezTo>
                  <a:cubicBezTo>
                    <a:pt x="6653" y="8857"/>
                    <a:pt x="6586" y="8673"/>
                    <a:pt x="6578" y="8673"/>
                  </a:cubicBezTo>
                  <a:cubicBezTo>
                    <a:pt x="6577" y="8673"/>
                    <a:pt x="6577" y="8673"/>
                    <a:pt x="6577" y="8673"/>
                  </a:cubicBezTo>
                  <a:cubicBezTo>
                    <a:pt x="6577" y="8679"/>
                    <a:pt x="6577" y="8748"/>
                    <a:pt x="6571" y="8830"/>
                  </a:cubicBezTo>
                  <a:cubicBezTo>
                    <a:pt x="6565" y="8911"/>
                    <a:pt x="6479" y="9114"/>
                    <a:pt x="6422" y="9114"/>
                  </a:cubicBezTo>
                  <a:cubicBezTo>
                    <a:pt x="6422" y="9114"/>
                    <a:pt x="6421" y="9114"/>
                    <a:pt x="6420" y="9114"/>
                  </a:cubicBezTo>
                  <a:cubicBezTo>
                    <a:pt x="6357" y="9107"/>
                    <a:pt x="6193" y="9069"/>
                    <a:pt x="6181" y="9038"/>
                  </a:cubicBezTo>
                  <a:cubicBezTo>
                    <a:pt x="6149" y="8962"/>
                    <a:pt x="6112" y="8900"/>
                    <a:pt x="6067" y="8837"/>
                  </a:cubicBezTo>
                  <a:cubicBezTo>
                    <a:pt x="6036" y="8800"/>
                    <a:pt x="5977" y="8747"/>
                    <a:pt x="5957" y="8747"/>
                  </a:cubicBezTo>
                  <a:cubicBezTo>
                    <a:pt x="5949" y="8747"/>
                    <a:pt x="5947" y="8755"/>
                    <a:pt x="5954" y="8774"/>
                  </a:cubicBezTo>
                  <a:cubicBezTo>
                    <a:pt x="5973" y="8843"/>
                    <a:pt x="5891" y="9038"/>
                    <a:pt x="5816" y="9044"/>
                  </a:cubicBezTo>
                  <a:cubicBezTo>
                    <a:pt x="5796" y="9047"/>
                    <a:pt x="5770" y="9049"/>
                    <a:pt x="5743" y="9049"/>
                  </a:cubicBezTo>
                  <a:cubicBezTo>
                    <a:pt x="5658" y="9049"/>
                    <a:pt x="5557" y="9034"/>
                    <a:pt x="5577" y="9000"/>
                  </a:cubicBezTo>
                  <a:cubicBezTo>
                    <a:pt x="5602" y="8962"/>
                    <a:pt x="5639" y="8849"/>
                    <a:pt x="5589" y="8824"/>
                  </a:cubicBezTo>
                  <a:cubicBezTo>
                    <a:pt x="5562" y="8814"/>
                    <a:pt x="5513" y="8802"/>
                    <a:pt x="5475" y="8802"/>
                  </a:cubicBezTo>
                  <a:cubicBezTo>
                    <a:pt x="5443" y="8802"/>
                    <a:pt x="5420" y="8811"/>
                    <a:pt x="5426" y="8837"/>
                  </a:cubicBezTo>
                  <a:cubicBezTo>
                    <a:pt x="5438" y="8887"/>
                    <a:pt x="5438" y="9038"/>
                    <a:pt x="5407" y="9051"/>
                  </a:cubicBezTo>
                  <a:cubicBezTo>
                    <a:pt x="5319" y="9126"/>
                    <a:pt x="5268" y="9227"/>
                    <a:pt x="5249" y="9334"/>
                  </a:cubicBezTo>
                  <a:cubicBezTo>
                    <a:pt x="5237" y="9460"/>
                    <a:pt x="5287" y="9793"/>
                    <a:pt x="5256" y="9806"/>
                  </a:cubicBezTo>
                  <a:cubicBezTo>
                    <a:pt x="5224" y="9818"/>
                    <a:pt x="5249" y="9888"/>
                    <a:pt x="5350" y="9944"/>
                  </a:cubicBezTo>
                  <a:cubicBezTo>
                    <a:pt x="5457" y="10007"/>
                    <a:pt x="9296" y="11461"/>
                    <a:pt x="9391" y="11493"/>
                  </a:cubicBezTo>
                  <a:cubicBezTo>
                    <a:pt x="9479" y="11524"/>
                    <a:pt x="9705" y="11637"/>
                    <a:pt x="9680" y="11681"/>
                  </a:cubicBezTo>
                  <a:cubicBezTo>
                    <a:pt x="9630" y="11763"/>
                    <a:pt x="9554" y="11826"/>
                    <a:pt x="9466" y="11870"/>
                  </a:cubicBezTo>
                  <a:cubicBezTo>
                    <a:pt x="9397" y="11883"/>
                    <a:pt x="9214" y="11977"/>
                    <a:pt x="9233" y="12059"/>
                  </a:cubicBezTo>
                  <a:cubicBezTo>
                    <a:pt x="9246" y="12135"/>
                    <a:pt x="9340" y="12361"/>
                    <a:pt x="9391" y="12386"/>
                  </a:cubicBezTo>
                  <a:cubicBezTo>
                    <a:pt x="9441" y="12418"/>
                    <a:pt x="9567" y="12562"/>
                    <a:pt x="9567" y="12638"/>
                  </a:cubicBezTo>
                  <a:cubicBezTo>
                    <a:pt x="9567" y="12720"/>
                    <a:pt x="9535" y="12934"/>
                    <a:pt x="9498" y="12940"/>
                  </a:cubicBezTo>
                  <a:cubicBezTo>
                    <a:pt x="9460" y="12940"/>
                    <a:pt x="9365" y="12984"/>
                    <a:pt x="9365" y="13016"/>
                  </a:cubicBezTo>
                  <a:cubicBezTo>
                    <a:pt x="9365" y="13047"/>
                    <a:pt x="9391" y="13123"/>
                    <a:pt x="9428" y="13123"/>
                  </a:cubicBezTo>
                  <a:cubicBezTo>
                    <a:pt x="9466" y="13123"/>
                    <a:pt x="9567" y="13267"/>
                    <a:pt x="9567" y="13437"/>
                  </a:cubicBezTo>
                  <a:lnTo>
                    <a:pt x="9567" y="13601"/>
                  </a:lnTo>
                  <a:cubicBezTo>
                    <a:pt x="9573" y="14035"/>
                    <a:pt x="9535" y="14595"/>
                    <a:pt x="9535" y="14595"/>
                  </a:cubicBezTo>
                  <a:cubicBezTo>
                    <a:pt x="9523" y="14765"/>
                    <a:pt x="9523" y="15042"/>
                    <a:pt x="9529" y="15218"/>
                  </a:cubicBezTo>
                  <a:lnTo>
                    <a:pt x="9466" y="15155"/>
                  </a:lnTo>
                  <a:cubicBezTo>
                    <a:pt x="9466" y="14986"/>
                    <a:pt x="9365" y="14835"/>
                    <a:pt x="9227" y="14822"/>
                  </a:cubicBezTo>
                  <a:cubicBezTo>
                    <a:pt x="9220" y="14821"/>
                    <a:pt x="9212" y="14820"/>
                    <a:pt x="9203" y="14820"/>
                  </a:cubicBezTo>
                  <a:cubicBezTo>
                    <a:pt x="9059" y="14820"/>
                    <a:pt x="8761" y="14966"/>
                    <a:pt x="8755" y="15055"/>
                  </a:cubicBezTo>
                  <a:cubicBezTo>
                    <a:pt x="8749" y="15149"/>
                    <a:pt x="8736" y="15401"/>
                    <a:pt x="8711" y="15426"/>
                  </a:cubicBezTo>
                  <a:cubicBezTo>
                    <a:pt x="8667" y="15552"/>
                    <a:pt x="8642" y="15684"/>
                    <a:pt x="8654" y="15816"/>
                  </a:cubicBezTo>
                  <a:cubicBezTo>
                    <a:pt x="8654" y="15816"/>
                    <a:pt x="8654" y="15892"/>
                    <a:pt x="8654" y="16093"/>
                  </a:cubicBezTo>
                  <a:lnTo>
                    <a:pt x="8654" y="16408"/>
                  </a:lnTo>
                  <a:cubicBezTo>
                    <a:pt x="8654" y="16563"/>
                    <a:pt x="8639" y="16676"/>
                    <a:pt x="8622" y="16676"/>
                  </a:cubicBezTo>
                  <a:cubicBezTo>
                    <a:pt x="8620" y="16676"/>
                    <a:pt x="8618" y="16675"/>
                    <a:pt x="8616" y="16672"/>
                  </a:cubicBezTo>
                  <a:cubicBezTo>
                    <a:pt x="8571" y="16633"/>
                    <a:pt x="8511" y="16608"/>
                    <a:pt x="8449" y="16608"/>
                  </a:cubicBezTo>
                  <a:cubicBezTo>
                    <a:pt x="8442" y="16608"/>
                    <a:pt x="8435" y="16609"/>
                    <a:pt x="8428" y="16609"/>
                  </a:cubicBezTo>
                  <a:cubicBezTo>
                    <a:pt x="8354" y="16621"/>
                    <a:pt x="8212" y="16720"/>
                    <a:pt x="8140" y="16720"/>
                  </a:cubicBezTo>
                  <a:cubicBezTo>
                    <a:pt x="8132" y="16720"/>
                    <a:pt x="8125" y="16719"/>
                    <a:pt x="8119" y="16716"/>
                  </a:cubicBezTo>
                  <a:cubicBezTo>
                    <a:pt x="8067" y="16695"/>
                    <a:pt x="7923" y="16661"/>
                    <a:pt x="7855" y="16661"/>
                  </a:cubicBezTo>
                  <a:cubicBezTo>
                    <a:pt x="7841" y="16661"/>
                    <a:pt x="7830" y="16663"/>
                    <a:pt x="7823" y="16666"/>
                  </a:cubicBezTo>
                  <a:cubicBezTo>
                    <a:pt x="7797" y="16675"/>
                    <a:pt x="7723" y="16689"/>
                    <a:pt x="7668" y="16689"/>
                  </a:cubicBezTo>
                  <a:cubicBezTo>
                    <a:pt x="7643" y="16689"/>
                    <a:pt x="7621" y="16686"/>
                    <a:pt x="7609" y="16679"/>
                  </a:cubicBezTo>
                  <a:cubicBezTo>
                    <a:pt x="7540" y="16616"/>
                    <a:pt x="7490" y="16521"/>
                    <a:pt x="7471" y="16427"/>
                  </a:cubicBezTo>
                  <a:cubicBezTo>
                    <a:pt x="7471" y="16332"/>
                    <a:pt x="7333" y="16093"/>
                    <a:pt x="7156" y="16093"/>
                  </a:cubicBezTo>
                  <a:cubicBezTo>
                    <a:pt x="6955" y="16093"/>
                    <a:pt x="6747" y="16074"/>
                    <a:pt x="6540" y="16049"/>
                  </a:cubicBezTo>
                  <a:lnTo>
                    <a:pt x="6508" y="16043"/>
                  </a:lnTo>
                  <a:cubicBezTo>
                    <a:pt x="6458" y="16030"/>
                    <a:pt x="6414" y="16005"/>
                    <a:pt x="6370" y="15974"/>
                  </a:cubicBezTo>
                  <a:cubicBezTo>
                    <a:pt x="6345" y="15957"/>
                    <a:pt x="6316" y="15949"/>
                    <a:pt x="6287" y="15949"/>
                  </a:cubicBezTo>
                  <a:cubicBezTo>
                    <a:pt x="6249" y="15949"/>
                    <a:pt x="6210" y="15964"/>
                    <a:pt x="6181" y="15993"/>
                  </a:cubicBezTo>
                  <a:cubicBezTo>
                    <a:pt x="6135" y="16050"/>
                    <a:pt x="6012" y="16179"/>
                    <a:pt x="5970" y="16179"/>
                  </a:cubicBezTo>
                  <a:cubicBezTo>
                    <a:pt x="5966" y="16179"/>
                    <a:pt x="5963" y="16178"/>
                    <a:pt x="5960" y="16175"/>
                  </a:cubicBezTo>
                  <a:cubicBezTo>
                    <a:pt x="5904" y="16112"/>
                    <a:pt x="5841" y="16056"/>
                    <a:pt x="5772" y="16011"/>
                  </a:cubicBezTo>
                  <a:cubicBezTo>
                    <a:pt x="5763" y="16007"/>
                    <a:pt x="5755" y="16005"/>
                    <a:pt x="5747" y="16005"/>
                  </a:cubicBezTo>
                  <a:cubicBezTo>
                    <a:pt x="5696" y="16005"/>
                    <a:pt x="5645" y="16075"/>
                    <a:pt x="5544" y="16075"/>
                  </a:cubicBezTo>
                  <a:cubicBezTo>
                    <a:pt x="5540" y="16075"/>
                    <a:pt x="5536" y="16075"/>
                    <a:pt x="5533" y="16074"/>
                  </a:cubicBezTo>
                  <a:cubicBezTo>
                    <a:pt x="5363" y="16081"/>
                    <a:pt x="5193" y="16112"/>
                    <a:pt x="5029" y="16156"/>
                  </a:cubicBezTo>
                  <a:cubicBezTo>
                    <a:pt x="4985" y="16207"/>
                    <a:pt x="4941" y="16263"/>
                    <a:pt x="4903" y="16326"/>
                  </a:cubicBezTo>
                  <a:cubicBezTo>
                    <a:pt x="4884" y="16370"/>
                    <a:pt x="4689" y="16490"/>
                    <a:pt x="4513" y="16490"/>
                  </a:cubicBezTo>
                  <a:cubicBezTo>
                    <a:pt x="4513" y="16490"/>
                    <a:pt x="4431" y="16490"/>
                    <a:pt x="4242" y="16465"/>
                  </a:cubicBezTo>
                  <a:cubicBezTo>
                    <a:pt x="3858" y="16421"/>
                    <a:pt x="3393" y="16402"/>
                    <a:pt x="3393" y="16402"/>
                  </a:cubicBezTo>
                  <a:lnTo>
                    <a:pt x="3053" y="16389"/>
                  </a:lnTo>
                  <a:cubicBezTo>
                    <a:pt x="3015" y="16395"/>
                    <a:pt x="2984" y="16402"/>
                    <a:pt x="2946" y="16402"/>
                  </a:cubicBezTo>
                  <a:lnTo>
                    <a:pt x="2587" y="16402"/>
                  </a:lnTo>
                  <a:lnTo>
                    <a:pt x="1920" y="16364"/>
                  </a:lnTo>
                  <a:cubicBezTo>
                    <a:pt x="1750" y="16358"/>
                    <a:pt x="1630" y="16314"/>
                    <a:pt x="1649" y="16276"/>
                  </a:cubicBezTo>
                  <a:cubicBezTo>
                    <a:pt x="1668" y="16238"/>
                    <a:pt x="1687" y="16137"/>
                    <a:pt x="1637" y="16137"/>
                  </a:cubicBezTo>
                  <a:cubicBezTo>
                    <a:pt x="1586" y="16137"/>
                    <a:pt x="1479" y="16175"/>
                    <a:pt x="1479" y="16213"/>
                  </a:cubicBezTo>
                  <a:cubicBezTo>
                    <a:pt x="1479" y="16257"/>
                    <a:pt x="1435" y="16339"/>
                    <a:pt x="1397" y="16345"/>
                  </a:cubicBezTo>
                  <a:cubicBezTo>
                    <a:pt x="1353" y="16345"/>
                    <a:pt x="1316" y="16295"/>
                    <a:pt x="1328" y="16251"/>
                  </a:cubicBezTo>
                  <a:cubicBezTo>
                    <a:pt x="1353" y="16194"/>
                    <a:pt x="1372" y="16018"/>
                    <a:pt x="1328" y="15993"/>
                  </a:cubicBezTo>
                  <a:cubicBezTo>
                    <a:pt x="1303" y="15978"/>
                    <a:pt x="1250" y="15966"/>
                    <a:pt x="1206" y="15966"/>
                  </a:cubicBezTo>
                  <a:cubicBezTo>
                    <a:pt x="1171" y="15966"/>
                    <a:pt x="1141" y="15973"/>
                    <a:pt x="1133" y="15993"/>
                  </a:cubicBezTo>
                  <a:cubicBezTo>
                    <a:pt x="1114" y="16043"/>
                    <a:pt x="1051" y="16207"/>
                    <a:pt x="1045" y="16238"/>
                  </a:cubicBezTo>
                  <a:cubicBezTo>
                    <a:pt x="1034" y="16266"/>
                    <a:pt x="964" y="16323"/>
                    <a:pt x="909" y="16323"/>
                  </a:cubicBezTo>
                  <a:cubicBezTo>
                    <a:pt x="901" y="16323"/>
                    <a:pt x="894" y="16322"/>
                    <a:pt x="888" y="16320"/>
                  </a:cubicBezTo>
                  <a:cubicBezTo>
                    <a:pt x="825" y="16295"/>
                    <a:pt x="718" y="16207"/>
                    <a:pt x="762" y="16194"/>
                  </a:cubicBezTo>
                  <a:cubicBezTo>
                    <a:pt x="806" y="16181"/>
                    <a:pt x="856" y="16137"/>
                    <a:pt x="812" y="16112"/>
                  </a:cubicBezTo>
                  <a:cubicBezTo>
                    <a:pt x="774" y="16087"/>
                    <a:pt x="661" y="16011"/>
                    <a:pt x="661" y="15974"/>
                  </a:cubicBezTo>
                  <a:cubicBezTo>
                    <a:pt x="661" y="15942"/>
                    <a:pt x="554" y="15873"/>
                    <a:pt x="435" y="15873"/>
                  </a:cubicBezTo>
                  <a:cubicBezTo>
                    <a:pt x="318" y="15867"/>
                    <a:pt x="46" y="15802"/>
                    <a:pt x="5" y="15802"/>
                  </a:cubicBezTo>
                  <a:cubicBezTo>
                    <a:pt x="2" y="15802"/>
                    <a:pt x="0" y="15803"/>
                    <a:pt x="0" y="15804"/>
                  </a:cubicBezTo>
                  <a:cubicBezTo>
                    <a:pt x="63" y="15848"/>
                    <a:pt x="126" y="15873"/>
                    <a:pt x="202" y="15892"/>
                  </a:cubicBezTo>
                  <a:cubicBezTo>
                    <a:pt x="315" y="15930"/>
                    <a:pt x="409" y="16181"/>
                    <a:pt x="384" y="16181"/>
                  </a:cubicBezTo>
                  <a:cubicBezTo>
                    <a:pt x="302" y="16144"/>
                    <a:pt x="233" y="16093"/>
                    <a:pt x="183" y="16024"/>
                  </a:cubicBezTo>
                  <a:cubicBezTo>
                    <a:pt x="174" y="16014"/>
                    <a:pt x="165" y="16010"/>
                    <a:pt x="156" y="16010"/>
                  </a:cubicBezTo>
                  <a:cubicBezTo>
                    <a:pt x="88" y="16010"/>
                    <a:pt x="0" y="16246"/>
                    <a:pt x="0" y="16395"/>
                  </a:cubicBezTo>
                  <a:lnTo>
                    <a:pt x="0" y="23646"/>
                  </a:lnTo>
                  <a:cubicBezTo>
                    <a:pt x="0" y="23822"/>
                    <a:pt x="139" y="23960"/>
                    <a:pt x="315" y="23960"/>
                  </a:cubicBezTo>
                  <a:lnTo>
                    <a:pt x="40935" y="23960"/>
                  </a:lnTo>
                  <a:cubicBezTo>
                    <a:pt x="40979" y="24382"/>
                    <a:pt x="41023" y="24716"/>
                    <a:pt x="41080" y="24716"/>
                  </a:cubicBezTo>
                  <a:lnTo>
                    <a:pt x="81102" y="24716"/>
                  </a:lnTo>
                  <a:cubicBezTo>
                    <a:pt x="81240" y="24716"/>
                    <a:pt x="81354" y="22469"/>
                    <a:pt x="81354" y="22337"/>
                  </a:cubicBezTo>
                  <a:lnTo>
                    <a:pt x="81354" y="16603"/>
                  </a:lnTo>
                  <a:cubicBezTo>
                    <a:pt x="81354" y="16486"/>
                    <a:pt x="81280" y="16296"/>
                    <a:pt x="81228" y="16296"/>
                  </a:cubicBezTo>
                  <a:cubicBezTo>
                    <a:pt x="81221" y="16296"/>
                    <a:pt x="81215" y="16300"/>
                    <a:pt x="81209" y="16307"/>
                  </a:cubicBezTo>
                  <a:cubicBezTo>
                    <a:pt x="81165" y="16364"/>
                    <a:pt x="81108" y="16402"/>
                    <a:pt x="81052" y="16427"/>
                  </a:cubicBezTo>
                  <a:cubicBezTo>
                    <a:pt x="81026" y="16427"/>
                    <a:pt x="81108" y="16232"/>
                    <a:pt x="81190" y="16200"/>
                  </a:cubicBezTo>
                  <a:cubicBezTo>
                    <a:pt x="81247" y="16188"/>
                    <a:pt x="81303" y="16162"/>
                    <a:pt x="81347" y="16131"/>
                  </a:cubicBezTo>
                  <a:cubicBezTo>
                    <a:pt x="81347" y="16130"/>
                    <a:pt x="81345" y="16129"/>
                    <a:pt x="81342" y="16129"/>
                  </a:cubicBezTo>
                  <a:cubicBezTo>
                    <a:pt x="81305" y="16129"/>
                    <a:pt x="81099" y="16182"/>
                    <a:pt x="81007" y="16188"/>
                  </a:cubicBezTo>
                  <a:cubicBezTo>
                    <a:pt x="80907" y="16188"/>
                    <a:pt x="80825" y="16244"/>
                    <a:pt x="80825" y="16269"/>
                  </a:cubicBezTo>
                  <a:cubicBezTo>
                    <a:pt x="80825" y="16295"/>
                    <a:pt x="80737" y="16358"/>
                    <a:pt x="80705" y="16376"/>
                  </a:cubicBezTo>
                  <a:cubicBezTo>
                    <a:pt x="80674" y="16395"/>
                    <a:pt x="80712" y="16427"/>
                    <a:pt x="80749" y="16439"/>
                  </a:cubicBezTo>
                  <a:cubicBezTo>
                    <a:pt x="80781" y="16446"/>
                    <a:pt x="80693" y="16515"/>
                    <a:pt x="80649" y="16540"/>
                  </a:cubicBezTo>
                  <a:cubicBezTo>
                    <a:pt x="80643" y="16543"/>
                    <a:pt x="80636" y="16544"/>
                    <a:pt x="80629" y="16544"/>
                  </a:cubicBezTo>
                  <a:cubicBezTo>
                    <a:pt x="80587" y="16544"/>
                    <a:pt x="80534" y="16499"/>
                    <a:pt x="80523" y="16477"/>
                  </a:cubicBezTo>
                  <a:cubicBezTo>
                    <a:pt x="80517" y="16452"/>
                    <a:pt x="80472" y="16320"/>
                    <a:pt x="80454" y="16282"/>
                  </a:cubicBezTo>
                  <a:cubicBezTo>
                    <a:pt x="80448" y="16266"/>
                    <a:pt x="80426" y="16260"/>
                    <a:pt x="80399" y="16260"/>
                  </a:cubicBezTo>
                  <a:cubicBezTo>
                    <a:pt x="80363" y="16260"/>
                    <a:pt x="80318" y="16271"/>
                    <a:pt x="80296" y="16282"/>
                  </a:cubicBezTo>
                  <a:cubicBezTo>
                    <a:pt x="80259" y="16301"/>
                    <a:pt x="80277" y="16439"/>
                    <a:pt x="80296" y="16483"/>
                  </a:cubicBezTo>
                  <a:cubicBezTo>
                    <a:pt x="80309" y="16521"/>
                    <a:pt x="80284" y="16559"/>
                    <a:pt x="80240" y="16559"/>
                  </a:cubicBezTo>
                  <a:cubicBezTo>
                    <a:pt x="80214" y="16559"/>
                    <a:pt x="80183" y="16490"/>
                    <a:pt x="80177" y="16458"/>
                  </a:cubicBezTo>
                  <a:cubicBezTo>
                    <a:pt x="80177" y="16427"/>
                    <a:pt x="80089" y="16395"/>
                    <a:pt x="80051" y="16395"/>
                  </a:cubicBezTo>
                  <a:cubicBezTo>
                    <a:pt x="80013" y="16395"/>
                    <a:pt x="80026" y="16471"/>
                    <a:pt x="80038" y="16509"/>
                  </a:cubicBezTo>
                  <a:cubicBezTo>
                    <a:pt x="80057" y="16540"/>
                    <a:pt x="79963" y="16572"/>
                    <a:pt x="79824" y="16578"/>
                  </a:cubicBezTo>
                  <a:lnTo>
                    <a:pt x="79302" y="16603"/>
                  </a:lnTo>
                  <a:lnTo>
                    <a:pt x="79012" y="16603"/>
                  </a:lnTo>
                  <a:cubicBezTo>
                    <a:pt x="78987" y="16603"/>
                    <a:pt x="78962" y="16603"/>
                    <a:pt x="78937" y="16597"/>
                  </a:cubicBezTo>
                  <a:lnTo>
                    <a:pt x="78666" y="16603"/>
                  </a:lnTo>
                  <a:cubicBezTo>
                    <a:pt x="78666" y="16603"/>
                    <a:pt x="78295" y="16616"/>
                    <a:pt x="77993" y="16660"/>
                  </a:cubicBezTo>
                  <a:cubicBezTo>
                    <a:pt x="77917" y="16666"/>
                    <a:pt x="77848" y="16672"/>
                    <a:pt x="77779" y="16679"/>
                  </a:cubicBezTo>
                  <a:cubicBezTo>
                    <a:pt x="77665" y="16672"/>
                    <a:pt x="77552" y="16628"/>
                    <a:pt x="77470" y="16546"/>
                  </a:cubicBezTo>
                  <a:cubicBezTo>
                    <a:pt x="77445" y="16496"/>
                    <a:pt x="77407" y="16452"/>
                    <a:pt x="77370" y="16408"/>
                  </a:cubicBezTo>
                  <a:cubicBezTo>
                    <a:pt x="77244" y="16376"/>
                    <a:pt x="77112" y="16351"/>
                    <a:pt x="76973" y="16345"/>
                  </a:cubicBezTo>
                  <a:cubicBezTo>
                    <a:pt x="76887" y="16345"/>
                    <a:pt x="76847" y="16290"/>
                    <a:pt x="76805" y="16290"/>
                  </a:cubicBezTo>
                  <a:cubicBezTo>
                    <a:pt x="76798" y="16290"/>
                    <a:pt x="76792" y="16291"/>
                    <a:pt x="76784" y="16295"/>
                  </a:cubicBezTo>
                  <a:cubicBezTo>
                    <a:pt x="76728" y="16332"/>
                    <a:pt x="76677" y="16376"/>
                    <a:pt x="76633" y="16427"/>
                  </a:cubicBezTo>
                  <a:cubicBezTo>
                    <a:pt x="76632" y="16428"/>
                    <a:pt x="76630" y="16429"/>
                    <a:pt x="76628" y="16429"/>
                  </a:cubicBezTo>
                  <a:cubicBezTo>
                    <a:pt x="76598" y="16429"/>
                    <a:pt x="76492" y="16323"/>
                    <a:pt x="76457" y="16282"/>
                  </a:cubicBezTo>
                  <a:cubicBezTo>
                    <a:pt x="76435" y="16256"/>
                    <a:pt x="76404" y="16244"/>
                    <a:pt x="76373" y="16244"/>
                  </a:cubicBezTo>
                  <a:cubicBezTo>
                    <a:pt x="76350" y="16244"/>
                    <a:pt x="76327" y="16250"/>
                    <a:pt x="76306" y="16263"/>
                  </a:cubicBezTo>
                  <a:cubicBezTo>
                    <a:pt x="76275" y="16288"/>
                    <a:pt x="76237" y="16307"/>
                    <a:pt x="76199" y="16320"/>
                  </a:cubicBezTo>
                  <a:lnTo>
                    <a:pt x="76174" y="16320"/>
                  </a:lnTo>
                  <a:cubicBezTo>
                    <a:pt x="76010" y="16345"/>
                    <a:pt x="75847" y="16358"/>
                    <a:pt x="75683" y="16364"/>
                  </a:cubicBezTo>
                  <a:cubicBezTo>
                    <a:pt x="75544" y="16364"/>
                    <a:pt x="75431" y="16553"/>
                    <a:pt x="75431" y="16622"/>
                  </a:cubicBezTo>
                  <a:cubicBezTo>
                    <a:pt x="75419" y="16697"/>
                    <a:pt x="75381" y="16773"/>
                    <a:pt x="75324" y="16823"/>
                  </a:cubicBezTo>
                  <a:cubicBezTo>
                    <a:pt x="75304" y="16828"/>
                    <a:pt x="75284" y="16830"/>
                    <a:pt x="75264" y="16830"/>
                  </a:cubicBezTo>
                  <a:cubicBezTo>
                    <a:pt x="75227" y="16830"/>
                    <a:pt x="75191" y="16823"/>
                    <a:pt x="75154" y="16811"/>
                  </a:cubicBezTo>
                  <a:cubicBezTo>
                    <a:pt x="75072" y="16811"/>
                    <a:pt x="74997" y="16823"/>
                    <a:pt x="74921" y="16855"/>
                  </a:cubicBezTo>
                  <a:cubicBezTo>
                    <a:pt x="74917" y="16856"/>
                    <a:pt x="74912" y="16857"/>
                    <a:pt x="74907" y="16857"/>
                  </a:cubicBezTo>
                  <a:cubicBezTo>
                    <a:pt x="74849" y="16857"/>
                    <a:pt x="74733" y="16772"/>
                    <a:pt x="74676" y="16767"/>
                  </a:cubicBezTo>
                  <a:cubicBezTo>
                    <a:pt x="74626" y="16767"/>
                    <a:pt x="74569" y="16779"/>
                    <a:pt x="74525" y="16817"/>
                  </a:cubicBezTo>
                  <a:cubicBezTo>
                    <a:pt x="74524" y="16819"/>
                    <a:pt x="74523" y="16819"/>
                    <a:pt x="74522" y="16819"/>
                  </a:cubicBezTo>
                  <a:cubicBezTo>
                    <a:pt x="74510" y="16819"/>
                    <a:pt x="74499" y="16724"/>
                    <a:pt x="74493" y="16603"/>
                  </a:cubicBezTo>
                  <a:lnTo>
                    <a:pt x="74493" y="16351"/>
                  </a:lnTo>
                  <a:lnTo>
                    <a:pt x="74493" y="16137"/>
                  </a:lnTo>
                  <a:cubicBezTo>
                    <a:pt x="74506" y="16030"/>
                    <a:pt x="74487" y="15930"/>
                    <a:pt x="74449" y="15829"/>
                  </a:cubicBezTo>
                  <a:cubicBezTo>
                    <a:pt x="74430" y="15735"/>
                    <a:pt x="74418" y="15634"/>
                    <a:pt x="74412" y="15533"/>
                  </a:cubicBezTo>
                  <a:cubicBezTo>
                    <a:pt x="74406" y="15467"/>
                    <a:pt x="74165" y="15350"/>
                    <a:pt x="74055" y="15350"/>
                  </a:cubicBezTo>
                  <a:cubicBezTo>
                    <a:pt x="74050" y="15350"/>
                    <a:pt x="74045" y="15350"/>
                    <a:pt x="74040" y="15351"/>
                  </a:cubicBezTo>
                  <a:cubicBezTo>
                    <a:pt x="73933" y="15363"/>
                    <a:pt x="73851" y="15483"/>
                    <a:pt x="73851" y="15615"/>
                  </a:cubicBezTo>
                  <a:lnTo>
                    <a:pt x="73801" y="15665"/>
                  </a:lnTo>
                  <a:cubicBezTo>
                    <a:pt x="73807" y="15527"/>
                    <a:pt x="73801" y="15307"/>
                    <a:pt x="73795" y="15168"/>
                  </a:cubicBezTo>
                  <a:cubicBezTo>
                    <a:pt x="73795" y="15168"/>
                    <a:pt x="73763" y="14728"/>
                    <a:pt x="73770" y="14381"/>
                  </a:cubicBezTo>
                  <a:lnTo>
                    <a:pt x="73770" y="14255"/>
                  </a:lnTo>
                  <a:cubicBezTo>
                    <a:pt x="73770" y="14117"/>
                    <a:pt x="73851" y="14004"/>
                    <a:pt x="73883" y="14004"/>
                  </a:cubicBezTo>
                  <a:cubicBezTo>
                    <a:pt x="73908" y="14004"/>
                    <a:pt x="73933" y="13947"/>
                    <a:pt x="73933" y="13922"/>
                  </a:cubicBezTo>
                  <a:cubicBezTo>
                    <a:pt x="73933" y="13897"/>
                    <a:pt x="73851" y="13865"/>
                    <a:pt x="73826" y="13859"/>
                  </a:cubicBezTo>
                  <a:cubicBezTo>
                    <a:pt x="73795" y="13853"/>
                    <a:pt x="73770" y="13683"/>
                    <a:pt x="73770" y="13620"/>
                  </a:cubicBezTo>
                  <a:cubicBezTo>
                    <a:pt x="73770" y="13557"/>
                    <a:pt x="73870" y="13450"/>
                    <a:pt x="73914" y="13425"/>
                  </a:cubicBezTo>
                  <a:cubicBezTo>
                    <a:pt x="73971" y="13349"/>
                    <a:pt x="74009" y="13255"/>
                    <a:pt x="74034" y="13160"/>
                  </a:cubicBezTo>
                  <a:cubicBezTo>
                    <a:pt x="74047" y="13104"/>
                    <a:pt x="73902" y="13028"/>
                    <a:pt x="73845" y="13016"/>
                  </a:cubicBezTo>
                  <a:cubicBezTo>
                    <a:pt x="73776" y="12984"/>
                    <a:pt x="73719" y="12934"/>
                    <a:pt x="73675" y="12865"/>
                  </a:cubicBezTo>
                  <a:cubicBezTo>
                    <a:pt x="73656" y="12833"/>
                    <a:pt x="73833" y="12745"/>
                    <a:pt x="73908" y="12714"/>
                  </a:cubicBezTo>
                  <a:cubicBezTo>
                    <a:pt x="73984" y="12688"/>
                    <a:pt x="77024" y="11537"/>
                    <a:pt x="77105" y="11493"/>
                  </a:cubicBezTo>
                  <a:cubicBezTo>
                    <a:pt x="77181" y="11448"/>
                    <a:pt x="77200" y="11392"/>
                    <a:pt x="77181" y="11379"/>
                  </a:cubicBezTo>
                  <a:cubicBezTo>
                    <a:pt x="77162" y="11373"/>
                    <a:pt x="77200" y="11109"/>
                    <a:pt x="77187" y="11008"/>
                  </a:cubicBezTo>
                  <a:cubicBezTo>
                    <a:pt x="77175" y="10926"/>
                    <a:pt x="77130" y="10844"/>
                    <a:pt x="77068" y="10788"/>
                  </a:cubicBezTo>
                  <a:cubicBezTo>
                    <a:pt x="77036" y="10775"/>
                    <a:pt x="77042" y="10655"/>
                    <a:pt x="77049" y="10618"/>
                  </a:cubicBezTo>
                  <a:cubicBezTo>
                    <a:pt x="77054" y="10598"/>
                    <a:pt x="77037" y="10591"/>
                    <a:pt x="77013" y="10591"/>
                  </a:cubicBezTo>
                  <a:cubicBezTo>
                    <a:pt x="76983" y="10591"/>
                    <a:pt x="76943" y="10601"/>
                    <a:pt x="76923" y="10611"/>
                  </a:cubicBezTo>
                  <a:cubicBezTo>
                    <a:pt x="76879" y="10630"/>
                    <a:pt x="76910" y="10718"/>
                    <a:pt x="76929" y="10750"/>
                  </a:cubicBezTo>
                  <a:cubicBezTo>
                    <a:pt x="76949" y="10774"/>
                    <a:pt x="76866" y="10784"/>
                    <a:pt x="76799" y="10784"/>
                  </a:cubicBezTo>
                  <a:cubicBezTo>
                    <a:pt x="76779" y="10784"/>
                    <a:pt x="76761" y="10783"/>
                    <a:pt x="76747" y="10781"/>
                  </a:cubicBezTo>
                  <a:cubicBezTo>
                    <a:pt x="76677" y="10775"/>
                    <a:pt x="76614" y="10624"/>
                    <a:pt x="76633" y="10567"/>
                  </a:cubicBezTo>
                  <a:cubicBezTo>
                    <a:pt x="76639" y="10551"/>
                    <a:pt x="76636" y="10545"/>
                    <a:pt x="76630" y="10545"/>
                  </a:cubicBezTo>
                  <a:cubicBezTo>
                    <a:pt x="76613" y="10545"/>
                    <a:pt x="76568" y="10586"/>
                    <a:pt x="76545" y="10618"/>
                  </a:cubicBezTo>
                  <a:cubicBezTo>
                    <a:pt x="76507" y="10668"/>
                    <a:pt x="76476" y="10718"/>
                    <a:pt x="76451" y="10775"/>
                  </a:cubicBezTo>
                  <a:cubicBezTo>
                    <a:pt x="76444" y="10800"/>
                    <a:pt x="76312" y="10832"/>
                    <a:pt x="76268" y="10838"/>
                  </a:cubicBezTo>
                  <a:cubicBezTo>
                    <a:pt x="76218" y="10838"/>
                    <a:pt x="76149" y="10681"/>
                    <a:pt x="76149" y="10611"/>
                  </a:cubicBezTo>
                  <a:cubicBezTo>
                    <a:pt x="76142" y="10542"/>
                    <a:pt x="76136" y="10492"/>
                    <a:pt x="76136" y="10492"/>
                  </a:cubicBezTo>
                  <a:cubicBezTo>
                    <a:pt x="76136" y="10492"/>
                    <a:pt x="76136" y="10492"/>
                    <a:pt x="76136" y="10492"/>
                  </a:cubicBezTo>
                  <a:cubicBezTo>
                    <a:pt x="76134" y="10492"/>
                    <a:pt x="76079" y="10631"/>
                    <a:pt x="76061" y="10687"/>
                  </a:cubicBezTo>
                  <a:cubicBezTo>
                    <a:pt x="76004" y="10756"/>
                    <a:pt x="75928" y="10807"/>
                    <a:pt x="75847" y="10825"/>
                  </a:cubicBezTo>
                  <a:cubicBezTo>
                    <a:pt x="75790" y="10825"/>
                    <a:pt x="75777" y="10668"/>
                    <a:pt x="75784" y="10605"/>
                  </a:cubicBezTo>
                  <a:cubicBezTo>
                    <a:pt x="75785" y="10592"/>
                    <a:pt x="75780" y="10587"/>
                    <a:pt x="75771" y="10587"/>
                  </a:cubicBezTo>
                  <a:cubicBezTo>
                    <a:pt x="75740" y="10587"/>
                    <a:pt x="75663" y="10651"/>
                    <a:pt x="75639" y="10700"/>
                  </a:cubicBezTo>
                  <a:cubicBezTo>
                    <a:pt x="75601" y="10756"/>
                    <a:pt x="75544" y="10800"/>
                    <a:pt x="75482" y="10813"/>
                  </a:cubicBezTo>
                  <a:cubicBezTo>
                    <a:pt x="75450" y="10813"/>
                    <a:pt x="75412" y="10630"/>
                    <a:pt x="75412" y="10561"/>
                  </a:cubicBezTo>
                  <a:cubicBezTo>
                    <a:pt x="75406" y="10492"/>
                    <a:pt x="75293" y="10429"/>
                    <a:pt x="75161" y="10429"/>
                  </a:cubicBezTo>
                  <a:lnTo>
                    <a:pt x="74865" y="10448"/>
                  </a:lnTo>
                  <a:cubicBezTo>
                    <a:pt x="74853" y="10447"/>
                    <a:pt x="74841" y="10447"/>
                    <a:pt x="74829" y="10447"/>
                  </a:cubicBezTo>
                  <a:cubicBezTo>
                    <a:pt x="74747" y="10447"/>
                    <a:pt x="74665" y="10466"/>
                    <a:pt x="74588" y="10504"/>
                  </a:cubicBezTo>
                  <a:cubicBezTo>
                    <a:pt x="74584" y="10512"/>
                    <a:pt x="74570" y="10515"/>
                    <a:pt x="74556" y="10515"/>
                  </a:cubicBezTo>
                  <a:cubicBezTo>
                    <a:pt x="74546" y="10515"/>
                    <a:pt x="74536" y="10513"/>
                    <a:pt x="74531" y="10511"/>
                  </a:cubicBezTo>
                  <a:cubicBezTo>
                    <a:pt x="74500" y="10504"/>
                    <a:pt x="74468" y="10492"/>
                    <a:pt x="74430" y="10486"/>
                  </a:cubicBezTo>
                  <a:cubicBezTo>
                    <a:pt x="74405" y="10486"/>
                    <a:pt x="74292" y="10448"/>
                    <a:pt x="74261" y="10435"/>
                  </a:cubicBezTo>
                  <a:cubicBezTo>
                    <a:pt x="74257" y="10434"/>
                    <a:pt x="74255" y="10434"/>
                    <a:pt x="74252" y="10434"/>
                  </a:cubicBezTo>
                  <a:cubicBezTo>
                    <a:pt x="74227" y="10434"/>
                    <a:pt x="74249" y="10494"/>
                    <a:pt x="74267" y="10523"/>
                  </a:cubicBezTo>
                  <a:cubicBezTo>
                    <a:pt x="74291" y="10553"/>
                    <a:pt x="74169" y="10599"/>
                    <a:pt x="74102" y="10599"/>
                  </a:cubicBezTo>
                  <a:cubicBezTo>
                    <a:pt x="74098" y="10599"/>
                    <a:pt x="74094" y="10599"/>
                    <a:pt x="74091" y="10599"/>
                  </a:cubicBezTo>
                  <a:cubicBezTo>
                    <a:pt x="74034" y="10593"/>
                    <a:pt x="73870" y="10586"/>
                    <a:pt x="73738" y="10567"/>
                  </a:cubicBezTo>
                  <a:lnTo>
                    <a:pt x="72574" y="10385"/>
                  </a:lnTo>
                  <a:cubicBezTo>
                    <a:pt x="72442" y="10360"/>
                    <a:pt x="72221" y="10309"/>
                    <a:pt x="72089" y="10272"/>
                  </a:cubicBezTo>
                  <a:lnTo>
                    <a:pt x="71693" y="10183"/>
                  </a:lnTo>
                  <a:cubicBezTo>
                    <a:pt x="71611" y="10165"/>
                    <a:pt x="71535" y="10139"/>
                    <a:pt x="71454" y="10108"/>
                  </a:cubicBezTo>
                  <a:cubicBezTo>
                    <a:pt x="71454" y="10102"/>
                    <a:pt x="71472" y="9781"/>
                    <a:pt x="71472" y="9661"/>
                  </a:cubicBezTo>
                  <a:cubicBezTo>
                    <a:pt x="71472" y="9567"/>
                    <a:pt x="71416" y="9479"/>
                    <a:pt x="71334" y="9441"/>
                  </a:cubicBezTo>
                  <a:cubicBezTo>
                    <a:pt x="71296" y="9441"/>
                    <a:pt x="71265" y="9327"/>
                    <a:pt x="71258" y="9189"/>
                  </a:cubicBezTo>
                  <a:lnTo>
                    <a:pt x="71258" y="8855"/>
                  </a:lnTo>
                  <a:cubicBezTo>
                    <a:pt x="71258" y="8755"/>
                    <a:pt x="71277" y="8660"/>
                    <a:pt x="71321" y="8572"/>
                  </a:cubicBezTo>
                  <a:cubicBezTo>
                    <a:pt x="71365" y="8541"/>
                    <a:pt x="71409" y="8509"/>
                    <a:pt x="71447" y="8472"/>
                  </a:cubicBezTo>
                  <a:cubicBezTo>
                    <a:pt x="71479" y="8415"/>
                    <a:pt x="71498" y="8358"/>
                    <a:pt x="71510" y="8295"/>
                  </a:cubicBezTo>
                  <a:cubicBezTo>
                    <a:pt x="71510" y="8264"/>
                    <a:pt x="71806" y="8044"/>
                    <a:pt x="71926" y="7987"/>
                  </a:cubicBezTo>
                  <a:cubicBezTo>
                    <a:pt x="72051" y="7937"/>
                    <a:pt x="72309" y="7798"/>
                    <a:pt x="72372" y="7767"/>
                  </a:cubicBezTo>
                  <a:cubicBezTo>
                    <a:pt x="72486" y="7716"/>
                    <a:pt x="72593" y="7653"/>
                    <a:pt x="72700" y="7578"/>
                  </a:cubicBezTo>
                  <a:cubicBezTo>
                    <a:pt x="72700" y="7578"/>
                    <a:pt x="72775" y="7527"/>
                    <a:pt x="72914" y="7420"/>
                  </a:cubicBezTo>
                  <a:cubicBezTo>
                    <a:pt x="73071" y="7301"/>
                    <a:pt x="73235" y="7188"/>
                    <a:pt x="73398" y="7068"/>
                  </a:cubicBezTo>
                  <a:cubicBezTo>
                    <a:pt x="73530" y="6980"/>
                    <a:pt x="73663" y="6873"/>
                    <a:pt x="73776" y="6753"/>
                  </a:cubicBezTo>
                  <a:cubicBezTo>
                    <a:pt x="73895" y="6621"/>
                    <a:pt x="74034" y="6514"/>
                    <a:pt x="74185" y="6426"/>
                  </a:cubicBezTo>
                  <a:cubicBezTo>
                    <a:pt x="74305" y="6363"/>
                    <a:pt x="74355" y="6288"/>
                    <a:pt x="74330" y="6275"/>
                  </a:cubicBezTo>
                  <a:cubicBezTo>
                    <a:pt x="74305" y="6262"/>
                    <a:pt x="74355" y="6168"/>
                    <a:pt x="74386" y="6137"/>
                  </a:cubicBezTo>
                  <a:cubicBezTo>
                    <a:pt x="74412" y="6105"/>
                    <a:pt x="74386" y="6004"/>
                    <a:pt x="74368" y="5973"/>
                  </a:cubicBezTo>
                  <a:cubicBezTo>
                    <a:pt x="74355" y="5935"/>
                    <a:pt x="74355" y="5897"/>
                    <a:pt x="74374" y="5860"/>
                  </a:cubicBezTo>
                  <a:cubicBezTo>
                    <a:pt x="74386" y="5841"/>
                    <a:pt x="74336" y="5778"/>
                    <a:pt x="74311" y="5759"/>
                  </a:cubicBezTo>
                  <a:cubicBezTo>
                    <a:pt x="74286" y="5740"/>
                    <a:pt x="74305" y="5627"/>
                    <a:pt x="74317" y="5589"/>
                  </a:cubicBezTo>
                  <a:cubicBezTo>
                    <a:pt x="74330" y="5551"/>
                    <a:pt x="74323" y="5520"/>
                    <a:pt x="74317" y="5520"/>
                  </a:cubicBezTo>
                  <a:cubicBezTo>
                    <a:pt x="74316" y="5520"/>
                    <a:pt x="74312" y="5521"/>
                    <a:pt x="74307" y="5521"/>
                  </a:cubicBezTo>
                  <a:cubicBezTo>
                    <a:pt x="74262" y="5521"/>
                    <a:pt x="74096" y="5500"/>
                    <a:pt x="74034" y="5495"/>
                  </a:cubicBezTo>
                  <a:cubicBezTo>
                    <a:pt x="73990" y="5495"/>
                    <a:pt x="73940" y="5482"/>
                    <a:pt x="73902" y="5463"/>
                  </a:cubicBezTo>
                  <a:cubicBezTo>
                    <a:pt x="73902" y="5461"/>
                    <a:pt x="73901" y="5461"/>
                    <a:pt x="73899" y="5461"/>
                  </a:cubicBezTo>
                  <a:cubicBezTo>
                    <a:pt x="73895" y="5461"/>
                    <a:pt x="73887" y="5465"/>
                    <a:pt x="73883" y="5469"/>
                  </a:cubicBezTo>
                  <a:cubicBezTo>
                    <a:pt x="73795" y="5488"/>
                    <a:pt x="73707" y="5495"/>
                    <a:pt x="73619" y="5501"/>
                  </a:cubicBezTo>
                  <a:lnTo>
                    <a:pt x="73474" y="5507"/>
                  </a:lnTo>
                  <a:lnTo>
                    <a:pt x="73442" y="5507"/>
                  </a:lnTo>
                  <a:lnTo>
                    <a:pt x="73184" y="5488"/>
                  </a:lnTo>
                  <a:lnTo>
                    <a:pt x="72933" y="5501"/>
                  </a:lnTo>
                  <a:cubicBezTo>
                    <a:pt x="72844" y="5501"/>
                    <a:pt x="72756" y="5507"/>
                    <a:pt x="72675" y="5520"/>
                  </a:cubicBezTo>
                  <a:cubicBezTo>
                    <a:pt x="72669" y="5525"/>
                    <a:pt x="72378" y="5681"/>
                    <a:pt x="72298" y="5681"/>
                  </a:cubicBezTo>
                  <a:cubicBezTo>
                    <a:pt x="72287" y="5681"/>
                    <a:pt x="72280" y="5678"/>
                    <a:pt x="72278" y="5671"/>
                  </a:cubicBezTo>
                  <a:cubicBezTo>
                    <a:pt x="72276" y="5661"/>
                    <a:pt x="72261" y="5657"/>
                    <a:pt x="72239" y="5657"/>
                  </a:cubicBezTo>
                  <a:cubicBezTo>
                    <a:pt x="72152" y="5657"/>
                    <a:pt x="71947" y="5717"/>
                    <a:pt x="71897" y="5717"/>
                  </a:cubicBezTo>
                  <a:cubicBezTo>
                    <a:pt x="71886" y="5717"/>
                    <a:pt x="71882" y="5715"/>
                    <a:pt x="71888" y="5709"/>
                  </a:cubicBezTo>
                  <a:cubicBezTo>
                    <a:pt x="71913" y="5683"/>
                    <a:pt x="71926" y="5646"/>
                    <a:pt x="71919" y="5608"/>
                  </a:cubicBezTo>
                  <a:cubicBezTo>
                    <a:pt x="71916" y="5606"/>
                    <a:pt x="71907" y="5605"/>
                    <a:pt x="71896" y="5605"/>
                  </a:cubicBezTo>
                  <a:cubicBezTo>
                    <a:pt x="71870" y="5605"/>
                    <a:pt x="71832" y="5610"/>
                    <a:pt x="71819" y="5614"/>
                  </a:cubicBezTo>
                  <a:cubicBezTo>
                    <a:pt x="71813" y="5615"/>
                    <a:pt x="71807" y="5616"/>
                    <a:pt x="71801" y="5616"/>
                  </a:cubicBezTo>
                  <a:cubicBezTo>
                    <a:pt x="71774" y="5616"/>
                    <a:pt x="71745" y="5606"/>
                    <a:pt x="71724" y="5595"/>
                  </a:cubicBezTo>
                  <a:lnTo>
                    <a:pt x="71661" y="5551"/>
                  </a:lnTo>
                  <a:lnTo>
                    <a:pt x="71605" y="5513"/>
                  </a:lnTo>
                  <a:cubicBezTo>
                    <a:pt x="71604" y="5513"/>
                    <a:pt x="71603" y="5513"/>
                    <a:pt x="71602" y="5513"/>
                  </a:cubicBezTo>
                  <a:cubicBezTo>
                    <a:pt x="71592" y="5513"/>
                    <a:pt x="71592" y="5547"/>
                    <a:pt x="71592" y="5570"/>
                  </a:cubicBezTo>
                  <a:cubicBezTo>
                    <a:pt x="71611" y="5614"/>
                    <a:pt x="71630" y="5658"/>
                    <a:pt x="71655" y="5696"/>
                  </a:cubicBezTo>
                  <a:cubicBezTo>
                    <a:pt x="71674" y="5721"/>
                    <a:pt x="71579" y="5746"/>
                    <a:pt x="71441" y="5746"/>
                  </a:cubicBezTo>
                  <a:lnTo>
                    <a:pt x="70812" y="5765"/>
                  </a:lnTo>
                  <a:cubicBezTo>
                    <a:pt x="70717" y="5765"/>
                    <a:pt x="70629" y="5753"/>
                    <a:pt x="70541" y="5740"/>
                  </a:cubicBezTo>
                  <a:cubicBezTo>
                    <a:pt x="70453" y="5715"/>
                    <a:pt x="70365" y="5696"/>
                    <a:pt x="70270" y="5683"/>
                  </a:cubicBezTo>
                  <a:cubicBezTo>
                    <a:pt x="70170" y="5658"/>
                    <a:pt x="70075" y="5620"/>
                    <a:pt x="69987" y="5564"/>
                  </a:cubicBezTo>
                  <a:cubicBezTo>
                    <a:pt x="69874" y="5501"/>
                    <a:pt x="69760" y="5419"/>
                    <a:pt x="69660" y="5331"/>
                  </a:cubicBezTo>
                  <a:cubicBezTo>
                    <a:pt x="69559" y="5237"/>
                    <a:pt x="69395" y="5092"/>
                    <a:pt x="69288" y="5004"/>
                  </a:cubicBezTo>
                  <a:lnTo>
                    <a:pt x="69018" y="4714"/>
                  </a:lnTo>
                  <a:cubicBezTo>
                    <a:pt x="68923" y="4620"/>
                    <a:pt x="68646" y="4337"/>
                    <a:pt x="68571" y="4261"/>
                  </a:cubicBezTo>
                  <a:cubicBezTo>
                    <a:pt x="68464" y="4135"/>
                    <a:pt x="68382" y="3997"/>
                    <a:pt x="68332" y="3846"/>
                  </a:cubicBezTo>
                  <a:cubicBezTo>
                    <a:pt x="68319" y="3770"/>
                    <a:pt x="68300" y="3701"/>
                    <a:pt x="68269" y="3638"/>
                  </a:cubicBezTo>
                  <a:cubicBezTo>
                    <a:pt x="68263" y="3626"/>
                    <a:pt x="68249" y="3621"/>
                    <a:pt x="68233" y="3621"/>
                  </a:cubicBezTo>
                  <a:cubicBezTo>
                    <a:pt x="68215" y="3621"/>
                    <a:pt x="68194" y="3628"/>
                    <a:pt x="68181" y="3638"/>
                  </a:cubicBezTo>
                  <a:cubicBezTo>
                    <a:pt x="68162" y="3651"/>
                    <a:pt x="68143" y="3839"/>
                    <a:pt x="68143" y="3915"/>
                  </a:cubicBezTo>
                  <a:cubicBezTo>
                    <a:pt x="68143" y="3984"/>
                    <a:pt x="68067" y="4116"/>
                    <a:pt x="67967" y="4211"/>
                  </a:cubicBezTo>
                  <a:lnTo>
                    <a:pt x="66746" y="5211"/>
                  </a:lnTo>
                  <a:lnTo>
                    <a:pt x="66494" y="5406"/>
                  </a:lnTo>
                  <a:cubicBezTo>
                    <a:pt x="66406" y="5432"/>
                    <a:pt x="66311" y="5438"/>
                    <a:pt x="66217" y="5438"/>
                  </a:cubicBezTo>
                  <a:lnTo>
                    <a:pt x="65858" y="5463"/>
                  </a:lnTo>
                  <a:cubicBezTo>
                    <a:pt x="65726" y="5438"/>
                    <a:pt x="65644" y="5306"/>
                    <a:pt x="65657" y="5255"/>
                  </a:cubicBezTo>
                  <a:cubicBezTo>
                    <a:pt x="65661" y="5227"/>
                    <a:pt x="65641" y="5217"/>
                    <a:pt x="65620" y="5217"/>
                  </a:cubicBezTo>
                  <a:cubicBezTo>
                    <a:pt x="65608" y="5217"/>
                    <a:pt x="65596" y="5220"/>
                    <a:pt x="65588" y="5224"/>
                  </a:cubicBezTo>
                  <a:cubicBezTo>
                    <a:pt x="65556" y="5243"/>
                    <a:pt x="65512" y="5255"/>
                    <a:pt x="65474" y="5274"/>
                  </a:cubicBezTo>
                  <a:cubicBezTo>
                    <a:pt x="65449" y="5281"/>
                    <a:pt x="65462" y="5394"/>
                    <a:pt x="65468" y="5432"/>
                  </a:cubicBezTo>
                  <a:cubicBezTo>
                    <a:pt x="65474" y="5469"/>
                    <a:pt x="65449" y="5501"/>
                    <a:pt x="65418" y="5513"/>
                  </a:cubicBezTo>
                  <a:cubicBezTo>
                    <a:pt x="65393" y="5513"/>
                    <a:pt x="65336" y="5463"/>
                    <a:pt x="65323" y="5432"/>
                  </a:cubicBezTo>
                  <a:cubicBezTo>
                    <a:pt x="65319" y="5423"/>
                    <a:pt x="65309" y="5420"/>
                    <a:pt x="65298" y="5420"/>
                  </a:cubicBezTo>
                  <a:cubicBezTo>
                    <a:pt x="65275" y="5420"/>
                    <a:pt x="65245" y="5432"/>
                    <a:pt x="65229" y="5444"/>
                  </a:cubicBezTo>
                  <a:cubicBezTo>
                    <a:pt x="65228" y="5445"/>
                    <a:pt x="65227" y="5446"/>
                    <a:pt x="65225" y="5446"/>
                  </a:cubicBezTo>
                  <a:cubicBezTo>
                    <a:pt x="65199" y="5446"/>
                    <a:pt x="65095" y="5289"/>
                    <a:pt x="65072" y="5218"/>
                  </a:cubicBezTo>
                  <a:cubicBezTo>
                    <a:pt x="65065" y="5199"/>
                    <a:pt x="65059" y="5191"/>
                    <a:pt x="65053" y="5191"/>
                  </a:cubicBezTo>
                  <a:cubicBezTo>
                    <a:pt x="65035" y="5191"/>
                    <a:pt x="65021" y="5259"/>
                    <a:pt x="65021" y="5306"/>
                  </a:cubicBezTo>
                  <a:cubicBezTo>
                    <a:pt x="65019" y="5326"/>
                    <a:pt x="65000" y="5335"/>
                    <a:pt x="64975" y="5335"/>
                  </a:cubicBezTo>
                  <a:cubicBezTo>
                    <a:pt x="64922" y="5335"/>
                    <a:pt x="64845" y="5296"/>
                    <a:pt x="64845" y="5237"/>
                  </a:cubicBezTo>
                  <a:cubicBezTo>
                    <a:pt x="64851" y="5148"/>
                    <a:pt x="64832" y="5073"/>
                    <a:pt x="64814" y="5073"/>
                  </a:cubicBezTo>
                  <a:cubicBezTo>
                    <a:pt x="64795" y="5073"/>
                    <a:pt x="64776" y="5211"/>
                    <a:pt x="64776" y="5268"/>
                  </a:cubicBezTo>
                  <a:cubicBezTo>
                    <a:pt x="64771" y="5314"/>
                    <a:pt x="64737" y="5335"/>
                    <a:pt x="64714" y="5335"/>
                  </a:cubicBezTo>
                  <a:cubicBezTo>
                    <a:pt x="64709" y="5335"/>
                    <a:pt x="64704" y="5333"/>
                    <a:pt x="64700" y="5331"/>
                  </a:cubicBezTo>
                  <a:cubicBezTo>
                    <a:pt x="64656" y="5262"/>
                    <a:pt x="64631" y="5180"/>
                    <a:pt x="64612" y="5098"/>
                  </a:cubicBezTo>
                  <a:cubicBezTo>
                    <a:pt x="64609" y="5083"/>
                    <a:pt x="64605" y="5077"/>
                    <a:pt x="64601" y="5077"/>
                  </a:cubicBezTo>
                  <a:cubicBezTo>
                    <a:pt x="64586" y="5077"/>
                    <a:pt x="64567" y="5141"/>
                    <a:pt x="64562" y="5180"/>
                  </a:cubicBezTo>
                  <a:cubicBezTo>
                    <a:pt x="64559" y="5192"/>
                    <a:pt x="64548" y="5198"/>
                    <a:pt x="64532" y="5198"/>
                  </a:cubicBezTo>
                  <a:cubicBezTo>
                    <a:pt x="64475" y="5198"/>
                    <a:pt x="64359" y="5128"/>
                    <a:pt x="64354" y="5054"/>
                  </a:cubicBezTo>
                  <a:cubicBezTo>
                    <a:pt x="64350" y="4987"/>
                    <a:pt x="64337" y="4962"/>
                    <a:pt x="64326" y="4962"/>
                  </a:cubicBezTo>
                  <a:cubicBezTo>
                    <a:pt x="64320" y="4962"/>
                    <a:pt x="64314" y="4968"/>
                    <a:pt x="64310" y="4979"/>
                  </a:cubicBezTo>
                  <a:cubicBezTo>
                    <a:pt x="64304" y="5035"/>
                    <a:pt x="64297" y="5086"/>
                    <a:pt x="64297" y="5142"/>
                  </a:cubicBezTo>
                  <a:cubicBezTo>
                    <a:pt x="64297" y="5156"/>
                    <a:pt x="64285" y="5161"/>
                    <a:pt x="64270" y="5161"/>
                  </a:cubicBezTo>
                  <a:cubicBezTo>
                    <a:pt x="64251" y="5161"/>
                    <a:pt x="64226" y="5153"/>
                    <a:pt x="64216" y="5142"/>
                  </a:cubicBezTo>
                  <a:cubicBezTo>
                    <a:pt x="64197" y="5123"/>
                    <a:pt x="64178" y="4966"/>
                    <a:pt x="64165" y="4916"/>
                  </a:cubicBezTo>
                  <a:cubicBezTo>
                    <a:pt x="64157" y="4887"/>
                    <a:pt x="64132" y="4871"/>
                    <a:pt x="64108" y="4871"/>
                  </a:cubicBezTo>
                  <a:cubicBezTo>
                    <a:pt x="64095" y="4871"/>
                    <a:pt x="64082" y="4875"/>
                    <a:pt x="64071" y="4884"/>
                  </a:cubicBezTo>
                  <a:cubicBezTo>
                    <a:pt x="64052" y="4903"/>
                    <a:pt x="64058" y="4991"/>
                    <a:pt x="64071" y="5023"/>
                  </a:cubicBezTo>
                  <a:cubicBezTo>
                    <a:pt x="64071" y="5054"/>
                    <a:pt x="64058" y="5086"/>
                    <a:pt x="64039" y="5111"/>
                  </a:cubicBezTo>
                  <a:cubicBezTo>
                    <a:pt x="64014" y="5193"/>
                    <a:pt x="63989" y="5274"/>
                    <a:pt x="63977" y="5356"/>
                  </a:cubicBezTo>
                  <a:cubicBezTo>
                    <a:pt x="63945" y="5476"/>
                    <a:pt x="63914" y="5589"/>
                    <a:pt x="63895" y="5709"/>
                  </a:cubicBezTo>
                  <a:cubicBezTo>
                    <a:pt x="63844" y="5986"/>
                    <a:pt x="63781" y="6262"/>
                    <a:pt x="63700" y="6533"/>
                  </a:cubicBezTo>
                  <a:cubicBezTo>
                    <a:pt x="63656" y="6672"/>
                    <a:pt x="63586" y="6804"/>
                    <a:pt x="63498" y="6923"/>
                  </a:cubicBezTo>
                  <a:cubicBezTo>
                    <a:pt x="63416" y="7024"/>
                    <a:pt x="63158" y="7295"/>
                    <a:pt x="63089" y="7370"/>
                  </a:cubicBezTo>
                  <a:cubicBezTo>
                    <a:pt x="63020" y="7446"/>
                    <a:pt x="62800" y="7672"/>
                    <a:pt x="62737" y="7735"/>
                  </a:cubicBezTo>
                  <a:cubicBezTo>
                    <a:pt x="62674" y="7804"/>
                    <a:pt x="62485" y="7987"/>
                    <a:pt x="62422" y="8037"/>
                  </a:cubicBezTo>
                  <a:cubicBezTo>
                    <a:pt x="62408" y="8048"/>
                    <a:pt x="62393" y="8052"/>
                    <a:pt x="62379" y="8052"/>
                  </a:cubicBezTo>
                  <a:cubicBezTo>
                    <a:pt x="62332" y="8052"/>
                    <a:pt x="62287" y="8009"/>
                    <a:pt x="62277" y="7981"/>
                  </a:cubicBezTo>
                  <a:cubicBezTo>
                    <a:pt x="62276" y="7976"/>
                    <a:pt x="62274" y="7974"/>
                    <a:pt x="62272" y="7974"/>
                  </a:cubicBezTo>
                  <a:cubicBezTo>
                    <a:pt x="62256" y="7974"/>
                    <a:pt x="62226" y="8083"/>
                    <a:pt x="62221" y="8138"/>
                  </a:cubicBezTo>
                  <a:cubicBezTo>
                    <a:pt x="62215" y="8167"/>
                    <a:pt x="62175" y="8181"/>
                    <a:pt x="62133" y="8181"/>
                  </a:cubicBezTo>
                  <a:cubicBezTo>
                    <a:pt x="62084" y="8181"/>
                    <a:pt x="62032" y="8162"/>
                    <a:pt x="62025" y="8125"/>
                  </a:cubicBezTo>
                  <a:cubicBezTo>
                    <a:pt x="62022" y="8102"/>
                    <a:pt x="62016" y="8093"/>
                    <a:pt x="62010" y="8093"/>
                  </a:cubicBezTo>
                  <a:cubicBezTo>
                    <a:pt x="61996" y="8093"/>
                    <a:pt x="61979" y="8141"/>
                    <a:pt x="61975" y="8176"/>
                  </a:cubicBezTo>
                  <a:cubicBezTo>
                    <a:pt x="61969" y="8226"/>
                    <a:pt x="61893" y="8270"/>
                    <a:pt x="61868" y="8270"/>
                  </a:cubicBezTo>
                  <a:cubicBezTo>
                    <a:pt x="61837" y="8270"/>
                    <a:pt x="61761" y="8163"/>
                    <a:pt x="61742" y="8125"/>
                  </a:cubicBezTo>
                  <a:cubicBezTo>
                    <a:pt x="61736" y="8115"/>
                    <a:pt x="61732" y="8110"/>
                    <a:pt x="61729" y="8110"/>
                  </a:cubicBezTo>
                  <a:cubicBezTo>
                    <a:pt x="61720" y="8110"/>
                    <a:pt x="61726" y="8152"/>
                    <a:pt x="61736" y="8176"/>
                  </a:cubicBezTo>
                  <a:cubicBezTo>
                    <a:pt x="61742" y="8214"/>
                    <a:pt x="61660" y="8295"/>
                    <a:pt x="61623" y="8314"/>
                  </a:cubicBezTo>
                  <a:cubicBezTo>
                    <a:pt x="61616" y="8317"/>
                    <a:pt x="61609" y="8318"/>
                    <a:pt x="61603" y="8318"/>
                  </a:cubicBezTo>
                  <a:cubicBezTo>
                    <a:pt x="61576" y="8318"/>
                    <a:pt x="61560" y="8298"/>
                    <a:pt x="61560" y="8283"/>
                  </a:cubicBezTo>
                  <a:cubicBezTo>
                    <a:pt x="61560" y="8264"/>
                    <a:pt x="61490" y="8182"/>
                    <a:pt x="61459" y="8157"/>
                  </a:cubicBezTo>
                  <a:cubicBezTo>
                    <a:pt x="61456" y="8153"/>
                    <a:pt x="61452" y="8152"/>
                    <a:pt x="61450" y="8152"/>
                  </a:cubicBezTo>
                  <a:cubicBezTo>
                    <a:pt x="61432" y="8152"/>
                    <a:pt x="61428" y="8212"/>
                    <a:pt x="61434" y="8245"/>
                  </a:cubicBezTo>
                  <a:cubicBezTo>
                    <a:pt x="61440" y="8283"/>
                    <a:pt x="61383" y="8339"/>
                    <a:pt x="61358" y="8352"/>
                  </a:cubicBezTo>
                  <a:cubicBezTo>
                    <a:pt x="61357" y="8353"/>
                    <a:pt x="61355" y="8353"/>
                    <a:pt x="61354" y="8353"/>
                  </a:cubicBezTo>
                  <a:cubicBezTo>
                    <a:pt x="61326" y="8353"/>
                    <a:pt x="61268" y="8256"/>
                    <a:pt x="61232" y="8226"/>
                  </a:cubicBezTo>
                  <a:cubicBezTo>
                    <a:pt x="61224" y="8220"/>
                    <a:pt x="61216" y="8218"/>
                    <a:pt x="61210" y="8218"/>
                  </a:cubicBezTo>
                  <a:cubicBezTo>
                    <a:pt x="61190" y="8218"/>
                    <a:pt x="61185" y="8245"/>
                    <a:pt x="61195" y="8264"/>
                  </a:cubicBezTo>
                  <a:cubicBezTo>
                    <a:pt x="61201" y="8295"/>
                    <a:pt x="61201" y="8327"/>
                    <a:pt x="61195" y="8333"/>
                  </a:cubicBezTo>
                  <a:cubicBezTo>
                    <a:pt x="61157" y="8402"/>
                    <a:pt x="61132" y="8478"/>
                    <a:pt x="61119" y="8560"/>
                  </a:cubicBezTo>
                  <a:cubicBezTo>
                    <a:pt x="61125" y="8616"/>
                    <a:pt x="61151" y="8673"/>
                    <a:pt x="61188" y="8723"/>
                  </a:cubicBezTo>
                  <a:cubicBezTo>
                    <a:pt x="61214" y="8736"/>
                    <a:pt x="61188" y="8818"/>
                    <a:pt x="61169" y="8849"/>
                  </a:cubicBezTo>
                  <a:cubicBezTo>
                    <a:pt x="61157" y="8874"/>
                    <a:pt x="61169" y="8906"/>
                    <a:pt x="61195" y="8918"/>
                  </a:cubicBezTo>
                  <a:cubicBezTo>
                    <a:pt x="61214" y="8925"/>
                    <a:pt x="62579" y="9139"/>
                    <a:pt x="62617" y="9139"/>
                  </a:cubicBezTo>
                  <a:cubicBezTo>
                    <a:pt x="62649" y="9139"/>
                    <a:pt x="62567" y="9283"/>
                    <a:pt x="62523" y="9340"/>
                  </a:cubicBezTo>
                  <a:cubicBezTo>
                    <a:pt x="62482" y="9393"/>
                    <a:pt x="62495" y="9429"/>
                    <a:pt x="62517" y="9429"/>
                  </a:cubicBezTo>
                  <a:cubicBezTo>
                    <a:pt x="62519" y="9429"/>
                    <a:pt x="62521" y="9429"/>
                    <a:pt x="62523" y="9428"/>
                  </a:cubicBezTo>
                  <a:cubicBezTo>
                    <a:pt x="62523" y="9428"/>
                    <a:pt x="62523" y="9428"/>
                    <a:pt x="62524" y="9428"/>
                  </a:cubicBezTo>
                  <a:cubicBezTo>
                    <a:pt x="62548" y="9428"/>
                    <a:pt x="62567" y="9631"/>
                    <a:pt x="62560" y="9711"/>
                  </a:cubicBezTo>
                  <a:cubicBezTo>
                    <a:pt x="62554" y="9789"/>
                    <a:pt x="62525" y="9850"/>
                    <a:pt x="62512" y="9850"/>
                  </a:cubicBezTo>
                  <a:cubicBezTo>
                    <a:pt x="62511" y="9850"/>
                    <a:pt x="62511" y="9850"/>
                    <a:pt x="62510" y="9850"/>
                  </a:cubicBezTo>
                  <a:cubicBezTo>
                    <a:pt x="62497" y="9850"/>
                    <a:pt x="62510" y="9875"/>
                    <a:pt x="62529" y="9888"/>
                  </a:cubicBezTo>
                  <a:cubicBezTo>
                    <a:pt x="62542" y="9951"/>
                    <a:pt x="62548" y="10014"/>
                    <a:pt x="62542" y="10083"/>
                  </a:cubicBezTo>
                  <a:cubicBezTo>
                    <a:pt x="62542" y="10113"/>
                    <a:pt x="62499" y="10132"/>
                    <a:pt x="62463" y="10132"/>
                  </a:cubicBezTo>
                  <a:cubicBezTo>
                    <a:pt x="62446" y="10132"/>
                    <a:pt x="62432" y="10128"/>
                    <a:pt x="62422" y="10121"/>
                  </a:cubicBezTo>
                  <a:cubicBezTo>
                    <a:pt x="62384" y="10095"/>
                    <a:pt x="62340" y="10083"/>
                    <a:pt x="62290" y="10076"/>
                  </a:cubicBezTo>
                  <a:cubicBezTo>
                    <a:pt x="62265" y="10076"/>
                    <a:pt x="62239" y="10076"/>
                    <a:pt x="62239" y="10083"/>
                  </a:cubicBezTo>
                  <a:cubicBezTo>
                    <a:pt x="62202" y="10158"/>
                    <a:pt x="62176" y="10240"/>
                    <a:pt x="62170" y="10322"/>
                  </a:cubicBezTo>
                  <a:cubicBezTo>
                    <a:pt x="62176" y="10360"/>
                    <a:pt x="62176" y="10404"/>
                    <a:pt x="62170" y="10441"/>
                  </a:cubicBezTo>
                  <a:cubicBezTo>
                    <a:pt x="62170" y="10441"/>
                    <a:pt x="61950" y="11272"/>
                    <a:pt x="61918" y="11348"/>
                  </a:cubicBezTo>
                  <a:cubicBezTo>
                    <a:pt x="61855" y="11500"/>
                    <a:pt x="61568" y="11983"/>
                    <a:pt x="61325" y="11983"/>
                  </a:cubicBezTo>
                  <a:cubicBezTo>
                    <a:pt x="61277" y="11983"/>
                    <a:pt x="61231" y="11964"/>
                    <a:pt x="61188" y="11921"/>
                  </a:cubicBezTo>
                  <a:cubicBezTo>
                    <a:pt x="61119" y="11927"/>
                    <a:pt x="61050" y="11965"/>
                    <a:pt x="60993" y="12009"/>
                  </a:cubicBezTo>
                  <a:cubicBezTo>
                    <a:pt x="61037" y="12114"/>
                    <a:pt x="60995" y="12198"/>
                    <a:pt x="60923" y="12198"/>
                  </a:cubicBezTo>
                  <a:cubicBezTo>
                    <a:pt x="60891" y="12198"/>
                    <a:pt x="60855" y="12183"/>
                    <a:pt x="60817" y="12147"/>
                  </a:cubicBezTo>
                  <a:cubicBezTo>
                    <a:pt x="60742" y="12247"/>
                    <a:pt x="60605" y="12327"/>
                    <a:pt x="60475" y="12327"/>
                  </a:cubicBezTo>
                  <a:cubicBezTo>
                    <a:pt x="60407" y="12327"/>
                    <a:pt x="60342" y="12306"/>
                    <a:pt x="60288" y="12254"/>
                  </a:cubicBezTo>
                  <a:cubicBezTo>
                    <a:pt x="60238" y="12335"/>
                    <a:pt x="60081" y="12409"/>
                    <a:pt x="59956" y="12409"/>
                  </a:cubicBezTo>
                  <a:cubicBezTo>
                    <a:pt x="59895" y="12409"/>
                    <a:pt x="59841" y="12392"/>
                    <a:pt x="59810" y="12348"/>
                  </a:cubicBezTo>
                  <a:cubicBezTo>
                    <a:pt x="59809" y="12346"/>
                    <a:pt x="59805" y="12346"/>
                    <a:pt x="59800" y="12346"/>
                  </a:cubicBezTo>
                  <a:cubicBezTo>
                    <a:pt x="59745" y="12346"/>
                    <a:pt x="59492" y="12468"/>
                    <a:pt x="59458" y="12468"/>
                  </a:cubicBezTo>
                  <a:cubicBezTo>
                    <a:pt x="59432" y="12569"/>
                    <a:pt x="59420" y="12676"/>
                    <a:pt x="59420" y="12783"/>
                  </a:cubicBezTo>
                  <a:cubicBezTo>
                    <a:pt x="59420" y="12865"/>
                    <a:pt x="59766" y="13066"/>
                    <a:pt x="59810" y="13085"/>
                  </a:cubicBezTo>
                  <a:cubicBezTo>
                    <a:pt x="59848" y="13104"/>
                    <a:pt x="61409" y="13695"/>
                    <a:pt x="61440" y="13695"/>
                  </a:cubicBezTo>
                  <a:cubicBezTo>
                    <a:pt x="61472" y="13702"/>
                    <a:pt x="61497" y="13777"/>
                    <a:pt x="61497" y="13815"/>
                  </a:cubicBezTo>
                  <a:cubicBezTo>
                    <a:pt x="61502" y="13848"/>
                    <a:pt x="61412" y="13866"/>
                    <a:pt x="61355" y="13866"/>
                  </a:cubicBezTo>
                  <a:cubicBezTo>
                    <a:pt x="61347" y="13866"/>
                    <a:pt x="61340" y="13866"/>
                    <a:pt x="61333" y="13865"/>
                  </a:cubicBezTo>
                  <a:cubicBezTo>
                    <a:pt x="61332" y="13865"/>
                    <a:pt x="61331" y="13865"/>
                    <a:pt x="61329" y="13865"/>
                  </a:cubicBezTo>
                  <a:cubicBezTo>
                    <a:pt x="61287" y="13865"/>
                    <a:pt x="61251" y="13967"/>
                    <a:pt x="61251" y="14010"/>
                  </a:cubicBezTo>
                  <a:cubicBezTo>
                    <a:pt x="61276" y="14073"/>
                    <a:pt x="61314" y="14142"/>
                    <a:pt x="61365" y="14193"/>
                  </a:cubicBezTo>
                  <a:cubicBezTo>
                    <a:pt x="61402" y="14255"/>
                    <a:pt x="61415" y="14325"/>
                    <a:pt x="61421" y="14394"/>
                  </a:cubicBezTo>
                  <a:cubicBezTo>
                    <a:pt x="61402" y="14451"/>
                    <a:pt x="61371" y="14501"/>
                    <a:pt x="61327" y="14545"/>
                  </a:cubicBezTo>
                  <a:cubicBezTo>
                    <a:pt x="61302" y="14570"/>
                    <a:pt x="61339" y="14608"/>
                    <a:pt x="61365" y="14627"/>
                  </a:cubicBezTo>
                  <a:cubicBezTo>
                    <a:pt x="61390" y="14639"/>
                    <a:pt x="61409" y="14759"/>
                    <a:pt x="61409" y="14891"/>
                  </a:cubicBezTo>
                  <a:cubicBezTo>
                    <a:pt x="61409" y="14891"/>
                    <a:pt x="61409" y="15137"/>
                    <a:pt x="61415" y="15382"/>
                  </a:cubicBezTo>
                  <a:cubicBezTo>
                    <a:pt x="61421" y="15596"/>
                    <a:pt x="61409" y="15810"/>
                    <a:pt x="61383" y="16018"/>
                  </a:cubicBezTo>
                  <a:cubicBezTo>
                    <a:pt x="61352" y="16288"/>
                    <a:pt x="61333" y="16572"/>
                    <a:pt x="61333" y="16572"/>
                  </a:cubicBezTo>
                  <a:cubicBezTo>
                    <a:pt x="61330" y="16641"/>
                    <a:pt x="61324" y="16675"/>
                    <a:pt x="61317" y="16675"/>
                  </a:cubicBezTo>
                  <a:cubicBezTo>
                    <a:pt x="61311" y="16675"/>
                    <a:pt x="61305" y="16641"/>
                    <a:pt x="61302" y="16572"/>
                  </a:cubicBezTo>
                  <a:cubicBezTo>
                    <a:pt x="61289" y="16427"/>
                    <a:pt x="61283" y="16282"/>
                    <a:pt x="61289" y="16131"/>
                  </a:cubicBezTo>
                  <a:lnTo>
                    <a:pt x="61289" y="16043"/>
                  </a:lnTo>
                  <a:cubicBezTo>
                    <a:pt x="61289" y="15942"/>
                    <a:pt x="60968" y="15760"/>
                    <a:pt x="60848" y="15728"/>
                  </a:cubicBezTo>
                  <a:cubicBezTo>
                    <a:pt x="60754" y="15703"/>
                    <a:pt x="60666" y="15665"/>
                    <a:pt x="60590" y="15602"/>
                  </a:cubicBezTo>
                  <a:cubicBezTo>
                    <a:pt x="60578" y="15565"/>
                    <a:pt x="60578" y="15521"/>
                    <a:pt x="60590" y="15476"/>
                  </a:cubicBezTo>
                  <a:cubicBezTo>
                    <a:pt x="60599" y="15425"/>
                    <a:pt x="60544" y="15406"/>
                    <a:pt x="60456" y="15406"/>
                  </a:cubicBezTo>
                  <a:cubicBezTo>
                    <a:pt x="60210" y="15406"/>
                    <a:pt x="59708" y="15557"/>
                    <a:pt x="59634" y="15571"/>
                  </a:cubicBezTo>
                  <a:cubicBezTo>
                    <a:pt x="59193" y="15653"/>
                    <a:pt x="58746" y="15684"/>
                    <a:pt x="58300" y="15722"/>
                  </a:cubicBezTo>
                  <a:cubicBezTo>
                    <a:pt x="58237" y="15728"/>
                    <a:pt x="58142" y="15835"/>
                    <a:pt x="58092" y="15961"/>
                  </a:cubicBezTo>
                  <a:lnTo>
                    <a:pt x="58023" y="16225"/>
                  </a:lnTo>
                  <a:cubicBezTo>
                    <a:pt x="58018" y="16327"/>
                    <a:pt x="57972" y="16364"/>
                    <a:pt x="57936" y="16364"/>
                  </a:cubicBezTo>
                  <a:cubicBezTo>
                    <a:pt x="57923" y="16364"/>
                    <a:pt x="57911" y="16360"/>
                    <a:pt x="57903" y="16351"/>
                  </a:cubicBezTo>
                  <a:cubicBezTo>
                    <a:pt x="57896" y="16343"/>
                    <a:pt x="57890" y="16340"/>
                    <a:pt x="57884" y="16340"/>
                  </a:cubicBezTo>
                  <a:cubicBezTo>
                    <a:pt x="57866" y="16340"/>
                    <a:pt x="57853" y="16367"/>
                    <a:pt x="57853" y="16395"/>
                  </a:cubicBezTo>
                  <a:cubicBezTo>
                    <a:pt x="57853" y="16414"/>
                    <a:pt x="57829" y="16423"/>
                    <a:pt x="57793" y="16423"/>
                  </a:cubicBezTo>
                  <a:cubicBezTo>
                    <a:pt x="57768" y="16423"/>
                    <a:pt x="57736" y="16418"/>
                    <a:pt x="57702" y="16408"/>
                  </a:cubicBezTo>
                  <a:lnTo>
                    <a:pt x="57626" y="16389"/>
                  </a:lnTo>
                  <a:lnTo>
                    <a:pt x="57544" y="16370"/>
                  </a:lnTo>
                  <a:cubicBezTo>
                    <a:pt x="57539" y="16370"/>
                    <a:pt x="57534" y="16370"/>
                    <a:pt x="57530" y="16370"/>
                  </a:cubicBezTo>
                  <a:cubicBezTo>
                    <a:pt x="57449" y="16370"/>
                    <a:pt x="57503" y="16422"/>
                    <a:pt x="57557" y="16439"/>
                  </a:cubicBezTo>
                  <a:cubicBezTo>
                    <a:pt x="57607" y="16458"/>
                    <a:pt x="57651" y="16716"/>
                    <a:pt x="57645" y="16811"/>
                  </a:cubicBezTo>
                  <a:cubicBezTo>
                    <a:pt x="57645" y="16895"/>
                    <a:pt x="57575" y="16968"/>
                    <a:pt x="57542" y="16968"/>
                  </a:cubicBezTo>
                  <a:cubicBezTo>
                    <a:pt x="57541" y="16968"/>
                    <a:pt x="57539" y="16968"/>
                    <a:pt x="57538" y="16968"/>
                  </a:cubicBezTo>
                  <a:cubicBezTo>
                    <a:pt x="57500" y="16968"/>
                    <a:pt x="57437" y="16905"/>
                    <a:pt x="57425" y="16880"/>
                  </a:cubicBezTo>
                  <a:cubicBezTo>
                    <a:pt x="57343" y="16830"/>
                    <a:pt x="57261" y="16786"/>
                    <a:pt x="57167" y="16760"/>
                  </a:cubicBezTo>
                  <a:cubicBezTo>
                    <a:pt x="57110" y="16748"/>
                    <a:pt x="57060" y="16710"/>
                    <a:pt x="57028" y="16653"/>
                  </a:cubicBezTo>
                  <a:cubicBezTo>
                    <a:pt x="57022" y="16628"/>
                    <a:pt x="56846" y="16603"/>
                    <a:pt x="56783" y="16603"/>
                  </a:cubicBezTo>
                  <a:cubicBezTo>
                    <a:pt x="56713" y="16603"/>
                    <a:pt x="56644" y="16496"/>
                    <a:pt x="56638" y="16452"/>
                  </a:cubicBezTo>
                  <a:cubicBezTo>
                    <a:pt x="56632" y="16413"/>
                    <a:pt x="56390" y="16368"/>
                    <a:pt x="56258" y="16368"/>
                  </a:cubicBezTo>
                  <a:cubicBezTo>
                    <a:pt x="56242" y="16368"/>
                    <a:pt x="56228" y="16369"/>
                    <a:pt x="56216" y="16370"/>
                  </a:cubicBezTo>
                  <a:cubicBezTo>
                    <a:pt x="56156" y="16379"/>
                    <a:pt x="56093" y="16385"/>
                    <a:pt x="56031" y="16385"/>
                  </a:cubicBezTo>
                  <a:cubicBezTo>
                    <a:pt x="56009" y="16385"/>
                    <a:pt x="55986" y="16384"/>
                    <a:pt x="55965" y="16383"/>
                  </a:cubicBezTo>
                  <a:cubicBezTo>
                    <a:pt x="55946" y="16376"/>
                    <a:pt x="55927" y="16358"/>
                    <a:pt x="55908" y="16339"/>
                  </a:cubicBezTo>
                  <a:cubicBezTo>
                    <a:pt x="55902" y="16307"/>
                    <a:pt x="55902" y="16269"/>
                    <a:pt x="55908" y="16238"/>
                  </a:cubicBezTo>
                  <a:cubicBezTo>
                    <a:pt x="55914" y="16213"/>
                    <a:pt x="55889" y="16175"/>
                    <a:pt x="55870" y="16169"/>
                  </a:cubicBezTo>
                  <a:cubicBezTo>
                    <a:pt x="55819" y="16161"/>
                    <a:pt x="55767" y="16158"/>
                    <a:pt x="55717" y="16158"/>
                  </a:cubicBezTo>
                  <a:cubicBezTo>
                    <a:pt x="55681" y="16158"/>
                    <a:pt x="55646" y="16160"/>
                    <a:pt x="55612" y="16162"/>
                  </a:cubicBezTo>
                  <a:cubicBezTo>
                    <a:pt x="55549" y="16169"/>
                    <a:pt x="55386" y="16194"/>
                    <a:pt x="55253" y="16213"/>
                  </a:cubicBezTo>
                  <a:lnTo>
                    <a:pt x="54907" y="16282"/>
                  </a:lnTo>
                  <a:cubicBezTo>
                    <a:pt x="54798" y="16298"/>
                    <a:pt x="54571" y="16331"/>
                    <a:pt x="54454" y="16331"/>
                  </a:cubicBezTo>
                  <a:cubicBezTo>
                    <a:pt x="54430" y="16331"/>
                    <a:pt x="54410" y="16329"/>
                    <a:pt x="54397" y="16326"/>
                  </a:cubicBezTo>
                  <a:cubicBezTo>
                    <a:pt x="54390" y="16324"/>
                    <a:pt x="54380" y="16323"/>
                    <a:pt x="54367" y="16323"/>
                  </a:cubicBezTo>
                  <a:cubicBezTo>
                    <a:pt x="54269" y="16323"/>
                    <a:pt x="54041" y="16383"/>
                    <a:pt x="53963" y="16389"/>
                  </a:cubicBezTo>
                  <a:cubicBezTo>
                    <a:pt x="53875" y="16395"/>
                    <a:pt x="53768" y="16572"/>
                    <a:pt x="53755" y="16635"/>
                  </a:cubicBezTo>
                  <a:cubicBezTo>
                    <a:pt x="53754" y="16645"/>
                    <a:pt x="53749" y="16649"/>
                    <a:pt x="53743" y="16649"/>
                  </a:cubicBezTo>
                  <a:cubicBezTo>
                    <a:pt x="53710" y="16649"/>
                    <a:pt x="53625" y="16500"/>
                    <a:pt x="53636" y="16414"/>
                  </a:cubicBezTo>
                  <a:cubicBezTo>
                    <a:pt x="53638" y="16377"/>
                    <a:pt x="53631" y="16363"/>
                    <a:pt x="53620" y="16363"/>
                  </a:cubicBezTo>
                  <a:cubicBezTo>
                    <a:pt x="53600" y="16363"/>
                    <a:pt x="53566" y="16413"/>
                    <a:pt x="53554" y="16458"/>
                  </a:cubicBezTo>
                  <a:cubicBezTo>
                    <a:pt x="53548" y="16492"/>
                    <a:pt x="53501" y="16506"/>
                    <a:pt x="53450" y="16506"/>
                  </a:cubicBezTo>
                  <a:cubicBezTo>
                    <a:pt x="53395" y="16506"/>
                    <a:pt x="53334" y="16490"/>
                    <a:pt x="53309" y="16465"/>
                  </a:cubicBezTo>
                  <a:cubicBezTo>
                    <a:pt x="53266" y="16433"/>
                    <a:pt x="53215" y="16419"/>
                    <a:pt x="53167" y="16419"/>
                  </a:cubicBezTo>
                  <a:cubicBezTo>
                    <a:pt x="53157" y="16419"/>
                    <a:pt x="53148" y="16420"/>
                    <a:pt x="53139" y="16421"/>
                  </a:cubicBezTo>
                  <a:cubicBezTo>
                    <a:pt x="53106" y="16430"/>
                    <a:pt x="53074" y="16436"/>
                    <a:pt x="53044" y="16436"/>
                  </a:cubicBezTo>
                  <a:cubicBezTo>
                    <a:pt x="53033" y="16436"/>
                    <a:pt x="53023" y="16435"/>
                    <a:pt x="53013" y="16433"/>
                  </a:cubicBezTo>
                  <a:cubicBezTo>
                    <a:pt x="52988" y="16433"/>
                    <a:pt x="52937" y="16339"/>
                    <a:pt x="52925" y="16307"/>
                  </a:cubicBezTo>
                  <a:cubicBezTo>
                    <a:pt x="52912" y="16269"/>
                    <a:pt x="52767" y="16244"/>
                    <a:pt x="52717" y="16244"/>
                  </a:cubicBezTo>
                  <a:lnTo>
                    <a:pt x="52623" y="16244"/>
                  </a:lnTo>
                  <a:lnTo>
                    <a:pt x="52490" y="16137"/>
                  </a:lnTo>
                  <a:cubicBezTo>
                    <a:pt x="52461" y="16113"/>
                    <a:pt x="52305" y="16066"/>
                    <a:pt x="52195" y="16066"/>
                  </a:cubicBezTo>
                  <a:cubicBezTo>
                    <a:pt x="52162" y="16066"/>
                    <a:pt x="52133" y="16071"/>
                    <a:pt x="52113" y="16081"/>
                  </a:cubicBezTo>
                  <a:cubicBezTo>
                    <a:pt x="51930" y="16137"/>
                    <a:pt x="51748" y="16181"/>
                    <a:pt x="51559" y="16219"/>
                  </a:cubicBezTo>
                  <a:cubicBezTo>
                    <a:pt x="51439" y="16244"/>
                    <a:pt x="51332" y="16288"/>
                    <a:pt x="51225" y="16339"/>
                  </a:cubicBezTo>
                  <a:cubicBezTo>
                    <a:pt x="51219" y="16345"/>
                    <a:pt x="51213" y="16345"/>
                    <a:pt x="51206" y="16345"/>
                  </a:cubicBezTo>
                  <a:lnTo>
                    <a:pt x="51206" y="16320"/>
                  </a:lnTo>
                  <a:cubicBezTo>
                    <a:pt x="51194" y="16169"/>
                    <a:pt x="51087" y="16043"/>
                    <a:pt x="50942" y="16005"/>
                  </a:cubicBezTo>
                  <a:cubicBezTo>
                    <a:pt x="50873" y="16005"/>
                    <a:pt x="50810" y="15980"/>
                    <a:pt x="50797" y="15949"/>
                  </a:cubicBezTo>
                  <a:cubicBezTo>
                    <a:pt x="50793" y="15922"/>
                    <a:pt x="50779" y="15895"/>
                    <a:pt x="50767" y="15895"/>
                  </a:cubicBezTo>
                  <a:cubicBezTo>
                    <a:pt x="50762" y="15895"/>
                    <a:pt x="50757" y="15900"/>
                    <a:pt x="50753" y="15911"/>
                  </a:cubicBezTo>
                  <a:cubicBezTo>
                    <a:pt x="50741" y="15942"/>
                    <a:pt x="50602" y="16024"/>
                    <a:pt x="50464" y="16030"/>
                  </a:cubicBezTo>
                  <a:cubicBezTo>
                    <a:pt x="50425" y="16032"/>
                    <a:pt x="50386" y="16033"/>
                    <a:pt x="50348" y="16033"/>
                  </a:cubicBezTo>
                  <a:cubicBezTo>
                    <a:pt x="50254" y="16033"/>
                    <a:pt x="50161" y="16028"/>
                    <a:pt x="50067" y="16024"/>
                  </a:cubicBezTo>
                  <a:lnTo>
                    <a:pt x="49948" y="15942"/>
                  </a:lnTo>
                  <a:cubicBezTo>
                    <a:pt x="49834" y="15867"/>
                    <a:pt x="49740" y="15741"/>
                    <a:pt x="49740" y="15665"/>
                  </a:cubicBezTo>
                  <a:lnTo>
                    <a:pt x="49734" y="15596"/>
                  </a:lnTo>
                  <a:lnTo>
                    <a:pt x="49721" y="15527"/>
                  </a:lnTo>
                  <a:cubicBezTo>
                    <a:pt x="49709" y="15445"/>
                    <a:pt x="49406" y="15382"/>
                    <a:pt x="49293" y="15382"/>
                  </a:cubicBezTo>
                  <a:lnTo>
                    <a:pt x="49054" y="15382"/>
                  </a:lnTo>
                  <a:lnTo>
                    <a:pt x="48947" y="15376"/>
                  </a:lnTo>
                  <a:cubicBezTo>
                    <a:pt x="48945" y="15376"/>
                    <a:pt x="48943" y="15376"/>
                    <a:pt x="48940" y="15376"/>
                  </a:cubicBezTo>
                  <a:cubicBezTo>
                    <a:pt x="48817" y="15376"/>
                    <a:pt x="48714" y="15547"/>
                    <a:pt x="48727" y="15609"/>
                  </a:cubicBezTo>
                  <a:cubicBezTo>
                    <a:pt x="48733" y="15678"/>
                    <a:pt x="48645" y="15797"/>
                    <a:pt x="48532" y="15867"/>
                  </a:cubicBezTo>
                  <a:lnTo>
                    <a:pt x="48494" y="15886"/>
                  </a:lnTo>
                  <a:cubicBezTo>
                    <a:pt x="48462" y="15816"/>
                    <a:pt x="48406" y="15760"/>
                    <a:pt x="48330" y="15735"/>
                  </a:cubicBezTo>
                  <a:lnTo>
                    <a:pt x="48242" y="15709"/>
                  </a:lnTo>
                  <a:cubicBezTo>
                    <a:pt x="47984" y="15640"/>
                    <a:pt x="47720" y="15571"/>
                    <a:pt x="47462" y="15489"/>
                  </a:cubicBezTo>
                  <a:cubicBezTo>
                    <a:pt x="47273" y="15436"/>
                    <a:pt x="47085" y="15356"/>
                    <a:pt x="46887" y="15356"/>
                  </a:cubicBezTo>
                  <a:cubicBezTo>
                    <a:pt x="46873" y="15356"/>
                    <a:pt x="46859" y="15356"/>
                    <a:pt x="46845" y="15357"/>
                  </a:cubicBezTo>
                  <a:cubicBezTo>
                    <a:pt x="46631" y="15388"/>
                    <a:pt x="46423" y="15432"/>
                    <a:pt x="46215" y="15502"/>
                  </a:cubicBezTo>
                  <a:cubicBezTo>
                    <a:pt x="45894" y="15602"/>
                    <a:pt x="45567" y="15690"/>
                    <a:pt x="45253" y="15804"/>
                  </a:cubicBezTo>
                  <a:cubicBezTo>
                    <a:pt x="45095" y="15860"/>
                    <a:pt x="45064" y="15867"/>
                    <a:pt x="45064" y="15867"/>
                  </a:cubicBezTo>
                  <a:cubicBezTo>
                    <a:pt x="45007" y="15886"/>
                    <a:pt x="44944" y="15904"/>
                    <a:pt x="44881" y="15923"/>
                  </a:cubicBezTo>
                  <a:lnTo>
                    <a:pt x="44774" y="15892"/>
                  </a:lnTo>
                  <a:cubicBezTo>
                    <a:pt x="44617" y="15835"/>
                    <a:pt x="44447" y="15797"/>
                    <a:pt x="44283" y="15779"/>
                  </a:cubicBezTo>
                  <a:cubicBezTo>
                    <a:pt x="44164" y="15779"/>
                    <a:pt x="44044" y="15797"/>
                    <a:pt x="43931" y="15835"/>
                  </a:cubicBezTo>
                  <a:cubicBezTo>
                    <a:pt x="43918" y="15823"/>
                    <a:pt x="43906" y="15816"/>
                    <a:pt x="43893" y="15810"/>
                  </a:cubicBezTo>
                  <a:cubicBezTo>
                    <a:pt x="43865" y="15807"/>
                    <a:pt x="43838" y="15805"/>
                    <a:pt x="43811" y="15805"/>
                  </a:cubicBezTo>
                  <a:cubicBezTo>
                    <a:pt x="43734" y="15805"/>
                    <a:pt x="43659" y="15818"/>
                    <a:pt x="43585" y="15842"/>
                  </a:cubicBezTo>
                  <a:cubicBezTo>
                    <a:pt x="43568" y="15850"/>
                    <a:pt x="43544" y="15854"/>
                    <a:pt x="43516" y="15854"/>
                  </a:cubicBezTo>
                  <a:cubicBezTo>
                    <a:pt x="43423" y="15854"/>
                    <a:pt x="43294" y="15810"/>
                    <a:pt x="43289" y="15766"/>
                  </a:cubicBezTo>
                  <a:cubicBezTo>
                    <a:pt x="43276" y="15703"/>
                    <a:pt x="43232" y="15527"/>
                    <a:pt x="43188" y="15527"/>
                  </a:cubicBezTo>
                  <a:cubicBezTo>
                    <a:pt x="43125" y="15539"/>
                    <a:pt x="43075" y="15596"/>
                    <a:pt x="43069" y="15659"/>
                  </a:cubicBezTo>
                  <a:cubicBezTo>
                    <a:pt x="43018" y="15810"/>
                    <a:pt x="42892" y="15917"/>
                    <a:pt x="42741" y="15930"/>
                  </a:cubicBezTo>
                  <a:lnTo>
                    <a:pt x="42383" y="15930"/>
                  </a:lnTo>
                  <a:cubicBezTo>
                    <a:pt x="42232" y="15904"/>
                    <a:pt x="42087" y="15848"/>
                    <a:pt x="41961" y="15760"/>
                  </a:cubicBezTo>
                  <a:lnTo>
                    <a:pt x="41476" y="15476"/>
                  </a:lnTo>
                  <a:cubicBezTo>
                    <a:pt x="41331" y="15382"/>
                    <a:pt x="41218" y="15237"/>
                    <a:pt x="41225" y="15149"/>
                  </a:cubicBezTo>
                  <a:cubicBezTo>
                    <a:pt x="41237" y="15063"/>
                    <a:pt x="41112" y="14847"/>
                    <a:pt x="40960" y="14847"/>
                  </a:cubicBezTo>
                  <a:cubicBezTo>
                    <a:pt x="40956" y="14847"/>
                    <a:pt x="40952" y="14847"/>
                    <a:pt x="40948" y="14847"/>
                  </a:cubicBezTo>
                  <a:lnTo>
                    <a:pt x="40809" y="14860"/>
                  </a:lnTo>
                  <a:lnTo>
                    <a:pt x="40507" y="14860"/>
                  </a:lnTo>
                  <a:cubicBezTo>
                    <a:pt x="40369" y="14860"/>
                    <a:pt x="39978" y="14935"/>
                    <a:pt x="39966" y="15036"/>
                  </a:cubicBezTo>
                  <a:lnTo>
                    <a:pt x="39953" y="15130"/>
                  </a:lnTo>
                  <a:lnTo>
                    <a:pt x="39947" y="15212"/>
                  </a:lnTo>
                  <a:cubicBezTo>
                    <a:pt x="39941" y="15307"/>
                    <a:pt x="39821" y="15470"/>
                    <a:pt x="39683" y="15571"/>
                  </a:cubicBezTo>
                  <a:lnTo>
                    <a:pt x="38795" y="16106"/>
                  </a:lnTo>
                  <a:cubicBezTo>
                    <a:pt x="38688" y="16181"/>
                    <a:pt x="38575" y="16244"/>
                    <a:pt x="38455" y="16288"/>
                  </a:cubicBezTo>
                  <a:cubicBezTo>
                    <a:pt x="38450" y="16290"/>
                    <a:pt x="38444" y="16291"/>
                    <a:pt x="38438" y="16291"/>
                  </a:cubicBezTo>
                  <a:cubicBezTo>
                    <a:pt x="38391" y="16291"/>
                    <a:pt x="38320" y="16250"/>
                    <a:pt x="38348" y="16194"/>
                  </a:cubicBezTo>
                  <a:cubicBezTo>
                    <a:pt x="38371" y="16131"/>
                    <a:pt x="38394" y="16001"/>
                    <a:pt x="38360" y="16001"/>
                  </a:cubicBezTo>
                  <a:cubicBezTo>
                    <a:pt x="38357" y="16001"/>
                    <a:pt x="38353" y="16002"/>
                    <a:pt x="38348" y="16005"/>
                  </a:cubicBezTo>
                  <a:cubicBezTo>
                    <a:pt x="38303" y="16025"/>
                    <a:pt x="38175" y="16070"/>
                    <a:pt x="38104" y="16070"/>
                  </a:cubicBezTo>
                  <a:cubicBezTo>
                    <a:pt x="38087" y="16070"/>
                    <a:pt x="38074" y="16068"/>
                    <a:pt x="38065" y="16062"/>
                  </a:cubicBezTo>
                  <a:cubicBezTo>
                    <a:pt x="37933" y="15999"/>
                    <a:pt x="37794" y="15942"/>
                    <a:pt x="37650" y="15911"/>
                  </a:cubicBezTo>
                  <a:cubicBezTo>
                    <a:pt x="37410" y="15867"/>
                    <a:pt x="37171" y="15804"/>
                    <a:pt x="36938" y="15728"/>
                  </a:cubicBezTo>
                  <a:cubicBezTo>
                    <a:pt x="36916" y="15718"/>
                    <a:pt x="36883" y="15713"/>
                    <a:pt x="36846" y="15713"/>
                  </a:cubicBezTo>
                  <a:cubicBezTo>
                    <a:pt x="36707" y="15713"/>
                    <a:pt x="36501" y="15774"/>
                    <a:pt x="36466" y="15804"/>
                  </a:cubicBezTo>
                  <a:cubicBezTo>
                    <a:pt x="36429" y="15842"/>
                    <a:pt x="36303" y="15936"/>
                    <a:pt x="36303" y="15942"/>
                  </a:cubicBezTo>
                  <a:lnTo>
                    <a:pt x="36183" y="15942"/>
                  </a:lnTo>
                  <a:cubicBezTo>
                    <a:pt x="36114" y="15942"/>
                    <a:pt x="35931" y="15974"/>
                    <a:pt x="35919" y="16018"/>
                  </a:cubicBezTo>
                  <a:cubicBezTo>
                    <a:pt x="35900" y="16062"/>
                    <a:pt x="35837" y="16175"/>
                    <a:pt x="35812" y="16175"/>
                  </a:cubicBezTo>
                  <a:cubicBezTo>
                    <a:pt x="35797" y="16177"/>
                    <a:pt x="35782" y="16178"/>
                    <a:pt x="35768" y="16178"/>
                  </a:cubicBezTo>
                  <a:cubicBezTo>
                    <a:pt x="35728" y="16178"/>
                    <a:pt x="35691" y="16172"/>
                    <a:pt x="35655" y="16162"/>
                  </a:cubicBezTo>
                  <a:cubicBezTo>
                    <a:pt x="35638" y="16160"/>
                    <a:pt x="35622" y="16159"/>
                    <a:pt x="35606" y="16159"/>
                  </a:cubicBezTo>
                  <a:cubicBezTo>
                    <a:pt x="35543" y="16159"/>
                    <a:pt x="35485" y="16179"/>
                    <a:pt x="35434" y="16219"/>
                  </a:cubicBezTo>
                  <a:cubicBezTo>
                    <a:pt x="35398" y="16249"/>
                    <a:pt x="35319" y="16268"/>
                    <a:pt x="35249" y="16268"/>
                  </a:cubicBezTo>
                  <a:cubicBezTo>
                    <a:pt x="35185" y="16268"/>
                    <a:pt x="35129" y="16252"/>
                    <a:pt x="35120" y="16213"/>
                  </a:cubicBezTo>
                  <a:cubicBezTo>
                    <a:pt x="35103" y="16155"/>
                    <a:pt x="35061" y="16088"/>
                    <a:pt x="35037" y="16088"/>
                  </a:cubicBezTo>
                  <a:cubicBezTo>
                    <a:pt x="35025" y="16088"/>
                    <a:pt x="35017" y="16105"/>
                    <a:pt x="35019" y="16150"/>
                  </a:cubicBezTo>
                  <a:cubicBezTo>
                    <a:pt x="35030" y="16263"/>
                    <a:pt x="34920" y="16450"/>
                    <a:pt x="34877" y="16450"/>
                  </a:cubicBezTo>
                  <a:cubicBezTo>
                    <a:pt x="34870" y="16450"/>
                    <a:pt x="34864" y="16445"/>
                    <a:pt x="34861" y="16433"/>
                  </a:cubicBezTo>
                  <a:cubicBezTo>
                    <a:pt x="34849" y="16351"/>
                    <a:pt x="34710" y="16131"/>
                    <a:pt x="34603" y="16118"/>
                  </a:cubicBezTo>
                  <a:cubicBezTo>
                    <a:pt x="34501" y="16107"/>
                    <a:pt x="34208" y="16034"/>
                    <a:pt x="34083" y="16034"/>
                  </a:cubicBezTo>
                  <a:cubicBezTo>
                    <a:pt x="34070" y="16034"/>
                    <a:pt x="34059" y="16035"/>
                    <a:pt x="34050" y="16037"/>
                  </a:cubicBezTo>
                  <a:cubicBezTo>
                    <a:pt x="34033" y="16041"/>
                    <a:pt x="34008" y="16043"/>
                    <a:pt x="33977" y="16043"/>
                  </a:cubicBezTo>
                  <a:cubicBezTo>
                    <a:pt x="33829" y="16043"/>
                    <a:pt x="33548" y="16001"/>
                    <a:pt x="33408" y="15980"/>
                  </a:cubicBezTo>
                  <a:lnTo>
                    <a:pt x="32973" y="15898"/>
                  </a:lnTo>
                  <a:cubicBezTo>
                    <a:pt x="32803" y="15867"/>
                    <a:pt x="32602" y="15842"/>
                    <a:pt x="32520" y="15835"/>
                  </a:cubicBezTo>
                  <a:cubicBezTo>
                    <a:pt x="32479" y="15830"/>
                    <a:pt x="32438" y="15828"/>
                    <a:pt x="32396" y="15828"/>
                  </a:cubicBezTo>
                  <a:cubicBezTo>
                    <a:pt x="32328" y="15828"/>
                    <a:pt x="32259" y="15834"/>
                    <a:pt x="32193" y="15842"/>
                  </a:cubicBezTo>
                  <a:cubicBezTo>
                    <a:pt x="32168" y="15848"/>
                    <a:pt x="32136" y="15898"/>
                    <a:pt x="32143" y="15930"/>
                  </a:cubicBezTo>
                  <a:cubicBezTo>
                    <a:pt x="32155" y="15974"/>
                    <a:pt x="32155" y="16018"/>
                    <a:pt x="32143" y="16056"/>
                  </a:cubicBezTo>
                  <a:cubicBezTo>
                    <a:pt x="32124" y="16081"/>
                    <a:pt x="32099" y="16100"/>
                    <a:pt x="32073" y="16112"/>
                  </a:cubicBezTo>
                  <a:cubicBezTo>
                    <a:pt x="32047" y="16114"/>
                    <a:pt x="32020" y="16115"/>
                    <a:pt x="31993" y="16115"/>
                  </a:cubicBezTo>
                  <a:cubicBezTo>
                    <a:pt x="31913" y="16115"/>
                    <a:pt x="31834" y="16107"/>
                    <a:pt x="31759" y="16093"/>
                  </a:cubicBezTo>
                  <a:cubicBezTo>
                    <a:pt x="31745" y="16092"/>
                    <a:pt x="31729" y="16091"/>
                    <a:pt x="31711" y="16091"/>
                  </a:cubicBezTo>
                  <a:cubicBezTo>
                    <a:pt x="31544" y="16091"/>
                    <a:pt x="31229" y="16143"/>
                    <a:pt x="31224" y="16194"/>
                  </a:cubicBezTo>
                  <a:cubicBezTo>
                    <a:pt x="31211" y="16251"/>
                    <a:pt x="31123" y="16389"/>
                    <a:pt x="31041" y="16389"/>
                  </a:cubicBezTo>
                  <a:cubicBezTo>
                    <a:pt x="31035" y="16389"/>
                    <a:pt x="31028" y="16388"/>
                    <a:pt x="31021" y="16388"/>
                  </a:cubicBezTo>
                  <a:cubicBezTo>
                    <a:pt x="30927" y="16388"/>
                    <a:pt x="30732" y="16423"/>
                    <a:pt x="30726" y="16452"/>
                  </a:cubicBezTo>
                  <a:cubicBezTo>
                    <a:pt x="30689" y="16521"/>
                    <a:pt x="30626" y="16565"/>
                    <a:pt x="30550" y="16590"/>
                  </a:cubicBezTo>
                  <a:cubicBezTo>
                    <a:pt x="30468" y="16609"/>
                    <a:pt x="30242" y="16704"/>
                    <a:pt x="30223" y="16735"/>
                  </a:cubicBezTo>
                  <a:cubicBezTo>
                    <a:pt x="30210" y="16767"/>
                    <a:pt x="30129" y="16849"/>
                    <a:pt x="30085" y="16849"/>
                  </a:cubicBezTo>
                  <a:cubicBezTo>
                    <a:pt x="30083" y="16849"/>
                    <a:pt x="30082" y="16849"/>
                    <a:pt x="30081" y="16849"/>
                  </a:cubicBezTo>
                  <a:cubicBezTo>
                    <a:pt x="30041" y="16849"/>
                    <a:pt x="29952" y="16757"/>
                    <a:pt x="29946" y="16647"/>
                  </a:cubicBezTo>
                  <a:cubicBezTo>
                    <a:pt x="29940" y="16528"/>
                    <a:pt x="29996" y="16207"/>
                    <a:pt x="30059" y="16181"/>
                  </a:cubicBezTo>
                  <a:cubicBezTo>
                    <a:pt x="30126" y="16157"/>
                    <a:pt x="30192" y="16087"/>
                    <a:pt x="30092" y="16087"/>
                  </a:cubicBezTo>
                  <a:cubicBezTo>
                    <a:pt x="30087" y="16087"/>
                    <a:pt x="30083" y="16087"/>
                    <a:pt x="30078" y="16087"/>
                  </a:cubicBezTo>
                  <a:lnTo>
                    <a:pt x="29984" y="16125"/>
                  </a:lnTo>
                  <a:lnTo>
                    <a:pt x="29889" y="16150"/>
                  </a:lnTo>
                  <a:cubicBezTo>
                    <a:pt x="29850" y="16162"/>
                    <a:pt x="29813" y="16168"/>
                    <a:pt x="29782" y="16168"/>
                  </a:cubicBezTo>
                  <a:cubicBezTo>
                    <a:pt x="29733" y="16168"/>
                    <a:pt x="29701" y="16154"/>
                    <a:pt x="29701" y="16131"/>
                  </a:cubicBezTo>
                  <a:cubicBezTo>
                    <a:pt x="29705" y="16098"/>
                    <a:pt x="29689" y="16061"/>
                    <a:pt x="29664" y="16061"/>
                  </a:cubicBezTo>
                  <a:cubicBezTo>
                    <a:pt x="29656" y="16061"/>
                    <a:pt x="29647" y="16065"/>
                    <a:pt x="29638" y="16074"/>
                  </a:cubicBezTo>
                  <a:cubicBezTo>
                    <a:pt x="29628" y="16086"/>
                    <a:pt x="29613" y="16092"/>
                    <a:pt x="29598" y="16092"/>
                  </a:cubicBezTo>
                  <a:cubicBezTo>
                    <a:pt x="29553" y="16092"/>
                    <a:pt x="29496" y="16042"/>
                    <a:pt x="29487" y="15917"/>
                  </a:cubicBezTo>
                  <a:lnTo>
                    <a:pt x="29392" y="15583"/>
                  </a:lnTo>
                  <a:cubicBezTo>
                    <a:pt x="29329" y="15426"/>
                    <a:pt x="29216" y="15294"/>
                    <a:pt x="29134" y="15288"/>
                  </a:cubicBezTo>
                  <a:cubicBezTo>
                    <a:pt x="28574" y="15237"/>
                    <a:pt x="28008" y="15193"/>
                    <a:pt x="27447" y="15099"/>
                  </a:cubicBezTo>
                  <a:cubicBezTo>
                    <a:pt x="27354" y="15080"/>
                    <a:pt x="26712" y="14885"/>
                    <a:pt x="26403" y="14885"/>
                  </a:cubicBezTo>
                  <a:cubicBezTo>
                    <a:pt x="26295" y="14885"/>
                    <a:pt x="26228" y="14909"/>
                    <a:pt x="26239" y="14973"/>
                  </a:cubicBezTo>
                  <a:cubicBezTo>
                    <a:pt x="26252" y="15030"/>
                    <a:pt x="26252" y="15080"/>
                    <a:pt x="26239" y="15137"/>
                  </a:cubicBezTo>
                  <a:cubicBezTo>
                    <a:pt x="26138" y="15212"/>
                    <a:pt x="26025" y="15262"/>
                    <a:pt x="25912" y="15294"/>
                  </a:cubicBezTo>
                  <a:cubicBezTo>
                    <a:pt x="25754" y="15332"/>
                    <a:pt x="25352" y="15565"/>
                    <a:pt x="25352" y="15684"/>
                  </a:cubicBezTo>
                  <a:lnTo>
                    <a:pt x="25352" y="15804"/>
                  </a:lnTo>
                  <a:cubicBezTo>
                    <a:pt x="25358" y="15986"/>
                    <a:pt x="25358" y="16175"/>
                    <a:pt x="25345" y="16364"/>
                  </a:cubicBezTo>
                  <a:cubicBezTo>
                    <a:pt x="25336" y="16449"/>
                    <a:pt x="25326" y="16491"/>
                    <a:pt x="25319" y="16491"/>
                  </a:cubicBezTo>
                  <a:cubicBezTo>
                    <a:pt x="25311" y="16491"/>
                    <a:pt x="25304" y="16449"/>
                    <a:pt x="25301" y="16364"/>
                  </a:cubicBezTo>
                  <a:cubicBezTo>
                    <a:pt x="25301" y="16364"/>
                    <a:pt x="25276" y="15993"/>
                    <a:pt x="25238" y="15659"/>
                  </a:cubicBezTo>
                  <a:cubicBezTo>
                    <a:pt x="25201" y="15395"/>
                    <a:pt x="25188" y="15124"/>
                    <a:pt x="25194" y="14853"/>
                  </a:cubicBezTo>
                  <a:cubicBezTo>
                    <a:pt x="25201" y="14539"/>
                    <a:pt x="25201" y="14237"/>
                    <a:pt x="25201" y="14237"/>
                  </a:cubicBezTo>
                  <a:cubicBezTo>
                    <a:pt x="25201" y="14060"/>
                    <a:pt x="25232" y="13909"/>
                    <a:pt x="25263" y="13897"/>
                  </a:cubicBezTo>
                  <a:cubicBezTo>
                    <a:pt x="25295" y="13878"/>
                    <a:pt x="25333" y="13828"/>
                    <a:pt x="25301" y="13802"/>
                  </a:cubicBezTo>
                  <a:cubicBezTo>
                    <a:pt x="25251" y="13746"/>
                    <a:pt x="25213" y="13676"/>
                    <a:pt x="25188" y="13607"/>
                  </a:cubicBezTo>
                  <a:cubicBezTo>
                    <a:pt x="25194" y="13519"/>
                    <a:pt x="25213" y="13431"/>
                    <a:pt x="25257" y="13349"/>
                  </a:cubicBezTo>
                  <a:cubicBezTo>
                    <a:pt x="25301" y="13311"/>
                    <a:pt x="25402" y="13173"/>
                    <a:pt x="25402" y="13116"/>
                  </a:cubicBezTo>
                  <a:cubicBezTo>
                    <a:pt x="25402" y="13061"/>
                    <a:pt x="25354" y="12934"/>
                    <a:pt x="25299" y="12934"/>
                  </a:cubicBezTo>
                  <a:cubicBezTo>
                    <a:pt x="25298" y="12934"/>
                    <a:pt x="25296" y="12934"/>
                    <a:pt x="25295" y="12934"/>
                  </a:cubicBezTo>
                  <a:cubicBezTo>
                    <a:pt x="25289" y="12934"/>
                    <a:pt x="25282" y="12935"/>
                    <a:pt x="25275" y="12935"/>
                  </a:cubicBezTo>
                  <a:cubicBezTo>
                    <a:pt x="25209" y="12935"/>
                    <a:pt x="25087" y="12910"/>
                    <a:pt x="25087" y="12871"/>
                  </a:cubicBezTo>
                  <a:cubicBezTo>
                    <a:pt x="25087" y="12821"/>
                    <a:pt x="25125" y="12726"/>
                    <a:pt x="25163" y="12726"/>
                  </a:cubicBezTo>
                  <a:cubicBezTo>
                    <a:pt x="25201" y="12720"/>
                    <a:pt x="27177" y="11971"/>
                    <a:pt x="27227" y="11946"/>
                  </a:cubicBezTo>
                  <a:cubicBezTo>
                    <a:pt x="27277" y="11921"/>
                    <a:pt x="27718" y="11675"/>
                    <a:pt x="27718" y="11562"/>
                  </a:cubicBezTo>
                  <a:cubicBezTo>
                    <a:pt x="27718" y="11430"/>
                    <a:pt x="27699" y="11297"/>
                    <a:pt x="27668" y="11172"/>
                  </a:cubicBezTo>
                  <a:lnTo>
                    <a:pt x="27661" y="11172"/>
                  </a:lnTo>
                  <a:cubicBezTo>
                    <a:pt x="27627" y="11172"/>
                    <a:pt x="27302" y="11011"/>
                    <a:pt x="27233" y="11011"/>
                  </a:cubicBezTo>
                  <a:cubicBezTo>
                    <a:pt x="27227" y="11011"/>
                    <a:pt x="27223" y="11012"/>
                    <a:pt x="27221" y="11014"/>
                  </a:cubicBezTo>
                  <a:cubicBezTo>
                    <a:pt x="27180" y="11068"/>
                    <a:pt x="27111" y="11090"/>
                    <a:pt x="27034" y="11090"/>
                  </a:cubicBezTo>
                  <a:cubicBezTo>
                    <a:pt x="26874" y="11090"/>
                    <a:pt x="26678" y="10996"/>
                    <a:pt x="26610" y="10895"/>
                  </a:cubicBezTo>
                  <a:cubicBezTo>
                    <a:pt x="26544" y="10961"/>
                    <a:pt x="26462" y="10989"/>
                    <a:pt x="26378" y="10989"/>
                  </a:cubicBezTo>
                  <a:cubicBezTo>
                    <a:pt x="26216" y="10989"/>
                    <a:pt x="26045" y="10887"/>
                    <a:pt x="25950" y="10762"/>
                  </a:cubicBezTo>
                  <a:cubicBezTo>
                    <a:pt x="25902" y="10806"/>
                    <a:pt x="25855" y="10825"/>
                    <a:pt x="25816" y="10825"/>
                  </a:cubicBezTo>
                  <a:cubicBezTo>
                    <a:pt x="25725" y="10825"/>
                    <a:pt x="25670" y="10724"/>
                    <a:pt x="25723" y="10593"/>
                  </a:cubicBezTo>
                  <a:cubicBezTo>
                    <a:pt x="25654" y="10530"/>
                    <a:pt x="25566" y="10486"/>
                    <a:pt x="25477" y="10473"/>
                  </a:cubicBezTo>
                  <a:cubicBezTo>
                    <a:pt x="25424" y="10528"/>
                    <a:pt x="25365" y="10551"/>
                    <a:pt x="25305" y="10551"/>
                  </a:cubicBezTo>
                  <a:cubicBezTo>
                    <a:pt x="24997" y="10551"/>
                    <a:pt x="24636" y="9944"/>
                    <a:pt x="24552" y="9749"/>
                  </a:cubicBezTo>
                  <a:cubicBezTo>
                    <a:pt x="24515" y="9655"/>
                    <a:pt x="24238" y="8610"/>
                    <a:pt x="24238" y="8610"/>
                  </a:cubicBezTo>
                  <a:cubicBezTo>
                    <a:pt x="24225" y="8553"/>
                    <a:pt x="24225" y="8503"/>
                    <a:pt x="24238" y="8453"/>
                  </a:cubicBezTo>
                  <a:cubicBezTo>
                    <a:pt x="24250" y="8365"/>
                    <a:pt x="24149" y="8163"/>
                    <a:pt x="24149" y="8157"/>
                  </a:cubicBezTo>
                  <a:cubicBezTo>
                    <a:pt x="24145" y="8148"/>
                    <a:pt x="24130" y="8142"/>
                    <a:pt x="24110" y="8142"/>
                  </a:cubicBezTo>
                  <a:cubicBezTo>
                    <a:pt x="24103" y="8142"/>
                    <a:pt x="24095" y="8143"/>
                    <a:pt x="24087" y="8144"/>
                  </a:cubicBezTo>
                  <a:cubicBezTo>
                    <a:pt x="24024" y="8151"/>
                    <a:pt x="23967" y="8169"/>
                    <a:pt x="23910" y="8207"/>
                  </a:cubicBezTo>
                  <a:cubicBezTo>
                    <a:pt x="23901" y="8214"/>
                    <a:pt x="23886" y="8218"/>
                    <a:pt x="23869" y="8218"/>
                  </a:cubicBezTo>
                  <a:cubicBezTo>
                    <a:pt x="23826" y="8218"/>
                    <a:pt x="23770" y="8196"/>
                    <a:pt x="23766" y="8151"/>
                  </a:cubicBezTo>
                  <a:cubicBezTo>
                    <a:pt x="23759" y="8069"/>
                    <a:pt x="23766" y="7987"/>
                    <a:pt x="23784" y="7905"/>
                  </a:cubicBezTo>
                  <a:cubicBezTo>
                    <a:pt x="23802" y="7888"/>
                    <a:pt x="23819" y="7860"/>
                    <a:pt x="23807" y="7860"/>
                  </a:cubicBezTo>
                  <a:cubicBezTo>
                    <a:pt x="23806" y="7860"/>
                    <a:pt x="23805" y="7860"/>
                    <a:pt x="23803" y="7861"/>
                  </a:cubicBezTo>
                  <a:cubicBezTo>
                    <a:pt x="23803" y="7861"/>
                    <a:pt x="23802" y="7861"/>
                    <a:pt x="23802" y="7861"/>
                  </a:cubicBezTo>
                  <a:cubicBezTo>
                    <a:pt x="23787" y="7861"/>
                    <a:pt x="23746" y="7788"/>
                    <a:pt x="23740" y="7685"/>
                  </a:cubicBezTo>
                  <a:cubicBezTo>
                    <a:pt x="23734" y="7585"/>
                    <a:pt x="23759" y="7326"/>
                    <a:pt x="23790" y="7326"/>
                  </a:cubicBezTo>
                  <a:cubicBezTo>
                    <a:pt x="23790" y="7326"/>
                    <a:pt x="23790" y="7326"/>
                    <a:pt x="23791" y="7326"/>
                  </a:cubicBezTo>
                  <a:cubicBezTo>
                    <a:pt x="23793" y="7326"/>
                    <a:pt x="23794" y="7327"/>
                    <a:pt x="23796" y="7327"/>
                  </a:cubicBezTo>
                  <a:cubicBezTo>
                    <a:pt x="23825" y="7327"/>
                    <a:pt x="23844" y="7278"/>
                    <a:pt x="23791" y="7213"/>
                  </a:cubicBezTo>
                  <a:cubicBezTo>
                    <a:pt x="23740" y="7144"/>
                    <a:pt x="23627" y="6961"/>
                    <a:pt x="23671" y="6961"/>
                  </a:cubicBezTo>
                  <a:cubicBezTo>
                    <a:pt x="23715" y="6961"/>
                    <a:pt x="25452" y="6690"/>
                    <a:pt x="25471" y="6684"/>
                  </a:cubicBezTo>
                  <a:cubicBezTo>
                    <a:pt x="25503" y="6665"/>
                    <a:pt x="25515" y="6627"/>
                    <a:pt x="25503" y="6590"/>
                  </a:cubicBezTo>
                  <a:cubicBezTo>
                    <a:pt x="25484" y="6558"/>
                    <a:pt x="25452" y="6451"/>
                    <a:pt x="25477" y="6432"/>
                  </a:cubicBezTo>
                  <a:cubicBezTo>
                    <a:pt x="25528" y="6376"/>
                    <a:pt x="25559" y="6306"/>
                    <a:pt x="25559" y="6225"/>
                  </a:cubicBezTo>
                  <a:cubicBezTo>
                    <a:pt x="25547" y="6130"/>
                    <a:pt x="25515" y="6036"/>
                    <a:pt x="25471" y="5948"/>
                  </a:cubicBezTo>
                  <a:cubicBezTo>
                    <a:pt x="25459" y="5935"/>
                    <a:pt x="25459" y="5897"/>
                    <a:pt x="25471" y="5860"/>
                  </a:cubicBezTo>
                  <a:cubicBezTo>
                    <a:pt x="25480" y="5832"/>
                    <a:pt x="25476" y="5801"/>
                    <a:pt x="25454" y="5801"/>
                  </a:cubicBezTo>
                  <a:cubicBezTo>
                    <a:pt x="25445" y="5801"/>
                    <a:pt x="25434" y="5805"/>
                    <a:pt x="25421" y="5816"/>
                  </a:cubicBezTo>
                  <a:cubicBezTo>
                    <a:pt x="25379" y="5846"/>
                    <a:pt x="25302" y="5974"/>
                    <a:pt x="25262" y="5974"/>
                  </a:cubicBezTo>
                  <a:cubicBezTo>
                    <a:pt x="25261" y="5974"/>
                    <a:pt x="25259" y="5973"/>
                    <a:pt x="25257" y="5973"/>
                  </a:cubicBezTo>
                  <a:cubicBezTo>
                    <a:pt x="25226" y="5954"/>
                    <a:pt x="25163" y="5879"/>
                    <a:pt x="25169" y="5834"/>
                  </a:cubicBezTo>
                  <a:cubicBezTo>
                    <a:pt x="25175" y="5791"/>
                    <a:pt x="25171" y="5715"/>
                    <a:pt x="25145" y="5715"/>
                  </a:cubicBezTo>
                  <a:cubicBezTo>
                    <a:pt x="25141" y="5715"/>
                    <a:pt x="25137" y="5717"/>
                    <a:pt x="25131" y="5721"/>
                  </a:cubicBezTo>
                  <a:cubicBezTo>
                    <a:pt x="25094" y="5753"/>
                    <a:pt x="25005" y="5860"/>
                    <a:pt x="25005" y="5879"/>
                  </a:cubicBezTo>
                  <a:cubicBezTo>
                    <a:pt x="25010" y="5898"/>
                    <a:pt x="24992" y="5922"/>
                    <a:pt x="24959" y="5922"/>
                  </a:cubicBezTo>
                  <a:cubicBezTo>
                    <a:pt x="24951" y="5922"/>
                    <a:pt x="24941" y="5920"/>
                    <a:pt x="24930" y="5916"/>
                  </a:cubicBezTo>
                  <a:cubicBezTo>
                    <a:pt x="24880" y="5897"/>
                    <a:pt x="24773" y="5790"/>
                    <a:pt x="24785" y="5746"/>
                  </a:cubicBezTo>
                  <a:cubicBezTo>
                    <a:pt x="24795" y="5713"/>
                    <a:pt x="24801" y="5660"/>
                    <a:pt x="24792" y="5660"/>
                  </a:cubicBezTo>
                  <a:cubicBezTo>
                    <a:pt x="24789" y="5660"/>
                    <a:pt x="24785" y="5665"/>
                    <a:pt x="24779" y="5677"/>
                  </a:cubicBezTo>
                  <a:cubicBezTo>
                    <a:pt x="24747" y="5727"/>
                    <a:pt x="24653" y="5866"/>
                    <a:pt x="24622" y="5866"/>
                  </a:cubicBezTo>
                  <a:cubicBezTo>
                    <a:pt x="24559" y="5853"/>
                    <a:pt x="24502" y="5809"/>
                    <a:pt x="24483" y="5746"/>
                  </a:cubicBezTo>
                  <a:cubicBezTo>
                    <a:pt x="24479" y="5702"/>
                    <a:pt x="24458" y="5641"/>
                    <a:pt x="24440" y="5641"/>
                  </a:cubicBezTo>
                  <a:cubicBezTo>
                    <a:pt x="24433" y="5641"/>
                    <a:pt x="24426" y="5651"/>
                    <a:pt x="24420" y="5677"/>
                  </a:cubicBezTo>
                  <a:cubicBezTo>
                    <a:pt x="24410" y="5725"/>
                    <a:pt x="24341" y="5751"/>
                    <a:pt x="24279" y="5751"/>
                  </a:cubicBezTo>
                  <a:cubicBezTo>
                    <a:pt x="24228" y="5751"/>
                    <a:pt x="24180" y="5733"/>
                    <a:pt x="24175" y="5696"/>
                  </a:cubicBezTo>
                  <a:cubicBezTo>
                    <a:pt x="24163" y="5629"/>
                    <a:pt x="24127" y="5487"/>
                    <a:pt x="24106" y="5487"/>
                  </a:cubicBezTo>
                  <a:cubicBezTo>
                    <a:pt x="24104" y="5487"/>
                    <a:pt x="24101" y="5490"/>
                    <a:pt x="24099" y="5495"/>
                  </a:cubicBezTo>
                  <a:cubicBezTo>
                    <a:pt x="24090" y="5533"/>
                    <a:pt x="24029" y="5589"/>
                    <a:pt x="23967" y="5589"/>
                  </a:cubicBezTo>
                  <a:cubicBezTo>
                    <a:pt x="23948" y="5589"/>
                    <a:pt x="23928" y="5584"/>
                    <a:pt x="23910" y="5570"/>
                  </a:cubicBezTo>
                  <a:cubicBezTo>
                    <a:pt x="23841" y="5507"/>
                    <a:pt x="23596" y="5274"/>
                    <a:pt x="23520" y="5193"/>
                  </a:cubicBezTo>
                  <a:cubicBezTo>
                    <a:pt x="23438" y="5111"/>
                    <a:pt x="23161" y="4815"/>
                    <a:pt x="23073" y="4727"/>
                  </a:cubicBezTo>
                  <a:cubicBezTo>
                    <a:pt x="22985" y="4632"/>
                    <a:pt x="22664" y="4292"/>
                    <a:pt x="22557" y="4160"/>
                  </a:cubicBezTo>
                  <a:cubicBezTo>
                    <a:pt x="22444" y="4009"/>
                    <a:pt x="22362" y="3852"/>
                    <a:pt x="22299" y="3676"/>
                  </a:cubicBezTo>
                  <a:cubicBezTo>
                    <a:pt x="22198" y="3336"/>
                    <a:pt x="22117" y="2983"/>
                    <a:pt x="22054" y="2637"/>
                  </a:cubicBezTo>
                  <a:cubicBezTo>
                    <a:pt x="22022" y="2467"/>
                    <a:pt x="21978" y="2266"/>
                    <a:pt x="21959" y="2190"/>
                  </a:cubicBezTo>
                  <a:cubicBezTo>
                    <a:pt x="21934" y="2115"/>
                    <a:pt x="21903" y="1895"/>
                    <a:pt x="21877" y="1876"/>
                  </a:cubicBezTo>
                  <a:cubicBezTo>
                    <a:pt x="21846" y="1844"/>
                    <a:pt x="21833" y="1806"/>
                    <a:pt x="21840" y="1762"/>
                  </a:cubicBezTo>
                  <a:cubicBezTo>
                    <a:pt x="21852" y="1725"/>
                    <a:pt x="21865" y="1611"/>
                    <a:pt x="21840" y="1586"/>
                  </a:cubicBezTo>
                  <a:cubicBezTo>
                    <a:pt x="21825" y="1576"/>
                    <a:pt x="21808" y="1571"/>
                    <a:pt x="21791" y="1571"/>
                  </a:cubicBezTo>
                  <a:cubicBezTo>
                    <a:pt x="21757" y="1571"/>
                    <a:pt x="21722" y="1592"/>
                    <a:pt x="21714" y="1630"/>
                  </a:cubicBezTo>
                  <a:cubicBezTo>
                    <a:pt x="21695" y="1693"/>
                    <a:pt x="21676" y="1895"/>
                    <a:pt x="21651" y="1913"/>
                  </a:cubicBezTo>
                  <a:cubicBezTo>
                    <a:pt x="21633" y="1924"/>
                    <a:pt x="21600" y="1935"/>
                    <a:pt x="21575" y="1935"/>
                  </a:cubicBezTo>
                  <a:cubicBezTo>
                    <a:pt x="21557" y="1935"/>
                    <a:pt x="21544" y="1929"/>
                    <a:pt x="21544" y="1913"/>
                  </a:cubicBezTo>
                  <a:cubicBezTo>
                    <a:pt x="21544" y="1844"/>
                    <a:pt x="21538" y="1775"/>
                    <a:pt x="21525" y="1712"/>
                  </a:cubicBezTo>
                  <a:cubicBezTo>
                    <a:pt x="21521" y="1697"/>
                    <a:pt x="21514" y="1689"/>
                    <a:pt x="21507" y="1689"/>
                  </a:cubicBezTo>
                  <a:cubicBezTo>
                    <a:pt x="21493" y="1689"/>
                    <a:pt x="21477" y="1721"/>
                    <a:pt x="21468" y="1800"/>
                  </a:cubicBezTo>
                  <a:cubicBezTo>
                    <a:pt x="21463" y="1899"/>
                    <a:pt x="21316" y="1986"/>
                    <a:pt x="21246" y="1986"/>
                  </a:cubicBezTo>
                  <a:cubicBezTo>
                    <a:pt x="21226" y="1986"/>
                    <a:pt x="21213" y="1979"/>
                    <a:pt x="21210" y="1964"/>
                  </a:cubicBezTo>
                  <a:cubicBezTo>
                    <a:pt x="21205" y="1915"/>
                    <a:pt x="21178" y="1833"/>
                    <a:pt x="21160" y="1833"/>
                  </a:cubicBezTo>
                  <a:cubicBezTo>
                    <a:pt x="21155" y="1833"/>
                    <a:pt x="21150" y="1840"/>
                    <a:pt x="21147" y="1857"/>
                  </a:cubicBezTo>
                  <a:cubicBezTo>
                    <a:pt x="21122" y="1964"/>
                    <a:pt x="21091" y="2065"/>
                    <a:pt x="21034" y="2159"/>
                  </a:cubicBezTo>
                  <a:cubicBezTo>
                    <a:pt x="21030" y="2161"/>
                    <a:pt x="21025" y="2162"/>
                    <a:pt x="21019" y="2162"/>
                  </a:cubicBezTo>
                  <a:cubicBezTo>
                    <a:pt x="20990" y="2162"/>
                    <a:pt x="20945" y="2135"/>
                    <a:pt x="20940" y="2077"/>
                  </a:cubicBezTo>
                  <a:cubicBezTo>
                    <a:pt x="20940" y="2014"/>
                    <a:pt x="20914" y="1832"/>
                    <a:pt x="20889" y="1832"/>
                  </a:cubicBezTo>
                  <a:cubicBezTo>
                    <a:pt x="20864" y="1832"/>
                    <a:pt x="20852" y="1926"/>
                    <a:pt x="20852" y="2033"/>
                  </a:cubicBezTo>
                  <a:cubicBezTo>
                    <a:pt x="20852" y="2111"/>
                    <a:pt x="20751" y="2162"/>
                    <a:pt x="20686" y="2162"/>
                  </a:cubicBezTo>
                  <a:cubicBezTo>
                    <a:pt x="20656" y="2162"/>
                    <a:pt x="20633" y="2151"/>
                    <a:pt x="20631" y="2127"/>
                  </a:cubicBezTo>
                  <a:cubicBezTo>
                    <a:pt x="20631" y="2066"/>
                    <a:pt x="20610" y="1981"/>
                    <a:pt x="20586" y="1981"/>
                  </a:cubicBezTo>
                  <a:cubicBezTo>
                    <a:pt x="20578" y="1981"/>
                    <a:pt x="20570" y="1990"/>
                    <a:pt x="20562" y="2014"/>
                  </a:cubicBezTo>
                  <a:cubicBezTo>
                    <a:pt x="20538" y="2103"/>
                    <a:pt x="20408" y="2299"/>
                    <a:pt x="20372" y="2299"/>
                  </a:cubicBezTo>
                  <a:cubicBezTo>
                    <a:pt x="20370" y="2299"/>
                    <a:pt x="20368" y="2299"/>
                    <a:pt x="20367" y="2297"/>
                  </a:cubicBezTo>
                  <a:cubicBezTo>
                    <a:pt x="20351" y="2282"/>
                    <a:pt x="20318" y="2268"/>
                    <a:pt x="20289" y="2268"/>
                  </a:cubicBezTo>
                  <a:cubicBezTo>
                    <a:pt x="20272" y="2268"/>
                    <a:pt x="20257" y="2273"/>
                    <a:pt x="20247" y="2285"/>
                  </a:cubicBezTo>
                  <a:cubicBezTo>
                    <a:pt x="20228" y="2323"/>
                    <a:pt x="20166" y="2392"/>
                    <a:pt x="20134" y="2392"/>
                  </a:cubicBezTo>
                  <a:cubicBezTo>
                    <a:pt x="20090" y="2379"/>
                    <a:pt x="20065" y="2335"/>
                    <a:pt x="20065" y="2285"/>
                  </a:cubicBezTo>
                  <a:cubicBezTo>
                    <a:pt x="20077" y="2234"/>
                    <a:pt x="20090" y="2096"/>
                    <a:pt x="20059" y="2083"/>
                  </a:cubicBezTo>
                  <a:cubicBezTo>
                    <a:pt x="20008" y="2065"/>
                    <a:pt x="19964" y="2046"/>
                    <a:pt x="19914" y="2020"/>
                  </a:cubicBezTo>
                  <a:cubicBezTo>
                    <a:pt x="19904" y="2016"/>
                    <a:pt x="19890" y="2014"/>
                    <a:pt x="19877" y="2014"/>
                  </a:cubicBezTo>
                  <a:cubicBezTo>
                    <a:pt x="19850" y="2014"/>
                    <a:pt x="19823" y="2026"/>
                    <a:pt x="19832" y="2065"/>
                  </a:cubicBezTo>
                  <a:cubicBezTo>
                    <a:pt x="19845" y="2121"/>
                    <a:pt x="19738" y="2297"/>
                    <a:pt x="19574" y="2323"/>
                  </a:cubicBezTo>
                  <a:lnTo>
                    <a:pt x="19127" y="2291"/>
                  </a:lnTo>
                  <a:cubicBezTo>
                    <a:pt x="19111" y="2292"/>
                    <a:pt x="19096" y="2292"/>
                    <a:pt x="19080" y="2292"/>
                  </a:cubicBezTo>
                  <a:cubicBezTo>
                    <a:pt x="18976" y="2292"/>
                    <a:pt x="18872" y="2275"/>
                    <a:pt x="18768" y="2253"/>
                  </a:cubicBezTo>
                  <a:lnTo>
                    <a:pt x="18454" y="2008"/>
                  </a:lnTo>
                  <a:lnTo>
                    <a:pt x="16912" y="743"/>
                  </a:lnTo>
                  <a:cubicBezTo>
                    <a:pt x="16786" y="623"/>
                    <a:pt x="16685" y="453"/>
                    <a:pt x="16685" y="365"/>
                  </a:cubicBezTo>
                  <a:cubicBezTo>
                    <a:pt x="16685" y="277"/>
                    <a:pt x="16666" y="25"/>
                    <a:pt x="16635" y="13"/>
                  </a:cubicBezTo>
                  <a:cubicBezTo>
                    <a:pt x="16621" y="6"/>
                    <a:pt x="16594" y="1"/>
                    <a:pt x="16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9"/>
            <p:cNvSpPr/>
            <p:nvPr/>
          </p:nvSpPr>
          <p:spPr>
            <a:xfrm>
              <a:off x="1436063" y="4509767"/>
              <a:ext cx="352336" cy="23142"/>
            </a:xfrm>
            <a:custGeom>
              <a:avLst/>
              <a:gdLst/>
              <a:ahLst/>
              <a:cxnLst/>
              <a:rect l="l" t="t" r="r" b="b"/>
              <a:pathLst>
                <a:path w="2984" h="196" extrusionOk="0">
                  <a:moveTo>
                    <a:pt x="1" y="0"/>
                  </a:moveTo>
                  <a:lnTo>
                    <a:pt x="1" y="195"/>
                  </a:lnTo>
                  <a:lnTo>
                    <a:pt x="2984" y="195"/>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9"/>
            <p:cNvSpPr/>
            <p:nvPr/>
          </p:nvSpPr>
          <p:spPr>
            <a:xfrm>
              <a:off x="1461331" y="4546134"/>
              <a:ext cx="352336" cy="22434"/>
            </a:xfrm>
            <a:custGeom>
              <a:avLst/>
              <a:gdLst/>
              <a:ahLst/>
              <a:cxnLst/>
              <a:rect l="l" t="t" r="r" b="b"/>
              <a:pathLst>
                <a:path w="2984" h="190" extrusionOk="0">
                  <a:moveTo>
                    <a:pt x="1" y="1"/>
                  </a:moveTo>
                  <a:lnTo>
                    <a:pt x="1" y="190"/>
                  </a:lnTo>
                  <a:lnTo>
                    <a:pt x="2984" y="190"/>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9"/>
            <p:cNvSpPr/>
            <p:nvPr/>
          </p:nvSpPr>
          <p:spPr>
            <a:xfrm>
              <a:off x="1503719" y="4582619"/>
              <a:ext cx="352336" cy="22316"/>
            </a:xfrm>
            <a:custGeom>
              <a:avLst/>
              <a:gdLst/>
              <a:ahLst/>
              <a:cxnLst/>
              <a:rect l="l" t="t" r="r" b="b"/>
              <a:pathLst>
                <a:path w="2984" h="189" extrusionOk="0">
                  <a:moveTo>
                    <a:pt x="0" y="0"/>
                  </a:moveTo>
                  <a:lnTo>
                    <a:pt x="0" y="189"/>
                  </a:lnTo>
                  <a:lnTo>
                    <a:pt x="2984" y="189"/>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9"/>
            <p:cNvSpPr/>
            <p:nvPr/>
          </p:nvSpPr>
          <p:spPr>
            <a:xfrm>
              <a:off x="1528987" y="4618986"/>
              <a:ext cx="352336" cy="23142"/>
            </a:xfrm>
            <a:custGeom>
              <a:avLst/>
              <a:gdLst/>
              <a:ahLst/>
              <a:cxnLst/>
              <a:rect l="l" t="t" r="r" b="b"/>
              <a:pathLst>
                <a:path w="2984" h="196" extrusionOk="0">
                  <a:moveTo>
                    <a:pt x="0" y="1"/>
                  </a:moveTo>
                  <a:lnTo>
                    <a:pt x="0" y="196"/>
                  </a:lnTo>
                  <a:lnTo>
                    <a:pt x="2984" y="196"/>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9"/>
            <p:cNvSpPr/>
            <p:nvPr/>
          </p:nvSpPr>
          <p:spPr>
            <a:xfrm>
              <a:off x="1552720" y="4655353"/>
              <a:ext cx="353162" cy="22434"/>
            </a:xfrm>
            <a:custGeom>
              <a:avLst/>
              <a:gdLst/>
              <a:ahLst/>
              <a:cxnLst/>
              <a:rect l="l" t="t" r="r" b="b"/>
              <a:pathLst>
                <a:path w="2991" h="190" extrusionOk="0">
                  <a:moveTo>
                    <a:pt x="1" y="1"/>
                  </a:moveTo>
                  <a:lnTo>
                    <a:pt x="1" y="190"/>
                  </a:lnTo>
                  <a:lnTo>
                    <a:pt x="2990" y="190"/>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9"/>
            <p:cNvSpPr/>
            <p:nvPr/>
          </p:nvSpPr>
          <p:spPr>
            <a:xfrm>
              <a:off x="1577988" y="4691129"/>
              <a:ext cx="353162" cy="23142"/>
            </a:xfrm>
            <a:custGeom>
              <a:avLst/>
              <a:gdLst/>
              <a:ahLst/>
              <a:cxnLst/>
              <a:rect l="l" t="t" r="r" b="b"/>
              <a:pathLst>
                <a:path w="2991" h="196" extrusionOk="0">
                  <a:moveTo>
                    <a:pt x="1" y="0"/>
                  </a:moveTo>
                  <a:lnTo>
                    <a:pt x="1"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9"/>
            <p:cNvSpPr/>
            <p:nvPr/>
          </p:nvSpPr>
          <p:spPr>
            <a:xfrm>
              <a:off x="1620376" y="4728204"/>
              <a:ext cx="353044" cy="22434"/>
            </a:xfrm>
            <a:custGeom>
              <a:avLst/>
              <a:gdLst/>
              <a:ahLst/>
              <a:cxnLst/>
              <a:rect l="l" t="t" r="r" b="b"/>
              <a:pathLst>
                <a:path w="2990" h="190" extrusionOk="0">
                  <a:moveTo>
                    <a:pt x="0" y="1"/>
                  </a:moveTo>
                  <a:lnTo>
                    <a:pt x="0" y="190"/>
                  </a:lnTo>
                  <a:lnTo>
                    <a:pt x="2990" y="190"/>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9"/>
            <p:cNvSpPr/>
            <p:nvPr/>
          </p:nvSpPr>
          <p:spPr>
            <a:xfrm>
              <a:off x="1471013" y="5055151"/>
              <a:ext cx="353044" cy="23260"/>
            </a:xfrm>
            <a:custGeom>
              <a:avLst/>
              <a:gdLst/>
              <a:ahLst/>
              <a:cxnLst/>
              <a:rect l="l" t="t" r="r" b="b"/>
              <a:pathLst>
                <a:path w="2990" h="197"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9"/>
            <p:cNvSpPr/>
            <p:nvPr/>
          </p:nvSpPr>
          <p:spPr>
            <a:xfrm>
              <a:off x="1496281" y="5091636"/>
              <a:ext cx="353044" cy="23142"/>
            </a:xfrm>
            <a:custGeom>
              <a:avLst/>
              <a:gdLst/>
              <a:ahLst/>
              <a:cxnLst/>
              <a:rect l="l" t="t" r="r" b="b"/>
              <a:pathLst>
                <a:path w="2990" h="196" extrusionOk="0">
                  <a:moveTo>
                    <a:pt x="0" y="0"/>
                  </a:moveTo>
                  <a:lnTo>
                    <a:pt x="0"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9"/>
            <p:cNvSpPr/>
            <p:nvPr/>
          </p:nvSpPr>
          <p:spPr>
            <a:xfrm>
              <a:off x="1538669" y="5128003"/>
              <a:ext cx="353044" cy="23142"/>
            </a:xfrm>
            <a:custGeom>
              <a:avLst/>
              <a:gdLst/>
              <a:ahLst/>
              <a:cxnLst/>
              <a:rect l="l" t="t" r="r" b="b"/>
              <a:pathLst>
                <a:path w="2990" h="196"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9"/>
            <p:cNvSpPr/>
            <p:nvPr/>
          </p:nvSpPr>
          <p:spPr>
            <a:xfrm>
              <a:off x="1563937" y="5164488"/>
              <a:ext cx="353044" cy="23142"/>
            </a:xfrm>
            <a:custGeom>
              <a:avLst/>
              <a:gdLst/>
              <a:ahLst/>
              <a:cxnLst/>
              <a:rect l="l" t="t" r="r" b="b"/>
              <a:pathLst>
                <a:path w="2990" h="196" extrusionOk="0">
                  <a:moveTo>
                    <a:pt x="0" y="0"/>
                  </a:moveTo>
                  <a:lnTo>
                    <a:pt x="0"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9"/>
            <p:cNvSpPr/>
            <p:nvPr/>
          </p:nvSpPr>
          <p:spPr>
            <a:xfrm>
              <a:off x="1588378" y="5200855"/>
              <a:ext cx="352454" cy="23142"/>
            </a:xfrm>
            <a:custGeom>
              <a:avLst/>
              <a:gdLst/>
              <a:ahLst/>
              <a:cxnLst/>
              <a:rect l="l" t="t" r="r" b="b"/>
              <a:pathLst>
                <a:path w="2985" h="196" extrusionOk="0">
                  <a:moveTo>
                    <a:pt x="1" y="1"/>
                  </a:moveTo>
                  <a:lnTo>
                    <a:pt x="1" y="196"/>
                  </a:lnTo>
                  <a:lnTo>
                    <a:pt x="2984" y="196"/>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9"/>
            <p:cNvSpPr/>
            <p:nvPr/>
          </p:nvSpPr>
          <p:spPr>
            <a:xfrm>
              <a:off x="1612937" y="5237221"/>
              <a:ext cx="353162" cy="23260"/>
            </a:xfrm>
            <a:custGeom>
              <a:avLst/>
              <a:gdLst/>
              <a:ahLst/>
              <a:cxnLst/>
              <a:rect l="l" t="t" r="r" b="b"/>
              <a:pathLst>
                <a:path w="2991" h="197"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9"/>
            <p:cNvSpPr/>
            <p:nvPr/>
          </p:nvSpPr>
          <p:spPr>
            <a:xfrm>
              <a:off x="1656034" y="5273706"/>
              <a:ext cx="352336" cy="23142"/>
            </a:xfrm>
            <a:custGeom>
              <a:avLst/>
              <a:gdLst/>
              <a:ahLst/>
              <a:cxnLst/>
              <a:rect l="l" t="t" r="r" b="b"/>
              <a:pathLst>
                <a:path w="2984" h="196" extrusionOk="0">
                  <a:moveTo>
                    <a:pt x="1" y="0"/>
                  </a:moveTo>
                  <a:lnTo>
                    <a:pt x="1" y="195"/>
                  </a:lnTo>
                  <a:lnTo>
                    <a:pt x="2984" y="195"/>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9"/>
            <p:cNvSpPr/>
            <p:nvPr/>
          </p:nvSpPr>
          <p:spPr>
            <a:xfrm>
              <a:off x="1680594" y="5310073"/>
              <a:ext cx="353044" cy="23142"/>
            </a:xfrm>
            <a:custGeom>
              <a:avLst/>
              <a:gdLst/>
              <a:ahLst/>
              <a:cxnLst/>
              <a:rect l="l" t="t" r="r" b="b"/>
              <a:pathLst>
                <a:path w="2990" h="196"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9"/>
            <p:cNvSpPr/>
            <p:nvPr/>
          </p:nvSpPr>
          <p:spPr>
            <a:xfrm>
              <a:off x="1705861" y="5346558"/>
              <a:ext cx="353044" cy="23142"/>
            </a:xfrm>
            <a:custGeom>
              <a:avLst/>
              <a:gdLst/>
              <a:ahLst/>
              <a:cxnLst/>
              <a:rect l="l" t="t" r="r" b="b"/>
              <a:pathLst>
                <a:path w="2990" h="196" extrusionOk="0">
                  <a:moveTo>
                    <a:pt x="0" y="0"/>
                  </a:moveTo>
                  <a:lnTo>
                    <a:pt x="0"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9"/>
            <p:cNvSpPr/>
            <p:nvPr/>
          </p:nvSpPr>
          <p:spPr>
            <a:xfrm>
              <a:off x="1748958" y="5382925"/>
              <a:ext cx="352336" cy="23142"/>
            </a:xfrm>
            <a:custGeom>
              <a:avLst/>
              <a:gdLst/>
              <a:ahLst/>
              <a:cxnLst/>
              <a:rect l="l" t="t" r="r" b="b"/>
              <a:pathLst>
                <a:path w="2984" h="196" extrusionOk="0">
                  <a:moveTo>
                    <a:pt x="0" y="0"/>
                  </a:moveTo>
                  <a:lnTo>
                    <a:pt x="0" y="196"/>
                  </a:lnTo>
                  <a:lnTo>
                    <a:pt x="2983" y="196"/>
                  </a:lnTo>
                  <a:lnTo>
                    <a:pt x="29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9"/>
            <p:cNvSpPr/>
            <p:nvPr/>
          </p:nvSpPr>
          <p:spPr>
            <a:xfrm>
              <a:off x="1572084" y="4800348"/>
              <a:ext cx="352336" cy="23142"/>
            </a:xfrm>
            <a:custGeom>
              <a:avLst/>
              <a:gdLst/>
              <a:ahLst/>
              <a:cxnLst/>
              <a:rect l="l" t="t" r="r" b="b"/>
              <a:pathLst>
                <a:path w="2984" h="196" extrusionOk="0">
                  <a:moveTo>
                    <a:pt x="0" y="0"/>
                  </a:moveTo>
                  <a:lnTo>
                    <a:pt x="0" y="195"/>
                  </a:lnTo>
                  <a:lnTo>
                    <a:pt x="2984" y="195"/>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9"/>
            <p:cNvSpPr/>
            <p:nvPr/>
          </p:nvSpPr>
          <p:spPr>
            <a:xfrm>
              <a:off x="1546816" y="4836714"/>
              <a:ext cx="352336" cy="23142"/>
            </a:xfrm>
            <a:custGeom>
              <a:avLst/>
              <a:gdLst/>
              <a:ahLst/>
              <a:cxnLst/>
              <a:rect l="l" t="t" r="r" b="b"/>
              <a:pathLst>
                <a:path w="2984" h="196" extrusionOk="0">
                  <a:moveTo>
                    <a:pt x="0" y="1"/>
                  </a:moveTo>
                  <a:lnTo>
                    <a:pt x="0" y="196"/>
                  </a:lnTo>
                  <a:lnTo>
                    <a:pt x="2984" y="196"/>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9"/>
            <p:cNvSpPr/>
            <p:nvPr/>
          </p:nvSpPr>
          <p:spPr>
            <a:xfrm>
              <a:off x="1504428" y="4873081"/>
              <a:ext cx="352336" cy="23260"/>
            </a:xfrm>
            <a:custGeom>
              <a:avLst/>
              <a:gdLst/>
              <a:ahLst/>
              <a:cxnLst/>
              <a:rect l="l" t="t" r="r" b="b"/>
              <a:pathLst>
                <a:path w="2984" h="197" extrusionOk="0">
                  <a:moveTo>
                    <a:pt x="1" y="1"/>
                  </a:moveTo>
                  <a:lnTo>
                    <a:pt x="1" y="196"/>
                  </a:lnTo>
                  <a:lnTo>
                    <a:pt x="2984" y="196"/>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9"/>
            <p:cNvSpPr/>
            <p:nvPr/>
          </p:nvSpPr>
          <p:spPr>
            <a:xfrm>
              <a:off x="1479160" y="4909566"/>
              <a:ext cx="352336" cy="23142"/>
            </a:xfrm>
            <a:custGeom>
              <a:avLst/>
              <a:gdLst/>
              <a:ahLst/>
              <a:cxnLst/>
              <a:rect l="l" t="t" r="r" b="b"/>
              <a:pathLst>
                <a:path w="2984" h="196" extrusionOk="0">
                  <a:moveTo>
                    <a:pt x="1" y="0"/>
                  </a:moveTo>
                  <a:lnTo>
                    <a:pt x="1" y="195"/>
                  </a:lnTo>
                  <a:lnTo>
                    <a:pt x="2984" y="195"/>
                  </a:lnTo>
                  <a:lnTo>
                    <a:pt x="29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9"/>
            <p:cNvSpPr/>
            <p:nvPr/>
          </p:nvSpPr>
          <p:spPr>
            <a:xfrm>
              <a:off x="1454601" y="4945933"/>
              <a:ext cx="353162" cy="23142"/>
            </a:xfrm>
            <a:custGeom>
              <a:avLst/>
              <a:gdLst/>
              <a:ahLst/>
              <a:cxnLst/>
              <a:rect l="l" t="t" r="r" b="b"/>
              <a:pathLst>
                <a:path w="2991" h="196" extrusionOk="0">
                  <a:moveTo>
                    <a:pt x="1" y="1"/>
                  </a:moveTo>
                  <a:lnTo>
                    <a:pt x="1"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9"/>
            <p:cNvSpPr/>
            <p:nvPr/>
          </p:nvSpPr>
          <p:spPr>
            <a:xfrm>
              <a:off x="1429333" y="4982418"/>
              <a:ext cx="353162" cy="23142"/>
            </a:xfrm>
            <a:custGeom>
              <a:avLst/>
              <a:gdLst/>
              <a:ahLst/>
              <a:cxnLst/>
              <a:rect l="l" t="t" r="r" b="b"/>
              <a:pathLst>
                <a:path w="2991" h="196" extrusionOk="0">
                  <a:moveTo>
                    <a:pt x="1" y="0"/>
                  </a:moveTo>
                  <a:lnTo>
                    <a:pt x="1" y="195"/>
                  </a:lnTo>
                  <a:lnTo>
                    <a:pt x="2990" y="195"/>
                  </a:lnTo>
                  <a:lnTo>
                    <a:pt x="29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9"/>
            <p:cNvSpPr/>
            <p:nvPr/>
          </p:nvSpPr>
          <p:spPr>
            <a:xfrm>
              <a:off x="1445745" y="5018784"/>
              <a:ext cx="353044" cy="23142"/>
            </a:xfrm>
            <a:custGeom>
              <a:avLst/>
              <a:gdLst/>
              <a:ahLst/>
              <a:cxnLst/>
              <a:rect l="l" t="t" r="r" b="b"/>
              <a:pathLst>
                <a:path w="2990" h="196" extrusionOk="0">
                  <a:moveTo>
                    <a:pt x="0" y="1"/>
                  </a:moveTo>
                  <a:lnTo>
                    <a:pt x="0" y="196"/>
                  </a:lnTo>
                  <a:lnTo>
                    <a:pt x="2990" y="196"/>
                  </a:lnTo>
                  <a:lnTo>
                    <a:pt x="29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9"/>
            <p:cNvSpPr/>
            <p:nvPr/>
          </p:nvSpPr>
          <p:spPr>
            <a:xfrm>
              <a:off x="1604790" y="4763863"/>
              <a:ext cx="352336" cy="23142"/>
            </a:xfrm>
            <a:custGeom>
              <a:avLst/>
              <a:gdLst/>
              <a:ahLst/>
              <a:cxnLst/>
              <a:rect l="l" t="t" r="r" b="b"/>
              <a:pathLst>
                <a:path w="2984" h="196" extrusionOk="0">
                  <a:moveTo>
                    <a:pt x="0" y="1"/>
                  </a:moveTo>
                  <a:lnTo>
                    <a:pt x="0" y="196"/>
                  </a:lnTo>
                  <a:lnTo>
                    <a:pt x="2983" y="196"/>
                  </a:lnTo>
                  <a:lnTo>
                    <a:pt x="29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9"/>
            <p:cNvSpPr/>
            <p:nvPr/>
          </p:nvSpPr>
          <p:spPr>
            <a:xfrm>
              <a:off x="1246555" y="3961314"/>
              <a:ext cx="50654" cy="231186"/>
            </a:xfrm>
            <a:custGeom>
              <a:avLst/>
              <a:gdLst/>
              <a:ahLst/>
              <a:cxnLst/>
              <a:rect l="l" t="t" r="r" b="b"/>
              <a:pathLst>
                <a:path w="429" h="1958" extrusionOk="0">
                  <a:moveTo>
                    <a:pt x="1" y="1"/>
                  </a:moveTo>
                  <a:lnTo>
                    <a:pt x="1" y="1958"/>
                  </a:lnTo>
                  <a:lnTo>
                    <a:pt x="429" y="1958"/>
                  </a:ln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9"/>
            <p:cNvSpPr/>
            <p:nvPr/>
          </p:nvSpPr>
          <p:spPr>
            <a:xfrm>
              <a:off x="1184094" y="3961314"/>
              <a:ext cx="49946" cy="231186"/>
            </a:xfrm>
            <a:custGeom>
              <a:avLst/>
              <a:gdLst/>
              <a:ahLst/>
              <a:cxnLst/>
              <a:rect l="l" t="t" r="r" b="b"/>
              <a:pathLst>
                <a:path w="423" h="1958" extrusionOk="0">
                  <a:moveTo>
                    <a:pt x="1" y="1"/>
                  </a:moveTo>
                  <a:lnTo>
                    <a:pt x="1" y="1958"/>
                  </a:lnTo>
                  <a:lnTo>
                    <a:pt x="423" y="1958"/>
                  </a:lnTo>
                  <a:lnTo>
                    <a:pt x="4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9"/>
            <p:cNvSpPr/>
            <p:nvPr/>
          </p:nvSpPr>
          <p:spPr>
            <a:xfrm>
              <a:off x="1120924" y="3961314"/>
              <a:ext cx="50654" cy="231186"/>
            </a:xfrm>
            <a:custGeom>
              <a:avLst/>
              <a:gdLst/>
              <a:ahLst/>
              <a:cxnLst/>
              <a:rect l="l" t="t" r="r" b="b"/>
              <a:pathLst>
                <a:path w="429" h="1958" extrusionOk="0">
                  <a:moveTo>
                    <a:pt x="1" y="1"/>
                  </a:moveTo>
                  <a:lnTo>
                    <a:pt x="1" y="1958"/>
                  </a:lnTo>
                  <a:lnTo>
                    <a:pt x="429" y="1958"/>
                  </a:ln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9"/>
            <p:cNvSpPr/>
            <p:nvPr/>
          </p:nvSpPr>
          <p:spPr>
            <a:xfrm>
              <a:off x="1057873" y="3961314"/>
              <a:ext cx="50536" cy="231186"/>
            </a:xfrm>
            <a:custGeom>
              <a:avLst/>
              <a:gdLst/>
              <a:ahLst/>
              <a:cxnLst/>
              <a:rect l="l" t="t" r="r" b="b"/>
              <a:pathLst>
                <a:path w="428"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9"/>
            <p:cNvSpPr/>
            <p:nvPr/>
          </p:nvSpPr>
          <p:spPr>
            <a:xfrm>
              <a:off x="994703"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9"/>
            <p:cNvSpPr/>
            <p:nvPr/>
          </p:nvSpPr>
          <p:spPr>
            <a:xfrm>
              <a:off x="932242"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9"/>
            <p:cNvSpPr/>
            <p:nvPr/>
          </p:nvSpPr>
          <p:spPr>
            <a:xfrm>
              <a:off x="922560" y="4007362"/>
              <a:ext cx="396968" cy="16530"/>
            </a:xfrm>
            <a:custGeom>
              <a:avLst/>
              <a:gdLst/>
              <a:ahLst/>
              <a:cxnLst/>
              <a:rect l="l" t="t" r="r" b="b"/>
              <a:pathLst>
                <a:path w="3362" h="140" extrusionOk="0">
                  <a:moveTo>
                    <a:pt x="1" y="1"/>
                  </a:moveTo>
                  <a:lnTo>
                    <a:pt x="1" y="139"/>
                  </a:lnTo>
                  <a:lnTo>
                    <a:pt x="3361" y="139"/>
                  </a:lnTo>
                  <a:lnTo>
                    <a:pt x="33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9"/>
            <p:cNvSpPr/>
            <p:nvPr/>
          </p:nvSpPr>
          <p:spPr>
            <a:xfrm>
              <a:off x="922560" y="4121068"/>
              <a:ext cx="396968" cy="15704"/>
            </a:xfrm>
            <a:custGeom>
              <a:avLst/>
              <a:gdLst/>
              <a:ahLst/>
              <a:cxnLst/>
              <a:rect l="l" t="t" r="r" b="b"/>
              <a:pathLst>
                <a:path w="3362" h="133" extrusionOk="0">
                  <a:moveTo>
                    <a:pt x="1" y="1"/>
                  </a:moveTo>
                  <a:lnTo>
                    <a:pt x="1" y="133"/>
                  </a:lnTo>
                  <a:lnTo>
                    <a:pt x="3361" y="133"/>
                  </a:lnTo>
                  <a:lnTo>
                    <a:pt x="33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9"/>
            <p:cNvSpPr/>
            <p:nvPr/>
          </p:nvSpPr>
          <p:spPr>
            <a:xfrm>
              <a:off x="2266121" y="3961314"/>
              <a:ext cx="50654" cy="231186"/>
            </a:xfrm>
            <a:custGeom>
              <a:avLst/>
              <a:gdLst/>
              <a:ahLst/>
              <a:cxnLst/>
              <a:rect l="l" t="t" r="r" b="b"/>
              <a:pathLst>
                <a:path w="429" h="1958" extrusionOk="0">
                  <a:moveTo>
                    <a:pt x="1" y="1"/>
                  </a:moveTo>
                  <a:lnTo>
                    <a:pt x="1" y="1958"/>
                  </a:lnTo>
                  <a:lnTo>
                    <a:pt x="429" y="1958"/>
                  </a:ln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9"/>
            <p:cNvSpPr/>
            <p:nvPr/>
          </p:nvSpPr>
          <p:spPr>
            <a:xfrm>
              <a:off x="2202952" y="3961314"/>
              <a:ext cx="50654" cy="231186"/>
            </a:xfrm>
            <a:custGeom>
              <a:avLst/>
              <a:gdLst/>
              <a:ahLst/>
              <a:cxnLst/>
              <a:rect l="l" t="t" r="r" b="b"/>
              <a:pathLst>
                <a:path w="429" h="1958" extrusionOk="0">
                  <a:moveTo>
                    <a:pt x="1" y="1"/>
                  </a:moveTo>
                  <a:lnTo>
                    <a:pt x="1" y="1958"/>
                  </a:lnTo>
                  <a:lnTo>
                    <a:pt x="429" y="1958"/>
                  </a:ln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9"/>
            <p:cNvSpPr/>
            <p:nvPr/>
          </p:nvSpPr>
          <p:spPr>
            <a:xfrm>
              <a:off x="2140609" y="3961314"/>
              <a:ext cx="49828" cy="231186"/>
            </a:xfrm>
            <a:custGeom>
              <a:avLst/>
              <a:gdLst/>
              <a:ahLst/>
              <a:cxnLst/>
              <a:rect l="l" t="t" r="r" b="b"/>
              <a:pathLst>
                <a:path w="422" h="1958" extrusionOk="0">
                  <a:moveTo>
                    <a:pt x="0" y="1"/>
                  </a:moveTo>
                  <a:lnTo>
                    <a:pt x="0" y="1958"/>
                  </a:lnTo>
                  <a:lnTo>
                    <a:pt x="422" y="1958"/>
                  </a:lnTo>
                  <a:lnTo>
                    <a:pt x="4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9"/>
            <p:cNvSpPr/>
            <p:nvPr/>
          </p:nvSpPr>
          <p:spPr>
            <a:xfrm>
              <a:off x="2077440"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9"/>
            <p:cNvSpPr/>
            <p:nvPr/>
          </p:nvSpPr>
          <p:spPr>
            <a:xfrm>
              <a:off x="2014270"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9"/>
            <p:cNvSpPr/>
            <p:nvPr/>
          </p:nvSpPr>
          <p:spPr>
            <a:xfrm>
              <a:off x="1951809" y="3961314"/>
              <a:ext cx="50654" cy="231186"/>
            </a:xfrm>
            <a:custGeom>
              <a:avLst/>
              <a:gdLst/>
              <a:ahLst/>
              <a:cxnLst/>
              <a:rect l="l" t="t" r="r" b="b"/>
              <a:pathLst>
                <a:path w="429" h="1958" extrusionOk="0">
                  <a:moveTo>
                    <a:pt x="0" y="1"/>
                  </a:moveTo>
                  <a:lnTo>
                    <a:pt x="0" y="1958"/>
                  </a:lnTo>
                  <a:lnTo>
                    <a:pt x="428" y="1958"/>
                  </a:lnTo>
                  <a:lnTo>
                    <a:pt x="4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9"/>
            <p:cNvSpPr/>
            <p:nvPr/>
          </p:nvSpPr>
          <p:spPr>
            <a:xfrm>
              <a:off x="1942127" y="4007362"/>
              <a:ext cx="396260" cy="16530"/>
            </a:xfrm>
            <a:custGeom>
              <a:avLst/>
              <a:gdLst/>
              <a:ahLst/>
              <a:cxnLst/>
              <a:rect l="l" t="t" r="r" b="b"/>
              <a:pathLst>
                <a:path w="3356" h="140" extrusionOk="0">
                  <a:moveTo>
                    <a:pt x="1" y="1"/>
                  </a:moveTo>
                  <a:lnTo>
                    <a:pt x="1" y="139"/>
                  </a:lnTo>
                  <a:lnTo>
                    <a:pt x="3355" y="139"/>
                  </a:lnTo>
                  <a:lnTo>
                    <a:pt x="3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9"/>
            <p:cNvSpPr/>
            <p:nvPr/>
          </p:nvSpPr>
          <p:spPr>
            <a:xfrm>
              <a:off x="1942127" y="4121068"/>
              <a:ext cx="396260" cy="15704"/>
            </a:xfrm>
            <a:custGeom>
              <a:avLst/>
              <a:gdLst/>
              <a:ahLst/>
              <a:cxnLst/>
              <a:rect l="l" t="t" r="r" b="b"/>
              <a:pathLst>
                <a:path w="3356" h="133" extrusionOk="0">
                  <a:moveTo>
                    <a:pt x="1" y="1"/>
                  </a:moveTo>
                  <a:lnTo>
                    <a:pt x="1" y="133"/>
                  </a:lnTo>
                  <a:lnTo>
                    <a:pt x="3355" y="133"/>
                  </a:lnTo>
                  <a:lnTo>
                    <a:pt x="3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9"/>
            <p:cNvSpPr/>
            <p:nvPr/>
          </p:nvSpPr>
          <p:spPr>
            <a:xfrm>
              <a:off x="1468769" y="3965800"/>
              <a:ext cx="302626" cy="499447"/>
            </a:xfrm>
            <a:custGeom>
              <a:avLst/>
              <a:gdLst/>
              <a:ahLst/>
              <a:cxnLst/>
              <a:rect l="l" t="t" r="r" b="b"/>
              <a:pathLst>
                <a:path w="2563" h="4230" extrusionOk="0">
                  <a:moveTo>
                    <a:pt x="0" y="0"/>
                  </a:moveTo>
                  <a:lnTo>
                    <a:pt x="0" y="4230"/>
                  </a:lnTo>
                  <a:lnTo>
                    <a:pt x="2562" y="4230"/>
                  </a:lnTo>
                  <a:lnTo>
                    <a:pt x="2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9"/>
            <p:cNvSpPr/>
            <p:nvPr/>
          </p:nvSpPr>
          <p:spPr>
            <a:xfrm>
              <a:off x="1425672" y="4004411"/>
              <a:ext cx="368748" cy="15704"/>
            </a:xfrm>
            <a:custGeom>
              <a:avLst/>
              <a:gdLst/>
              <a:ahLst/>
              <a:cxnLst/>
              <a:rect l="l" t="t" r="r" b="b"/>
              <a:pathLst>
                <a:path w="3123" h="133" extrusionOk="0">
                  <a:moveTo>
                    <a:pt x="0" y="1"/>
                  </a:moveTo>
                  <a:lnTo>
                    <a:pt x="0" y="133"/>
                  </a:lnTo>
                  <a:lnTo>
                    <a:pt x="3122" y="133"/>
                  </a:lnTo>
                  <a:lnTo>
                    <a:pt x="31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9"/>
            <p:cNvSpPr/>
            <p:nvPr/>
          </p:nvSpPr>
          <p:spPr>
            <a:xfrm>
              <a:off x="1486599" y="3941949"/>
              <a:ext cx="11217" cy="69309"/>
            </a:xfrm>
            <a:custGeom>
              <a:avLst/>
              <a:gdLst/>
              <a:ahLst/>
              <a:cxnLst/>
              <a:rect l="l" t="t" r="r" b="b"/>
              <a:pathLst>
                <a:path w="95" h="587" extrusionOk="0">
                  <a:moveTo>
                    <a:pt x="1" y="1"/>
                  </a:moveTo>
                  <a:lnTo>
                    <a:pt x="1" y="586"/>
                  </a:lnTo>
                  <a:lnTo>
                    <a:pt x="95" y="586"/>
                  </a:lnTo>
                  <a:lnTo>
                    <a:pt x="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9"/>
            <p:cNvSpPr/>
            <p:nvPr/>
          </p:nvSpPr>
          <p:spPr>
            <a:xfrm>
              <a:off x="1528987" y="3941949"/>
              <a:ext cx="11217" cy="69309"/>
            </a:xfrm>
            <a:custGeom>
              <a:avLst/>
              <a:gdLst/>
              <a:ahLst/>
              <a:cxnLst/>
              <a:rect l="l" t="t" r="r" b="b"/>
              <a:pathLst>
                <a:path w="95" h="587" extrusionOk="0">
                  <a:moveTo>
                    <a:pt x="0" y="1"/>
                  </a:moveTo>
                  <a:lnTo>
                    <a:pt x="0" y="586"/>
                  </a:lnTo>
                  <a:lnTo>
                    <a:pt x="95" y="586"/>
                  </a:lnTo>
                  <a:lnTo>
                    <a:pt x="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9"/>
            <p:cNvSpPr/>
            <p:nvPr/>
          </p:nvSpPr>
          <p:spPr>
            <a:xfrm>
              <a:off x="1571375" y="3941949"/>
              <a:ext cx="11217" cy="69309"/>
            </a:xfrm>
            <a:custGeom>
              <a:avLst/>
              <a:gdLst/>
              <a:ahLst/>
              <a:cxnLst/>
              <a:rect l="l" t="t" r="r" b="b"/>
              <a:pathLst>
                <a:path w="95" h="587" extrusionOk="0">
                  <a:moveTo>
                    <a:pt x="0" y="1"/>
                  </a:moveTo>
                  <a:lnTo>
                    <a:pt x="0" y="586"/>
                  </a:lnTo>
                  <a:lnTo>
                    <a:pt x="94" y="586"/>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9"/>
            <p:cNvSpPr/>
            <p:nvPr/>
          </p:nvSpPr>
          <p:spPr>
            <a:xfrm>
              <a:off x="1613646" y="3941949"/>
              <a:ext cx="11335" cy="69309"/>
            </a:xfrm>
            <a:custGeom>
              <a:avLst/>
              <a:gdLst/>
              <a:ahLst/>
              <a:cxnLst/>
              <a:rect l="l" t="t" r="r" b="b"/>
              <a:pathLst>
                <a:path w="96" h="587" extrusionOk="0">
                  <a:moveTo>
                    <a:pt x="1" y="1"/>
                  </a:moveTo>
                  <a:lnTo>
                    <a:pt x="1" y="586"/>
                  </a:lnTo>
                  <a:lnTo>
                    <a:pt x="95" y="586"/>
                  </a:lnTo>
                  <a:lnTo>
                    <a:pt x="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9"/>
            <p:cNvSpPr/>
            <p:nvPr/>
          </p:nvSpPr>
          <p:spPr>
            <a:xfrm>
              <a:off x="1656743" y="3941949"/>
              <a:ext cx="10509" cy="69309"/>
            </a:xfrm>
            <a:custGeom>
              <a:avLst/>
              <a:gdLst/>
              <a:ahLst/>
              <a:cxnLst/>
              <a:rect l="l" t="t" r="r" b="b"/>
              <a:pathLst>
                <a:path w="89" h="587" extrusionOk="0">
                  <a:moveTo>
                    <a:pt x="1" y="1"/>
                  </a:moveTo>
                  <a:lnTo>
                    <a:pt x="1" y="586"/>
                  </a:lnTo>
                  <a:lnTo>
                    <a:pt x="89" y="586"/>
                  </a:lnTo>
                  <a:lnTo>
                    <a:pt x="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9"/>
            <p:cNvSpPr/>
            <p:nvPr/>
          </p:nvSpPr>
          <p:spPr>
            <a:xfrm>
              <a:off x="1699131" y="3941949"/>
              <a:ext cx="10509" cy="69309"/>
            </a:xfrm>
            <a:custGeom>
              <a:avLst/>
              <a:gdLst/>
              <a:ahLst/>
              <a:cxnLst/>
              <a:rect l="l" t="t" r="r" b="b"/>
              <a:pathLst>
                <a:path w="89" h="587" extrusionOk="0">
                  <a:moveTo>
                    <a:pt x="1" y="1"/>
                  </a:moveTo>
                  <a:lnTo>
                    <a:pt x="1" y="586"/>
                  </a:lnTo>
                  <a:lnTo>
                    <a:pt x="89" y="586"/>
                  </a:lnTo>
                  <a:lnTo>
                    <a:pt x="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9"/>
            <p:cNvSpPr/>
            <p:nvPr/>
          </p:nvSpPr>
          <p:spPr>
            <a:xfrm>
              <a:off x="1741520" y="3941949"/>
              <a:ext cx="11217" cy="69309"/>
            </a:xfrm>
            <a:custGeom>
              <a:avLst/>
              <a:gdLst/>
              <a:ahLst/>
              <a:cxnLst/>
              <a:rect l="l" t="t" r="r" b="b"/>
              <a:pathLst>
                <a:path w="95" h="587" extrusionOk="0">
                  <a:moveTo>
                    <a:pt x="0" y="1"/>
                  </a:moveTo>
                  <a:lnTo>
                    <a:pt x="0" y="586"/>
                  </a:lnTo>
                  <a:lnTo>
                    <a:pt x="95" y="586"/>
                  </a:lnTo>
                  <a:lnTo>
                    <a:pt x="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9"/>
            <p:cNvSpPr/>
            <p:nvPr/>
          </p:nvSpPr>
          <p:spPr>
            <a:xfrm>
              <a:off x="7452393" y="4561720"/>
              <a:ext cx="294479" cy="19482"/>
            </a:xfrm>
            <a:custGeom>
              <a:avLst/>
              <a:gdLst/>
              <a:ahLst/>
              <a:cxnLst/>
              <a:rect l="l" t="t" r="r" b="b"/>
              <a:pathLst>
                <a:path w="2494" h="165" extrusionOk="0">
                  <a:moveTo>
                    <a:pt x="1" y="1"/>
                  </a:moveTo>
                  <a:lnTo>
                    <a:pt x="1"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9"/>
            <p:cNvSpPr/>
            <p:nvPr/>
          </p:nvSpPr>
          <p:spPr>
            <a:xfrm>
              <a:off x="7431612" y="4592183"/>
              <a:ext cx="294479" cy="19482"/>
            </a:xfrm>
            <a:custGeom>
              <a:avLst/>
              <a:gdLst/>
              <a:ahLst/>
              <a:cxnLst/>
              <a:rect l="l" t="t" r="r" b="b"/>
              <a:pathLst>
                <a:path w="2494" h="165" extrusionOk="0">
                  <a:moveTo>
                    <a:pt x="1" y="1"/>
                  </a:moveTo>
                  <a:lnTo>
                    <a:pt x="1"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9"/>
            <p:cNvSpPr/>
            <p:nvPr/>
          </p:nvSpPr>
          <p:spPr>
            <a:xfrm>
              <a:off x="7395953" y="4622646"/>
              <a:ext cx="294361" cy="19482"/>
            </a:xfrm>
            <a:custGeom>
              <a:avLst/>
              <a:gdLst/>
              <a:ahLst/>
              <a:cxnLst/>
              <a:rect l="l" t="t" r="r" b="b"/>
              <a:pathLst>
                <a:path w="2493" h="165" extrusionOk="0">
                  <a:moveTo>
                    <a:pt x="1" y="1"/>
                  </a:moveTo>
                  <a:lnTo>
                    <a:pt x="1"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9"/>
            <p:cNvSpPr/>
            <p:nvPr/>
          </p:nvSpPr>
          <p:spPr>
            <a:xfrm>
              <a:off x="7375172" y="4653227"/>
              <a:ext cx="294361" cy="18655"/>
            </a:xfrm>
            <a:custGeom>
              <a:avLst/>
              <a:gdLst/>
              <a:ahLst/>
              <a:cxnLst/>
              <a:rect l="l" t="t" r="r" b="b"/>
              <a:pathLst>
                <a:path w="2493" h="158" extrusionOk="0">
                  <a:moveTo>
                    <a:pt x="0" y="0"/>
                  </a:moveTo>
                  <a:lnTo>
                    <a:pt x="0"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9"/>
            <p:cNvSpPr/>
            <p:nvPr/>
          </p:nvSpPr>
          <p:spPr>
            <a:xfrm>
              <a:off x="7355100" y="4683690"/>
              <a:ext cx="294361" cy="18655"/>
            </a:xfrm>
            <a:custGeom>
              <a:avLst/>
              <a:gdLst/>
              <a:ahLst/>
              <a:cxnLst/>
              <a:rect l="l" t="t" r="r" b="b"/>
              <a:pathLst>
                <a:path w="2493" h="158" extrusionOk="0">
                  <a:moveTo>
                    <a:pt x="0" y="0"/>
                  </a:moveTo>
                  <a:lnTo>
                    <a:pt x="0"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9"/>
            <p:cNvSpPr/>
            <p:nvPr/>
          </p:nvSpPr>
          <p:spPr>
            <a:xfrm>
              <a:off x="7334319" y="4713327"/>
              <a:ext cx="294361" cy="19482"/>
            </a:xfrm>
            <a:custGeom>
              <a:avLst/>
              <a:gdLst/>
              <a:ahLst/>
              <a:cxnLst/>
              <a:rect l="l" t="t" r="r" b="b"/>
              <a:pathLst>
                <a:path w="2493" h="165" extrusionOk="0">
                  <a:moveTo>
                    <a:pt x="0" y="1"/>
                  </a:moveTo>
                  <a:lnTo>
                    <a:pt x="0"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9"/>
            <p:cNvSpPr/>
            <p:nvPr/>
          </p:nvSpPr>
          <p:spPr>
            <a:xfrm>
              <a:off x="7298661" y="4743790"/>
              <a:ext cx="294361" cy="19482"/>
            </a:xfrm>
            <a:custGeom>
              <a:avLst/>
              <a:gdLst/>
              <a:ahLst/>
              <a:cxnLst/>
              <a:rect l="l" t="t" r="r" b="b"/>
              <a:pathLst>
                <a:path w="2493" h="165" extrusionOk="0">
                  <a:moveTo>
                    <a:pt x="0" y="1"/>
                  </a:moveTo>
                  <a:lnTo>
                    <a:pt x="0" y="165"/>
                  </a:lnTo>
                  <a:lnTo>
                    <a:pt x="2492" y="165"/>
                  </a:lnTo>
                  <a:lnTo>
                    <a:pt x="24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9"/>
            <p:cNvSpPr/>
            <p:nvPr/>
          </p:nvSpPr>
          <p:spPr>
            <a:xfrm>
              <a:off x="7423465" y="5017250"/>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9"/>
            <p:cNvSpPr/>
            <p:nvPr/>
          </p:nvSpPr>
          <p:spPr>
            <a:xfrm>
              <a:off x="7401857" y="5047831"/>
              <a:ext cx="294479" cy="19364"/>
            </a:xfrm>
            <a:custGeom>
              <a:avLst/>
              <a:gdLst/>
              <a:ahLst/>
              <a:cxnLst/>
              <a:rect l="l" t="t" r="r" b="b"/>
              <a:pathLst>
                <a:path w="2494" h="164" extrusionOk="0">
                  <a:moveTo>
                    <a:pt x="1" y="0"/>
                  </a:moveTo>
                  <a:lnTo>
                    <a:pt x="1" y="164"/>
                  </a:lnTo>
                  <a:lnTo>
                    <a:pt x="2493" y="164"/>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9"/>
            <p:cNvSpPr/>
            <p:nvPr/>
          </p:nvSpPr>
          <p:spPr>
            <a:xfrm>
              <a:off x="7367025" y="5078294"/>
              <a:ext cx="294361" cy="18655"/>
            </a:xfrm>
            <a:custGeom>
              <a:avLst/>
              <a:gdLst/>
              <a:ahLst/>
              <a:cxnLst/>
              <a:rect l="l" t="t" r="r" b="b"/>
              <a:pathLst>
                <a:path w="2493" h="158" extrusionOk="0">
                  <a:moveTo>
                    <a:pt x="0" y="0"/>
                  </a:moveTo>
                  <a:lnTo>
                    <a:pt x="0"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9"/>
            <p:cNvSpPr/>
            <p:nvPr/>
          </p:nvSpPr>
          <p:spPr>
            <a:xfrm>
              <a:off x="7346126" y="5107930"/>
              <a:ext cx="293653" cy="19482"/>
            </a:xfrm>
            <a:custGeom>
              <a:avLst/>
              <a:gdLst/>
              <a:ahLst/>
              <a:cxnLst/>
              <a:rect l="l" t="t" r="r" b="b"/>
              <a:pathLst>
                <a:path w="2487" h="165" extrusionOk="0">
                  <a:moveTo>
                    <a:pt x="1" y="1"/>
                  </a:moveTo>
                  <a:lnTo>
                    <a:pt x="1" y="164"/>
                  </a:lnTo>
                  <a:lnTo>
                    <a:pt x="2487" y="164"/>
                  </a:lnTo>
                  <a:lnTo>
                    <a:pt x="24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9"/>
            <p:cNvSpPr/>
            <p:nvPr/>
          </p:nvSpPr>
          <p:spPr>
            <a:xfrm>
              <a:off x="7325345" y="5138393"/>
              <a:ext cx="294479" cy="19482"/>
            </a:xfrm>
            <a:custGeom>
              <a:avLst/>
              <a:gdLst/>
              <a:ahLst/>
              <a:cxnLst/>
              <a:rect l="l" t="t" r="r" b="b"/>
              <a:pathLst>
                <a:path w="2494" h="165" extrusionOk="0">
                  <a:moveTo>
                    <a:pt x="1" y="1"/>
                  </a:moveTo>
                  <a:lnTo>
                    <a:pt x="1"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9"/>
            <p:cNvSpPr/>
            <p:nvPr/>
          </p:nvSpPr>
          <p:spPr>
            <a:xfrm>
              <a:off x="7304564" y="5168857"/>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9"/>
            <p:cNvSpPr/>
            <p:nvPr/>
          </p:nvSpPr>
          <p:spPr>
            <a:xfrm>
              <a:off x="7268906" y="5199320"/>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9"/>
            <p:cNvSpPr/>
            <p:nvPr/>
          </p:nvSpPr>
          <p:spPr>
            <a:xfrm>
              <a:off x="7248125" y="5229783"/>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9"/>
            <p:cNvSpPr/>
            <p:nvPr/>
          </p:nvSpPr>
          <p:spPr>
            <a:xfrm>
              <a:off x="7227226" y="5260364"/>
              <a:ext cx="294479" cy="18655"/>
            </a:xfrm>
            <a:custGeom>
              <a:avLst/>
              <a:gdLst/>
              <a:ahLst/>
              <a:cxnLst/>
              <a:rect l="l" t="t" r="r" b="b"/>
              <a:pathLst>
                <a:path w="2494" h="158" extrusionOk="0">
                  <a:moveTo>
                    <a:pt x="1" y="0"/>
                  </a:moveTo>
                  <a:lnTo>
                    <a:pt x="1"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9"/>
            <p:cNvSpPr/>
            <p:nvPr/>
          </p:nvSpPr>
          <p:spPr>
            <a:xfrm>
              <a:off x="7191568" y="5290000"/>
              <a:ext cx="294479" cy="19482"/>
            </a:xfrm>
            <a:custGeom>
              <a:avLst/>
              <a:gdLst/>
              <a:ahLst/>
              <a:cxnLst/>
              <a:rect l="l" t="t" r="r" b="b"/>
              <a:pathLst>
                <a:path w="2494" h="165" extrusionOk="0">
                  <a:moveTo>
                    <a:pt x="1" y="1"/>
                  </a:moveTo>
                  <a:lnTo>
                    <a:pt x="1"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9"/>
            <p:cNvSpPr/>
            <p:nvPr/>
          </p:nvSpPr>
          <p:spPr>
            <a:xfrm>
              <a:off x="7339514" y="4804716"/>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9"/>
            <p:cNvSpPr/>
            <p:nvPr/>
          </p:nvSpPr>
          <p:spPr>
            <a:xfrm>
              <a:off x="7360295" y="4835297"/>
              <a:ext cx="294361" cy="19364"/>
            </a:xfrm>
            <a:custGeom>
              <a:avLst/>
              <a:gdLst/>
              <a:ahLst/>
              <a:cxnLst/>
              <a:rect l="l" t="t" r="r" b="b"/>
              <a:pathLst>
                <a:path w="2493" h="164" extrusionOk="0">
                  <a:moveTo>
                    <a:pt x="1" y="0"/>
                  </a:moveTo>
                  <a:lnTo>
                    <a:pt x="1" y="164"/>
                  </a:lnTo>
                  <a:lnTo>
                    <a:pt x="2493" y="164"/>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9"/>
            <p:cNvSpPr/>
            <p:nvPr/>
          </p:nvSpPr>
          <p:spPr>
            <a:xfrm>
              <a:off x="7395953" y="4865761"/>
              <a:ext cx="294361" cy="18655"/>
            </a:xfrm>
            <a:custGeom>
              <a:avLst/>
              <a:gdLst/>
              <a:ahLst/>
              <a:cxnLst/>
              <a:rect l="l" t="t" r="r" b="b"/>
              <a:pathLst>
                <a:path w="2493" h="158" extrusionOk="0">
                  <a:moveTo>
                    <a:pt x="1" y="0"/>
                  </a:moveTo>
                  <a:lnTo>
                    <a:pt x="1" y="157"/>
                  </a:lnTo>
                  <a:lnTo>
                    <a:pt x="2493" y="157"/>
                  </a:lnTo>
                  <a:lnTo>
                    <a:pt x="24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9"/>
            <p:cNvSpPr/>
            <p:nvPr/>
          </p:nvSpPr>
          <p:spPr>
            <a:xfrm>
              <a:off x="7416734" y="4895397"/>
              <a:ext cx="294479" cy="19482"/>
            </a:xfrm>
            <a:custGeom>
              <a:avLst/>
              <a:gdLst/>
              <a:ahLst/>
              <a:cxnLst/>
              <a:rect l="l" t="t" r="r" b="b"/>
              <a:pathLst>
                <a:path w="2494" h="165" extrusionOk="0">
                  <a:moveTo>
                    <a:pt x="1" y="1"/>
                  </a:moveTo>
                  <a:lnTo>
                    <a:pt x="1"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9"/>
            <p:cNvSpPr/>
            <p:nvPr/>
          </p:nvSpPr>
          <p:spPr>
            <a:xfrm>
              <a:off x="7436807" y="4925860"/>
              <a:ext cx="294479" cy="19482"/>
            </a:xfrm>
            <a:custGeom>
              <a:avLst/>
              <a:gdLst/>
              <a:ahLst/>
              <a:cxnLst/>
              <a:rect l="l" t="t" r="r" b="b"/>
              <a:pathLst>
                <a:path w="2494" h="165" extrusionOk="0">
                  <a:moveTo>
                    <a:pt x="1" y="1"/>
                  </a:moveTo>
                  <a:lnTo>
                    <a:pt x="1" y="164"/>
                  </a:lnTo>
                  <a:lnTo>
                    <a:pt x="2493" y="164"/>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9"/>
            <p:cNvSpPr/>
            <p:nvPr/>
          </p:nvSpPr>
          <p:spPr>
            <a:xfrm>
              <a:off x="7457706" y="4956323"/>
              <a:ext cx="294361" cy="19482"/>
            </a:xfrm>
            <a:custGeom>
              <a:avLst/>
              <a:gdLst/>
              <a:ahLst/>
              <a:cxnLst/>
              <a:rect l="l" t="t" r="r" b="b"/>
              <a:pathLst>
                <a:path w="2493" h="165" extrusionOk="0">
                  <a:moveTo>
                    <a:pt x="0" y="1"/>
                  </a:moveTo>
                  <a:lnTo>
                    <a:pt x="0" y="165"/>
                  </a:lnTo>
                  <a:lnTo>
                    <a:pt x="2492" y="165"/>
                  </a:lnTo>
                  <a:lnTo>
                    <a:pt x="24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9"/>
            <p:cNvSpPr/>
            <p:nvPr/>
          </p:nvSpPr>
          <p:spPr>
            <a:xfrm>
              <a:off x="7444246" y="4986786"/>
              <a:ext cx="294479" cy="19482"/>
            </a:xfrm>
            <a:custGeom>
              <a:avLst/>
              <a:gdLst/>
              <a:ahLst/>
              <a:cxnLst/>
              <a:rect l="l" t="t" r="r" b="b"/>
              <a:pathLst>
                <a:path w="2494" h="165" extrusionOk="0">
                  <a:moveTo>
                    <a:pt x="1" y="1"/>
                  </a:moveTo>
                  <a:lnTo>
                    <a:pt x="1"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9"/>
            <p:cNvSpPr/>
            <p:nvPr/>
          </p:nvSpPr>
          <p:spPr>
            <a:xfrm>
              <a:off x="7312003" y="4774253"/>
              <a:ext cx="294361" cy="19482"/>
            </a:xfrm>
            <a:custGeom>
              <a:avLst/>
              <a:gdLst/>
              <a:ahLst/>
              <a:cxnLst/>
              <a:rect l="l" t="t" r="r" b="b"/>
              <a:pathLst>
                <a:path w="2493" h="165" extrusionOk="0">
                  <a:moveTo>
                    <a:pt x="0" y="1"/>
                  </a:moveTo>
                  <a:lnTo>
                    <a:pt x="0" y="165"/>
                  </a:lnTo>
                  <a:lnTo>
                    <a:pt x="2493" y="165"/>
                  </a:lnTo>
                  <a:lnTo>
                    <a:pt x="24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9"/>
            <p:cNvSpPr/>
            <p:nvPr/>
          </p:nvSpPr>
          <p:spPr>
            <a:xfrm>
              <a:off x="7862699"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9"/>
            <p:cNvSpPr/>
            <p:nvPr/>
          </p:nvSpPr>
          <p:spPr>
            <a:xfrm>
              <a:off x="7915360" y="4104774"/>
              <a:ext cx="41799" cy="192576"/>
            </a:xfrm>
            <a:custGeom>
              <a:avLst/>
              <a:gdLst/>
              <a:ahLst/>
              <a:cxnLst/>
              <a:rect l="l" t="t" r="r" b="b"/>
              <a:pathLst>
                <a:path w="354" h="1631" extrusionOk="0">
                  <a:moveTo>
                    <a:pt x="1" y="0"/>
                  </a:moveTo>
                  <a:lnTo>
                    <a:pt x="1"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9"/>
            <p:cNvSpPr/>
            <p:nvPr/>
          </p:nvSpPr>
          <p:spPr>
            <a:xfrm>
              <a:off x="7967430" y="4104774"/>
              <a:ext cx="42507" cy="192576"/>
            </a:xfrm>
            <a:custGeom>
              <a:avLst/>
              <a:gdLst/>
              <a:ahLst/>
              <a:cxnLst/>
              <a:rect l="l" t="t" r="r" b="b"/>
              <a:pathLst>
                <a:path w="360" h="1631" extrusionOk="0">
                  <a:moveTo>
                    <a:pt x="1" y="0"/>
                  </a:moveTo>
                  <a:lnTo>
                    <a:pt x="1" y="1630"/>
                  </a:lnTo>
                  <a:lnTo>
                    <a:pt x="359" y="1630"/>
                  </a:lnTo>
                  <a:lnTo>
                    <a:pt x="3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9"/>
            <p:cNvSpPr/>
            <p:nvPr/>
          </p:nvSpPr>
          <p:spPr>
            <a:xfrm>
              <a:off x="8020209"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9"/>
            <p:cNvSpPr/>
            <p:nvPr/>
          </p:nvSpPr>
          <p:spPr>
            <a:xfrm>
              <a:off x="8072988"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9"/>
            <p:cNvSpPr/>
            <p:nvPr/>
          </p:nvSpPr>
          <p:spPr>
            <a:xfrm>
              <a:off x="8124941" y="4104774"/>
              <a:ext cx="42507" cy="192576"/>
            </a:xfrm>
            <a:custGeom>
              <a:avLst/>
              <a:gdLst/>
              <a:ahLst/>
              <a:cxnLst/>
              <a:rect l="l" t="t" r="r" b="b"/>
              <a:pathLst>
                <a:path w="360" h="1631" extrusionOk="0">
                  <a:moveTo>
                    <a:pt x="1" y="0"/>
                  </a:moveTo>
                  <a:lnTo>
                    <a:pt x="1" y="1630"/>
                  </a:lnTo>
                  <a:lnTo>
                    <a:pt x="360" y="1630"/>
                  </a:lnTo>
                  <a:lnTo>
                    <a:pt x="3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9"/>
            <p:cNvSpPr/>
            <p:nvPr/>
          </p:nvSpPr>
          <p:spPr>
            <a:xfrm>
              <a:off x="7844043" y="4143384"/>
              <a:ext cx="330846" cy="13460"/>
            </a:xfrm>
            <a:custGeom>
              <a:avLst/>
              <a:gdLst/>
              <a:ahLst/>
              <a:cxnLst/>
              <a:rect l="l" t="t" r="r" b="b"/>
              <a:pathLst>
                <a:path w="2802" h="114" extrusionOk="0">
                  <a:moveTo>
                    <a:pt x="1" y="1"/>
                  </a:moveTo>
                  <a:lnTo>
                    <a:pt x="1" y="114"/>
                  </a:lnTo>
                  <a:lnTo>
                    <a:pt x="2802" y="114"/>
                  </a:lnTo>
                  <a:lnTo>
                    <a:pt x="28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9"/>
            <p:cNvSpPr/>
            <p:nvPr/>
          </p:nvSpPr>
          <p:spPr>
            <a:xfrm>
              <a:off x="7844043" y="4237725"/>
              <a:ext cx="330846" cy="13578"/>
            </a:xfrm>
            <a:custGeom>
              <a:avLst/>
              <a:gdLst/>
              <a:ahLst/>
              <a:cxnLst/>
              <a:rect l="l" t="t" r="r" b="b"/>
              <a:pathLst>
                <a:path w="2802" h="115" extrusionOk="0">
                  <a:moveTo>
                    <a:pt x="1" y="1"/>
                  </a:moveTo>
                  <a:lnTo>
                    <a:pt x="1" y="114"/>
                  </a:lnTo>
                  <a:lnTo>
                    <a:pt x="2802" y="114"/>
                  </a:lnTo>
                  <a:lnTo>
                    <a:pt x="28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9"/>
            <p:cNvSpPr/>
            <p:nvPr/>
          </p:nvSpPr>
          <p:spPr>
            <a:xfrm>
              <a:off x="7012568" y="4104774"/>
              <a:ext cx="41680" cy="192576"/>
            </a:xfrm>
            <a:custGeom>
              <a:avLst/>
              <a:gdLst/>
              <a:ahLst/>
              <a:cxnLst/>
              <a:rect l="l" t="t" r="r" b="b"/>
              <a:pathLst>
                <a:path w="353" h="1631" extrusionOk="0">
                  <a:moveTo>
                    <a:pt x="0" y="0"/>
                  </a:moveTo>
                  <a:lnTo>
                    <a:pt x="0" y="1630"/>
                  </a:lnTo>
                  <a:lnTo>
                    <a:pt x="352" y="1630"/>
                  </a:lnTo>
                  <a:lnTo>
                    <a:pt x="3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9"/>
            <p:cNvSpPr/>
            <p:nvPr/>
          </p:nvSpPr>
          <p:spPr>
            <a:xfrm>
              <a:off x="7064520" y="4104774"/>
              <a:ext cx="42507" cy="192576"/>
            </a:xfrm>
            <a:custGeom>
              <a:avLst/>
              <a:gdLst/>
              <a:ahLst/>
              <a:cxnLst/>
              <a:rect l="l" t="t" r="r" b="b"/>
              <a:pathLst>
                <a:path w="360" h="1631" extrusionOk="0">
                  <a:moveTo>
                    <a:pt x="1" y="0"/>
                  </a:moveTo>
                  <a:lnTo>
                    <a:pt x="1" y="1630"/>
                  </a:lnTo>
                  <a:lnTo>
                    <a:pt x="359" y="1630"/>
                  </a:lnTo>
                  <a:lnTo>
                    <a:pt x="3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9"/>
            <p:cNvSpPr/>
            <p:nvPr/>
          </p:nvSpPr>
          <p:spPr>
            <a:xfrm>
              <a:off x="7117299"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9"/>
            <p:cNvSpPr/>
            <p:nvPr/>
          </p:nvSpPr>
          <p:spPr>
            <a:xfrm>
              <a:off x="7170078" y="4104774"/>
              <a:ext cx="41680" cy="192576"/>
            </a:xfrm>
            <a:custGeom>
              <a:avLst/>
              <a:gdLst/>
              <a:ahLst/>
              <a:cxnLst/>
              <a:rect l="l" t="t" r="r" b="b"/>
              <a:pathLst>
                <a:path w="353" h="1631" extrusionOk="0">
                  <a:moveTo>
                    <a:pt x="0" y="0"/>
                  </a:moveTo>
                  <a:lnTo>
                    <a:pt x="0"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9"/>
            <p:cNvSpPr/>
            <p:nvPr/>
          </p:nvSpPr>
          <p:spPr>
            <a:xfrm>
              <a:off x="7222031" y="4104774"/>
              <a:ext cx="42507" cy="192576"/>
            </a:xfrm>
            <a:custGeom>
              <a:avLst/>
              <a:gdLst/>
              <a:ahLst/>
              <a:cxnLst/>
              <a:rect l="l" t="t" r="r" b="b"/>
              <a:pathLst>
                <a:path w="360" h="1631" extrusionOk="0">
                  <a:moveTo>
                    <a:pt x="1" y="0"/>
                  </a:moveTo>
                  <a:lnTo>
                    <a:pt x="1" y="1630"/>
                  </a:lnTo>
                  <a:lnTo>
                    <a:pt x="360" y="1630"/>
                  </a:lnTo>
                  <a:lnTo>
                    <a:pt x="3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9"/>
            <p:cNvSpPr/>
            <p:nvPr/>
          </p:nvSpPr>
          <p:spPr>
            <a:xfrm>
              <a:off x="7274810" y="4104774"/>
              <a:ext cx="41799" cy="192576"/>
            </a:xfrm>
            <a:custGeom>
              <a:avLst/>
              <a:gdLst/>
              <a:ahLst/>
              <a:cxnLst/>
              <a:rect l="l" t="t" r="r" b="b"/>
              <a:pathLst>
                <a:path w="354" h="1631" extrusionOk="0">
                  <a:moveTo>
                    <a:pt x="1" y="0"/>
                  </a:moveTo>
                  <a:lnTo>
                    <a:pt x="1" y="1630"/>
                  </a:lnTo>
                  <a:lnTo>
                    <a:pt x="353" y="1630"/>
                  </a:lnTo>
                  <a:lnTo>
                    <a:pt x="3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9"/>
            <p:cNvSpPr/>
            <p:nvPr/>
          </p:nvSpPr>
          <p:spPr>
            <a:xfrm>
              <a:off x="6993912" y="4143384"/>
              <a:ext cx="330846" cy="13460"/>
            </a:xfrm>
            <a:custGeom>
              <a:avLst/>
              <a:gdLst/>
              <a:ahLst/>
              <a:cxnLst/>
              <a:rect l="l" t="t" r="r" b="b"/>
              <a:pathLst>
                <a:path w="2802" h="114" extrusionOk="0">
                  <a:moveTo>
                    <a:pt x="1" y="1"/>
                  </a:moveTo>
                  <a:lnTo>
                    <a:pt x="1" y="114"/>
                  </a:lnTo>
                  <a:lnTo>
                    <a:pt x="2801" y="114"/>
                  </a:lnTo>
                  <a:lnTo>
                    <a:pt x="28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9"/>
            <p:cNvSpPr/>
            <p:nvPr/>
          </p:nvSpPr>
          <p:spPr>
            <a:xfrm>
              <a:off x="6993912" y="4237725"/>
              <a:ext cx="330846" cy="13578"/>
            </a:xfrm>
            <a:custGeom>
              <a:avLst/>
              <a:gdLst/>
              <a:ahLst/>
              <a:cxnLst/>
              <a:rect l="l" t="t" r="r" b="b"/>
              <a:pathLst>
                <a:path w="2802" h="115" extrusionOk="0">
                  <a:moveTo>
                    <a:pt x="1" y="1"/>
                  </a:moveTo>
                  <a:lnTo>
                    <a:pt x="1" y="114"/>
                  </a:lnTo>
                  <a:lnTo>
                    <a:pt x="2801" y="114"/>
                  </a:lnTo>
                  <a:lnTo>
                    <a:pt x="28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9"/>
            <p:cNvSpPr/>
            <p:nvPr/>
          </p:nvSpPr>
          <p:spPr>
            <a:xfrm>
              <a:off x="7467270" y="4108434"/>
              <a:ext cx="252090" cy="416324"/>
            </a:xfrm>
            <a:custGeom>
              <a:avLst/>
              <a:gdLst/>
              <a:ahLst/>
              <a:cxnLst/>
              <a:rect l="l" t="t" r="r" b="b"/>
              <a:pathLst>
                <a:path w="2135" h="3526" extrusionOk="0">
                  <a:moveTo>
                    <a:pt x="1" y="1"/>
                  </a:moveTo>
                  <a:lnTo>
                    <a:pt x="1" y="3525"/>
                  </a:lnTo>
                  <a:lnTo>
                    <a:pt x="2134" y="3525"/>
                  </a:lnTo>
                  <a:lnTo>
                    <a:pt x="21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9"/>
            <p:cNvSpPr/>
            <p:nvPr/>
          </p:nvSpPr>
          <p:spPr>
            <a:xfrm>
              <a:off x="7448024" y="4141140"/>
              <a:ext cx="306995" cy="12752"/>
            </a:xfrm>
            <a:custGeom>
              <a:avLst/>
              <a:gdLst/>
              <a:ahLst/>
              <a:cxnLst/>
              <a:rect l="l" t="t" r="r" b="b"/>
              <a:pathLst>
                <a:path w="2600" h="108" extrusionOk="0">
                  <a:moveTo>
                    <a:pt x="0" y="1"/>
                  </a:moveTo>
                  <a:lnTo>
                    <a:pt x="0" y="108"/>
                  </a:lnTo>
                  <a:lnTo>
                    <a:pt x="2600" y="108"/>
                  </a:lnTo>
                  <a:lnTo>
                    <a:pt x="26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9"/>
            <p:cNvSpPr/>
            <p:nvPr/>
          </p:nvSpPr>
          <p:spPr>
            <a:xfrm>
              <a:off x="7695507" y="4089188"/>
              <a:ext cx="8974" cy="57265"/>
            </a:xfrm>
            <a:custGeom>
              <a:avLst/>
              <a:gdLst/>
              <a:ahLst/>
              <a:cxnLst/>
              <a:rect l="l" t="t" r="r" b="b"/>
              <a:pathLst>
                <a:path w="76" h="485" extrusionOk="0">
                  <a:moveTo>
                    <a:pt x="0" y="0"/>
                  </a:moveTo>
                  <a:lnTo>
                    <a:pt x="0"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9"/>
            <p:cNvSpPr/>
            <p:nvPr/>
          </p:nvSpPr>
          <p:spPr>
            <a:xfrm>
              <a:off x="7659730" y="4089188"/>
              <a:ext cx="9092" cy="57265"/>
            </a:xfrm>
            <a:custGeom>
              <a:avLst/>
              <a:gdLst/>
              <a:ahLst/>
              <a:cxnLst/>
              <a:rect l="l" t="t" r="r" b="b"/>
              <a:pathLst>
                <a:path w="77" h="485" extrusionOk="0">
                  <a:moveTo>
                    <a:pt x="1" y="0"/>
                  </a:moveTo>
                  <a:lnTo>
                    <a:pt x="1"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9"/>
            <p:cNvSpPr/>
            <p:nvPr/>
          </p:nvSpPr>
          <p:spPr>
            <a:xfrm>
              <a:off x="7624898" y="4089188"/>
              <a:ext cx="8974" cy="57265"/>
            </a:xfrm>
            <a:custGeom>
              <a:avLst/>
              <a:gdLst/>
              <a:ahLst/>
              <a:cxnLst/>
              <a:rect l="l" t="t" r="r" b="b"/>
              <a:pathLst>
                <a:path w="76" h="485" extrusionOk="0">
                  <a:moveTo>
                    <a:pt x="0" y="0"/>
                  </a:moveTo>
                  <a:lnTo>
                    <a:pt x="0"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9"/>
            <p:cNvSpPr/>
            <p:nvPr/>
          </p:nvSpPr>
          <p:spPr>
            <a:xfrm>
              <a:off x="7589240" y="4089188"/>
              <a:ext cx="8974" cy="57265"/>
            </a:xfrm>
            <a:custGeom>
              <a:avLst/>
              <a:gdLst/>
              <a:ahLst/>
              <a:cxnLst/>
              <a:rect l="l" t="t" r="r" b="b"/>
              <a:pathLst>
                <a:path w="76" h="485" extrusionOk="0">
                  <a:moveTo>
                    <a:pt x="0" y="0"/>
                  </a:moveTo>
                  <a:lnTo>
                    <a:pt x="0"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9"/>
            <p:cNvSpPr/>
            <p:nvPr/>
          </p:nvSpPr>
          <p:spPr>
            <a:xfrm>
              <a:off x="7553464" y="4089188"/>
              <a:ext cx="9800" cy="57265"/>
            </a:xfrm>
            <a:custGeom>
              <a:avLst/>
              <a:gdLst/>
              <a:ahLst/>
              <a:cxnLst/>
              <a:rect l="l" t="t" r="r" b="b"/>
              <a:pathLst>
                <a:path w="83" h="485" extrusionOk="0">
                  <a:moveTo>
                    <a:pt x="1" y="0"/>
                  </a:moveTo>
                  <a:lnTo>
                    <a:pt x="1" y="485"/>
                  </a:lnTo>
                  <a:lnTo>
                    <a:pt x="83" y="485"/>
                  </a:lnTo>
                  <a:lnTo>
                    <a:pt x="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9"/>
            <p:cNvSpPr/>
            <p:nvPr/>
          </p:nvSpPr>
          <p:spPr>
            <a:xfrm>
              <a:off x="7518632" y="4089188"/>
              <a:ext cx="8974" cy="57265"/>
            </a:xfrm>
            <a:custGeom>
              <a:avLst/>
              <a:gdLst/>
              <a:ahLst/>
              <a:cxnLst/>
              <a:rect l="l" t="t" r="r" b="b"/>
              <a:pathLst>
                <a:path w="76" h="485" extrusionOk="0">
                  <a:moveTo>
                    <a:pt x="0" y="0"/>
                  </a:moveTo>
                  <a:lnTo>
                    <a:pt x="0" y="485"/>
                  </a:lnTo>
                  <a:lnTo>
                    <a:pt x="76" y="485"/>
                  </a:lnTo>
                  <a:lnTo>
                    <a:pt x="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9"/>
            <p:cNvSpPr/>
            <p:nvPr/>
          </p:nvSpPr>
          <p:spPr>
            <a:xfrm>
              <a:off x="7482856" y="4089188"/>
              <a:ext cx="9092" cy="57265"/>
            </a:xfrm>
            <a:custGeom>
              <a:avLst/>
              <a:gdLst/>
              <a:ahLst/>
              <a:cxnLst/>
              <a:rect l="l" t="t" r="r" b="b"/>
              <a:pathLst>
                <a:path w="77" h="485" extrusionOk="0">
                  <a:moveTo>
                    <a:pt x="1" y="0"/>
                  </a:moveTo>
                  <a:lnTo>
                    <a:pt x="1" y="485"/>
                  </a:lnTo>
                  <a:lnTo>
                    <a:pt x="77" y="485"/>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88" name="Google Shape;188;p9"/>
          <p:cNvPicPr preferRelativeResize="0"/>
          <p:nvPr/>
        </p:nvPicPr>
        <p:blipFill>
          <a:blip r:embed="rId2">
            <a:alphaModFix/>
          </a:blip>
          <a:stretch>
            <a:fillRect/>
          </a:stretch>
        </p:blipFill>
        <p:spPr>
          <a:xfrm>
            <a:off x="-2137167" y="2633134"/>
            <a:ext cx="17411133" cy="5421233"/>
          </a:xfrm>
          <a:prstGeom prst="rect">
            <a:avLst/>
          </a:prstGeom>
          <a:noFill/>
          <a:ln>
            <a:noFill/>
          </a:ln>
        </p:spPr>
      </p:pic>
      <p:sp>
        <p:nvSpPr>
          <p:cNvPr id="189" name="Google Shape;189;p9"/>
          <p:cNvSpPr/>
          <p:nvPr/>
        </p:nvSpPr>
        <p:spPr>
          <a:xfrm flipH="1">
            <a:off x="-811600" y="6075501"/>
            <a:ext cx="13039499" cy="1742244"/>
          </a:xfrm>
          <a:custGeom>
            <a:avLst/>
            <a:gdLst/>
            <a:ahLst/>
            <a:cxnLst/>
            <a:rect l="l" t="t" r="r" b="b"/>
            <a:pathLst>
              <a:path w="61669" h="12570" extrusionOk="0">
                <a:moveTo>
                  <a:pt x="41732" y="1"/>
                </a:moveTo>
                <a:cubicBezTo>
                  <a:pt x="41620" y="136"/>
                  <a:pt x="41560" y="256"/>
                  <a:pt x="41395" y="323"/>
                </a:cubicBezTo>
                <a:lnTo>
                  <a:pt x="41388" y="293"/>
                </a:lnTo>
                <a:cubicBezTo>
                  <a:pt x="41268" y="331"/>
                  <a:pt x="41148" y="383"/>
                  <a:pt x="41028" y="443"/>
                </a:cubicBezTo>
                <a:cubicBezTo>
                  <a:pt x="40885" y="540"/>
                  <a:pt x="40766" y="675"/>
                  <a:pt x="40683" y="833"/>
                </a:cubicBezTo>
                <a:cubicBezTo>
                  <a:pt x="40601" y="968"/>
                  <a:pt x="40548" y="1118"/>
                  <a:pt x="40421" y="1223"/>
                </a:cubicBezTo>
                <a:cubicBezTo>
                  <a:pt x="40308" y="1320"/>
                  <a:pt x="40173" y="1402"/>
                  <a:pt x="40031" y="1462"/>
                </a:cubicBezTo>
                <a:cubicBezTo>
                  <a:pt x="39999" y="1472"/>
                  <a:pt x="39972" y="1477"/>
                  <a:pt x="39947" y="1477"/>
                </a:cubicBezTo>
                <a:cubicBezTo>
                  <a:pt x="39878" y="1477"/>
                  <a:pt x="39829" y="1441"/>
                  <a:pt x="39769" y="1380"/>
                </a:cubicBezTo>
                <a:cubicBezTo>
                  <a:pt x="39649" y="1260"/>
                  <a:pt x="39566" y="1140"/>
                  <a:pt x="39394" y="1088"/>
                </a:cubicBezTo>
                <a:cubicBezTo>
                  <a:pt x="39352" y="1075"/>
                  <a:pt x="39308" y="1069"/>
                  <a:pt x="39265" y="1069"/>
                </a:cubicBezTo>
                <a:cubicBezTo>
                  <a:pt x="39179" y="1069"/>
                  <a:pt x="39094" y="1093"/>
                  <a:pt x="39019" y="1133"/>
                </a:cubicBezTo>
                <a:cubicBezTo>
                  <a:pt x="38929" y="1185"/>
                  <a:pt x="38944" y="1208"/>
                  <a:pt x="38959" y="1297"/>
                </a:cubicBezTo>
                <a:cubicBezTo>
                  <a:pt x="38974" y="1425"/>
                  <a:pt x="39072" y="1552"/>
                  <a:pt x="38959" y="1657"/>
                </a:cubicBezTo>
                <a:cubicBezTo>
                  <a:pt x="38839" y="1770"/>
                  <a:pt x="38660" y="1770"/>
                  <a:pt x="38547" y="1875"/>
                </a:cubicBezTo>
                <a:cubicBezTo>
                  <a:pt x="38442" y="1979"/>
                  <a:pt x="38412" y="2144"/>
                  <a:pt x="38262" y="2242"/>
                </a:cubicBezTo>
                <a:cubicBezTo>
                  <a:pt x="38037" y="2384"/>
                  <a:pt x="37828" y="2542"/>
                  <a:pt x="37603" y="2699"/>
                </a:cubicBezTo>
                <a:cubicBezTo>
                  <a:pt x="37385" y="2856"/>
                  <a:pt x="37191" y="3051"/>
                  <a:pt x="36973" y="3216"/>
                </a:cubicBezTo>
                <a:cubicBezTo>
                  <a:pt x="36899" y="3279"/>
                  <a:pt x="36819" y="3302"/>
                  <a:pt x="36734" y="3302"/>
                </a:cubicBezTo>
                <a:cubicBezTo>
                  <a:pt x="36657" y="3302"/>
                  <a:pt x="36576" y="3282"/>
                  <a:pt x="36493" y="3254"/>
                </a:cubicBezTo>
                <a:cubicBezTo>
                  <a:pt x="36431" y="3229"/>
                  <a:pt x="36388" y="3218"/>
                  <a:pt x="36350" y="3218"/>
                </a:cubicBezTo>
                <a:cubicBezTo>
                  <a:pt x="36284" y="3218"/>
                  <a:pt x="36237" y="3254"/>
                  <a:pt x="36141" y="3321"/>
                </a:cubicBezTo>
                <a:cubicBezTo>
                  <a:pt x="35984" y="3426"/>
                  <a:pt x="35871" y="3531"/>
                  <a:pt x="35722" y="3621"/>
                </a:cubicBezTo>
                <a:cubicBezTo>
                  <a:pt x="35614" y="3683"/>
                  <a:pt x="35502" y="3710"/>
                  <a:pt x="35389" y="3710"/>
                </a:cubicBezTo>
                <a:cubicBezTo>
                  <a:pt x="35258" y="3710"/>
                  <a:pt x="35127" y="3674"/>
                  <a:pt x="35002" y="3613"/>
                </a:cubicBezTo>
                <a:cubicBezTo>
                  <a:pt x="34931" y="3578"/>
                  <a:pt x="34882" y="3560"/>
                  <a:pt x="34842" y="3560"/>
                </a:cubicBezTo>
                <a:cubicBezTo>
                  <a:pt x="34780" y="3560"/>
                  <a:pt x="34737" y="3602"/>
                  <a:pt x="34665" y="3688"/>
                </a:cubicBezTo>
                <a:cubicBezTo>
                  <a:pt x="34560" y="3816"/>
                  <a:pt x="34432" y="3943"/>
                  <a:pt x="34305" y="4048"/>
                </a:cubicBezTo>
                <a:cubicBezTo>
                  <a:pt x="34185" y="4160"/>
                  <a:pt x="34095" y="4303"/>
                  <a:pt x="33930" y="4325"/>
                </a:cubicBezTo>
                <a:cubicBezTo>
                  <a:pt x="33902" y="4327"/>
                  <a:pt x="33874" y="4328"/>
                  <a:pt x="33847" y="4328"/>
                </a:cubicBezTo>
                <a:cubicBezTo>
                  <a:pt x="33765" y="4328"/>
                  <a:pt x="33687" y="4320"/>
                  <a:pt x="33608" y="4303"/>
                </a:cubicBezTo>
                <a:cubicBezTo>
                  <a:pt x="33553" y="4285"/>
                  <a:pt x="33496" y="4275"/>
                  <a:pt x="33440" y="4275"/>
                </a:cubicBezTo>
                <a:cubicBezTo>
                  <a:pt x="33403" y="4275"/>
                  <a:pt x="33366" y="4279"/>
                  <a:pt x="33331" y="4288"/>
                </a:cubicBezTo>
                <a:cubicBezTo>
                  <a:pt x="33188" y="4340"/>
                  <a:pt x="33061" y="4565"/>
                  <a:pt x="32948" y="4663"/>
                </a:cubicBezTo>
                <a:cubicBezTo>
                  <a:pt x="32656" y="4917"/>
                  <a:pt x="32371" y="5225"/>
                  <a:pt x="32042" y="5435"/>
                </a:cubicBezTo>
                <a:cubicBezTo>
                  <a:pt x="31862" y="5547"/>
                  <a:pt x="31644" y="5585"/>
                  <a:pt x="31442" y="5652"/>
                </a:cubicBezTo>
                <a:cubicBezTo>
                  <a:pt x="31277" y="5704"/>
                  <a:pt x="31105" y="5742"/>
                  <a:pt x="30932" y="5764"/>
                </a:cubicBezTo>
                <a:cubicBezTo>
                  <a:pt x="30745" y="5764"/>
                  <a:pt x="30573" y="5847"/>
                  <a:pt x="30460" y="5989"/>
                </a:cubicBezTo>
                <a:cubicBezTo>
                  <a:pt x="30310" y="6139"/>
                  <a:pt x="30145" y="6297"/>
                  <a:pt x="30003" y="6454"/>
                </a:cubicBezTo>
                <a:cubicBezTo>
                  <a:pt x="29988" y="6439"/>
                  <a:pt x="29973" y="6416"/>
                  <a:pt x="29958" y="6401"/>
                </a:cubicBezTo>
                <a:cubicBezTo>
                  <a:pt x="29733" y="6034"/>
                  <a:pt x="30108" y="5659"/>
                  <a:pt x="30100" y="5292"/>
                </a:cubicBezTo>
                <a:cubicBezTo>
                  <a:pt x="30100" y="5082"/>
                  <a:pt x="29973" y="4962"/>
                  <a:pt x="29861" y="4798"/>
                </a:cubicBezTo>
                <a:cubicBezTo>
                  <a:pt x="29771" y="4640"/>
                  <a:pt x="29673" y="4498"/>
                  <a:pt x="29561" y="4355"/>
                </a:cubicBezTo>
                <a:cubicBezTo>
                  <a:pt x="29478" y="4273"/>
                  <a:pt x="29411" y="4175"/>
                  <a:pt x="29351" y="4078"/>
                </a:cubicBezTo>
                <a:cubicBezTo>
                  <a:pt x="29313" y="4011"/>
                  <a:pt x="29276" y="3958"/>
                  <a:pt x="29223" y="3906"/>
                </a:cubicBezTo>
                <a:cubicBezTo>
                  <a:pt x="29136" y="3826"/>
                  <a:pt x="29043" y="3803"/>
                  <a:pt x="28947" y="3803"/>
                </a:cubicBezTo>
                <a:cubicBezTo>
                  <a:pt x="28871" y="3803"/>
                  <a:pt x="28793" y="3817"/>
                  <a:pt x="28714" y="3831"/>
                </a:cubicBezTo>
                <a:cubicBezTo>
                  <a:pt x="28639" y="3851"/>
                  <a:pt x="28561" y="3861"/>
                  <a:pt x="28481" y="3861"/>
                </a:cubicBezTo>
                <a:cubicBezTo>
                  <a:pt x="28441" y="3861"/>
                  <a:pt x="28402" y="3858"/>
                  <a:pt x="28362" y="3853"/>
                </a:cubicBezTo>
                <a:cubicBezTo>
                  <a:pt x="28197" y="3823"/>
                  <a:pt x="28062" y="3711"/>
                  <a:pt x="28002" y="3553"/>
                </a:cubicBezTo>
                <a:cubicBezTo>
                  <a:pt x="27957" y="3448"/>
                  <a:pt x="27979" y="3269"/>
                  <a:pt x="27882" y="3194"/>
                </a:cubicBezTo>
                <a:cubicBezTo>
                  <a:pt x="27694" y="3276"/>
                  <a:pt x="27590" y="3426"/>
                  <a:pt x="27372" y="3463"/>
                </a:cubicBezTo>
                <a:cubicBezTo>
                  <a:pt x="27342" y="3468"/>
                  <a:pt x="27315" y="3470"/>
                  <a:pt x="27290" y="3470"/>
                </a:cubicBezTo>
                <a:cubicBezTo>
                  <a:pt x="27133" y="3470"/>
                  <a:pt x="27060" y="3392"/>
                  <a:pt x="26938" y="3276"/>
                </a:cubicBezTo>
                <a:cubicBezTo>
                  <a:pt x="26818" y="3149"/>
                  <a:pt x="26645" y="3066"/>
                  <a:pt x="26465" y="3059"/>
                </a:cubicBezTo>
                <a:cubicBezTo>
                  <a:pt x="26413" y="3059"/>
                  <a:pt x="26368" y="3059"/>
                  <a:pt x="26323" y="3066"/>
                </a:cubicBezTo>
                <a:cubicBezTo>
                  <a:pt x="26277" y="3070"/>
                  <a:pt x="26235" y="3075"/>
                  <a:pt x="26195" y="3075"/>
                </a:cubicBezTo>
                <a:cubicBezTo>
                  <a:pt x="26092" y="3075"/>
                  <a:pt x="26005" y="3046"/>
                  <a:pt x="25918" y="2916"/>
                </a:cubicBezTo>
                <a:cubicBezTo>
                  <a:pt x="25831" y="2770"/>
                  <a:pt x="25864" y="2504"/>
                  <a:pt x="25658" y="2504"/>
                </a:cubicBezTo>
                <a:cubicBezTo>
                  <a:pt x="25652" y="2504"/>
                  <a:pt x="25647" y="2504"/>
                  <a:pt x="25641" y="2504"/>
                </a:cubicBezTo>
                <a:cubicBezTo>
                  <a:pt x="25443" y="2521"/>
                  <a:pt x="25208" y="2647"/>
                  <a:pt x="24993" y="2647"/>
                </a:cubicBezTo>
                <a:cubicBezTo>
                  <a:pt x="24916" y="2647"/>
                  <a:pt x="24841" y="2630"/>
                  <a:pt x="24771" y="2587"/>
                </a:cubicBezTo>
                <a:cubicBezTo>
                  <a:pt x="24547" y="2444"/>
                  <a:pt x="24554" y="2047"/>
                  <a:pt x="24464" y="1837"/>
                </a:cubicBezTo>
                <a:cubicBezTo>
                  <a:pt x="24374" y="1605"/>
                  <a:pt x="24292" y="1537"/>
                  <a:pt x="24037" y="1537"/>
                </a:cubicBezTo>
                <a:cubicBezTo>
                  <a:pt x="23992" y="1542"/>
                  <a:pt x="23947" y="1545"/>
                  <a:pt x="23902" y="1545"/>
                </a:cubicBezTo>
                <a:cubicBezTo>
                  <a:pt x="23743" y="1545"/>
                  <a:pt x="23583" y="1515"/>
                  <a:pt x="23437" y="1462"/>
                </a:cubicBezTo>
                <a:cubicBezTo>
                  <a:pt x="23205" y="1357"/>
                  <a:pt x="23055" y="1095"/>
                  <a:pt x="22868" y="930"/>
                </a:cubicBezTo>
                <a:cubicBezTo>
                  <a:pt x="22683" y="771"/>
                  <a:pt x="22474" y="630"/>
                  <a:pt x="22221" y="630"/>
                </a:cubicBezTo>
                <a:cubicBezTo>
                  <a:pt x="22188" y="630"/>
                  <a:pt x="22153" y="633"/>
                  <a:pt x="22118" y="638"/>
                </a:cubicBezTo>
                <a:cubicBezTo>
                  <a:pt x="21906" y="674"/>
                  <a:pt x="21744" y="818"/>
                  <a:pt x="21528" y="818"/>
                </a:cubicBezTo>
                <a:cubicBezTo>
                  <a:pt x="21522" y="818"/>
                  <a:pt x="21517" y="818"/>
                  <a:pt x="21511" y="818"/>
                </a:cubicBezTo>
                <a:cubicBezTo>
                  <a:pt x="21324" y="810"/>
                  <a:pt x="21249" y="720"/>
                  <a:pt x="21106" y="623"/>
                </a:cubicBezTo>
                <a:cubicBezTo>
                  <a:pt x="21043" y="580"/>
                  <a:pt x="20885" y="464"/>
                  <a:pt x="20792" y="464"/>
                </a:cubicBezTo>
                <a:cubicBezTo>
                  <a:pt x="20787" y="464"/>
                  <a:pt x="20782" y="465"/>
                  <a:pt x="20777" y="466"/>
                </a:cubicBezTo>
                <a:cubicBezTo>
                  <a:pt x="20732" y="503"/>
                  <a:pt x="20694" y="540"/>
                  <a:pt x="20649" y="578"/>
                </a:cubicBezTo>
                <a:cubicBezTo>
                  <a:pt x="20559" y="645"/>
                  <a:pt x="20454" y="720"/>
                  <a:pt x="20357" y="795"/>
                </a:cubicBezTo>
                <a:cubicBezTo>
                  <a:pt x="20286" y="845"/>
                  <a:pt x="20110" y="1007"/>
                  <a:pt x="19995" y="1007"/>
                </a:cubicBezTo>
                <a:cubicBezTo>
                  <a:pt x="19988" y="1007"/>
                  <a:pt x="19981" y="1006"/>
                  <a:pt x="19975" y="1005"/>
                </a:cubicBezTo>
                <a:cubicBezTo>
                  <a:pt x="19952" y="923"/>
                  <a:pt x="19915" y="930"/>
                  <a:pt x="19847" y="908"/>
                </a:cubicBezTo>
                <a:cubicBezTo>
                  <a:pt x="19780" y="893"/>
                  <a:pt x="19660" y="863"/>
                  <a:pt x="19578" y="840"/>
                </a:cubicBezTo>
                <a:cubicBezTo>
                  <a:pt x="19518" y="823"/>
                  <a:pt x="19456" y="815"/>
                  <a:pt x="19394" y="815"/>
                </a:cubicBezTo>
                <a:cubicBezTo>
                  <a:pt x="19240" y="815"/>
                  <a:pt x="19088" y="868"/>
                  <a:pt x="18970" y="975"/>
                </a:cubicBezTo>
                <a:cubicBezTo>
                  <a:pt x="18858" y="1058"/>
                  <a:pt x="18791" y="1148"/>
                  <a:pt x="18648" y="1155"/>
                </a:cubicBezTo>
                <a:cubicBezTo>
                  <a:pt x="18581" y="1155"/>
                  <a:pt x="18513" y="1140"/>
                  <a:pt x="18446" y="1118"/>
                </a:cubicBezTo>
                <a:cubicBezTo>
                  <a:pt x="18396" y="1098"/>
                  <a:pt x="18339" y="1084"/>
                  <a:pt x="18285" y="1084"/>
                </a:cubicBezTo>
                <a:cubicBezTo>
                  <a:pt x="18258" y="1084"/>
                  <a:pt x="18231" y="1088"/>
                  <a:pt x="18206" y="1095"/>
                </a:cubicBezTo>
                <a:cubicBezTo>
                  <a:pt x="17966" y="1193"/>
                  <a:pt x="18004" y="1515"/>
                  <a:pt x="17861" y="1657"/>
                </a:cubicBezTo>
                <a:cubicBezTo>
                  <a:pt x="17826" y="1692"/>
                  <a:pt x="17794" y="1704"/>
                  <a:pt x="17762" y="1704"/>
                </a:cubicBezTo>
                <a:cubicBezTo>
                  <a:pt x="17704" y="1704"/>
                  <a:pt x="17646" y="1667"/>
                  <a:pt x="17569" y="1657"/>
                </a:cubicBezTo>
                <a:cubicBezTo>
                  <a:pt x="17539" y="1654"/>
                  <a:pt x="17509" y="1653"/>
                  <a:pt x="17479" y="1653"/>
                </a:cubicBezTo>
                <a:cubicBezTo>
                  <a:pt x="17427" y="1653"/>
                  <a:pt x="17377" y="1658"/>
                  <a:pt x="17329" y="1672"/>
                </a:cubicBezTo>
                <a:cubicBezTo>
                  <a:pt x="17224" y="1717"/>
                  <a:pt x="17202" y="1875"/>
                  <a:pt x="17142" y="1965"/>
                </a:cubicBezTo>
                <a:cubicBezTo>
                  <a:pt x="17097" y="2024"/>
                  <a:pt x="17044" y="2069"/>
                  <a:pt x="16977" y="2107"/>
                </a:cubicBezTo>
                <a:cubicBezTo>
                  <a:pt x="16909" y="2137"/>
                  <a:pt x="16834" y="2159"/>
                  <a:pt x="16759" y="2182"/>
                </a:cubicBezTo>
                <a:cubicBezTo>
                  <a:pt x="16647" y="2227"/>
                  <a:pt x="16550" y="2287"/>
                  <a:pt x="16467" y="2377"/>
                </a:cubicBezTo>
                <a:cubicBezTo>
                  <a:pt x="16302" y="2527"/>
                  <a:pt x="16182" y="2751"/>
                  <a:pt x="15950" y="2804"/>
                </a:cubicBezTo>
                <a:cubicBezTo>
                  <a:pt x="15919" y="2808"/>
                  <a:pt x="15888" y="2809"/>
                  <a:pt x="15857" y="2809"/>
                </a:cubicBezTo>
                <a:cubicBezTo>
                  <a:pt x="15761" y="2809"/>
                  <a:pt x="15666" y="2791"/>
                  <a:pt x="15575" y="2751"/>
                </a:cubicBezTo>
                <a:cubicBezTo>
                  <a:pt x="15524" y="2736"/>
                  <a:pt x="15485" y="2728"/>
                  <a:pt x="15453" y="2728"/>
                </a:cubicBezTo>
                <a:cubicBezTo>
                  <a:pt x="15362" y="2728"/>
                  <a:pt x="15326" y="2791"/>
                  <a:pt x="15238" y="2924"/>
                </a:cubicBezTo>
                <a:cubicBezTo>
                  <a:pt x="15171" y="3029"/>
                  <a:pt x="15118" y="3141"/>
                  <a:pt x="15081" y="3261"/>
                </a:cubicBezTo>
                <a:cubicBezTo>
                  <a:pt x="15066" y="3306"/>
                  <a:pt x="15058" y="3441"/>
                  <a:pt x="15021" y="3463"/>
                </a:cubicBezTo>
                <a:cubicBezTo>
                  <a:pt x="15005" y="3477"/>
                  <a:pt x="14984" y="3483"/>
                  <a:pt x="14960" y="3483"/>
                </a:cubicBezTo>
                <a:cubicBezTo>
                  <a:pt x="14895" y="3483"/>
                  <a:pt x="14812" y="3441"/>
                  <a:pt x="14773" y="3419"/>
                </a:cubicBezTo>
                <a:cubicBezTo>
                  <a:pt x="14687" y="3380"/>
                  <a:pt x="14668" y="3354"/>
                  <a:pt x="14632" y="3354"/>
                </a:cubicBezTo>
                <a:cubicBezTo>
                  <a:pt x="14612" y="3354"/>
                  <a:pt x="14587" y="3362"/>
                  <a:pt x="14541" y="3381"/>
                </a:cubicBezTo>
                <a:cubicBezTo>
                  <a:pt x="14324" y="3486"/>
                  <a:pt x="14106" y="3621"/>
                  <a:pt x="13919" y="3778"/>
                </a:cubicBezTo>
                <a:cubicBezTo>
                  <a:pt x="13649" y="3988"/>
                  <a:pt x="13402" y="4333"/>
                  <a:pt x="13072" y="4453"/>
                </a:cubicBezTo>
                <a:cubicBezTo>
                  <a:pt x="13025" y="4469"/>
                  <a:pt x="12973" y="4476"/>
                  <a:pt x="12917" y="4476"/>
                </a:cubicBezTo>
                <a:cubicBezTo>
                  <a:pt x="12717" y="4476"/>
                  <a:pt x="12478" y="4387"/>
                  <a:pt x="12307" y="4340"/>
                </a:cubicBezTo>
                <a:cubicBezTo>
                  <a:pt x="12173" y="4305"/>
                  <a:pt x="12021" y="4277"/>
                  <a:pt x="11870" y="4277"/>
                </a:cubicBezTo>
                <a:cubicBezTo>
                  <a:pt x="11736" y="4277"/>
                  <a:pt x="11603" y="4299"/>
                  <a:pt x="11483" y="4355"/>
                </a:cubicBezTo>
                <a:cubicBezTo>
                  <a:pt x="11138" y="4520"/>
                  <a:pt x="10846" y="4895"/>
                  <a:pt x="10644" y="5202"/>
                </a:cubicBezTo>
                <a:lnTo>
                  <a:pt x="10629" y="5225"/>
                </a:lnTo>
                <a:cubicBezTo>
                  <a:pt x="10576" y="5142"/>
                  <a:pt x="10539" y="5052"/>
                  <a:pt x="10509" y="4962"/>
                </a:cubicBezTo>
                <a:cubicBezTo>
                  <a:pt x="10374" y="4648"/>
                  <a:pt x="10111" y="4400"/>
                  <a:pt x="9782" y="4288"/>
                </a:cubicBezTo>
                <a:cubicBezTo>
                  <a:pt x="9594" y="4220"/>
                  <a:pt x="9377" y="4101"/>
                  <a:pt x="9175" y="4093"/>
                </a:cubicBezTo>
                <a:cubicBezTo>
                  <a:pt x="9100" y="3951"/>
                  <a:pt x="9257" y="3741"/>
                  <a:pt x="9242" y="3591"/>
                </a:cubicBezTo>
                <a:cubicBezTo>
                  <a:pt x="9235" y="3471"/>
                  <a:pt x="9175" y="3366"/>
                  <a:pt x="9085" y="3291"/>
                </a:cubicBezTo>
                <a:cubicBezTo>
                  <a:pt x="8972" y="3201"/>
                  <a:pt x="8822" y="3156"/>
                  <a:pt x="8710" y="3066"/>
                </a:cubicBezTo>
                <a:cubicBezTo>
                  <a:pt x="8650" y="3014"/>
                  <a:pt x="8598" y="2954"/>
                  <a:pt x="8538" y="2901"/>
                </a:cubicBezTo>
                <a:cubicBezTo>
                  <a:pt x="8478" y="2849"/>
                  <a:pt x="8418" y="2826"/>
                  <a:pt x="8365" y="2789"/>
                </a:cubicBezTo>
                <a:cubicBezTo>
                  <a:pt x="8320" y="2736"/>
                  <a:pt x="8275" y="2677"/>
                  <a:pt x="8230" y="2617"/>
                </a:cubicBezTo>
                <a:cubicBezTo>
                  <a:pt x="8140" y="2519"/>
                  <a:pt x="8020" y="2437"/>
                  <a:pt x="7930" y="2339"/>
                </a:cubicBezTo>
                <a:cubicBezTo>
                  <a:pt x="7856" y="2249"/>
                  <a:pt x="7788" y="2129"/>
                  <a:pt x="7691" y="2069"/>
                </a:cubicBezTo>
                <a:cubicBezTo>
                  <a:pt x="7647" y="2042"/>
                  <a:pt x="7627" y="2028"/>
                  <a:pt x="7610" y="2028"/>
                </a:cubicBezTo>
                <a:cubicBezTo>
                  <a:pt x="7589" y="2028"/>
                  <a:pt x="7572" y="2050"/>
                  <a:pt x="7518" y="2099"/>
                </a:cubicBezTo>
                <a:cubicBezTo>
                  <a:pt x="7398" y="2197"/>
                  <a:pt x="7323" y="2422"/>
                  <a:pt x="7263" y="2564"/>
                </a:cubicBezTo>
                <a:cubicBezTo>
                  <a:pt x="7213" y="2681"/>
                  <a:pt x="7167" y="2725"/>
                  <a:pt x="7116" y="2725"/>
                </a:cubicBezTo>
                <a:cubicBezTo>
                  <a:pt x="7053" y="2725"/>
                  <a:pt x="6981" y="2658"/>
                  <a:pt x="6881" y="2579"/>
                </a:cubicBezTo>
                <a:cubicBezTo>
                  <a:pt x="6811" y="2525"/>
                  <a:pt x="6770" y="2495"/>
                  <a:pt x="6728" y="2495"/>
                </a:cubicBezTo>
                <a:cubicBezTo>
                  <a:pt x="6689" y="2495"/>
                  <a:pt x="6650" y="2521"/>
                  <a:pt x="6589" y="2579"/>
                </a:cubicBezTo>
                <a:cubicBezTo>
                  <a:pt x="6491" y="2662"/>
                  <a:pt x="6439" y="2766"/>
                  <a:pt x="6342" y="2849"/>
                </a:cubicBezTo>
                <a:cubicBezTo>
                  <a:pt x="6252" y="2909"/>
                  <a:pt x="6177" y="2976"/>
                  <a:pt x="6117" y="3066"/>
                </a:cubicBezTo>
                <a:cubicBezTo>
                  <a:pt x="5974" y="3284"/>
                  <a:pt x="5959" y="3531"/>
                  <a:pt x="5832" y="3741"/>
                </a:cubicBezTo>
                <a:cubicBezTo>
                  <a:pt x="5757" y="3853"/>
                  <a:pt x="5660" y="3958"/>
                  <a:pt x="5547" y="4041"/>
                </a:cubicBezTo>
                <a:cubicBezTo>
                  <a:pt x="5502" y="4086"/>
                  <a:pt x="5450" y="4123"/>
                  <a:pt x="5397" y="4146"/>
                </a:cubicBezTo>
                <a:cubicBezTo>
                  <a:pt x="5375" y="4149"/>
                  <a:pt x="5354" y="4151"/>
                  <a:pt x="5334" y="4151"/>
                </a:cubicBezTo>
                <a:cubicBezTo>
                  <a:pt x="5315" y="4151"/>
                  <a:pt x="5296" y="4149"/>
                  <a:pt x="5277" y="4146"/>
                </a:cubicBezTo>
                <a:cubicBezTo>
                  <a:pt x="5067" y="4198"/>
                  <a:pt x="5037" y="4490"/>
                  <a:pt x="4850" y="4580"/>
                </a:cubicBezTo>
                <a:cubicBezTo>
                  <a:pt x="4817" y="4594"/>
                  <a:pt x="4789" y="4600"/>
                  <a:pt x="4763" y="4600"/>
                </a:cubicBezTo>
                <a:cubicBezTo>
                  <a:pt x="4648" y="4600"/>
                  <a:pt x="4597" y="4479"/>
                  <a:pt x="4535" y="4393"/>
                </a:cubicBezTo>
                <a:cubicBezTo>
                  <a:pt x="4460" y="4288"/>
                  <a:pt x="4370" y="4265"/>
                  <a:pt x="4243" y="4228"/>
                </a:cubicBezTo>
                <a:cubicBezTo>
                  <a:pt x="4079" y="4171"/>
                  <a:pt x="3983" y="4032"/>
                  <a:pt x="3812" y="4032"/>
                </a:cubicBezTo>
                <a:cubicBezTo>
                  <a:pt x="3803" y="4032"/>
                  <a:pt x="3795" y="4032"/>
                  <a:pt x="3786" y="4033"/>
                </a:cubicBezTo>
                <a:cubicBezTo>
                  <a:pt x="3613" y="4041"/>
                  <a:pt x="3479" y="4146"/>
                  <a:pt x="3306" y="4153"/>
                </a:cubicBezTo>
                <a:cubicBezTo>
                  <a:pt x="3285" y="4155"/>
                  <a:pt x="3265" y="4156"/>
                  <a:pt x="3246" y="4156"/>
                </a:cubicBezTo>
                <a:cubicBezTo>
                  <a:pt x="3102" y="4156"/>
                  <a:pt x="3034" y="4105"/>
                  <a:pt x="2901" y="4026"/>
                </a:cubicBezTo>
                <a:cubicBezTo>
                  <a:pt x="2789" y="4093"/>
                  <a:pt x="2752" y="4243"/>
                  <a:pt x="2677" y="4348"/>
                </a:cubicBezTo>
                <a:cubicBezTo>
                  <a:pt x="2602" y="4460"/>
                  <a:pt x="2527" y="4580"/>
                  <a:pt x="2467" y="4700"/>
                </a:cubicBezTo>
                <a:cubicBezTo>
                  <a:pt x="2332" y="4917"/>
                  <a:pt x="2212" y="5300"/>
                  <a:pt x="1995" y="5450"/>
                </a:cubicBezTo>
                <a:cubicBezTo>
                  <a:pt x="1954" y="5477"/>
                  <a:pt x="1908" y="5490"/>
                  <a:pt x="1862" y="5490"/>
                </a:cubicBezTo>
                <a:cubicBezTo>
                  <a:pt x="1831" y="5490"/>
                  <a:pt x="1800" y="5484"/>
                  <a:pt x="1770" y="5472"/>
                </a:cubicBezTo>
                <a:cubicBezTo>
                  <a:pt x="1745" y="5460"/>
                  <a:pt x="1718" y="5454"/>
                  <a:pt x="1692" y="5454"/>
                </a:cubicBezTo>
                <a:cubicBezTo>
                  <a:pt x="1655" y="5454"/>
                  <a:pt x="1617" y="5465"/>
                  <a:pt x="1582" y="5487"/>
                </a:cubicBezTo>
                <a:cubicBezTo>
                  <a:pt x="1477" y="5562"/>
                  <a:pt x="1417" y="5839"/>
                  <a:pt x="1365" y="5944"/>
                </a:cubicBezTo>
                <a:cubicBezTo>
                  <a:pt x="1327" y="6019"/>
                  <a:pt x="1260" y="6184"/>
                  <a:pt x="1170" y="6214"/>
                </a:cubicBezTo>
                <a:cubicBezTo>
                  <a:pt x="1153" y="6219"/>
                  <a:pt x="1138" y="6221"/>
                  <a:pt x="1123" y="6221"/>
                </a:cubicBezTo>
                <a:cubicBezTo>
                  <a:pt x="998" y="6221"/>
                  <a:pt x="933" y="6069"/>
                  <a:pt x="833" y="6049"/>
                </a:cubicBezTo>
                <a:cubicBezTo>
                  <a:pt x="827" y="6048"/>
                  <a:pt x="821" y="6048"/>
                  <a:pt x="816" y="6048"/>
                </a:cubicBezTo>
                <a:cubicBezTo>
                  <a:pt x="688" y="6048"/>
                  <a:pt x="659" y="6293"/>
                  <a:pt x="623" y="6386"/>
                </a:cubicBezTo>
                <a:cubicBezTo>
                  <a:pt x="562" y="6509"/>
                  <a:pt x="494" y="6545"/>
                  <a:pt x="365" y="6545"/>
                </a:cubicBezTo>
                <a:cubicBezTo>
                  <a:pt x="352" y="6545"/>
                  <a:pt x="338" y="6545"/>
                  <a:pt x="323" y="6544"/>
                </a:cubicBezTo>
                <a:cubicBezTo>
                  <a:pt x="230" y="6544"/>
                  <a:pt x="150" y="6512"/>
                  <a:pt x="70" y="6512"/>
                </a:cubicBezTo>
                <a:cubicBezTo>
                  <a:pt x="47" y="6512"/>
                  <a:pt x="24" y="6515"/>
                  <a:pt x="1" y="6521"/>
                </a:cubicBezTo>
                <a:lnTo>
                  <a:pt x="1" y="12570"/>
                </a:lnTo>
                <a:cubicBezTo>
                  <a:pt x="511" y="12562"/>
                  <a:pt x="1020" y="12555"/>
                  <a:pt x="1530" y="12532"/>
                </a:cubicBezTo>
                <a:cubicBezTo>
                  <a:pt x="2137" y="12502"/>
                  <a:pt x="2752" y="12412"/>
                  <a:pt x="3344" y="12330"/>
                </a:cubicBezTo>
                <a:cubicBezTo>
                  <a:pt x="4063" y="12240"/>
                  <a:pt x="4783" y="12113"/>
                  <a:pt x="5502" y="12015"/>
                </a:cubicBezTo>
                <a:cubicBezTo>
                  <a:pt x="6147" y="11925"/>
                  <a:pt x="6776" y="11768"/>
                  <a:pt x="7421" y="11655"/>
                </a:cubicBezTo>
                <a:cubicBezTo>
                  <a:pt x="8028" y="11543"/>
                  <a:pt x="8642" y="11475"/>
                  <a:pt x="9257" y="11371"/>
                </a:cubicBezTo>
                <a:lnTo>
                  <a:pt x="9257" y="11371"/>
                </a:lnTo>
                <a:cubicBezTo>
                  <a:pt x="9242" y="11483"/>
                  <a:pt x="9212" y="11588"/>
                  <a:pt x="9152" y="11685"/>
                </a:cubicBezTo>
                <a:cubicBezTo>
                  <a:pt x="9092" y="11790"/>
                  <a:pt x="8935" y="11925"/>
                  <a:pt x="9032" y="12045"/>
                </a:cubicBezTo>
                <a:cubicBezTo>
                  <a:pt x="9100" y="12128"/>
                  <a:pt x="9325" y="12128"/>
                  <a:pt x="9392" y="12128"/>
                </a:cubicBezTo>
                <a:cubicBezTo>
                  <a:pt x="9579" y="12143"/>
                  <a:pt x="9759" y="12150"/>
                  <a:pt x="9939" y="12150"/>
                </a:cubicBezTo>
                <a:cubicBezTo>
                  <a:pt x="9962" y="12150"/>
                  <a:pt x="9985" y="12150"/>
                  <a:pt x="10008" y="12150"/>
                </a:cubicBezTo>
                <a:cubicBezTo>
                  <a:pt x="10794" y="12150"/>
                  <a:pt x="11566" y="12028"/>
                  <a:pt x="12337" y="11963"/>
                </a:cubicBezTo>
                <a:cubicBezTo>
                  <a:pt x="13357" y="11880"/>
                  <a:pt x="14391" y="11873"/>
                  <a:pt x="15410" y="11813"/>
                </a:cubicBezTo>
                <a:cubicBezTo>
                  <a:pt x="16137" y="11775"/>
                  <a:pt x="16872" y="11783"/>
                  <a:pt x="17599" y="11700"/>
                </a:cubicBezTo>
                <a:cubicBezTo>
                  <a:pt x="18183" y="11633"/>
                  <a:pt x="18768" y="11543"/>
                  <a:pt x="19353" y="11438"/>
                </a:cubicBezTo>
                <a:cubicBezTo>
                  <a:pt x="20005" y="11333"/>
                  <a:pt x="20664" y="11266"/>
                  <a:pt x="21331" y="11243"/>
                </a:cubicBezTo>
                <a:cubicBezTo>
                  <a:pt x="21466" y="11236"/>
                  <a:pt x="21599" y="11233"/>
                  <a:pt x="21732" y="11233"/>
                </a:cubicBezTo>
                <a:cubicBezTo>
                  <a:pt x="21998" y="11233"/>
                  <a:pt x="22261" y="11243"/>
                  <a:pt x="22531" y="11243"/>
                </a:cubicBezTo>
                <a:lnTo>
                  <a:pt x="23025" y="11243"/>
                </a:lnTo>
                <a:cubicBezTo>
                  <a:pt x="23215" y="11243"/>
                  <a:pt x="23405" y="11236"/>
                  <a:pt x="23595" y="11236"/>
                </a:cubicBezTo>
                <a:cubicBezTo>
                  <a:pt x="23690" y="11236"/>
                  <a:pt x="23785" y="11238"/>
                  <a:pt x="23880" y="11243"/>
                </a:cubicBezTo>
                <a:cubicBezTo>
                  <a:pt x="24329" y="11273"/>
                  <a:pt x="24771" y="11326"/>
                  <a:pt x="25221" y="11356"/>
                </a:cubicBezTo>
                <a:cubicBezTo>
                  <a:pt x="25626" y="11378"/>
                  <a:pt x="26031" y="11378"/>
                  <a:pt x="26443" y="11386"/>
                </a:cubicBezTo>
                <a:cubicBezTo>
                  <a:pt x="26686" y="11393"/>
                  <a:pt x="26928" y="11397"/>
                  <a:pt x="27171" y="11397"/>
                </a:cubicBezTo>
                <a:cubicBezTo>
                  <a:pt x="27413" y="11397"/>
                  <a:pt x="27657" y="11393"/>
                  <a:pt x="27904" y="11386"/>
                </a:cubicBezTo>
                <a:cubicBezTo>
                  <a:pt x="28279" y="11378"/>
                  <a:pt x="28654" y="11356"/>
                  <a:pt x="29036" y="11356"/>
                </a:cubicBezTo>
                <a:cubicBezTo>
                  <a:pt x="29216" y="11356"/>
                  <a:pt x="29396" y="11363"/>
                  <a:pt x="29576" y="11371"/>
                </a:cubicBezTo>
                <a:cubicBezTo>
                  <a:pt x="29739" y="11377"/>
                  <a:pt x="29903" y="11388"/>
                  <a:pt x="30067" y="11388"/>
                </a:cubicBezTo>
                <a:cubicBezTo>
                  <a:pt x="30105" y="11388"/>
                  <a:pt x="30144" y="11387"/>
                  <a:pt x="30183" y="11386"/>
                </a:cubicBezTo>
                <a:cubicBezTo>
                  <a:pt x="30588" y="11371"/>
                  <a:pt x="30992" y="11318"/>
                  <a:pt x="31389" y="11228"/>
                </a:cubicBezTo>
                <a:cubicBezTo>
                  <a:pt x="31472" y="11228"/>
                  <a:pt x="31554" y="11198"/>
                  <a:pt x="31622" y="11153"/>
                </a:cubicBezTo>
                <a:cubicBezTo>
                  <a:pt x="31719" y="11063"/>
                  <a:pt x="31734" y="10891"/>
                  <a:pt x="31727" y="10741"/>
                </a:cubicBezTo>
                <a:lnTo>
                  <a:pt x="31727" y="10741"/>
                </a:lnTo>
                <a:cubicBezTo>
                  <a:pt x="32086" y="10748"/>
                  <a:pt x="32439" y="10763"/>
                  <a:pt x="32799" y="10786"/>
                </a:cubicBezTo>
                <a:cubicBezTo>
                  <a:pt x="32876" y="10789"/>
                  <a:pt x="32954" y="10790"/>
                  <a:pt x="33033" y="10790"/>
                </a:cubicBezTo>
                <a:cubicBezTo>
                  <a:pt x="33518" y="10790"/>
                  <a:pt x="34008" y="10737"/>
                  <a:pt x="34492" y="10711"/>
                </a:cubicBezTo>
                <a:cubicBezTo>
                  <a:pt x="35402" y="10662"/>
                  <a:pt x="36306" y="10609"/>
                  <a:pt x="37213" y="10609"/>
                </a:cubicBezTo>
                <a:cubicBezTo>
                  <a:pt x="37681" y="10609"/>
                  <a:pt x="38150" y="10623"/>
                  <a:pt x="38622" y="10659"/>
                </a:cubicBezTo>
                <a:cubicBezTo>
                  <a:pt x="40099" y="10763"/>
                  <a:pt x="41575" y="10793"/>
                  <a:pt x="43059" y="10808"/>
                </a:cubicBezTo>
                <a:cubicBezTo>
                  <a:pt x="44183" y="10823"/>
                  <a:pt x="45307" y="10823"/>
                  <a:pt x="46424" y="10853"/>
                </a:cubicBezTo>
                <a:cubicBezTo>
                  <a:pt x="46517" y="10856"/>
                  <a:pt x="46609" y="10857"/>
                  <a:pt x="46702" y="10857"/>
                </a:cubicBezTo>
                <a:cubicBezTo>
                  <a:pt x="46886" y="10857"/>
                  <a:pt x="47071" y="10853"/>
                  <a:pt x="47256" y="10853"/>
                </a:cubicBezTo>
                <a:cubicBezTo>
                  <a:pt x="47301" y="10883"/>
                  <a:pt x="47354" y="10913"/>
                  <a:pt x="47414" y="10943"/>
                </a:cubicBezTo>
                <a:cubicBezTo>
                  <a:pt x="47811" y="11116"/>
                  <a:pt x="48275" y="11206"/>
                  <a:pt x="48695" y="11311"/>
                </a:cubicBezTo>
                <a:cubicBezTo>
                  <a:pt x="49132" y="11415"/>
                  <a:pt x="49566" y="11443"/>
                  <a:pt x="50008" y="11443"/>
                </a:cubicBezTo>
                <a:cubicBezTo>
                  <a:pt x="50203" y="11443"/>
                  <a:pt x="50399" y="11437"/>
                  <a:pt x="50599" y="11430"/>
                </a:cubicBezTo>
                <a:cubicBezTo>
                  <a:pt x="51168" y="11408"/>
                  <a:pt x="51746" y="11408"/>
                  <a:pt x="52315" y="11378"/>
                </a:cubicBezTo>
                <a:cubicBezTo>
                  <a:pt x="52922" y="11356"/>
                  <a:pt x="53537" y="11266"/>
                  <a:pt x="54129" y="11183"/>
                </a:cubicBezTo>
                <a:cubicBezTo>
                  <a:pt x="54856" y="11086"/>
                  <a:pt x="55568" y="10966"/>
                  <a:pt x="56287" y="10868"/>
                </a:cubicBezTo>
                <a:cubicBezTo>
                  <a:pt x="56940" y="10778"/>
                  <a:pt x="57569" y="10614"/>
                  <a:pt x="58214" y="10501"/>
                </a:cubicBezTo>
                <a:cubicBezTo>
                  <a:pt x="58858" y="10389"/>
                  <a:pt x="59495" y="10314"/>
                  <a:pt x="60140" y="10209"/>
                </a:cubicBezTo>
                <a:cubicBezTo>
                  <a:pt x="60650" y="10119"/>
                  <a:pt x="61159" y="10059"/>
                  <a:pt x="61669" y="10014"/>
                </a:cubicBezTo>
                <a:lnTo>
                  <a:pt x="61669" y="4220"/>
                </a:lnTo>
                <a:cubicBezTo>
                  <a:pt x="61601" y="4205"/>
                  <a:pt x="61534" y="4175"/>
                  <a:pt x="61474" y="4138"/>
                </a:cubicBezTo>
                <a:cubicBezTo>
                  <a:pt x="61369" y="4048"/>
                  <a:pt x="61347" y="3951"/>
                  <a:pt x="61294" y="3823"/>
                </a:cubicBezTo>
                <a:cubicBezTo>
                  <a:pt x="61159" y="3508"/>
                  <a:pt x="60897" y="3261"/>
                  <a:pt x="60567" y="3149"/>
                </a:cubicBezTo>
                <a:cubicBezTo>
                  <a:pt x="60380" y="3081"/>
                  <a:pt x="60162" y="2961"/>
                  <a:pt x="59960" y="2954"/>
                </a:cubicBezTo>
                <a:cubicBezTo>
                  <a:pt x="59885" y="2811"/>
                  <a:pt x="60042" y="2602"/>
                  <a:pt x="60027" y="2444"/>
                </a:cubicBezTo>
                <a:cubicBezTo>
                  <a:pt x="60020" y="2332"/>
                  <a:pt x="59960" y="2227"/>
                  <a:pt x="59870" y="2152"/>
                </a:cubicBezTo>
                <a:cubicBezTo>
                  <a:pt x="59758" y="2062"/>
                  <a:pt x="59608" y="2017"/>
                  <a:pt x="59495" y="1927"/>
                </a:cubicBezTo>
                <a:cubicBezTo>
                  <a:pt x="59435" y="1875"/>
                  <a:pt x="59383" y="1807"/>
                  <a:pt x="59323" y="1755"/>
                </a:cubicBezTo>
                <a:cubicBezTo>
                  <a:pt x="59263" y="1702"/>
                  <a:pt x="59203" y="1687"/>
                  <a:pt x="59151" y="1642"/>
                </a:cubicBezTo>
                <a:cubicBezTo>
                  <a:pt x="59106" y="1590"/>
                  <a:pt x="59061" y="1537"/>
                  <a:pt x="59016" y="1477"/>
                </a:cubicBezTo>
                <a:cubicBezTo>
                  <a:pt x="58926" y="1380"/>
                  <a:pt x="58806" y="1297"/>
                  <a:pt x="58716" y="1200"/>
                </a:cubicBezTo>
                <a:cubicBezTo>
                  <a:pt x="58641" y="1110"/>
                  <a:pt x="58573" y="990"/>
                  <a:pt x="58476" y="930"/>
                </a:cubicBezTo>
                <a:cubicBezTo>
                  <a:pt x="58431" y="903"/>
                  <a:pt x="58412" y="888"/>
                  <a:pt x="58394" y="888"/>
                </a:cubicBezTo>
                <a:cubicBezTo>
                  <a:pt x="58374" y="888"/>
                  <a:pt x="58356" y="908"/>
                  <a:pt x="58304" y="953"/>
                </a:cubicBezTo>
                <a:cubicBezTo>
                  <a:pt x="58184" y="1058"/>
                  <a:pt x="58109" y="1282"/>
                  <a:pt x="58049" y="1425"/>
                </a:cubicBezTo>
                <a:cubicBezTo>
                  <a:pt x="57998" y="1540"/>
                  <a:pt x="57952" y="1583"/>
                  <a:pt x="57900" y="1583"/>
                </a:cubicBezTo>
                <a:cubicBezTo>
                  <a:pt x="57837" y="1583"/>
                  <a:pt x="57765" y="1518"/>
                  <a:pt x="57667" y="1440"/>
                </a:cubicBezTo>
                <a:cubicBezTo>
                  <a:pt x="57597" y="1386"/>
                  <a:pt x="57555" y="1355"/>
                  <a:pt x="57514" y="1355"/>
                </a:cubicBezTo>
                <a:cubicBezTo>
                  <a:pt x="57475" y="1355"/>
                  <a:pt x="57436" y="1382"/>
                  <a:pt x="57374" y="1440"/>
                </a:cubicBezTo>
                <a:cubicBezTo>
                  <a:pt x="57277" y="1522"/>
                  <a:pt x="57224" y="1627"/>
                  <a:pt x="57127" y="1710"/>
                </a:cubicBezTo>
                <a:cubicBezTo>
                  <a:pt x="57037" y="1762"/>
                  <a:pt x="56962" y="1837"/>
                  <a:pt x="56902" y="1927"/>
                </a:cubicBezTo>
                <a:cubicBezTo>
                  <a:pt x="56767" y="2137"/>
                  <a:pt x="56745" y="2384"/>
                  <a:pt x="56625" y="2602"/>
                </a:cubicBezTo>
                <a:cubicBezTo>
                  <a:pt x="56542" y="2714"/>
                  <a:pt x="56445" y="2811"/>
                  <a:pt x="56332" y="2901"/>
                </a:cubicBezTo>
                <a:cubicBezTo>
                  <a:pt x="56287" y="2946"/>
                  <a:pt x="56235" y="2976"/>
                  <a:pt x="56183" y="3006"/>
                </a:cubicBezTo>
                <a:cubicBezTo>
                  <a:pt x="56164" y="3010"/>
                  <a:pt x="56143" y="3012"/>
                  <a:pt x="56123" y="3012"/>
                </a:cubicBezTo>
                <a:cubicBezTo>
                  <a:pt x="56102" y="3012"/>
                  <a:pt x="56081" y="3010"/>
                  <a:pt x="56063" y="3006"/>
                </a:cubicBezTo>
                <a:cubicBezTo>
                  <a:pt x="55853" y="3059"/>
                  <a:pt x="55823" y="3351"/>
                  <a:pt x="55635" y="3433"/>
                </a:cubicBezTo>
                <a:cubicBezTo>
                  <a:pt x="55600" y="3450"/>
                  <a:pt x="55570" y="3456"/>
                  <a:pt x="55543" y="3456"/>
                </a:cubicBezTo>
                <a:cubicBezTo>
                  <a:pt x="55432" y="3456"/>
                  <a:pt x="55381" y="3337"/>
                  <a:pt x="55321" y="3246"/>
                </a:cubicBezTo>
                <a:cubicBezTo>
                  <a:pt x="55246" y="3134"/>
                  <a:pt x="55156" y="3126"/>
                  <a:pt x="55028" y="3081"/>
                </a:cubicBezTo>
                <a:cubicBezTo>
                  <a:pt x="54864" y="3031"/>
                  <a:pt x="54774" y="2885"/>
                  <a:pt x="54597" y="2885"/>
                </a:cubicBezTo>
                <a:cubicBezTo>
                  <a:pt x="54589" y="2885"/>
                  <a:pt x="54580" y="2886"/>
                  <a:pt x="54571" y="2886"/>
                </a:cubicBezTo>
                <a:cubicBezTo>
                  <a:pt x="54399" y="2894"/>
                  <a:pt x="54264" y="2999"/>
                  <a:pt x="54091" y="3006"/>
                </a:cubicBezTo>
                <a:cubicBezTo>
                  <a:pt x="54068" y="3008"/>
                  <a:pt x="54046" y="3009"/>
                  <a:pt x="54026" y="3009"/>
                </a:cubicBezTo>
                <a:cubicBezTo>
                  <a:pt x="53888" y="3009"/>
                  <a:pt x="53825" y="2964"/>
                  <a:pt x="53694" y="2879"/>
                </a:cubicBezTo>
                <a:cubicBezTo>
                  <a:pt x="53574" y="2946"/>
                  <a:pt x="53544" y="3096"/>
                  <a:pt x="53462" y="3201"/>
                </a:cubicBezTo>
                <a:cubicBezTo>
                  <a:pt x="53387" y="3314"/>
                  <a:pt x="53312" y="3433"/>
                  <a:pt x="53252" y="3553"/>
                </a:cubicBezTo>
                <a:cubicBezTo>
                  <a:pt x="53117" y="3778"/>
                  <a:pt x="52997" y="4160"/>
                  <a:pt x="52780" y="4310"/>
                </a:cubicBezTo>
                <a:cubicBezTo>
                  <a:pt x="52739" y="4337"/>
                  <a:pt x="52694" y="4351"/>
                  <a:pt x="52649" y="4351"/>
                </a:cubicBezTo>
                <a:cubicBezTo>
                  <a:pt x="52619" y="4351"/>
                  <a:pt x="52590" y="4345"/>
                  <a:pt x="52563" y="4333"/>
                </a:cubicBezTo>
                <a:cubicBezTo>
                  <a:pt x="52534" y="4320"/>
                  <a:pt x="52506" y="4314"/>
                  <a:pt x="52479" y="4314"/>
                </a:cubicBezTo>
                <a:cubicBezTo>
                  <a:pt x="52441" y="4314"/>
                  <a:pt x="52406" y="4326"/>
                  <a:pt x="52375" y="4348"/>
                </a:cubicBezTo>
                <a:cubicBezTo>
                  <a:pt x="52263" y="4423"/>
                  <a:pt x="52203" y="4700"/>
                  <a:pt x="52150" y="4805"/>
                </a:cubicBezTo>
                <a:cubicBezTo>
                  <a:pt x="52113" y="4873"/>
                  <a:pt x="52045" y="5045"/>
                  <a:pt x="51955" y="5075"/>
                </a:cubicBezTo>
                <a:cubicBezTo>
                  <a:pt x="51939" y="5080"/>
                  <a:pt x="51923" y="5082"/>
                  <a:pt x="51908" y="5082"/>
                </a:cubicBezTo>
                <a:cubicBezTo>
                  <a:pt x="51783" y="5082"/>
                  <a:pt x="51719" y="4930"/>
                  <a:pt x="51618" y="4910"/>
                </a:cubicBezTo>
                <a:cubicBezTo>
                  <a:pt x="51612" y="4909"/>
                  <a:pt x="51607" y="4909"/>
                  <a:pt x="51601" y="4909"/>
                </a:cubicBezTo>
                <a:cubicBezTo>
                  <a:pt x="51474" y="4909"/>
                  <a:pt x="51451" y="5153"/>
                  <a:pt x="51408" y="5240"/>
                </a:cubicBezTo>
                <a:cubicBezTo>
                  <a:pt x="51341" y="5382"/>
                  <a:pt x="51266" y="5405"/>
                  <a:pt x="51109" y="5405"/>
                </a:cubicBezTo>
                <a:cubicBezTo>
                  <a:pt x="51011" y="5405"/>
                  <a:pt x="50934" y="5370"/>
                  <a:pt x="50853" y="5370"/>
                </a:cubicBezTo>
                <a:cubicBezTo>
                  <a:pt x="50822" y="5370"/>
                  <a:pt x="50790" y="5375"/>
                  <a:pt x="50756" y="5390"/>
                </a:cubicBezTo>
                <a:cubicBezTo>
                  <a:pt x="50629" y="5450"/>
                  <a:pt x="50531" y="5555"/>
                  <a:pt x="50471" y="5682"/>
                </a:cubicBezTo>
                <a:cubicBezTo>
                  <a:pt x="50404" y="5839"/>
                  <a:pt x="50426" y="6019"/>
                  <a:pt x="50329" y="6162"/>
                </a:cubicBezTo>
                <a:cubicBezTo>
                  <a:pt x="50292" y="6222"/>
                  <a:pt x="50224" y="6259"/>
                  <a:pt x="50157" y="6267"/>
                </a:cubicBezTo>
                <a:cubicBezTo>
                  <a:pt x="50097" y="6207"/>
                  <a:pt x="50052" y="6139"/>
                  <a:pt x="50014" y="6057"/>
                </a:cubicBezTo>
                <a:cubicBezTo>
                  <a:pt x="49969" y="5982"/>
                  <a:pt x="49954" y="5824"/>
                  <a:pt x="49872" y="5779"/>
                </a:cubicBezTo>
                <a:cubicBezTo>
                  <a:pt x="49782" y="5821"/>
                  <a:pt x="49707" y="5959"/>
                  <a:pt x="49615" y="5959"/>
                </a:cubicBezTo>
                <a:cubicBezTo>
                  <a:pt x="49592" y="5959"/>
                  <a:pt x="49568" y="5950"/>
                  <a:pt x="49542" y="5929"/>
                </a:cubicBezTo>
                <a:cubicBezTo>
                  <a:pt x="49445" y="5847"/>
                  <a:pt x="49445" y="5600"/>
                  <a:pt x="49332" y="5540"/>
                </a:cubicBezTo>
                <a:cubicBezTo>
                  <a:pt x="49291" y="5530"/>
                  <a:pt x="49249" y="5524"/>
                  <a:pt x="49207" y="5524"/>
                </a:cubicBezTo>
                <a:cubicBezTo>
                  <a:pt x="49181" y="5524"/>
                  <a:pt x="49156" y="5526"/>
                  <a:pt x="49130" y="5532"/>
                </a:cubicBezTo>
                <a:lnTo>
                  <a:pt x="48987" y="5532"/>
                </a:lnTo>
                <a:cubicBezTo>
                  <a:pt x="48748" y="5480"/>
                  <a:pt x="48643" y="5337"/>
                  <a:pt x="48508" y="5157"/>
                </a:cubicBezTo>
                <a:cubicBezTo>
                  <a:pt x="48470" y="5090"/>
                  <a:pt x="48425" y="5030"/>
                  <a:pt x="48365" y="4985"/>
                </a:cubicBezTo>
                <a:cubicBezTo>
                  <a:pt x="48298" y="4940"/>
                  <a:pt x="48283" y="4962"/>
                  <a:pt x="48223" y="4940"/>
                </a:cubicBezTo>
                <a:cubicBezTo>
                  <a:pt x="48193" y="4932"/>
                  <a:pt x="48156" y="4917"/>
                  <a:pt x="48133" y="4895"/>
                </a:cubicBezTo>
                <a:cubicBezTo>
                  <a:pt x="48081" y="4850"/>
                  <a:pt x="48036" y="4798"/>
                  <a:pt x="47998" y="4738"/>
                </a:cubicBezTo>
                <a:cubicBezTo>
                  <a:pt x="47908" y="4640"/>
                  <a:pt x="47893" y="4678"/>
                  <a:pt x="47781" y="4640"/>
                </a:cubicBezTo>
                <a:cubicBezTo>
                  <a:pt x="47578" y="4565"/>
                  <a:pt x="47511" y="4235"/>
                  <a:pt x="47429" y="4071"/>
                </a:cubicBezTo>
                <a:cubicBezTo>
                  <a:pt x="47384" y="3951"/>
                  <a:pt x="47309" y="3846"/>
                  <a:pt x="47219" y="3763"/>
                </a:cubicBezTo>
                <a:cubicBezTo>
                  <a:pt x="47091" y="3666"/>
                  <a:pt x="46866" y="3613"/>
                  <a:pt x="46724" y="3538"/>
                </a:cubicBezTo>
                <a:cubicBezTo>
                  <a:pt x="46619" y="3493"/>
                  <a:pt x="46514" y="3456"/>
                  <a:pt x="46417" y="3396"/>
                </a:cubicBezTo>
                <a:cubicBezTo>
                  <a:pt x="46229" y="3291"/>
                  <a:pt x="46139" y="3119"/>
                  <a:pt x="45997" y="2961"/>
                </a:cubicBezTo>
                <a:cubicBezTo>
                  <a:pt x="45802" y="2759"/>
                  <a:pt x="45555" y="2624"/>
                  <a:pt x="45277" y="2572"/>
                </a:cubicBezTo>
                <a:cubicBezTo>
                  <a:pt x="45220" y="2563"/>
                  <a:pt x="45163" y="2559"/>
                  <a:pt x="45106" y="2559"/>
                </a:cubicBezTo>
                <a:cubicBezTo>
                  <a:pt x="45066" y="2559"/>
                  <a:pt x="45026" y="2561"/>
                  <a:pt x="44985" y="2564"/>
                </a:cubicBezTo>
                <a:cubicBezTo>
                  <a:pt x="44962" y="2564"/>
                  <a:pt x="44939" y="2564"/>
                  <a:pt x="44916" y="2564"/>
                </a:cubicBezTo>
                <a:cubicBezTo>
                  <a:pt x="44721" y="2564"/>
                  <a:pt x="44528" y="2558"/>
                  <a:pt x="44401" y="2444"/>
                </a:cubicBezTo>
                <a:cubicBezTo>
                  <a:pt x="44318" y="2339"/>
                  <a:pt x="44258" y="2227"/>
                  <a:pt x="44228" y="2107"/>
                </a:cubicBezTo>
                <a:cubicBezTo>
                  <a:pt x="44191" y="1979"/>
                  <a:pt x="44153" y="1687"/>
                  <a:pt x="44063" y="1575"/>
                </a:cubicBezTo>
                <a:cubicBezTo>
                  <a:pt x="43966" y="1462"/>
                  <a:pt x="43689" y="1417"/>
                  <a:pt x="43531" y="1365"/>
                </a:cubicBezTo>
                <a:cubicBezTo>
                  <a:pt x="43067" y="1230"/>
                  <a:pt x="42669" y="930"/>
                  <a:pt x="42422" y="510"/>
                </a:cubicBezTo>
                <a:cubicBezTo>
                  <a:pt x="42401" y="583"/>
                  <a:pt x="42359" y="609"/>
                  <a:pt x="42309" y="609"/>
                </a:cubicBezTo>
                <a:cubicBezTo>
                  <a:pt x="42236" y="609"/>
                  <a:pt x="42147" y="552"/>
                  <a:pt x="42085" y="503"/>
                </a:cubicBezTo>
                <a:cubicBezTo>
                  <a:pt x="41890" y="353"/>
                  <a:pt x="41852" y="188"/>
                  <a:pt x="41732"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5802404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Big number" userDrawn="1">
  <p:cSld name="Big number">
    <p:spTree>
      <p:nvGrpSpPr>
        <p:cNvPr id="1" name="Shape 192"/>
        <p:cNvGrpSpPr/>
        <p:nvPr/>
      </p:nvGrpSpPr>
      <p:grpSpPr>
        <a:xfrm>
          <a:off x="0" y="0"/>
          <a:ext cx="0" cy="0"/>
          <a:chOff x="0" y="0"/>
          <a:chExt cx="0" cy="0"/>
        </a:xfrm>
      </p:grpSpPr>
      <p:sp>
        <p:nvSpPr>
          <p:cNvPr id="195" name="Google Shape;195;p11"/>
          <p:cNvSpPr/>
          <p:nvPr/>
        </p:nvSpPr>
        <p:spPr>
          <a:xfrm flipH="1">
            <a:off x="7867329" y="1377287"/>
            <a:ext cx="2323600" cy="2323600"/>
          </a:xfrm>
          <a:prstGeom prst="ellipse">
            <a:avLst/>
          </a:prstGeom>
          <a:gradFill>
            <a:gsLst>
              <a:gs pos="0">
                <a:schemeClr val="accent2"/>
              </a:gs>
              <a:gs pos="100000">
                <a:schemeClr val="lt2"/>
              </a:gs>
            </a:gsLst>
            <a:lin ang="5400012" scaled="0"/>
          </a:gradFill>
          <a:ln>
            <a:noFill/>
          </a:ln>
          <a:effectLst>
            <a:outerShdw blurRad="442913" dist="19050" dir="5400000" algn="bl" rotWithShape="0">
              <a:schemeClr val="dk1"/>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endParaRPr sz="2400"/>
          </a:p>
        </p:txBody>
      </p:sp>
      <p:sp>
        <p:nvSpPr>
          <p:cNvPr id="196" name="Google Shape;196;p11"/>
          <p:cNvSpPr/>
          <p:nvPr/>
        </p:nvSpPr>
        <p:spPr>
          <a:xfrm flipH="1">
            <a:off x="5710973" y="2571102"/>
            <a:ext cx="7278873" cy="4322519"/>
          </a:xfrm>
          <a:custGeom>
            <a:avLst/>
            <a:gdLst/>
            <a:ahLst/>
            <a:cxnLst/>
            <a:rect l="l" t="t" r="r" b="b"/>
            <a:pathLst>
              <a:path w="56414" h="31577" extrusionOk="0">
                <a:moveTo>
                  <a:pt x="19208" y="0"/>
                </a:moveTo>
                <a:cubicBezTo>
                  <a:pt x="18972" y="0"/>
                  <a:pt x="18744" y="82"/>
                  <a:pt x="18565" y="240"/>
                </a:cubicBezTo>
                <a:cubicBezTo>
                  <a:pt x="18175" y="593"/>
                  <a:pt x="18505" y="1027"/>
                  <a:pt x="18235" y="1320"/>
                </a:cubicBezTo>
                <a:cubicBezTo>
                  <a:pt x="17973" y="1612"/>
                  <a:pt x="16151" y="2436"/>
                  <a:pt x="16062" y="2819"/>
                </a:cubicBezTo>
                <a:cubicBezTo>
                  <a:pt x="15984" y="3154"/>
                  <a:pt x="15645" y="3523"/>
                  <a:pt x="15495" y="3523"/>
                </a:cubicBezTo>
                <a:cubicBezTo>
                  <a:pt x="15471" y="3523"/>
                  <a:pt x="15452" y="3514"/>
                  <a:pt x="15439" y="3493"/>
                </a:cubicBezTo>
                <a:cubicBezTo>
                  <a:pt x="15350" y="3351"/>
                  <a:pt x="15499" y="2234"/>
                  <a:pt x="15170" y="2152"/>
                </a:cubicBezTo>
                <a:cubicBezTo>
                  <a:pt x="15092" y="2130"/>
                  <a:pt x="15012" y="2120"/>
                  <a:pt x="14930" y="2120"/>
                </a:cubicBezTo>
                <a:cubicBezTo>
                  <a:pt x="14668" y="2120"/>
                  <a:pt x="14390" y="2224"/>
                  <a:pt x="14098" y="2384"/>
                </a:cubicBezTo>
                <a:cubicBezTo>
                  <a:pt x="13729" y="2576"/>
                  <a:pt x="13440" y="3063"/>
                  <a:pt x="13258" y="3063"/>
                </a:cubicBezTo>
                <a:cubicBezTo>
                  <a:pt x="13248" y="3063"/>
                  <a:pt x="13238" y="3062"/>
                  <a:pt x="13228" y="3058"/>
                </a:cubicBezTo>
                <a:cubicBezTo>
                  <a:pt x="13194" y="3047"/>
                  <a:pt x="13155" y="3039"/>
                  <a:pt x="13113" y="3039"/>
                </a:cubicBezTo>
                <a:cubicBezTo>
                  <a:pt x="12941" y="3039"/>
                  <a:pt x="12715" y="3157"/>
                  <a:pt x="12546" y="3553"/>
                </a:cubicBezTo>
                <a:cubicBezTo>
                  <a:pt x="12337" y="4055"/>
                  <a:pt x="12007" y="6484"/>
                  <a:pt x="11804" y="6753"/>
                </a:cubicBezTo>
                <a:cubicBezTo>
                  <a:pt x="11595" y="7023"/>
                  <a:pt x="11145" y="6776"/>
                  <a:pt x="10995" y="7188"/>
                </a:cubicBezTo>
                <a:cubicBezTo>
                  <a:pt x="10853" y="7593"/>
                  <a:pt x="10463" y="7953"/>
                  <a:pt x="10073" y="8267"/>
                </a:cubicBezTo>
                <a:cubicBezTo>
                  <a:pt x="9691" y="8590"/>
                  <a:pt x="9001" y="10583"/>
                  <a:pt x="8732" y="11198"/>
                </a:cubicBezTo>
                <a:cubicBezTo>
                  <a:pt x="8469" y="11812"/>
                  <a:pt x="7450" y="12135"/>
                  <a:pt x="6948" y="12749"/>
                </a:cubicBezTo>
                <a:cubicBezTo>
                  <a:pt x="6670" y="13084"/>
                  <a:pt x="6535" y="13177"/>
                  <a:pt x="6420" y="13177"/>
                </a:cubicBezTo>
                <a:cubicBezTo>
                  <a:pt x="6325" y="13177"/>
                  <a:pt x="6245" y="13112"/>
                  <a:pt x="6108" y="13072"/>
                </a:cubicBezTo>
                <a:cubicBezTo>
                  <a:pt x="6094" y="13067"/>
                  <a:pt x="6080" y="13065"/>
                  <a:pt x="6067" y="13065"/>
                </a:cubicBezTo>
                <a:cubicBezTo>
                  <a:pt x="5796" y="13065"/>
                  <a:pt x="5590" y="13888"/>
                  <a:pt x="5276" y="14473"/>
                </a:cubicBezTo>
                <a:cubicBezTo>
                  <a:pt x="4958" y="15067"/>
                  <a:pt x="4779" y="15471"/>
                  <a:pt x="4342" y="15471"/>
                </a:cubicBezTo>
                <a:cubicBezTo>
                  <a:pt x="4327" y="15471"/>
                  <a:pt x="4311" y="15471"/>
                  <a:pt x="4295" y="15470"/>
                </a:cubicBezTo>
                <a:cubicBezTo>
                  <a:pt x="4280" y="15469"/>
                  <a:pt x="4267" y="15469"/>
                  <a:pt x="4253" y="15469"/>
                </a:cubicBezTo>
                <a:cubicBezTo>
                  <a:pt x="3818" y="15469"/>
                  <a:pt x="3852" y="15946"/>
                  <a:pt x="3103" y="17059"/>
                </a:cubicBezTo>
                <a:cubicBezTo>
                  <a:pt x="2496" y="17951"/>
                  <a:pt x="742" y="18498"/>
                  <a:pt x="0" y="18700"/>
                </a:cubicBezTo>
                <a:lnTo>
                  <a:pt x="0" y="31576"/>
                </a:lnTo>
                <a:lnTo>
                  <a:pt x="56414" y="31576"/>
                </a:lnTo>
                <a:lnTo>
                  <a:pt x="56414" y="19779"/>
                </a:lnTo>
                <a:cubicBezTo>
                  <a:pt x="56122" y="19645"/>
                  <a:pt x="44767" y="14466"/>
                  <a:pt x="44557" y="13379"/>
                </a:cubicBezTo>
                <a:cubicBezTo>
                  <a:pt x="44347" y="12300"/>
                  <a:pt x="44025" y="11295"/>
                  <a:pt x="43605" y="10726"/>
                </a:cubicBezTo>
                <a:cubicBezTo>
                  <a:pt x="43178" y="10149"/>
                  <a:pt x="42593" y="8642"/>
                  <a:pt x="41694" y="7915"/>
                </a:cubicBezTo>
                <a:cubicBezTo>
                  <a:pt x="40795" y="7188"/>
                  <a:pt x="40847" y="6559"/>
                  <a:pt x="40637" y="5832"/>
                </a:cubicBezTo>
                <a:cubicBezTo>
                  <a:pt x="40420" y="5105"/>
                  <a:pt x="39416" y="4265"/>
                  <a:pt x="39258" y="3853"/>
                </a:cubicBezTo>
                <a:cubicBezTo>
                  <a:pt x="39180" y="3643"/>
                  <a:pt x="38889" y="3538"/>
                  <a:pt x="38571" y="3538"/>
                </a:cubicBezTo>
                <a:cubicBezTo>
                  <a:pt x="38254" y="3538"/>
                  <a:pt x="37909" y="3643"/>
                  <a:pt x="37722" y="3853"/>
                </a:cubicBezTo>
                <a:cubicBezTo>
                  <a:pt x="37355" y="4265"/>
                  <a:pt x="36508" y="4475"/>
                  <a:pt x="36238" y="5254"/>
                </a:cubicBezTo>
                <a:cubicBezTo>
                  <a:pt x="35975" y="6034"/>
                  <a:pt x="35713" y="6139"/>
                  <a:pt x="35548" y="6746"/>
                </a:cubicBezTo>
                <a:cubicBezTo>
                  <a:pt x="35391" y="7345"/>
                  <a:pt x="33907" y="8117"/>
                  <a:pt x="33907" y="8117"/>
                </a:cubicBezTo>
                <a:cubicBezTo>
                  <a:pt x="33907" y="8117"/>
                  <a:pt x="32454" y="6745"/>
                  <a:pt x="31501" y="6745"/>
                </a:cubicBezTo>
                <a:cubicBezTo>
                  <a:pt x="31491" y="6745"/>
                  <a:pt x="31481" y="6746"/>
                  <a:pt x="31471" y="6746"/>
                </a:cubicBezTo>
                <a:cubicBezTo>
                  <a:pt x="30519" y="6776"/>
                  <a:pt x="29935" y="7181"/>
                  <a:pt x="29935" y="7181"/>
                </a:cubicBezTo>
                <a:lnTo>
                  <a:pt x="29140" y="6124"/>
                </a:lnTo>
                <a:lnTo>
                  <a:pt x="29050" y="5659"/>
                </a:lnTo>
                <a:cubicBezTo>
                  <a:pt x="28981" y="5295"/>
                  <a:pt x="28863" y="5194"/>
                  <a:pt x="28607" y="5194"/>
                </a:cubicBezTo>
                <a:cubicBezTo>
                  <a:pt x="28530" y="5194"/>
                  <a:pt x="28442" y="5203"/>
                  <a:pt x="28338" y="5217"/>
                </a:cubicBezTo>
                <a:cubicBezTo>
                  <a:pt x="28310" y="5221"/>
                  <a:pt x="28283" y="5222"/>
                  <a:pt x="28257" y="5222"/>
                </a:cubicBezTo>
                <a:cubicBezTo>
                  <a:pt x="27863" y="5222"/>
                  <a:pt x="27675" y="4822"/>
                  <a:pt x="27619" y="4632"/>
                </a:cubicBezTo>
                <a:cubicBezTo>
                  <a:pt x="27566" y="4422"/>
                  <a:pt x="26997" y="4370"/>
                  <a:pt x="26907" y="4123"/>
                </a:cubicBezTo>
                <a:cubicBezTo>
                  <a:pt x="26862" y="3995"/>
                  <a:pt x="26719" y="3995"/>
                  <a:pt x="26554" y="3995"/>
                </a:cubicBezTo>
                <a:cubicBezTo>
                  <a:pt x="26382" y="3995"/>
                  <a:pt x="26232" y="3995"/>
                  <a:pt x="26105" y="3898"/>
                </a:cubicBezTo>
                <a:cubicBezTo>
                  <a:pt x="25853" y="3709"/>
                  <a:pt x="25758" y="3520"/>
                  <a:pt x="25411" y="3520"/>
                </a:cubicBezTo>
                <a:cubicBezTo>
                  <a:pt x="25386" y="3520"/>
                  <a:pt x="25360" y="3521"/>
                  <a:pt x="25333" y="3523"/>
                </a:cubicBezTo>
                <a:cubicBezTo>
                  <a:pt x="25320" y="3524"/>
                  <a:pt x="25308" y="3524"/>
                  <a:pt x="25296" y="3524"/>
                </a:cubicBezTo>
                <a:cubicBezTo>
                  <a:pt x="24913" y="3524"/>
                  <a:pt x="24908" y="3068"/>
                  <a:pt x="24763" y="2669"/>
                </a:cubicBezTo>
                <a:cubicBezTo>
                  <a:pt x="24613" y="2264"/>
                  <a:pt x="23991" y="2204"/>
                  <a:pt x="23541" y="1912"/>
                </a:cubicBezTo>
                <a:cubicBezTo>
                  <a:pt x="23456" y="1852"/>
                  <a:pt x="23358" y="1821"/>
                  <a:pt x="23260" y="1821"/>
                </a:cubicBezTo>
                <a:cubicBezTo>
                  <a:pt x="23185" y="1821"/>
                  <a:pt x="23110" y="1839"/>
                  <a:pt x="23039" y="1874"/>
                </a:cubicBezTo>
                <a:cubicBezTo>
                  <a:pt x="22971" y="1905"/>
                  <a:pt x="22912" y="1934"/>
                  <a:pt x="22864" y="1934"/>
                </a:cubicBezTo>
                <a:cubicBezTo>
                  <a:pt x="22806" y="1934"/>
                  <a:pt x="22764" y="1892"/>
                  <a:pt x="22739" y="1762"/>
                </a:cubicBezTo>
                <a:cubicBezTo>
                  <a:pt x="22650" y="1320"/>
                  <a:pt x="22290" y="1320"/>
                  <a:pt x="21818" y="1267"/>
                </a:cubicBezTo>
                <a:cubicBezTo>
                  <a:pt x="21338" y="1207"/>
                  <a:pt x="21338" y="885"/>
                  <a:pt x="21008" y="855"/>
                </a:cubicBezTo>
                <a:cubicBezTo>
                  <a:pt x="20686" y="825"/>
                  <a:pt x="20686" y="533"/>
                  <a:pt x="20116" y="240"/>
                </a:cubicBezTo>
                <a:cubicBezTo>
                  <a:pt x="19846" y="90"/>
                  <a:pt x="19547" y="8"/>
                  <a:pt x="19239" y="1"/>
                </a:cubicBezTo>
                <a:cubicBezTo>
                  <a:pt x="19229" y="0"/>
                  <a:pt x="19219" y="0"/>
                  <a:pt x="19208"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 name="Google Shape;197;p11"/>
          <p:cNvSpPr/>
          <p:nvPr/>
        </p:nvSpPr>
        <p:spPr>
          <a:xfrm flipH="1">
            <a:off x="9350410" y="3406289"/>
            <a:ext cx="1887433" cy="1673321"/>
          </a:xfrm>
          <a:custGeom>
            <a:avLst/>
            <a:gdLst/>
            <a:ahLst/>
            <a:cxnLst/>
            <a:rect l="l" t="t" r="r" b="b"/>
            <a:pathLst>
              <a:path w="15305" h="12224" extrusionOk="0">
                <a:moveTo>
                  <a:pt x="8762" y="0"/>
                </a:moveTo>
                <a:cubicBezTo>
                  <a:pt x="8455" y="0"/>
                  <a:pt x="7907" y="1064"/>
                  <a:pt x="7360" y="1312"/>
                </a:cubicBezTo>
                <a:cubicBezTo>
                  <a:pt x="7286" y="1345"/>
                  <a:pt x="7224" y="1361"/>
                  <a:pt x="7171" y="1361"/>
                </a:cubicBezTo>
                <a:cubicBezTo>
                  <a:pt x="6729" y="1361"/>
                  <a:pt x="6929" y="314"/>
                  <a:pt x="6461" y="247"/>
                </a:cubicBezTo>
                <a:cubicBezTo>
                  <a:pt x="6452" y="246"/>
                  <a:pt x="6443" y="245"/>
                  <a:pt x="6434" y="245"/>
                </a:cubicBezTo>
                <a:cubicBezTo>
                  <a:pt x="6177" y="245"/>
                  <a:pt x="5863" y="752"/>
                  <a:pt x="5487" y="1252"/>
                </a:cubicBezTo>
                <a:cubicBezTo>
                  <a:pt x="5117" y="1754"/>
                  <a:pt x="4682" y="2257"/>
                  <a:pt x="4188" y="2257"/>
                </a:cubicBezTo>
                <a:cubicBezTo>
                  <a:pt x="4151" y="2257"/>
                  <a:pt x="4115" y="2254"/>
                  <a:pt x="4078" y="2248"/>
                </a:cubicBezTo>
                <a:cubicBezTo>
                  <a:pt x="4040" y="2243"/>
                  <a:pt x="4002" y="2240"/>
                  <a:pt x="3963" y="2240"/>
                </a:cubicBezTo>
                <a:cubicBezTo>
                  <a:pt x="2934" y="2240"/>
                  <a:pt x="1767" y="4155"/>
                  <a:pt x="900" y="6258"/>
                </a:cubicBezTo>
                <a:cubicBezTo>
                  <a:pt x="0" y="8447"/>
                  <a:pt x="263" y="8911"/>
                  <a:pt x="263" y="8911"/>
                </a:cubicBezTo>
                <a:cubicBezTo>
                  <a:pt x="46" y="9999"/>
                  <a:pt x="155" y="10366"/>
                  <a:pt x="419" y="10366"/>
                </a:cubicBezTo>
                <a:cubicBezTo>
                  <a:pt x="693" y="10366"/>
                  <a:pt x="1135" y="9968"/>
                  <a:pt x="1552" y="9571"/>
                </a:cubicBezTo>
                <a:cubicBezTo>
                  <a:pt x="1978" y="9174"/>
                  <a:pt x="2376" y="8773"/>
                  <a:pt x="2554" y="8773"/>
                </a:cubicBezTo>
                <a:cubicBezTo>
                  <a:pt x="2602" y="8773"/>
                  <a:pt x="2633" y="8802"/>
                  <a:pt x="2646" y="8866"/>
                </a:cubicBezTo>
                <a:cubicBezTo>
                  <a:pt x="2751" y="9389"/>
                  <a:pt x="2833" y="10520"/>
                  <a:pt x="3514" y="10520"/>
                </a:cubicBezTo>
                <a:cubicBezTo>
                  <a:pt x="3849" y="10520"/>
                  <a:pt x="4329" y="10245"/>
                  <a:pt x="5029" y="9489"/>
                </a:cubicBezTo>
                <a:cubicBezTo>
                  <a:pt x="5904" y="8546"/>
                  <a:pt x="6651" y="8160"/>
                  <a:pt x="7243" y="8160"/>
                </a:cubicBezTo>
                <a:cubicBezTo>
                  <a:pt x="8085" y="8160"/>
                  <a:pt x="8612" y="8943"/>
                  <a:pt x="8739" y="10013"/>
                </a:cubicBezTo>
                <a:cubicBezTo>
                  <a:pt x="8895" y="11360"/>
                  <a:pt x="9107" y="12224"/>
                  <a:pt x="10282" y="12224"/>
                </a:cubicBezTo>
                <a:cubicBezTo>
                  <a:pt x="10695" y="12224"/>
                  <a:pt x="11227" y="12117"/>
                  <a:pt x="11917" y="11887"/>
                </a:cubicBezTo>
                <a:cubicBezTo>
                  <a:pt x="14563" y="11002"/>
                  <a:pt x="15305" y="6206"/>
                  <a:pt x="14938" y="5224"/>
                </a:cubicBezTo>
                <a:cubicBezTo>
                  <a:pt x="14858" y="5017"/>
                  <a:pt x="14760" y="4942"/>
                  <a:pt x="14646" y="4942"/>
                </a:cubicBezTo>
                <a:cubicBezTo>
                  <a:pt x="14490" y="4942"/>
                  <a:pt x="14305" y="5081"/>
                  <a:pt x="14098" y="5224"/>
                </a:cubicBezTo>
                <a:cubicBezTo>
                  <a:pt x="13900" y="5359"/>
                  <a:pt x="13671" y="5501"/>
                  <a:pt x="13433" y="5501"/>
                </a:cubicBezTo>
                <a:cubicBezTo>
                  <a:pt x="13248" y="5501"/>
                  <a:pt x="13056" y="5414"/>
                  <a:pt x="12869" y="5171"/>
                </a:cubicBezTo>
                <a:cubicBezTo>
                  <a:pt x="12518" y="4718"/>
                  <a:pt x="12032" y="4488"/>
                  <a:pt x="11485" y="4488"/>
                </a:cubicBezTo>
                <a:cubicBezTo>
                  <a:pt x="10710" y="4488"/>
                  <a:pt x="9816" y="4950"/>
                  <a:pt x="9017" y="5898"/>
                </a:cubicBezTo>
                <a:cubicBezTo>
                  <a:pt x="8568" y="6431"/>
                  <a:pt x="7975" y="6634"/>
                  <a:pt x="7388" y="6634"/>
                </a:cubicBezTo>
                <a:cubicBezTo>
                  <a:pt x="6197" y="6634"/>
                  <a:pt x="5029" y="5799"/>
                  <a:pt x="5134" y="5171"/>
                </a:cubicBezTo>
                <a:cubicBezTo>
                  <a:pt x="5292" y="4227"/>
                  <a:pt x="6094" y="2983"/>
                  <a:pt x="6933" y="2668"/>
                </a:cubicBezTo>
                <a:cubicBezTo>
                  <a:pt x="6999" y="2644"/>
                  <a:pt x="7062" y="2633"/>
                  <a:pt x="7123" y="2633"/>
                </a:cubicBezTo>
                <a:cubicBezTo>
                  <a:pt x="7478" y="2633"/>
                  <a:pt x="7750" y="3011"/>
                  <a:pt x="7967" y="3395"/>
                </a:cubicBezTo>
                <a:cubicBezTo>
                  <a:pt x="8191" y="3778"/>
                  <a:pt x="8360" y="4161"/>
                  <a:pt x="8506" y="4161"/>
                </a:cubicBezTo>
                <a:cubicBezTo>
                  <a:pt x="8511" y="4161"/>
                  <a:pt x="8517" y="4161"/>
                  <a:pt x="8522" y="4160"/>
                </a:cubicBezTo>
                <a:cubicBezTo>
                  <a:pt x="8844" y="4085"/>
                  <a:pt x="9159" y="1102"/>
                  <a:pt x="8949" y="247"/>
                </a:cubicBezTo>
                <a:cubicBezTo>
                  <a:pt x="8904" y="67"/>
                  <a:pt x="8837" y="0"/>
                  <a:pt x="876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 name="Google Shape;198;p11"/>
          <p:cNvSpPr/>
          <p:nvPr/>
        </p:nvSpPr>
        <p:spPr>
          <a:xfrm flipH="1">
            <a:off x="5508426" y="4430589"/>
            <a:ext cx="3652153" cy="1960668"/>
          </a:xfrm>
          <a:custGeom>
            <a:avLst/>
            <a:gdLst/>
            <a:ahLst/>
            <a:cxnLst/>
            <a:rect l="l" t="t" r="r" b="b"/>
            <a:pathLst>
              <a:path w="30310" h="16272" extrusionOk="0">
                <a:moveTo>
                  <a:pt x="10103" y="0"/>
                </a:moveTo>
                <a:cubicBezTo>
                  <a:pt x="9444" y="0"/>
                  <a:pt x="8709" y="660"/>
                  <a:pt x="8709" y="660"/>
                </a:cubicBezTo>
                <a:cubicBezTo>
                  <a:pt x="8709" y="660"/>
                  <a:pt x="10088" y="1717"/>
                  <a:pt x="10740" y="2601"/>
                </a:cubicBezTo>
                <a:cubicBezTo>
                  <a:pt x="11392" y="3485"/>
                  <a:pt x="11827" y="5606"/>
                  <a:pt x="11827" y="5606"/>
                </a:cubicBezTo>
                <a:cubicBezTo>
                  <a:pt x="11827" y="5606"/>
                  <a:pt x="10988" y="4932"/>
                  <a:pt x="9841" y="4100"/>
                </a:cubicBezTo>
                <a:cubicBezTo>
                  <a:pt x="8702" y="3268"/>
                  <a:pt x="6258" y="3853"/>
                  <a:pt x="4625" y="3388"/>
                </a:cubicBezTo>
                <a:cubicBezTo>
                  <a:pt x="2991" y="2916"/>
                  <a:pt x="2773" y="2084"/>
                  <a:pt x="0" y="1252"/>
                </a:cubicBezTo>
                <a:lnTo>
                  <a:pt x="0" y="1252"/>
                </a:lnTo>
                <a:cubicBezTo>
                  <a:pt x="0" y="1252"/>
                  <a:pt x="383" y="2189"/>
                  <a:pt x="1739" y="3178"/>
                </a:cubicBezTo>
                <a:cubicBezTo>
                  <a:pt x="3103" y="4167"/>
                  <a:pt x="3598" y="5869"/>
                  <a:pt x="4527" y="6641"/>
                </a:cubicBezTo>
                <a:cubicBezTo>
                  <a:pt x="5449" y="7420"/>
                  <a:pt x="6214" y="8514"/>
                  <a:pt x="5554" y="9197"/>
                </a:cubicBezTo>
                <a:cubicBezTo>
                  <a:pt x="4902" y="9871"/>
                  <a:pt x="4467" y="9819"/>
                  <a:pt x="4415" y="11228"/>
                </a:cubicBezTo>
                <a:cubicBezTo>
                  <a:pt x="4371" y="12384"/>
                  <a:pt x="4400" y="13157"/>
                  <a:pt x="3860" y="13157"/>
                </a:cubicBezTo>
                <a:cubicBezTo>
                  <a:pt x="3745" y="13157"/>
                  <a:pt x="3605" y="13122"/>
                  <a:pt x="3433" y="13049"/>
                </a:cubicBezTo>
                <a:cubicBezTo>
                  <a:pt x="3330" y="13005"/>
                  <a:pt x="3226" y="12985"/>
                  <a:pt x="3124" y="12985"/>
                </a:cubicBezTo>
                <a:cubicBezTo>
                  <a:pt x="2256" y="12985"/>
                  <a:pt x="1459" y="14405"/>
                  <a:pt x="1694" y="14405"/>
                </a:cubicBezTo>
                <a:cubicBezTo>
                  <a:pt x="1912" y="14405"/>
                  <a:pt x="2560" y="13761"/>
                  <a:pt x="3172" y="13761"/>
                </a:cubicBezTo>
                <a:cubicBezTo>
                  <a:pt x="3318" y="13761"/>
                  <a:pt x="3462" y="13797"/>
                  <a:pt x="3598" y="13888"/>
                </a:cubicBezTo>
                <a:cubicBezTo>
                  <a:pt x="3898" y="14086"/>
                  <a:pt x="4277" y="14209"/>
                  <a:pt x="4642" y="14209"/>
                </a:cubicBezTo>
                <a:cubicBezTo>
                  <a:pt x="5134" y="14209"/>
                  <a:pt x="5599" y="13985"/>
                  <a:pt x="5801" y="13416"/>
                </a:cubicBezTo>
                <a:cubicBezTo>
                  <a:pt x="6154" y="12427"/>
                  <a:pt x="7510" y="13364"/>
                  <a:pt x="8110" y="12322"/>
                </a:cubicBezTo>
                <a:cubicBezTo>
                  <a:pt x="8233" y="12108"/>
                  <a:pt x="8431" y="12020"/>
                  <a:pt x="8663" y="12020"/>
                </a:cubicBezTo>
                <a:cubicBezTo>
                  <a:pt x="9566" y="12020"/>
                  <a:pt x="10990" y="13357"/>
                  <a:pt x="10561" y="13941"/>
                </a:cubicBezTo>
                <a:cubicBezTo>
                  <a:pt x="10013" y="14668"/>
                  <a:pt x="8439" y="15185"/>
                  <a:pt x="9032" y="15605"/>
                </a:cubicBezTo>
                <a:cubicBezTo>
                  <a:pt x="9099" y="15652"/>
                  <a:pt x="9170" y="15673"/>
                  <a:pt x="9243" y="15673"/>
                </a:cubicBezTo>
                <a:cubicBezTo>
                  <a:pt x="9494" y="15673"/>
                  <a:pt x="9774" y="15429"/>
                  <a:pt x="10058" y="15185"/>
                </a:cubicBezTo>
                <a:cubicBezTo>
                  <a:pt x="10348" y="14947"/>
                  <a:pt x="10652" y="14705"/>
                  <a:pt x="10952" y="14705"/>
                </a:cubicBezTo>
                <a:cubicBezTo>
                  <a:pt x="11039" y="14705"/>
                  <a:pt x="11126" y="14725"/>
                  <a:pt x="11213" y="14773"/>
                </a:cubicBezTo>
                <a:cubicBezTo>
                  <a:pt x="11858" y="15124"/>
                  <a:pt x="13968" y="15731"/>
                  <a:pt x="15686" y="15731"/>
                </a:cubicBezTo>
                <a:cubicBezTo>
                  <a:pt x="15983" y="15731"/>
                  <a:pt x="16269" y="15713"/>
                  <a:pt x="16534" y="15672"/>
                </a:cubicBezTo>
                <a:cubicBezTo>
                  <a:pt x="16713" y="15644"/>
                  <a:pt x="16889" y="15632"/>
                  <a:pt x="17062" y="15632"/>
                </a:cubicBezTo>
                <a:cubicBezTo>
                  <a:pt x="17687" y="15632"/>
                  <a:pt x="18268" y="15791"/>
                  <a:pt x="18767" y="15949"/>
                </a:cubicBezTo>
                <a:cubicBezTo>
                  <a:pt x="19266" y="16112"/>
                  <a:pt x="19677" y="16272"/>
                  <a:pt x="19959" y="16272"/>
                </a:cubicBezTo>
                <a:cubicBezTo>
                  <a:pt x="20106" y="16272"/>
                  <a:pt x="20217" y="16229"/>
                  <a:pt x="20289" y="16122"/>
                </a:cubicBezTo>
                <a:cubicBezTo>
                  <a:pt x="20671" y="15552"/>
                  <a:pt x="17681" y="15395"/>
                  <a:pt x="18220" y="14563"/>
                </a:cubicBezTo>
                <a:cubicBezTo>
                  <a:pt x="18474" y="14176"/>
                  <a:pt x="18986" y="14015"/>
                  <a:pt x="19531" y="14015"/>
                </a:cubicBezTo>
                <a:cubicBezTo>
                  <a:pt x="20160" y="14015"/>
                  <a:pt x="20833" y="14230"/>
                  <a:pt x="21211" y="14563"/>
                </a:cubicBezTo>
                <a:cubicBezTo>
                  <a:pt x="21732" y="15018"/>
                  <a:pt x="23065" y="15727"/>
                  <a:pt x="24168" y="15727"/>
                </a:cubicBezTo>
                <a:cubicBezTo>
                  <a:pt x="24571" y="15727"/>
                  <a:pt x="24944" y="15632"/>
                  <a:pt x="25236" y="15395"/>
                </a:cubicBezTo>
                <a:cubicBezTo>
                  <a:pt x="26322" y="14510"/>
                  <a:pt x="29620" y="14563"/>
                  <a:pt x="29965" y="13056"/>
                </a:cubicBezTo>
                <a:cubicBezTo>
                  <a:pt x="30310" y="11542"/>
                  <a:pt x="27574" y="10710"/>
                  <a:pt x="27469" y="10396"/>
                </a:cubicBezTo>
                <a:cubicBezTo>
                  <a:pt x="27357" y="10081"/>
                  <a:pt x="27904" y="9931"/>
                  <a:pt x="25565" y="8837"/>
                </a:cubicBezTo>
                <a:cubicBezTo>
                  <a:pt x="23370" y="7348"/>
                  <a:pt x="24071" y="5867"/>
                  <a:pt x="22544" y="5867"/>
                </a:cubicBezTo>
                <a:cubicBezTo>
                  <a:pt x="22517" y="5867"/>
                  <a:pt x="22490" y="5868"/>
                  <a:pt x="22462" y="5869"/>
                </a:cubicBezTo>
                <a:cubicBezTo>
                  <a:pt x="21809" y="5890"/>
                  <a:pt x="21219" y="5951"/>
                  <a:pt x="20662" y="5951"/>
                </a:cubicBezTo>
                <a:cubicBezTo>
                  <a:pt x="19825" y="5951"/>
                  <a:pt x="19063" y="5812"/>
                  <a:pt x="18280" y="5187"/>
                </a:cubicBezTo>
                <a:cubicBezTo>
                  <a:pt x="16969" y="4145"/>
                  <a:pt x="15560" y="3830"/>
                  <a:pt x="14638" y="2901"/>
                </a:cubicBezTo>
                <a:cubicBezTo>
                  <a:pt x="13781" y="2030"/>
                  <a:pt x="12871" y="796"/>
                  <a:pt x="12224" y="796"/>
                </a:cubicBezTo>
                <a:cubicBezTo>
                  <a:pt x="12175" y="796"/>
                  <a:pt x="12128" y="803"/>
                  <a:pt x="12082" y="817"/>
                </a:cubicBezTo>
                <a:cubicBezTo>
                  <a:pt x="12006" y="842"/>
                  <a:pt x="11933" y="853"/>
                  <a:pt x="11864" y="853"/>
                </a:cubicBezTo>
                <a:cubicBezTo>
                  <a:pt x="11338" y="853"/>
                  <a:pt x="10972" y="223"/>
                  <a:pt x="10343" y="38"/>
                </a:cubicBezTo>
                <a:cubicBezTo>
                  <a:pt x="10268" y="15"/>
                  <a:pt x="10186" y="0"/>
                  <a:pt x="10103"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11"/>
          <p:cNvSpPr/>
          <p:nvPr/>
        </p:nvSpPr>
        <p:spPr>
          <a:xfrm>
            <a:off x="-308932" y="4947766"/>
            <a:ext cx="12809875" cy="1801751"/>
          </a:xfrm>
          <a:custGeom>
            <a:avLst/>
            <a:gdLst/>
            <a:ahLst/>
            <a:cxnLst/>
            <a:rect l="l" t="t" r="r" b="b"/>
            <a:pathLst>
              <a:path w="139364" h="19602" extrusionOk="0">
                <a:moveTo>
                  <a:pt x="11751" y="0"/>
                </a:moveTo>
                <a:cubicBezTo>
                  <a:pt x="10945" y="0"/>
                  <a:pt x="10039" y="630"/>
                  <a:pt x="9315" y="932"/>
                </a:cubicBezTo>
                <a:cubicBezTo>
                  <a:pt x="8675" y="1197"/>
                  <a:pt x="8220" y="1330"/>
                  <a:pt x="7709" y="1330"/>
                </a:cubicBezTo>
                <a:cubicBezTo>
                  <a:pt x="7406" y="1330"/>
                  <a:pt x="7084" y="1284"/>
                  <a:pt x="6691" y="1190"/>
                </a:cubicBezTo>
                <a:cubicBezTo>
                  <a:pt x="6505" y="1144"/>
                  <a:pt x="6333" y="1125"/>
                  <a:pt x="6171" y="1125"/>
                </a:cubicBezTo>
                <a:cubicBezTo>
                  <a:pt x="5573" y="1125"/>
                  <a:pt x="5102" y="1392"/>
                  <a:pt x="4463" y="1605"/>
                </a:cubicBezTo>
                <a:cubicBezTo>
                  <a:pt x="4149" y="1709"/>
                  <a:pt x="3827" y="1750"/>
                  <a:pt x="3502" y="1750"/>
                </a:cubicBezTo>
                <a:cubicBezTo>
                  <a:pt x="2348" y="1750"/>
                  <a:pt x="1140" y="1240"/>
                  <a:pt x="1" y="1240"/>
                </a:cubicBezTo>
                <a:cubicBezTo>
                  <a:pt x="1448" y="6244"/>
                  <a:pt x="1014" y="8875"/>
                  <a:pt x="894" y="11216"/>
                </a:cubicBezTo>
                <a:cubicBezTo>
                  <a:pt x="844" y="12198"/>
                  <a:pt x="372" y="14375"/>
                  <a:pt x="1234" y="15017"/>
                </a:cubicBezTo>
                <a:cubicBezTo>
                  <a:pt x="1505" y="15216"/>
                  <a:pt x="1950" y="15266"/>
                  <a:pt x="2407" y="15266"/>
                </a:cubicBezTo>
                <a:cubicBezTo>
                  <a:pt x="2864" y="15266"/>
                  <a:pt x="3333" y="15216"/>
                  <a:pt x="3651" y="15212"/>
                </a:cubicBezTo>
                <a:cubicBezTo>
                  <a:pt x="4541" y="15204"/>
                  <a:pt x="5429" y="15199"/>
                  <a:pt x="6315" y="15199"/>
                </a:cubicBezTo>
                <a:cubicBezTo>
                  <a:pt x="10328" y="15199"/>
                  <a:pt x="14318" y="15304"/>
                  <a:pt x="18328" y="15716"/>
                </a:cubicBezTo>
                <a:cubicBezTo>
                  <a:pt x="28908" y="16805"/>
                  <a:pt x="39393" y="18378"/>
                  <a:pt x="50042" y="18806"/>
                </a:cubicBezTo>
                <a:cubicBezTo>
                  <a:pt x="52433" y="18901"/>
                  <a:pt x="54844" y="19017"/>
                  <a:pt x="57250" y="19017"/>
                </a:cubicBezTo>
                <a:cubicBezTo>
                  <a:pt x="59811" y="19017"/>
                  <a:pt x="62365" y="18885"/>
                  <a:pt x="64883" y="18454"/>
                </a:cubicBezTo>
                <a:cubicBezTo>
                  <a:pt x="66299" y="18215"/>
                  <a:pt x="67785" y="17925"/>
                  <a:pt x="69144" y="17390"/>
                </a:cubicBezTo>
                <a:cubicBezTo>
                  <a:pt x="69345" y="17566"/>
                  <a:pt x="69578" y="17711"/>
                  <a:pt x="69824" y="17812"/>
                </a:cubicBezTo>
                <a:cubicBezTo>
                  <a:pt x="71284" y="18447"/>
                  <a:pt x="72914" y="18775"/>
                  <a:pt x="74469" y="19039"/>
                </a:cubicBezTo>
                <a:cubicBezTo>
                  <a:pt x="76981" y="19469"/>
                  <a:pt x="79528" y="19602"/>
                  <a:pt x="82080" y="19602"/>
                </a:cubicBezTo>
                <a:cubicBezTo>
                  <a:pt x="84494" y="19602"/>
                  <a:pt x="86914" y="19483"/>
                  <a:pt x="89316" y="19385"/>
                </a:cubicBezTo>
                <a:cubicBezTo>
                  <a:pt x="99958" y="18957"/>
                  <a:pt x="110444" y="17384"/>
                  <a:pt x="121030" y="16295"/>
                </a:cubicBezTo>
                <a:cubicBezTo>
                  <a:pt x="124977" y="15889"/>
                  <a:pt x="128903" y="15782"/>
                  <a:pt x="132849" y="15782"/>
                </a:cubicBezTo>
                <a:cubicBezTo>
                  <a:pt x="133798" y="15782"/>
                  <a:pt x="134749" y="15788"/>
                  <a:pt x="135701" y="15798"/>
                </a:cubicBezTo>
                <a:cubicBezTo>
                  <a:pt x="136016" y="15801"/>
                  <a:pt x="136482" y="15850"/>
                  <a:pt x="136936" y="15850"/>
                </a:cubicBezTo>
                <a:cubicBezTo>
                  <a:pt x="137398" y="15850"/>
                  <a:pt x="137848" y="15799"/>
                  <a:pt x="138117" y="15596"/>
                </a:cubicBezTo>
                <a:cubicBezTo>
                  <a:pt x="138986" y="14954"/>
                  <a:pt x="138508" y="12777"/>
                  <a:pt x="138457" y="11795"/>
                </a:cubicBezTo>
                <a:cubicBezTo>
                  <a:pt x="138344" y="9454"/>
                  <a:pt x="137916" y="6829"/>
                  <a:pt x="139364" y="1826"/>
                </a:cubicBezTo>
                <a:cubicBezTo>
                  <a:pt x="138225" y="1826"/>
                  <a:pt x="137017" y="2335"/>
                  <a:pt x="135862" y="2335"/>
                </a:cubicBezTo>
                <a:cubicBezTo>
                  <a:pt x="135537" y="2335"/>
                  <a:pt x="135216" y="2294"/>
                  <a:pt x="134901" y="2191"/>
                </a:cubicBezTo>
                <a:cubicBezTo>
                  <a:pt x="134254" y="1976"/>
                  <a:pt x="133784" y="1707"/>
                  <a:pt x="133182" y="1707"/>
                </a:cubicBezTo>
                <a:cubicBezTo>
                  <a:pt x="133023" y="1707"/>
                  <a:pt x="132856" y="1726"/>
                  <a:pt x="132673" y="1769"/>
                </a:cubicBezTo>
                <a:cubicBezTo>
                  <a:pt x="132277" y="1866"/>
                  <a:pt x="131952" y="1914"/>
                  <a:pt x="131646" y="1914"/>
                </a:cubicBezTo>
                <a:cubicBezTo>
                  <a:pt x="131139" y="1914"/>
                  <a:pt x="130686" y="1781"/>
                  <a:pt x="130049" y="1517"/>
                </a:cubicBezTo>
                <a:cubicBezTo>
                  <a:pt x="129331" y="1215"/>
                  <a:pt x="128419" y="586"/>
                  <a:pt x="127613" y="586"/>
                </a:cubicBezTo>
                <a:cubicBezTo>
                  <a:pt x="126631" y="586"/>
                  <a:pt x="125624" y="1511"/>
                  <a:pt x="124743" y="1882"/>
                </a:cubicBezTo>
                <a:cubicBezTo>
                  <a:pt x="123333" y="2474"/>
                  <a:pt x="122018" y="2260"/>
                  <a:pt x="120552" y="2430"/>
                </a:cubicBezTo>
                <a:cubicBezTo>
                  <a:pt x="118770" y="2638"/>
                  <a:pt x="117310" y="3122"/>
                  <a:pt x="115693" y="3758"/>
                </a:cubicBezTo>
                <a:cubicBezTo>
                  <a:pt x="115152" y="3966"/>
                  <a:pt x="114547" y="4041"/>
                  <a:pt x="113981" y="4161"/>
                </a:cubicBezTo>
                <a:cubicBezTo>
                  <a:pt x="113112" y="4343"/>
                  <a:pt x="112282" y="4639"/>
                  <a:pt x="111426" y="4847"/>
                </a:cubicBezTo>
                <a:cubicBezTo>
                  <a:pt x="111214" y="4897"/>
                  <a:pt x="111032" y="4918"/>
                  <a:pt x="110865" y="4918"/>
                </a:cubicBezTo>
                <a:cubicBezTo>
                  <a:pt x="110369" y="4918"/>
                  <a:pt x="110010" y="4730"/>
                  <a:pt x="109412" y="4570"/>
                </a:cubicBezTo>
                <a:cubicBezTo>
                  <a:pt x="108992" y="4456"/>
                  <a:pt x="108562" y="4400"/>
                  <a:pt x="108132" y="4400"/>
                </a:cubicBezTo>
                <a:cubicBezTo>
                  <a:pt x="107679" y="4400"/>
                  <a:pt x="107226" y="4463"/>
                  <a:pt x="106787" y="4589"/>
                </a:cubicBezTo>
                <a:cubicBezTo>
                  <a:pt x="106608" y="4640"/>
                  <a:pt x="106432" y="4660"/>
                  <a:pt x="106258" y="4660"/>
                </a:cubicBezTo>
                <a:cubicBezTo>
                  <a:pt x="105840" y="4660"/>
                  <a:pt x="105431" y="4549"/>
                  <a:pt x="105000" y="4513"/>
                </a:cubicBezTo>
                <a:cubicBezTo>
                  <a:pt x="104953" y="4509"/>
                  <a:pt x="104907" y="4507"/>
                  <a:pt x="104863" y="4507"/>
                </a:cubicBezTo>
                <a:cubicBezTo>
                  <a:pt x="104251" y="4507"/>
                  <a:pt x="103859" y="4886"/>
                  <a:pt x="103237" y="4998"/>
                </a:cubicBezTo>
                <a:cubicBezTo>
                  <a:pt x="103107" y="5022"/>
                  <a:pt x="102977" y="5033"/>
                  <a:pt x="102846" y="5033"/>
                </a:cubicBezTo>
                <a:cubicBezTo>
                  <a:pt x="102264" y="5033"/>
                  <a:pt x="101682" y="4820"/>
                  <a:pt x="101116" y="4645"/>
                </a:cubicBezTo>
                <a:cubicBezTo>
                  <a:pt x="100803" y="4550"/>
                  <a:pt x="100476" y="4464"/>
                  <a:pt x="100153" y="4464"/>
                </a:cubicBezTo>
                <a:cubicBezTo>
                  <a:pt x="100029" y="4464"/>
                  <a:pt x="99905" y="4477"/>
                  <a:pt x="99782" y="4507"/>
                </a:cubicBezTo>
                <a:cubicBezTo>
                  <a:pt x="99556" y="4570"/>
                  <a:pt x="99354" y="4683"/>
                  <a:pt x="99134" y="4765"/>
                </a:cubicBezTo>
                <a:cubicBezTo>
                  <a:pt x="98857" y="4868"/>
                  <a:pt x="98575" y="4896"/>
                  <a:pt x="98290" y="4896"/>
                </a:cubicBezTo>
                <a:cubicBezTo>
                  <a:pt x="97960" y="4896"/>
                  <a:pt x="97628" y="4858"/>
                  <a:pt x="97299" y="4858"/>
                </a:cubicBezTo>
                <a:cubicBezTo>
                  <a:pt x="97273" y="4858"/>
                  <a:pt x="97247" y="4859"/>
                  <a:pt x="97221" y="4859"/>
                </a:cubicBezTo>
                <a:cubicBezTo>
                  <a:pt x="97002" y="4865"/>
                  <a:pt x="96710" y="4893"/>
                  <a:pt x="96418" y="4893"/>
                </a:cubicBezTo>
                <a:cubicBezTo>
                  <a:pt x="96037" y="4893"/>
                  <a:pt x="95655" y="4845"/>
                  <a:pt x="95427" y="4639"/>
                </a:cubicBezTo>
                <a:cubicBezTo>
                  <a:pt x="95232" y="4469"/>
                  <a:pt x="95087" y="4192"/>
                  <a:pt x="94829" y="4192"/>
                </a:cubicBezTo>
                <a:cubicBezTo>
                  <a:pt x="94674" y="4192"/>
                  <a:pt x="94528" y="4299"/>
                  <a:pt x="94380" y="4299"/>
                </a:cubicBezTo>
                <a:cubicBezTo>
                  <a:pt x="94360" y="4299"/>
                  <a:pt x="94340" y="4297"/>
                  <a:pt x="94319" y="4293"/>
                </a:cubicBezTo>
                <a:cubicBezTo>
                  <a:pt x="94218" y="4255"/>
                  <a:pt x="94130" y="4186"/>
                  <a:pt x="94067" y="4091"/>
                </a:cubicBezTo>
                <a:cubicBezTo>
                  <a:pt x="93425" y="3368"/>
                  <a:pt x="92997" y="3443"/>
                  <a:pt x="92129" y="3330"/>
                </a:cubicBezTo>
                <a:cubicBezTo>
                  <a:pt x="91374" y="3235"/>
                  <a:pt x="90820" y="2644"/>
                  <a:pt x="90216" y="2247"/>
                </a:cubicBezTo>
                <a:cubicBezTo>
                  <a:pt x="89746" y="1932"/>
                  <a:pt x="89254" y="1398"/>
                  <a:pt x="88660" y="1398"/>
                </a:cubicBezTo>
                <a:cubicBezTo>
                  <a:pt x="88625" y="1398"/>
                  <a:pt x="88590" y="1400"/>
                  <a:pt x="88554" y="1404"/>
                </a:cubicBezTo>
                <a:cubicBezTo>
                  <a:pt x="88069" y="1454"/>
                  <a:pt x="87648" y="1738"/>
                  <a:pt x="87232" y="1989"/>
                </a:cubicBezTo>
                <a:cubicBezTo>
                  <a:pt x="86597" y="2373"/>
                  <a:pt x="85930" y="2707"/>
                  <a:pt x="85243" y="2984"/>
                </a:cubicBezTo>
                <a:cubicBezTo>
                  <a:pt x="84866" y="3135"/>
                  <a:pt x="84476" y="3273"/>
                  <a:pt x="84073" y="3298"/>
                </a:cubicBezTo>
                <a:cubicBezTo>
                  <a:pt x="84011" y="3303"/>
                  <a:pt x="83949" y="3306"/>
                  <a:pt x="83887" y="3306"/>
                </a:cubicBezTo>
                <a:cubicBezTo>
                  <a:pt x="83240" y="3306"/>
                  <a:pt x="82607" y="3054"/>
                  <a:pt x="81958" y="2940"/>
                </a:cubicBezTo>
                <a:cubicBezTo>
                  <a:pt x="81685" y="2891"/>
                  <a:pt x="81409" y="2866"/>
                  <a:pt x="81133" y="2866"/>
                </a:cubicBezTo>
                <a:cubicBezTo>
                  <a:pt x="80488" y="2866"/>
                  <a:pt x="79847" y="2999"/>
                  <a:pt x="79252" y="3254"/>
                </a:cubicBezTo>
                <a:cubicBezTo>
                  <a:pt x="78918" y="3399"/>
                  <a:pt x="78591" y="3582"/>
                  <a:pt x="78232" y="3663"/>
                </a:cubicBezTo>
                <a:cubicBezTo>
                  <a:pt x="78072" y="3700"/>
                  <a:pt x="77910" y="3714"/>
                  <a:pt x="77748" y="3714"/>
                </a:cubicBezTo>
                <a:cubicBezTo>
                  <a:pt x="77235" y="3714"/>
                  <a:pt x="76716" y="3570"/>
                  <a:pt x="76199" y="3512"/>
                </a:cubicBezTo>
                <a:cubicBezTo>
                  <a:pt x="76029" y="3493"/>
                  <a:pt x="75859" y="3484"/>
                  <a:pt x="75688" y="3484"/>
                </a:cubicBezTo>
                <a:cubicBezTo>
                  <a:pt x="75176" y="3484"/>
                  <a:pt x="74665" y="3569"/>
                  <a:pt x="74179" y="3739"/>
                </a:cubicBezTo>
                <a:cubicBezTo>
                  <a:pt x="73795" y="3871"/>
                  <a:pt x="73430" y="4054"/>
                  <a:pt x="73034" y="4117"/>
                </a:cubicBezTo>
                <a:cubicBezTo>
                  <a:pt x="72920" y="4134"/>
                  <a:pt x="72807" y="4141"/>
                  <a:pt x="72694" y="4141"/>
                </a:cubicBezTo>
                <a:cubicBezTo>
                  <a:pt x="72196" y="4141"/>
                  <a:pt x="71698" y="4000"/>
                  <a:pt x="71196" y="3959"/>
                </a:cubicBezTo>
                <a:cubicBezTo>
                  <a:pt x="71088" y="3950"/>
                  <a:pt x="70980" y="3946"/>
                  <a:pt x="70872" y="3946"/>
                </a:cubicBezTo>
                <a:cubicBezTo>
                  <a:pt x="70747" y="3946"/>
                  <a:pt x="70622" y="3952"/>
                  <a:pt x="70497" y="3966"/>
                </a:cubicBezTo>
                <a:cubicBezTo>
                  <a:pt x="70409" y="3903"/>
                  <a:pt x="70315" y="3846"/>
                  <a:pt x="70214" y="3796"/>
                </a:cubicBezTo>
                <a:cubicBezTo>
                  <a:pt x="69673" y="3509"/>
                  <a:pt x="69073" y="3362"/>
                  <a:pt x="68463" y="3362"/>
                </a:cubicBezTo>
                <a:cubicBezTo>
                  <a:pt x="68363" y="3362"/>
                  <a:pt x="68263" y="3366"/>
                  <a:pt x="68162" y="3374"/>
                </a:cubicBezTo>
                <a:cubicBezTo>
                  <a:pt x="67660" y="3415"/>
                  <a:pt x="67162" y="3556"/>
                  <a:pt x="66664" y="3556"/>
                </a:cubicBezTo>
                <a:cubicBezTo>
                  <a:pt x="66551" y="3556"/>
                  <a:pt x="66438" y="3549"/>
                  <a:pt x="66324" y="3531"/>
                </a:cubicBezTo>
                <a:cubicBezTo>
                  <a:pt x="65928" y="3475"/>
                  <a:pt x="65563" y="3292"/>
                  <a:pt x="65185" y="3160"/>
                </a:cubicBezTo>
                <a:cubicBezTo>
                  <a:pt x="64694" y="2990"/>
                  <a:pt x="64182" y="2905"/>
                  <a:pt x="63670" y="2905"/>
                </a:cubicBezTo>
                <a:cubicBezTo>
                  <a:pt x="63499" y="2905"/>
                  <a:pt x="63329" y="2914"/>
                  <a:pt x="63159" y="2933"/>
                </a:cubicBezTo>
                <a:cubicBezTo>
                  <a:pt x="62642" y="2991"/>
                  <a:pt x="62122" y="3135"/>
                  <a:pt x="61610" y="3135"/>
                </a:cubicBezTo>
                <a:cubicBezTo>
                  <a:pt x="61448" y="3135"/>
                  <a:pt x="61286" y="3121"/>
                  <a:pt x="61126" y="3084"/>
                </a:cubicBezTo>
                <a:cubicBezTo>
                  <a:pt x="60767" y="3003"/>
                  <a:pt x="60446" y="2820"/>
                  <a:pt x="60106" y="2675"/>
                </a:cubicBezTo>
                <a:cubicBezTo>
                  <a:pt x="59514" y="2417"/>
                  <a:pt x="58877" y="2286"/>
                  <a:pt x="58236" y="2286"/>
                </a:cubicBezTo>
                <a:cubicBezTo>
                  <a:pt x="57956" y="2286"/>
                  <a:pt x="57677" y="2311"/>
                  <a:pt x="57400" y="2361"/>
                </a:cubicBezTo>
                <a:cubicBezTo>
                  <a:pt x="56746" y="2476"/>
                  <a:pt x="56113" y="2725"/>
                  <a:pt x="55457" y="2725"/>
                </a:cubicBezTo>
                <a:cubicBezTo>
                  <a:pt x="55400" y="2725"/>
                  <a:pt x="55343" y="2723"/>
                  <a:pt x="55285" y="2719"/>
                </a:cubicBezTo>
                <a:cubicBezTo>
                  <a:pt x="54882" y="2688"/>
                  <a:pt x="54492" y="2556"/>
                  <a:pt x="54121" y="2405"/>
                </a:cubicBezTo>
                <a:cubicBezTo>
                  <a:pt x="53428" y="2128"/>
                  <a:pt x="52768" y="1794"/>
                  <a:pt x="52138" y="1404"/>
                </a:cubicBezTo>
                <a:cubicBezTo>
                  <a:pt x="51717" y="1152"/>
                  <a:pt x="51295" y="869"/>
                  <a:pt x="50810" y="819"/>
                </a:cubicBezTo>
                <a:cubicBezTo>
                  <a:pt x="50775" y="815"/>
                  <a:pt x="50740" y="813"/>
                  <a:pt x="50705" y="813"/>
                </a:cubicBezTo>
                <a:cubicBezTo>
                  <a:pt x="50116" y="813"/>
                  <a:pt x="49618" y="1347"/>
                  <a:pt x="49149" y="1662"/>
                </a:cubicBezTo>
                <a:cubicBezTo>
                  <a:pt x="48544" y="2065"/>
                  <a:pt x="47991" y="2650"/>
                  <a:pt x="47242" y="2751"/>
                </a:cubicBezTo>
                <a:cubicBezTo>
                  <a:pt x="46367" y="2864"/>
                  <a:pt x="45939" y="2782"/>
                  <a:pt x="45297" y="3512"/>
                </a:cubicBezTo>
                <a:cubicBezTo>
                  <a:pt x="45234" y="3600"/>
                  <a:pt x="45146" y="3670"/>
                  <a:pt x="45045" y="3707"/>
                </a:cubicBezTo>
                <a:cubicBezTo>
                  <a:pt x="45023" y="3713"/>
                  <a:pt x="45000" y="3716"/>
                  <a:pt x="44978" y="3716"/>
                </a:cubicBezTo>
                <a:cubicBezTo>
                  <a:pt x="44832" y="3716"/>
                  <a:pt x="44688" y="3607"/>
                  <a:pt x="44535" y="3607"/>
                </a:cubicBezTo>
                <a:cubicBezTo>
                  <a:pt x="44284" y="3607"/>
                  <a:pt x="44133" y="3884"/>
                  <a:pt x="43944" y="4054"/>
                </a:cubicBezTo>
                <a:cubicBezTo>
                  <a:pt x="43708" y="4264"/>
                  <a:pt x="43314" y="4311"/>
                  <a:pt x="42927" y="4311"/>
                </a:cubicBezTo>
                <a:cubicBezTo>
                  <a:pt x="42642" y="4311"/>
                  <a:pt x="42361" y="4286"/>
                  <a:pt x="42150" y="4280"/>
                </a:cubicBezTo>
                <a:cubicBezTo>
                  <a:pt x="42122" y="4280"/>
                  <a:pt x="42095" y="4279"/>
                  <a:pt x="42067" y="4279"/>
                </a:cubicBezTo>
                <a:cubicBezTo>
                  <a:pt x="41744" y="4279"/>
                  <a:pt x="41419" y="4313"/>
                  <a:pt x="41096" y="4313"/>
                </a:cubicBezTo>
                <a:cubicBezTo>
                  <a:pt x="40804" y="4313"/>
                  <a:pt x="40514" y="4285"/>
                  <a:pt x="40230" y="4179"/>
                </a:cubicBezTo>
                <a:cubicBezTo>
                  <a:pt x="40016" y="4098"/>
                  <a:pt x="39809" y="3984"/>
                  <a:pt x="39582" y="3928"/>
                </a:cubicBezTo>
                <a:cubicBezTo>
                  <a:pt x="39457" y="3895"/>
                  <a:pt x="39329" y="3881"/>
                  <a:pt x="39201" y="3881"/>
                </a:cubicBezTo>
                <a:cubicBezTo>
                  <a:pt x="38882" y="3881"/>
                  <a:pt x="38557" y="3966"/>
                  <a:pt x="38248" y="4060"/>
                </a:cubicBezTo>
                <a:cubicBezTo>
                  <a:pt x="37678" y="4236"/>
                  <a:pt x="37091" y="4451"/>
                  <a:pt x="36500" y="4451"/>
                </a:cubicBezTo>
                <a:cubicBezTo>
                  <a:pt x="36374" y="4451"/>
                  <a:pt x="36247" y="4441"/>
                  <a:pt x="36121" y="4419"/>
                </a:cubicBezTo>
                <a:cubicBezTo>
                  <a:pt x="35498" y="4307"/>
                  <a:pt x="35106" y="3922"/>
                  <a:pt x="34494" y="3922"/>
                </a:cubicBezTo>
                <a:cubicBezTo>
                  <a:pt x="34450" y="3922"/>
                  <a:pt x="34405" y="3924"/>
                  <a:pt x="34358" y="3928"/>
                </a:cubicBezTo>
                <a:cubicBezTo>
                  <a:pt x="33932" y="3963"/>
                  <a:pt x="33522" y="4077"/>
                  <a:pt x="33105" y="4077"/>
                </a:cubicBezTo>
                <a:cubicBezTo>
                  <a:pt x="32931" y="4077"/>
                  <a:pt x="32755" y="4057"/>
                  <a:pt x="32577" y="4003"/>
                </a:cubicBezTo>
                <a:cubicBezTo>
                  <a:pt x="32135" y="3877"/>
                  <a:pt x="31681" y="3814"/>
                  <a:pt x="31228" y="3814"/>
                </a:cubicBezTo>
                <a:cubicBezTo>
                  <a:pt x="30798" y="3814"/>
                  <a:pt x="30369" y="3871"/>
                  <a:pt x="29953" y="3984"/>
                </a:cubicBezTo>
                <a:cubicBezTo>
                  <a:pt x="29354" y="4145"/>
                  <a:pt x="28996" y="4333"/>
                  <a:pt x="28499" y="4333"/>
                </a:cubicBezTo>
                <a:cubicBezTo>
                  <a:pt x="28333" y="4333"/>
                  <a:pt x="28150" y="4312"/>
                  <a:pt x="27939" y="4261"/>
                </a:cubicBezTo>
                <a:cubicBezTo>
                  <a:pt x="27076" y="4054"/>
                  <a:pt x="26252" y="3758"/>
                  <a:pt x="25383" y="3575"/>
                </a:cubicBezTo>
                <a:cubicBezTo>
                  <a:pt x="24811" y="3456"/>
                  <a:pt x="24213" y="3386"/>
                  <a:pt x="23671" y="3172"/>
                </a:cubicBezTo>
                <a:cubicBezTo>
                  <a:pt x="22048" y="2543"/>
                  <a:pt x="20588" y="2052"/>
                  <a:pt x="18813" y="1845"/>
                </a:cubicBezTo>
                <a:cubicBezTo>
                  <a:pt x="17340" y="1675"/>
                  <a:pt x="16031" y="1895"/>
                  <a:pt x="14615" y="1297"/>
                </a:cubicBezTo>
                <a:cubicBezTo>
                  <a:pt x="13740" y="926"/>
                  <a:pt x="12727" y="0"/>
                  <a:pt x="11751"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 name="Google Shape;340;p20">
            <a:extLst>
              <a:ext uri="{FF2B5EF4-FFF2-40B4-BE49-F238E27FC236}">
                <a16:creationId xmlns:a16="http://schemas.microsoft.com/office/drawing/2014/main" xmlns="" id="{3E3C9C4A-749A-1E8F-2C5E-2CE4B5898DD7}"/>
              </a:ext>
            </a:extLst>
          </p:cNvPr>
          <p:cNvGrpSpPr/>
          <p:nvPr userDrawn="1"/>
        </p:nvGrpSpPr>
        <p:grpSpPr>
          <a:xfrm>
            <a:off x="469835" y="3268134"/>
            <a:ext cx="1596559" cy="2691751"/>
            <a:chOff x="774825" y="1419275"/>
            <a:chExt cx="3470700" cy="2988975"/>
          </a:xfrm>
        </p:grpSpPr>
        <p:sp>
          <p:nvSpPr>
            <p:cNvPr id="3" name="Google Shape;341;p20">
              <a:extLst>
                <a:ext uri="{FF2B5EF4-FFF2-40B4-BE49-F238E27FC236}">
                  <a16:creationId xmlns:a16="http://schemas.microsoft.com/office/drawing/2014/main" xmlns="" id="{AA5017F9-2DAA-B8DA-E483-012E3EC601CE}"/>
                </a:ext>
              </a:extLst>
            </p:cNvPr>
            <p:cNvSpPr/>
            <p:nvPr/>
          </p:nvSpPr>
          <p:spPr>
            <a:xfrm>
              <a:off x="1289175" y="3254225"/>
              <a:ext cx="2434200" cy="353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 name="Google Shape;342;p20">
              <a:extLst>
                <a:ext uri="{FF2B5EF4-FFF2-40B4-BE49-F238E27FC236}">
                  <a16:creationId xmlns:a16="http://schemas.microsoft.com/office/drawing/2014/main" xmlns="" id="{0A09D2E1-96F2-D07A-90D5-6793C74147D5}"/>
                </a:ext>
              </a:extLst>
            </p:cNvPr>
            <p:cNvSpPr/>
            <p:nvPr/>
          </p:nvSpPr>
          <p:spPr>
            <a:xfrm>
              <a:off x="952875" y="3775200"/>
              <a:ext cx="3106800" cy="263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 name="Google Shape;343;p20">
              <a:extLst>
                <a:ext uri="{FF2B5EF4-FFF2-40B4-BE49-F238E27FC236}">
                  <a16:creationId xmlns:a16="http://schemas.microsoft.com/office/drawing/2014/main" xmlns="" id="{552E88FB-421F-4C18-AB65-EB379452A0CA}"/>
                </a:ext>
              </a:extLst>
            </p:cNvPr>
            <p:cNvSpPr/>
            <p:nvPr/>
          </p:nvSpPr>
          <p:spPr>
            <a:xfrm>
              <a:off x="774825" y="4009550"/>
              <a:ext cx="3470700" cy="39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 name="Google Shape;344;p20">
              <a:extLst>
                <a:ext uri="{FF2B5EF4-FFF2-40B4-BE49-F238E27FC236}">
                  <a16:creationId xmlns:a16="http://schemas.microsoft.com/office/drawing/2014/main" xmlns="" id="{96D4C09D-28BD-BD86-2CBD-931153F3E33B}"/>
                </a:ext>
              </a:extLst>
            </p:cNvPr>
            <p:cNvSpPr/>
            <p:nvPr/>
          </p:nvSpPr>
          <p:spPr>
            <a:xfrm>
              <a:off x="1130900" y="3521350"/>
              <a:ext cx="2750700" cy="305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 name="Google Shape;345;p20">
              <a:extLst>
                <a:ext uri="{FF2B5EF4-FFF2-40B4-BE49-F238E27FC236}">
                  <a16:creationId xmlns:a16="http://schemas.microsoft.com/office/drawing/2014/main" xmlns="" id="{94C1172A-841A-C89E-8243-2C9ADC915CD8}"/>
                </a:ext>
              </a:extLst>
            </p:cNvPr>
            <p:cNvSpPr/>
            <p:nvPr/>
          </p:nvSpPr>
          <p:spPr>
            <a:xfrm>
              <a:off x="1679875" y="2560150"/>
              <a:ext cx="1652700" cy="353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 name="Google Shape;346;p20">
              <a:extLst>
                <a:ext uri="{FF2B5EF4-FFF2-40B4-BE49-F238E27FC236}">
                  <a16:creationId xmlns:a16="http://schemas.microsoft.com/office/drawing/2014/main" xmlns="" id="{A140BBCE-A1F0-74B2-BB7D-B6136BCA8A1C}"/>
                </a:ext>
              </a:extLst>
            </p:cNvPr>
            <p:cNvSpPr/>
            <p:nvPr/>
          </p:nvSpPr>
          <p:spPr>
            <a:xfrm>
              <a:off x="1956850" y="2158225"/>
              <a:ext cx="1098600" cy="230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 name="Google Shape;347;p20">
              <a:extLst>
                <a:ext uri="{FF2B5EF4-FFF2-40B4-BE49-F238E27FC236}">
                  <a16:creationId xmlns:a16="http://schemas.microsoft.com/office/drawing/2014/main" xmlns="" id="{2706A35C-A1CD-0381-6DA5-3453D8699C08}"/>
                </a:ext>
              </a:extLst>
            </p:cNvPr>
            <p:cNvSpPr/>
            <p:nvPr/>
          </p:nvSpPr>
          <p:spPr>
            <a:xfrm>
              <a:off x="1851775" y="2045816"/>
              <a:ext cx="1309324" cy="193939"/>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 name="Google Shape;348;p20">
              <a:extLst>
                <a:ext uri="{FF2B5EF4-FFF2-40B4-BE49-F238E27FC236}">
                  <a16:creationId xmlns:a16="http://schemas.microsoft.com/office/drawing/2014/main" xmlns="" id="{782797A7-EC46-E053-833B-DF5D6AF64709}"/>
                </a:ext>
              </a:extLst>
            </p:cNvPr>
            <p:cNvSpPr/>
            <p:nvPr/>
          </p:nvSpPr>
          <p:spPr>
            <a:xfrm>
              <a:off x="1851775" y="1419275"/>
              <a:ext cx="1316786" cy="734004"/>
            </a:xfrm>
            <a:custGeom>
              <a:avLst/>
              <a:gdLst/>
              <a:ahLst/>
              <a:cxnLst/>
              <a:rect l="l" t="t" r="r" b="b"/>
              <a:pathLst>
                <a:path w="42354" h="23609" extrusionOk="0">
                  <a:moveTo>
                    <a:pt x="20701" y="0"/>
                  </a:moveTo>
                  <a:lnTo>
                    <a:pt x="20746" y="1979"/>
                  </a:lnTo>
                  <a:lnTo>
                    <a:pt x="18797" y="14420"/>
                  </a:lnTo>
                  <a:cubicBezTo>
                    <a:pt x="15852" y="16571"/>
                    <a:pt x="9511" y="20154"/>
                    <a:pt x="0" y="20154"/>
                  </a:cubicBezTo>
                  <a:cubicBezTo>
                    <a:pt x="0" y="20154"/>
                    <a:pt x="5726" y="23609"/>
                    <a:pt x="21053" y="23609"/>
                  </a:cubicBezTo>
                  <a:cubicBezTo>
                    <a:pt x="36380" y="23609"/>
                    <a:pt x="42114" y="20154"/>
                    <a:pt x="42114" y="20154"/>
                  </a:cubicBezTo>
                  <a:lnTo>
                    <a:pt x="42114" y="20154"/>
                  </a:lnTo>
                  <a:cubicBezTo>
                    <a:pt x="40892" y="20289"/>
                    <a:pt x="42354" y="20251"/>
                    <a:pt x="40892" y="20289"/>
                  </a:cubicBezTo>
                  <a:cubicBezTo>
                    <a:pt x="40716" y="20293"/>
                    <a:pt x="40538" y="20295"/>
                    <a:pt x="40358" y="20295"/>
                  </a:cubicBezTo>
                  <a:cubicBezTo>
                    <a:pt x="34841" y="20295"/>
                    <a:pt x="27707" y="18407"/>
                    <a:pt x="23047" y="14945"/>
                  </a:cubicBezTo>
                  <a:lnTo>
                    <a:pt x="21016" y="1979"/>
                  </a:lnTo>
                  <a:lnTo>
                    <a:pt x="21053" y="0"/>
                  </a:lnTo>
                  <a:lnTo>
                    <a:pt x="20881" y="1132"/>
                  </a:lnTo>
                  <a:lnTo>
                    <a:pt x="20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349;p20">
              <a:extLst>
                <a:ext uri="{FF2B5EF4-FFF2-40B4-BE49-F238E27FC236}">
                  <a16:creationId xmlns:a16="http://schemas.microsoft.com/office/drawing/2014/main" xmlns="" id="{168E6658-E004-BCDB-91BF-0EA42DE68B92}"/>
                </a:ext>
              </a:extLst>
            </p:cNvPr>
            <p:cNvSpPr/>
            <p:nvPr/>
          </p:nvSpPr>
          <p:spPr>
            <a:xfrm>
              <a:off x="1531213" y="2436693"/>
              <a:ext cx="1957880" cy="290005"/>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350;p20">
              <a:extLst>
                <a:ext uri="{FF2B5EF4-FFF2-40B4-BE49-F238E27FC236}">
                  <a16:creationId xmlns:a16="http://schemas.microsoft.com/office/drawing/2014/main" xmlns="" id="{CF62ABCA-1693-EB5D-B8AF-B1EDBA35B35E}"/>
                </a:ext>
              </a:extLst>
            </p:cNvPr>
            <p:cNvSpPr/>
            <p:nvPr/>
          </p:nvSpPr>
          <p:spPr>
            <a:xfrm>
              <a:off x="1531213" y="2371700"/>
              <a:ext cx="1956510" cy="229979"/>
            </a:xfrm>
            <a:custGeom>
              <a:avLst/>
              <a:gdLst/>
              <a:ahLst/>
              <a:cxnLst/>
              <a:rect l="l" t="t" r="r" b="b"/>
              <a:pathLst>
                <a:path w="284894" h="33043" extrusionOk="0">
                  <a:moveTo>
                    <a:pt x="63804" y="0"/>
                  </a:moveTo>
                  <a:cubicBezTo>
                    <a:pt x="63804" y="0"/>
                    <a:pt x="43418" y="10432"/>
                    <a:pt x="13609" y="10432"/>
                  </a:cubicBezTo>
                  <a:cubicBezTo>
                    <a:pt x="9262" y="10432"/>
                    <a:pt x="4714" y="10210"/>
                    <a:pt x="0" y="9702"/>
                  </a:cubicBezTo>
                  <a:lnTo>
                    <a:pt x="0" y="9702"/>
                  </a:lnTo>
                  <a:cubicBezTo>
                    <a:pt x="0" y="9702"/>
                    <a:pt x="38751" y="33043"/>
                    <a:pt x="142447" y="33043"/>
                  </a:cubicBezTo>
                  <a:cubicBezTo>
                    <a:pt x="246143" y="33043"/>
                    <a:pt x="284893" y="9702"/>
                    <a:pt x="284894" y="9702"/>
                  </a:cubicBezTo>
                  <a:lnTo>
                    <a:pt x="284894" y="9702"/>
                  </a:lnTo>
                  <a:cubicBezTo>
                    <a:pt x="280180" y="10210"/>
                    <a:pt x="275632" y="10432"/>
                    <a:pt x="271285" y="10432"/>
                  </a:cubicBezTo>
                  <a:cubicBezTo>
                    <a:pt x="241476" y="10432"/>
                    <a:pt x="221090" y="0"/>
                    <a:pt x="221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351;p20">
              <a:extLst>
                <a:ext uri="{FF2B5EF4-FFF2-40B4-BE49-F238E27FC236}">
                  <a16:creationId xmlns:a16="http://schemas.microsoft.com/office/drawing/2014/main" xmlns="" id="{A5BF889C-C632-0C83-B9D0-35C56DDB7D4E}"/>
                </a:ext>
              </a:extLst>
            </p:cNvPr>
            <p:cNvSpPr/>
            <p:nvPr/>
          </p:nvSpPr>
          <p:spPr>
            <a:xfrm>
              <a:off x="1004099" y="2994664"/>
              <a:ext cx="3006097" cy="445268"/>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352;p20">
              <a:extLst>
                <a:ext uri="{FF2B5EF4-FFF2-40B4-BE49-F238E27FC236}">
                  <a16:creationId xmlns:a16="http://schemas.microsoft.com/office/drawing/2014/main" xmlns="" id="{6ED64B7A-8A35-F4B8-FC4E-13E6A8823BB9}"/>
                </a:ext>
              </a:extLst>
            </p:cNvPr>
            <p:cNvSpPr/>
            <p:nvPr/>
          </p:nvSpPr>
          <p:spPr>
            <a:xfrm>
              <a:off x="1004099" y="2894876"/>
              <a:ext cx="3004207" cy="353064"/>
            </a:xfrm>
            <a:custGeom>
              <a:avLst/>
              <a:gdLst/>
              <a:ahLst/>
              <a:cxnLst/>
              <a:rect l="l" t="t" r="r" b="b"/>
              <a:pathLst>
                <a:path w="284894" h="33043" extrusionOk="0">
                  <a:moveTo>
                    <a:pt x="63804" y="0"/>
                  </a:moveTo>
                  <a:cubicBezTo>
                    <a:pt x="63804" y="0"/>
                    <a:pt x="43418" y="10432"/>
                    <a:pt x="13609" y="10432"/>
                  </a:cubicBezTo>
                  <a:cubicBezTo>
                    <a:pt x="9262" y="10432"/>
                    <a:pt x="4714" y="10210"/>
                    <a:pt x="0" y="9702"/>
                  </a:cubicBezTo>
                  <a:lnTo>
                    <a:pt x="0" y="9702"/>
                  </a:lnTo>
                  <a:cubicBezTo>
                    <a:pt x="0" y="9702"/>
                    <a:pt x="38751" y="33043"/>
                    <a:pt x="142447" y="33043"/>
                  </a:cubicBezTo>
                  <a:cubicBezTo>
                    <a:pt x="246143" y="33043"/>
                    <a:pt x="284893" y="9702"/>
                    <a:pt x="284894" y="9702"/>
                  </a:cubicBezTo>
                  <a:lnTo>
                    <a:pt x="284894" y="9702"/>
                  </a:lnTo>
                  <a:cubicBezTo>
                    <a:pt x="280180" y="10210"/>
                    <a:pt x="275632" y="10432"/>
                    <a:pt x="271285" y="10432"/>
                  </a:cubicBezTo>
                  <a:cubicBezTo>
                    <a:pt x="241476" y="10432"/>
                    <a:pt x="221090" y="0"/>
                    <a:pt x="221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353;p20">
              <a:extLst>
                <a:ext uri="{FF2B5EF4-FFF2-40B4-BE49-F238E27FC236}">
                  <a16:creationId xmlns:a16="http://schemas.microsoft.com/office/drawing/2014/main" xmlns="" id="{EC5DE21D-C0A2-FE12-5F55-A140DD3335CC}"/>
                </a:ext>
              </a:extLst>
            </p:cNvPr>
            <p:cNvSpPr/>
            <p:nvPr/>
          </p:nvSpPr>
          <p:spPr>
            <a:xfrm>
              <a:off x="2247450" y="3720800"/>
              <a:ext cx="525300" cy="578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0" name="Google Shape;200;p11"/>
          <p:cNvGrpSpPr/>
          <p:nvPr/>
        </p:nvGrpSpPr>
        <p:grpSpPr>
          <a:xfrm>
            <a:off x="-182965" y="4624577"/>
            <a:ext cx="12374965" cy="2548880"/>
            <a:chOff x="-137225" y="3430649"/>
            <a:chExt cx="9281224" cy="1911660"/>
          </a:xfrm>
        </p:grpSpPr>
        <p:sp>
          <p:nvSpPr>
            <p:cNvPr id="201" name="Google Shape;201;p11"/>
            <p:cNvSpPr/>
            <p:nvPr/>
          </p:nvSpPr>
          <p:spPr>
            <a:xfrm>
              <a:off x="1569582" y="3430649"/>
              <a:ext cx="1818285" cy="1049122"/>
            </a:xfrm>
            <a:custGeom>
              <a:avLst/>
              <a:gdLst/>
              <a:ahLst/>
              <a:cxnLst/>
              <a:rect l="l" t="t" r="r" b="b"/>
              <a:pathLst>
                <a:path w="21342" h="12314" extrusionOk="0">
                  <a:moveTo>
                    <a:pt x="9023" y="6758"/>
                  </a:moveTo>
                  <a:cubicBezTo>
                    <a:pt x="9044" y="6758"/>
                    <a:pt x="9069" y="6764"/>
                    <a:pt x="9095" y="6775"/>
                  </a:cubicBezTo>
                  <a:cubicBezTo>
                    <a:pt x="9170" y="6812"/>
                    <a:pt x="9089" y="7026"/>
                    <a:pt x="9045" y="7026"/>
                  </a:cubicBezTo>
                  <a:cubicBezTo>
                    <a:pt x="9007" y="7026"/>
                    <a:pt x="8963" y="6875"/>
                    <a:pt x="8963" y="6819"/>
                  </a:cubicBezTo>
                  <a:cubicBezTo>
                    <a:pt x="8959" y="6778"/>
                    <a:pt x="8984" y="6758"/>
                    <a:pt x="9023" y="6758"/>
                  </a:cubicBezTo>
                  <a:close/>
                  <a:moveTo>
                    <a:pt x="8626" y="6721"/>
                  </a:moveTo>
                  <a:cubicBezTo>
                    <a:pt x="8671" y="6721"/>
                    <a:pt x="8761" y="6742"/>
                    <a:pt x="8786" y="6768"/>
                  </a:cubicBezTo>
                  <a:cubicBezTo>
                    <a:pt x="8818" y="6831"/>
                    <a:pt x="8837" y="6894"/>
                    <a:pt x="8849" y="6963"/>
                  </a:cubicBezTo>
                  <a:cubicBezTo>
                    <a:pt x="8849" y="7001"/>
                    <a:pt x="8711" y="7033"/>
                    <a:pt x="8661" y="7033"/>
                  </a:cubicBezTo>
                  <a:cubicBezTo>
                    <a:pt x="8604" y="7033"/>
                    <a:pt x="8566" y="6900"/>
                    <a:pt x="8566" y="6850"/>
                  </a:cubicBezTo>
                  <a:cubicBezTo>
                    <a:pt x="8566" y="6806"/>
                    <a:pt x="8579" y="6762"/>
                    <a:pt x="8610" y="6724"/>
                  </a:cubicBezTo>
                  <a:lnTo>
                    <a:pt x="8604" y="6724"/>
                  </a:lnTo>
                  <a:cubicBezTo>
                    <a:pt x="8608" y="6722"/>
                    <a:pt x="8616" y="6721"/>
                    <a:pt x="8626" y="6721"/>
                  </a:cubicBezTo>
                  <a:close/>
                  <a:moveTo>
                    <a:pt x="12405" y="6737"/>
                  </a:moveTo>
                  <a:cubicBezTo>
                    <a:pt x="12431" y="6806"/>
                    <a:pt x="12437" y="6869"/>
                    <a:pt x="12443" y="6938"/>
                  </a:cubicBezTo>
                  <a:cubicBezTo>
                    <a:pt x="12443" y="6989"/>
                    <a:pt x="12292" y="7033"/>
                    <a:pt x="12242" y="7033"/>
                  </a:cubicBezTo>
                  <a:cubicBezTo>
                    <a:pt x="12185" y="7033"/>
                    <a:pt x="12141" y="6932"/>
                    <a:pt x="12141" y="6894"/>
                  </a:cubicBezTo>
                  <a:cubicBezTo>
                    <a:pt x="12147" y="6844"/>
                    <a:pt x="12179" y="6806"/>
                    <a:pt x="12217" y="6781"/>
                  </a:cubicBezTo>
                  <a:lnTo>
                    <a:pt x="12217" y="6781"/>
                  </a:lnTo>
                  <a:lnTo>
                    <a:pt x="12210" y="6787"/>
                  </a:lnTo>
                  <a:cubicBezTo>
                    <a:pt x="12273" y="6756"/>
                    <a:pt x="12336" y="6737"/>
                    <a:pt x="12405" y="6737"/>
                  </a:cubicBezTo>
                  <a:close/>
                  <a:moveTo>
                    <a:pt x="9051" y="7121"/>
                  </a:moveTo>
                  <a:cubicBezTo>
                    <a:pt x="9089" y="7121"/>
                    <a:pt x="9189" y="7171"/>
                    <a:pt x="9183" y="7196"/>
                  </a:cubicBezTo>
                  <a:cubicBezTo>
                    <a:pt x="9183" y="7202"/>
                    <a:pt x="9174" y="7204"/>
                    <a:pt x="9160" y="7204"/>
                  </a:cubicBezTo>
                  <a:cubicBezTo>
                    <a:pt x="9125" y="7204"/>
                    <a:pt x="9061" y="7189"/>
                    <a:pt x="9038" y="7171"/>
                  </a:cubicBezTo>
                  <a:cubicBezTo>
                    <a:pt x="9007" y="7146"/>
                    <a:pt x="9013" y="7121"/>
                    <a:pt x="9051" y="7121"/>
                  </a:cubicBezTo>
                  <a:close/>
                  <a:moveTo>
                    <a:pt x="8669" y="7114"/>
                  </a:moveTo>
                  <a:lnTo>
                    <a:pt x="8669" y="7114"/>
                  </a:lnTo>
                  <a:cubicBezTo>
                    <a:pt x="8731" y="7118"/>
                    <a:pt x="8773" y="7272"/>
                    <a:pt x="8736" y="7322"/>
                  </a:cubicBezTo>
                  <a:cubicBezTo>
                    <a:pt x="8728" y="7333"/>
                    <a:pt x="8716" y="7338"/>
                    <a:pt x="8703" y="7338"/>
                  </a:cubicBezTo>
                  <a:cubicBezTo>
                    <a:pt x="8654" y="7338"/>
                    <a:pt x="8584" y="7277"/>
                    <a:pt x="8579" y="7228"/>
                  </a:cubicBezTo>
                  <a:cubicBezTo>
                    <a:pt x="8566" y="7166"/>
                    <a:pt x="8608" y="7117"/>
                    <a:pt x="8669" y="7114"/>
                  </a:cubicBezTo>
                  <a:close/>
                  <a:moveTo>
                    <a:pt x="12379" y="9079"/>
                  </a:moveTo>
                  <a:lnTo>
                    <a:pt x="12374" y="9084"/>
                  </a:lnTo>
                  <a:cubicBezTo>
                    <a:pt x="12375" y="9082"/>
                    <a:pt x="12377" y="9081"/>
                    <a:pt x="12379" y="9079"/>
                  </a:cubicBezTo>
                  <a:close/>
                  <a:moveTo>
                    <a:pt x="12403" y="9074"/>
                  </a:moveTo>
                  <a:cubicBezTo>
                    <a:pt x="12459" y="9074"/>
                    <a:pt x="12569" y="9130"/>
                    <a:pt x="12569" y="9191"/>
                  </a:cubicBezTo>
                  <a:cubicBezTo>
                    <a:pt x="12569" y="9273"/>
                    <a:pt x="12456" y="9336"/>
                    <a:pt x="12412" y="9336"/>
                  </a:cubicBezTo>
                  <a:cubicBezTo>
                    <a:pt x="12368" y="9336"/>
                    <a:pt x="12330" y="9242"/>
                    <a:pt x="12330" y="9210"/>
                  </a:cubicBezTo>
                  <a:cubicBezTo>
                    <a:pt x="12336" y="9160"/>
                    <a:pt x="12349" y="9117"/>
                    <a:pt x="12379" y="9079"/>
                  </a:cubicBezTo>
                  <a:lnTo>
                    <a:pt x="12379" y="9079"/>
                  </a:lnTo>
                  <a:cubicBezTo>
                    <a:pt x="12385" y="9075"/>
                    <a:pt x="12393" y="9074"/>
                    <a:pt x="12403" y="9074"/>
                  </a:cubicBezTo>
                  <a:close/>
                  <a:moveTo>
                    <a:pt x="8487" y="9121"/>
                  </a:moveTo>
                  <a:cubicBezTo>
                    <a:pt x="8563" y="9121"/>
                    <a:pt x="8667" y="9158"/>
                    <a:pt x="8667" y="9204"/>
                  </a:cubicBezTo>
                  <a:cubicBezTo>
                    <a:pt x="8673" y="9276"/>
                    <a:pt x="8576" y="9337"/>
                    <a:pt x="8529" y="9337"/>
                  </a:cubicBezTo>
                  <a:cubicBezTo>
                    <a:pt x="8526" y="9337"/>
                    <a:pt x="8524" y="9336"/>
                    <a:pt x="8522" y="9336"/>
                  </a:cubicBezTo>
                  <a:cubicBezTo>
                    <a:pt x="8478" y="9330"/>
                    <a:pt x="8434" y="9254"/>
                    <a:pt x="8415" y="9166"/>
                  </a:cubicBezTo>
                  <a:lnTo>
                    <a:pt x="8409" y="9172"/>
                  </a:lnTo>
                  <a:cubicBezTo>
                    <a:pt x="8402" y="9136"/>
                    <a:pt x="8439" y="9121"/>
                    <a:pt x="8487" y="9121"/>
                  </a:cubicBezTo>
                  <a:close/>
                  <a:moveTo>
                    <a:pt x="8838" y="9107"/>
                  </a:moveTo>
                  <a:cubicBezTo>
                    <a:pt x="8994" y="9107"/>
                    <a:pt x="9019" y="9355"/>
                    <a:pt x="8865" y="9355"/>
                  </a:cubicBezTo>
                  <a:cubicBezTo>
                    <a:pt x="8851" y="9355"/>
                    <a:pt x="8835" y="9353"/>
                    <a:pt x="8818" y="9349"/>
                  </a:cubicBezTo>
                  <a:cubicBezTo>
                    <a:pt x="8818" y="9267"/>
                    <a:pt x="8812" y="9185"/>
                    <a:pt x="8812" y="9110"/>
                  </a:cubicBezTo>
                  <a:cubicBezTo>
                    <a:pt x="8821" y="9108"/>
                    <a:pt x="8829" y="9107"/>
                    <a:pt x="8838" y="9107"/>
                  </a:cubicBezTo>
                  <a:close/>
                  <a:moveTo>
                    <a:pt x="3814" y="9302"/>
                  </a:moveTo>
                  <a:cubicBezTo>
                    <a:pt x="3855" y="9302"/>
                    <a:pt x="3865" y="9332"/>
                    <a:pt x="3846" y="9399"/>
                  </a:cubicBezTo>
                  <a:cubicBezTo>
                    <a:pt x="3827" y="9405"/>
                    <a:pt x="3812" y="9407"/>
                    <a:pt x="3799" y="9407"/>
                  </a:cubicBezTo>
                  <a:cubicBezTo>
                    <a:pt x="3755" y="9407"/>
                    <a:pt x="3745" y="9374"/>
                    <a:pt x="3764" y="9311"/>
                  </a:cubicBezTo>
                  <a:cubicBezTo>
                    <a:pt x="3784" y="9305"/>
                    <a:pt x="3800" y="9302"/>
                    <a:pt x="3814" y="9302"/>
                  </a:cubicBezTo>
                  <a:close/>
                  <a:moveTo>
                    <a:pt x="12432" y="9506"/>
                  </a:moveTo>
                  <a:cubicBezTo>
                    <a:pt x="12459" y="9506"/>
                    <a:pt x="12486" y="9511"/>
                    <a:pt x="12512" y="9519"/>
                  </a:cubicBezTo>
                  <a:cubicBezTo>
                    <a:pt x="12550" y="9550"/>
                    <a:pt x="12449" y="9582"/>
                    <a:pt x="12405" y="9582"/>
                  </a:cubicBezTo>
                  <a:cubicBezTo>
                    <a:pt x="12355" y="9575"/>
                    <a:pt x="12317" y="9556"/>
                    <a:pt x="12324" y="9537"/>
                  </a:cubicBezTo>
                  <a:cubicBezTo>
                    <a:pt x="12357" y="9515"/>
                    <a:pt x="12394" y="9506"/>
                    <a:pt x="12432" y="9506"/>
                  </a:cubicBezTo>
                  <a:close/>
                  <a:moveTo>
                    <a:pt x="8593" y="9442"/>
                  </a:moveTo>
                  <a:cubicBezTo>
                    <a:pt x="8652" y="9442"/>
                    <a:pt x="8552" y="9588"/>
                    <a:pt x="8516" y="9588"/>
                  </a:cubicBezTo>
                  <a:cubicBezTo>
                    <a:pt x="8472" y="9588"/>
                    <a:pt x="8447" y="9537"/>
                    <a:pt x="8447" y="9512"/>
                  </a:cubicBezTo>
                  <a:cubicBezTo>
                    <a:pt x="8447" y="9481"/>
                    <a:pt x="8510" y="9449"/>
                    <a:pt x="8585" y="9443"/>
                  </a:cubicBezTo>
                  <a:cubicBezTo>
                    <a:pt x="8588" y="9443"/>
                    <a:pt x="8591" y="9442"/>
                    <a:pt x="8593" y="9442"/>
                  </a:cubicBezTo>
                  <a:close/>
                  <a:moveTo>
                    <a:pt x="8897" y="9424"/>
                  </a:moveTo>
                  <a:cubicBezTo>
                    <a:pt x="8989" y="9424"/>
                    <a:pt x="9035" y="9570"/>
                    <a:pt x="8906" y="9582"/>
                  </a:cubicBezTo>
                  <a:cubicBezTo>
                    <a:pt x="8895" y="9586"/>
                    <a:pt x="8884" y="9588"/>
                    <a:pt x="8873" y="9588"/>
                  </a:cubicBezTo>
                  <a:cubicBezTo>
                    <a:pt x="8787" y="9588"/>
                    <a:pt x="8744" y="9442"/>
                    <a:pt x="8862" y="9430"/>
                  </a:cubicBezTo>
                  <a:cubicBezTo>
                    <a:pt x="8874" y="9426"/>
                    <a:pt x="8886" y="9424"/>
                    <a:pt x="8897" y="9424"/>
                  </a:cubicBezTo>
                  <a:close/>
                  <a:moveTo>
                    <a:pt x="3689" y="9486"/>
                  </a:moveTo>
                  <a:cubicBezTo>
                    <a:pt x="3753" y="9486"/>
                    <a:pt x="3808" y="9590"/>
                    <a:pt x="3745" y="9632"/>
                  </a:cubicBezTo>
                  <a:cubicBezTo>
                    <a:pt x="3732" y="9640"/>
                    <a:pt x="3719" y="9644"/>
                    <a:pt x="3706" y="9644"/>
                  </a:cubicBezTo>
                  <a:cubicBezTo>
                    <a:pt x="3639" y="9644"/>
                    <a:pt x="3587" y="9547"/>
                    <a:pt x="3651" y="9500"/>
                  </a:cubicBezTo>
                  <a:cubicBezTo>
                    <a:pt x="3663" y="9490"/>
                    <a:pt x="3676" y="9486"/>
                    <a:pt x="3689" y="9486"/>
                  </a:cubicBezTo>
                  <a:close/>
                  <a:moveTo>
                    <a:pt x="12401" y="9676"/>
                  </a:moveTo>
                  <a:cubicBezTo>
                    <a:pt x="12447" y="9678"/>
                    <a:pt x="12563" y="9733"/>
                    <a:pt x="12563" y="9758"/>
                  </a:cubicBezTo>
                  <a:cubicBezTo>
                    <a:pt x="12556" y="9783"/>
                    <a:pt x="12443" y="9796"/>
                    <a:pt x="12405" y="9796"/>
                  </a:cubicBezTo>
                  <a:cubicBezTo>
                    <a:pt x="12361" y="9789"/>
                    <a:pt x="12330" y="9758"/>
                    <a:pt x="12324" y="9720"/>
                  </a:cubicBezTo>
                  <a:cubicBezTo>
                    <a:pt x="12324" y="9696"/>
                    <a:pt x="12353" y="9677"/>
                    <a:pt x="12401" y="9676"/>
                  </a:cubicBezTo>
                  <a:close/>
                  <a:moveTo>
                    <a:pt x="18998" y="9750"/>
                  </a:moveTo>
                  <a:cubicBezTo>
                    <a:pt x="19070" y="9750"/>
                    <a:pt x="19127" y="9877"/>
                    <a:pt x="19089" y="9940"/>
                  </a:cubicBezTo>
                  <a:cubicBezTo>
                    <a:pt x="19079" y="9945"/>
                    <a:pt x="19070" y="9947"/>
                    <a:pt x="19060" y="9947"/>
                  </a:cubicBezTo>
                  <a:cubicBezTo>
                    <a:pt x="18990" y="9947"/>
                    <a:pt x="18930" y="9837"/>
                    <a:pt x="18963" y="9770"/>
                  </a:cubicBezTo>
                  <a:lnTo>
                    <a:pt x="18957" y="9764"/>
                  </a:lnTo>
                  <a:cubicBezTo>
                    <a:pt x="18971" y="9754"/>
                    <a:pt x="18985" y="9750"/>
                    <a:pt x="18998" y="9750"/>
                  </a:cubicBezTo>
                  <a:close/>
                  <a:moveTo>
                    <a:pt x="2523" y="9801"/>
                  </a:moveTo>
                  <a:cubicBezTo>
                    <a:pt x="2536" y="9801"/>
                    <a:pt x="2550" y="9812"/>
                    <a:pt x="2562" y="9833"/>
                  </a:cubicBezTo>
                  <a:lnTo>
                    <a:pt x="2562" y="9827"/>
                  </a:lnTo>
                  <a:cubicBezTo>
                    <a:pt x="2579" y="9867"/>
                    <a:pt x="2639" y="9955"/>
                    <a:pt x="2668" y="9955"/>
                  </a:cubicBezTo>
                  <a:cubicBezTo>
                    <a:pt x="2671" y="9955"/>
                    <a:pt x="2673" y="9954"/>
                    <a:pt x="2675" y="9953"/>
                  </a:cubicBezTo>
                  <a:cubicBezTo>
                    <a:pt x="2677" y="9951"/>
                    <a:pt x="2679" y="9951"/>
                    <a:pt x="2681" y="9951"/>
                  </a:cubicBezTo>
                  <a:cubicBezTo>
                    <a:pt x="2714" y="9951"/>
                    <a:pt x="2762" y="10115"/>
                    <a:pt x="2744" y="10186"/>
                  </a:cubicBezTo>
                  <a:cubicBezTo>
                    <a:pt x="2738" y="10261"/>
                    <a:pt x="2713" y="10337"/>
                    <a:pt x="2682" y="10400"/>
                  </a:cubicBezTo>
                  <a:cubicBezTo>
                    <a:pt x="2680" y="10400"/>
                    <a:pt x="2679" y="10400"/>
                    <a:pt x="2678" y="10400"/>
                  </a:cubicBezTo>
                  <a:cubicBezTo>
                    <a:pt x="2661" y="10400"/>
                    <a:pt x="2644" y="10354"/>
                    <a:pt x="2644" y="10324"/>
                  </a:cubicBezTo>
                  <a:cubicBezTo>
                    <a:pt x="2656" y="10255"/>
                    <a:pt x="2675" y="10192"/>
                    <a:pt x="2707" y="10135"/>
                  </a:cubicBezTo>
                  <a:cubicBezTo>
                    <a:pt x="2726" y="10091"/>
                    <a:pt x="2575" y="10047"/>
                    <a:pt x="2518" y="10035"/>
                  </a:cubicBezTo>
                  <a:cubicBezTo>
                    <a:pt x="2455" y="10028"/>
                    <a:pt x="2461" y="9890"/>
                    <a:pt x="2486" y="9840"/>
                  </a:cubicBezTo>
                  <a:cubicBezTo>
                    <a:pt x="2496" y="9814"/>
                    <a:pt x="2509" y="9801"/>
                    <a:pt x="2523" y="9801"/>
                  </a:cubicBezTo>
                  <a:close/>
                  <a:moveTo>
                    <a:pt x="18283" y="10300"/>
                  </a:moveTo>
                  <a:cubicBezTo>
                    <a:pt x="18335" y="10300"/>
                    <a:pt x="18348" y="10333"/>
                    <a:pt x="18328" y="10400"/>
                  </a:cubicBezTo>
                  <a:cubicBezTo>
                    <a:pt x="18309" y="10405"/>
                    <a:pt x="18294" y="10408"/>
                    <a:pt x="18281" y="10408"/>
                  </a:cubicBezTo>
                  <a:cubicBezTo>
                    <a:pt x="18237" y="10408"/>
                    <a:pt x="18226" y="10375"/>
                    <a:pt x="18246" y="10312"/>
                  </a:cubicBezTo>
                  <a:lnTo>
                    <a:pt x="18240" y="10305"/>
                  </a:lnTo>
                  <a:cubicBezTo>
                    <a:pt x="18256" y="10302"/>
                    <a:pt x="18271" y="10300"/>
                    <a:pt x="18283" y="10300"/>
                  </a:cubicBezTo>
                  <a:close/>
                  <a:moveTo>
                    <a:pt x="19039" y="10400"/>
                  </a:moveTo>
                  <a:cubicBezTo>
                    <a:pt x="19089" y="10412"/>
                    <a:pt x="19127" y="10450"/>
                    <a:pt x="19146" y="10500"/>
                  </a:cubicBezTo>
                  <a:cubicBezTo>
                    <a:pt x="19148" y="10512"/>
                    <a:pt x="19135" y="10518"/>
                    <a:pt x="19115" y="10518"/>
                  </a:cubicBezTo>
                  <a:cubicBezTo>
                    <a:pt x="19083" y="10518"/>
                    <a:pt x="19036" y="10503"/>
                    <a:pt x="19020" y="10475"/>
                  </a:cubicBezTo>
                  <a:cubicBezTo>
                    <a:pt x="19001" y="10437"/>
                    <a:pt x="19008" y="10406"/>
                    <a:pt x="19045" y="10406"/>
                  </a:cubicBezTo>
                  <a:lnTo>
                    <a:pt x="19039" y="10400"/>
                  </a:lnTo>
                  <a:close/>
                  <a:moveTo>
                    <a:pt x="19587" y="10547"/>
                  </a:moveTo>
                  <a:cubicBezTo>
                    <a:pt x="19641" y="10547"/>
                    <a:pt x="19694" y="10564"/>
                    <a:pt x="19744" y="10589"/>
                  </a:cubicBezTo>
                  <a:cubicBezTo>
                    <a:pt x="19752" y="10604"/>
                    <a:pt x="19704" y="10612"/>
                    <a:pt x="19654" y="10612"/>
                  </a:cubicBezTo>
                  <a:cubicBezTo>
                    <a:pt x="19621" y="10612"/>
                    <a:pt x="19588" y="10609"/>
                    <a:pt x="19568" y="10601"/>
                  </a:cubicBezTo>
                  <a:cubicBezTo>
                    <a:pt x="19511" y="10589"/>
                    <a:pt x="19505" y="10570"/>
                    <a:pt x="19543" y="10557"/>
                  </a:cubicBezTo>
                  <a:lnTo>
                    <a:pt x="19543" y="10551"/>
                  </a:lnTo>
                  <a:cubicBezTo>
                    <a:pt x="19557" y="10548"/>
                    <a:pt x="19572" y="10547"/>
                    <a:pt x="19587" y="10547"/>
                  </a:cubicBezTo>
                  <a:close/>
                  <a:moveTo>
                    <a:pt x="19077" y="10670"/>
                  </a:moveTo>
                  <a:lnTo>
                    <a:pt x="19077" y="10670"/>
                  </a:lnTo>
                  <a:cubicBezTo>
                    <a:pt x="19201" y="10703"/>
                    <a:pt x="19094" y="10841"/>
                    <a:pt x="19006" y="10841"/>
                  </a:cubicBezTo>
                  <a:cubicBezTo>
                    <a:pt x="18991" y="10841"/>
                    <a:pt x="18976" y="10837"/>
                    <a:pt x="18963" y="10828"/>
                  </a:cubicBezTo>
                  <a:cubicBezTo>
                    <a:pt x="18919" y="10758"/>
                    <a:pt x="19014" y="10677"/>
                    <a:pt x="19077" y="10677"/>
                  </a:cubicBezTo>
                  <a:lnTo>
                    <a:pt x="19077" y="10670"/>
                  </a:lnTo>
                  <a:close/>
                  <a:moveTo>
                    <a:pt x="21054" y="10751"/>
                  </a:moveTo>
                  <a:cubicBezTo>
                    <a:pt x="21074" y="10751"/>
                    <a:pt x="21094" y="10758"/>
                    <a:pt x="21110" y="10777"/>
                  </a:cubicBezTo>
                  <a:cubicBezTo>
                    <a:pt x="21139" y="10837"/>
                    <a:pt x="21068" y="10900"/>
                    <a:pt x="21006" y="10900"/>
                  </a:cubicBezTo>
                  <a:cubicBezTo>
                    <a:pt x="20989" y="10900"/>
                    <a:pt x="20972" y="10895"/>
                    <a:pt x="20959" y="10884"/>
                  </a:cubicBezTo>
                  <a:lnTo>
                    <a:pt x="20959" y="10878"/>
                  </a:lnTo>
                  <a:cubicBezTo>
                    <a:pt x="20930" y="10821"/>
                    <a:pt x="20994" y="10751"/>
                    <a:pt x="21054" y="10751"/>
                  </a:cubicBezTo>
                  <a:close/>
                  <a:moveTo>
                    <a:pt x="19650" y="10863"/>
                  </a:moveTo>
                  <a:cubicBezTo>
                    <a:pt x="19717" y="10863"/>
                    <a:pt x="19782" y="10881"/>
                    <a:pt x="19838" y="10922"/>
                  </a:cubicBezTo>
                  <a:cubicBezTo>
                    <a:pt x="19734" y="11060"/>
                    <a:pt x="19586" y="11094"/>
                    <a:pt x="19430" y="11094"/>
                  </a:cubicBezTo>
                  <a:cubicBezTo>
                    <a:pt x="19380" y="11094"/>
                    <a:pt x="19329" y="11090"/>
                    <a:pt x="19278" y="11086"/>
                  </a:cubicBezTo>
                  <a:lnTo>
                    <a:pt x="19278" y="11079"/>
                  </a:lnTo>
                  <a:cubicBezTo>
                    <a:pt x="19348" y="10953"/>
                    <a:pt x="19502" y="10863"/>
                    <a:pt x="19650" y="10863"/>
                  </a:cubicBezTo>
                  <a:close/>
                  <a:moveTo>
                    <a:pt x="19123" y="10908"/>
                  </a:moveTo>
                  <a:cubicBezTo>
                    <a:pt x="19200" y="10908"/>
                    <a:pt x="19284" y="11006"/>
                    <a:pt x="19222" y="11073"/>
                  </a:cubicBezTo>
                  <a:cubicBezTo>
                    <a:pt x="19205" y="11090"/>
                    <a:pt x="19187" y="11097"/>
                    <a:pt x="19170" y="11097"/>
                  </a:cubicBezTo>
                  <a:cubicBezTo>
                    <a:pt x="19101" y="11097"/>
                    <a:pt x="19038" y="10989"/>
                    <a:pt x="19083" y="10928"/>
                  </a:cubicBezTo>
                  <a:lnTo>
                    <a:pt x="19077" y="10922"/>
                  </a:lnTo>
                  <a:cubicBezTo>
                    <a:pt x="19091" y="10912"/>
                    <a:pt x="19107" y="10908"/>
                    <a:pt x="19123" y="10908"/>
                  </a:cubicBezTo>
                  <a:close/>
                  <a:moveTo>
                    <a:pt x="10456" y="0"/>
                  </a:moveTo>
                  <a:cubicBezTo>
                    <a:pt x="10447" y="0"/>
                    <a:pt x="10440" y="3"/>
                    <a:pt x="10435" y="9"/>
                  </a:cubicBezTo>
                  <a:cubicBezTo>
                    <a:pt x="10404" y="47"/>
                    <a:pt x="10398" y="97"/>
                    <a:pt x="10417" y="141"/>
                  </a:cubicBezTo>
                  <a:cubicBezTo>
                    <a:pt x="10442" y="191"/>
                    <a:pt x="10391" y="3495"/>
                    <a:pt x="10385" y="3584"/>
                  </a:cubicBezTo>
                  <a:cubicBezTo>
                    <a:pt x="10366" y="3691"/>
                    <a:pt x="10335" y="3798"/>
                    <a:pt x="10284" y="3898"/>
                  </a:cubicBezTo>
                  <a:cubicBezTo>
                    <a:pt x="10234" y="3942"/>
                    <a:pt x="10171" y="3968"/>
                    <a:pt x="10108" y="3974"/>
                  </a:cubicBezTo>
                  <a:cubicBezTo>
                    <a:pt x="10070" y="3974"/>
                    <a:pt x="10007" y="4150"/>
                    <a:pt x="9982" y="4213"/>
                  </a:cubicBezTo>
                  <a:cubicBezTo>
                    <a:pt x="9907" y="4326"/>
                    <a:pt x="9806" y="4421"/>
                    <a:pt x="9693" y="4490"/>
                  </a:cubicBezTo>
                  <a:lnTo>
                    <a:pt x="8623" y="5207"/>
                  </a:lnTo>
                  <a:cubicBezTo>
                    <a:pt x="8491" y="5302"/>
                    <a:pt x="8264" y="5447"/>
                    <a:pt x="8126" y="5535"/>
                  </a:cubicBezTo>
                  <a:cubicBezTo>
                    <a:pt x="8126" y="5535"/>
                    <a:pt x="7163" y="5982"/>
                    <a:pt x="7075" y="5988"/>
                  </a:cubicBezTo>
                  <a:cubicBezTo>
                    <a:pt x="6980" y="6013"/>
                    <a:pt x="6911" y="6082"/>
                    <a:pt x="6879" y="6170"/>
                  </a:cubicBezTo>
                  <a:cubicBezTo>
                    <a:pt x="6873" y="6214"/>
                    <a:pt x="6974" y="6277"/>
                    <a:pt x="7012" y="6284"/>
                  </a:cubicBezTo>
                  <a:cubicBezTo>
                    <a:pt x="7049" y="6290"/>
                    <a:pt x="7068" y="6384"/>
                    <a:pt x="7068" y="6416"/>
                  </a:cubicBezTo>
                  <a:cubicBezTo>
                    <a:pt x="7063" y="6441"/>
                    <a:pt x="7144" y="6457"/>
                    <a:pt x="7258" y="6457"/>
                  </a:cubicBezTo>
                  <a:cubicBezTo>
                    <a:pt x="7289" y="6457"/>
                    <a:pt x="7323" y="6456"/>
                    <a:pt x="7358" y="6454"/>
                  </a:cubicBezTo>
                  <a:cubicBezTo>
                    <a:pt x="7358" y="6454"/>
                    <a:pt x="8187" y="6605"/>
                    <a:pt x="8304" y="6605"/>
                  </a:cubicBezTo>
                  <a:cubicBezTo>
                    <a:pt x="8309" y="6605"/>
                    <a:pt x="8312" y="6605"/>
                    <a:pt x="8314" y="6605"/>
                  </a:cubicBezTo>
                  <a:cubicBezTo>
                    <a:pt x="8316" y="6604"/>
                    <a:pt x="8318" y="6604"/>
                    <a:pt x="8320" y="6604"/>
                  </a:cubicBezTo>
                  <a:cubicBezTo>
                    <a:pt x="8375" y="6604"/>
                    <a:pt x="8345" y="6694"/>
                    <a:pt x="8321" y="6737"/>
                  </a:cubicBezTo>
                  <a:cubicBezTo>
                    <a:pt x="8296" y="6775"/>
                    <a:pt x="8358" y="6806"/>
                    <a:pt x="8403" y="6806"/>
                  </a:cubicBezTo>
                  <a:cubicBezTo>
                    <a:pt x="8447" y="6806"/>
                    <a:pt x="8478" y="7121"/>
                    <a:pt x="8478" y="7240"/>
                  </a:cubicBezTo>
                  <a:cubicBezTo>
                    <a:pt x="8484" y="7335"/>
                    <a:pt x="8465" y="7423"/>
                    <a:pt x="8421" y="7505"/>
                  </a:cubicBezTo>
                  <a:cubicBezTo>
                    <a:pt x="8403" y="7523"/>
                    <a:pt x="8434" y="7574"/>
                    <a:pt x="8453" y="7593"/>
                  </a:cubicBezTo>
                  <a:cubicBezTo>
                    <a:pt x="8472" y="7630"/>
                    <a:pt x="8484" y="7681"/>
                    <a:pt x="8478" y="7725"/>
                  </a:cubicBezTo>
                  <a:cubicBezTo>
                    <a:pt x="8472" y="7763"/>
                    <a:pt x="8358" y="7863"/>
                    <a:pt x="8214" y="7939"/>
                  </a:cubicBezTo>
                  <a:cubicBezTo>
                    <a:pt x="8214" y="7939"/>
                    <a:pt x="7011" y="8279"/>
                    <a:pt x="6891" y="8279"/>
                  </a:cubicBezTo>
                  <a:cubicBezTo>
                    <a:pt x="6889" y="8279"/>
                    <a:pt x="6887" y="8279"/>
                    <a:pt x="6886" y="8279"/>
                  </a:cubicBezTo>
                  <a:cubicBezTo>
                    <a:pt x="6882" y="8278"/>
                    <a:pt x="6879" y="8278"/>
                    <a:pt x="6876" y="8278"/>
                  </a:cubicBezTo>
                  <a:cubicBezTo>
                    <a:pt x="6802" y="8278"/>
                    <a:pt x="6709" y="8407"/>
                    <a:pt x="6691" y="8461"/>
                  </a:cubicBezTo>
                  <a:cubicBezTo>
                    <a:pt x="6678" y="8518"/>
                    <a:pt x="6760" y="8575"/>
                    <a:pt x="6798" y="8575"/>
                  </a:cubicBezTo>
                  <a:cubicBezTo>
                    <a:pt x="6835" y="8581"/>
                    <a:pt x="6873" y="8656"/>
                    <a:pt x="6879" y="8688"/>
                  </a:cubicBezTo>
                  <a:cubicBezTo>
                    <a:pt x="6879" y="8723"/>
                    <a:pt x="6978" y="8802"/>
                    <a:pt x="7032" y="8802"/>
                  </a:cubicBezTo>
                  <a:cubicBezTo>
                    <a:pt x="7036" y="8802"/>
                    <a:pt x="7040" y="8802"/>
                    <a:pt x="7043" y="8801"/>
                  </a:cubicBezTo>
                  <a:cubicBezTo>
                    <a:pt x="7044" y="8801"/>
                    <a:pt x="7046" y="8801"/>
                    <a:pt x="7049" y="8801"/>
                  </a:cubicBezTo>
                  <a:cubicBezTo>
                    <a:pt x="7141" y="8801"/>
                    <a:pt x="7964" y="8904"/>
                    <a:pt x="8131" y="8904"/>
                  </a:cubicBezTo>
                  <a:cubicBezTo>
                    <a:pt x="8144" y="8904"/>
                    <a:pt x="8153" y="8903"/>
                    <a:pt x="8157" y="8902"/>
                  </a:cubicBezTo>
                  <a:cubicBezTo>
                    <a:pt x="8162" y="8900"/>
                    <a:pt x="8166" y="8900"/>
                    <a:pt x="8169" y="8900"/>
                  </a:cubicBezTo>
                  <a:cubicBezTo>
                    <a:pt x="8215" y="8900"/>
                    <a:pt x="8186" y="9006"/>
                    <a:pt x="8157" y="9047"/>
                  </a:cubicBezTo>
                  <a:cubicBezTo>
                    <a:pt x="8131" y="9088"/>
                    <a:pt x="8174" y="9113"/>
                    <a:pt x="8215" y="9113"/>
                  </a:cubicBezTo>
                  <a:cubicBezTo>
                    <a:pt x="8223" y="9113"/>
                    <a:pt x="8231" y="9112"/>
                    <a:pt x="8239" y="9110"/>
                  </a:cubicBezTo>
                  <a:cubicBezTo>
                    <a:pt x="8239" y="9109"/>
                    <a:pt x="8240" y="9109"/>
                    <a:pt x="8240" y="9109"/>
                  </a:cubicBezTo>
                  <a:cubicBezTo>
                    <a:pt x="8283" y="9109"/>
                    <a:pt x="8302" y="9482"/>
                    <a:pt x="8283" y="9632"/>
                  </a:cubicBezTo>
                  <a:cubicBezTo>
                    <a:pt x="8264" y="9739"/>
                    <a:pt x="8277" y="9852"/>
                    <a:pt x="8314" y="9959"/>
                  </a:cubicBezTo>
                  <a:cubicBezTo>
                    <a:pt x="8340" y="9978"/>
                    <a:pt x="8283" y="10091"/>
                    <a:pt x="8258" y="10123"/>
                  </a:cubicBezTo>
                  <a:cubicBezTo>
                    <a:pt x="8069" y="10217"/>
                    <a:pt x="7874" y="10286"/>
                    <a:pt x="7666" y="10324"/>
                  </a:cubicBezTo>
                  <a:cubicBezTo>
                    <a:pt x="7660" y="10325"/>
                    <a:pt x="7653" y="10325"/>
                    <a:pt x="7647" y="10325"/>
                  </a:cubicBezTo>
                  <a:cubicBezTo>
                    <a:pt x="7502" y="10325"/>
                    <a:pt x="7364" y="10196"/>
                    <a:pt x="7351" y="10142"/>
                  </a:cubicBezTo>
                  <a:cubicBezTo>
                    <a:pt x="7349" y="10123"/>
                    <a:pt x="7305" y="10116"/>
                    <a:pt x="7244" y="10116"/>
                  </a:cubicBezTo>
                  <a:cubicBezTo>
                    <a:pt x="7144" y="10116"/>
                    <a:pt x="7000" y="10134"/>
                    <a:pt x="6930" y="10142"/>
                  </a:cubicBezTo>
                  <a:cubicBezTo>
                    <a:pt x="6817" y="10154"/>
                    <a:pt x="6584" y="10167"/>
                    <a:pt x="6420" y="10179"/>
                  </a:cubicBezTo>
                  <a:lnTo>
                    <a:pt x="4834" y="10167"/>
                  </a:lnTo>
                  <a:cubicBezTo>
                    <a:pt x="4670" y="10167"/>
                    <a:pt x="4286" y="10173"/>
                    <a:pt x="4192" y="10173"/>
                  </a:cubicBezTo>
                  <a:cubicBezTo>
                    <a:pt x="4091" y="10173"/>
                    <a:pt x="4047" y="10135"/>
                    <a:pt x="4066" y="10117"/>
                  </a:cubicBezTo>
                  <a:cubicBezTo>
                    <a:pt x="4071" y="10110"/>
                    <a:pt x="4098" y="10108"/>
                    <a:pt x="4135" y="10108"/>
                  </a:cubicBezTo>
                  <a:cubicBezTo>
                    <a:pt x="4185" y="10108"/>
                    <a:pt x="4254" y="10112"/>
                    <a:pt x="4303" y="10112"/>
                  </a:cubicBezTo>
                  <a:cubicBezTo>
                    <a:pt x="4319" y="10112"/>
                    <a:pt x="4332" y="10111"/>
                    <a:pt x="4343" y="10110"/>
                  </a:cubicBezTo>
                  <a:cubicBezTo>
                    <a:pt x="4412" y="10091"/>
                    <a:pt x="4469" y="10047"/>
                    <a:pt x="4500" y="9984"/>
                  </a:cubicBezTo>
                  <a:cubicBezTo>
                    <a:pt x="4513" y="9921"/>
                    <a:pt x="4526" y="9852"/>
                    <a:pt x="4532" y="9789"/>
                  </a:cubicBezTo>
                  <a:cubicBezTo>
                    <a:pt x="4532" y="9751"/>
                    <a:pt x="4482" y="9720"/>
                    <a:pt x="4456" y="9720"/>
                  </a:cubicBezTo>
                  <a:cubicBezTo>
                    <a:pt x="4431" y="9720"/>
                    <a:pt x="4406" y="9644"/>
                    <a:pt x="4400" y="9607"/>
                  </a:cubicBezTo>
                  <a:cubicBezTo>
                    <a:pt x="4400" y="9575"/>
                    <a:pt x="4551" y="9531"/>
                    <a:pt x="4607" y="9525"/>
                  </a:cubicBezTo>
                  <a:cubicBezTo>
                    <a:pt x="4664" y="9519"/>
                    <a:pt x="4450" y="9437"/>
                    <a:pt x="4362" y="9386"/>
                  </a:cubicBezTo>
                  <a:cubicBezTo>
                    <a:pt x="4333" y="9368"/>
                    <a:pt x="4310" y="9361"/>
                    <a:pt x="4291" y="9361"/>
                  </a:cubicBezTo>
                  <a:cubicBezTo>
                    <a:pt x="4254" y="9361"/>
                    <a:pt x="4240" y="9390"/>
                    <a:pt x="4249" y="9412"/>
                  </a:cubicBezTo>
                  <a:cubicBezTo>
                    <a:pt x="4274" y="9475"/>
                    <a:pt x="4286" y="9544"/>
                    <a:pt x="4293" y="9613"/>
                  </a:cubicBezTo>
                  <a:cubicBezTo>
                    <a:pt x="4294" y="9618"/>
                    <a:pt x="4292" y="9621"/>
                    <a:pt x="4287" y="9621"/>
                  </a:cubicBezTo>
                  <a:cubicBezTo>
                    <a:pt x="4261" y="9621"/>
                    <a:pt x="4156" y="9534"/>
                    <a:pt x="4129" y="9475"/>
                  </a:cubicBezTo>
                  <a:cubicBezTo>
                    <a:pt x="4104" y="9429"/>
                    <a:pt x="4066" y="9411"/>
                    <a:pt x="4039" y="9411"/>
                  </a:cubicBezTo>
                  <a:cubicBezTo>
                    <a:pt x="4025" y="9411"/>
                    <a:pt x="4014" y="9416"/>
                    <a:pt x="4009" y="9424"/>
                  </a:cubicBezTo>
                  <a:cubicBezTo>
                    <a:pt x="4005" y="9431"/>
                    <a:pt x="4001" y="9433"/>
                    <a:pt x="3997" y="9433"/>
                  </a:cubicBezTo>
                  <a:cubicBezTo>
                    <a:pt x="3988" y="9433"/>
                    <a:pt x="3986" y="9411"/>
                    <a:pt x="3991" y="9393"/>
                  </a:cubicBezTo>
                  <a:cubicBezTo>
                    <a:pt x="3997" y="9368"/>
                    <a:pt x="3902" y="9261"/>
                    <a:pt x="3871" y="9229"/>
                  </a:cubicBezTo>
                  <a:cubicBezTo>
                    <a:pt x="3849" y="9202"/>
                    <a:pt x="3896" y="9194"/>
                    <a:pt x="3944" y="9194"/>
                  </a:cubicBezTo>
                  <a:cubicBezTo>
                    <a:pt x="3963" y="9194"/>
                    <a:pt x="3982" y="9196"/>
                    <a:pt x="3997" y="9198"/>
                  </a:cubicBezTo>
                  <a:cubicBezTo>
                    <a:pt x="3999" y="9198"/>
                    <a:pt x="4001" y="9198"/>
                    <a:pt x="4003" y="9198"/>
                  </a:cubicBezTo>
                  <a:cubicBezTo>
                    <a:pt x="4044" y="9198"/>
                    <a:pt x="4015" y="9082"/>
                    <a:pt x="3997" y="9028"/>
                  </a:cubicBezTo>
                  <a:cubicBezTo>
                    <a:pt x="3992" y="8994"/>
                    <a:pt x="3965" y="8971"/>
                    <a:pt x="3932" y="8971"/>
                  </a:cubicBezTo>
                  <a:cubicBezTo>
                    <a:pt x="3923" y="8971"/>
                    <a:pt x="3913" y="8973"/>
                    <a:pt x="3902" y="8977"/>
                  </a:cubicBezTo>
                  <a:cubicBezTo>
                    <a:pt x="3901" y="8979"/>
                    <a:pt x="3898" y="8980"/>
                    <a:pt x="3894" y="8980"/>
                  </a:cubicBezTo>
                  <a:cubicBezTo>
                    <a:pt x="3864" y="8980"/>
                    <a:pt x="3780" y="8911"/>
                    <a:pt x="3751" y="8883"/>
                  </a:cubicBezTo>
                  <a:cubicBezTo>
                    <a:pt x="3748" y="8878"/>
                    <a:pt x="3745" y="8876"/>
                    <a:pt x="3743" y="8876"/>
                  </a:cubicBezTo>
                  <a:cubicBezTo>
                    <a:pt x="3727" y="8876"/>
                    <a:pt x="3754" y="8985"/>
                    <a:pt x="3770" y="9040"/>
                  </a:cubicBezTo>
                  <a:cubicBezTo>
                    <a:pt x="3782" y="9068"/>
                    <a:pt x="3770" y="9077"/>
                    <a:pt x="3749" y="9077"/>
                  </a:cubicBezTo>
                  <a:cubicBezTo>
                    <a:pt x="3727" y="9077"/>
                    <a:pt x="3696" y="9066"/>
                    <a:pt x="3676" y="9053"/>
                  </a:cubicBezTo>
                  <a:cubicBezTo>
                    <a:pt x="3671" y="9050"/>
                    <a:pt x="3667" y="9048"/>
                    <a:pt x="3664" y="9048"/>
                  </a:cubicBezTo>
                  <a:cubicBezTo>
                    <a:pt x="3641" y="9048"/>
                    <a:pt x="3653" y="9121"/>
                    <a:pt x="3670" y="9160"/>
                  </a:cubicBezTo>
                  <a:cubicBezTo>
                    <a:pt x="3682" y="9229"/>
                    <a:pt x="3670" y="9292"/>
                    <a:pt x="3651" y="9355"/>
                  </a:cubicBezTo>
                  <a:cubicBezTo>
                    <a:pt x="3646" y="9363"/>
                    <a:pt x="3635" y="9367"/>
                    <a:pt x="3623" y="9367"/>
                  </a:cubicBezTo>
                  <a:cubicBezTo>
                    <a:pt x="3589" y="9367"/>
                    <a:pt x="3537" y="9342"/>
                    <a:pt x="3519" y="9323"/>
                  </a:cubicBezTo>
                  <a:cubicBezTo>
                    <a:pt x="3516" y="9322"/>
                    <a:pt x="3514" y="9321"/>
                    <a:pt x="3512" y="9321"/>
                  </a:cubicBezTo>
                  <a:cubicBezTo>
                    <a:pt x="3489" y="9321"/>
                    <a:pt x="3501" y="9448"/>
                    <a:pt x="3519" y="9506"/>
                  </a:cubicBezTo>
                  <a:cubicBezTo>
                    <a:pt x="3531" y="9563"/>
                    <a:pt x="3506" y="9626"/>
                    <a:pt x="3449" y="9657"/>
                  </a:cubicBezTo>
                  <a:cubicBezTo>
                    <a:pt x="3418" y="9670"/>
                    <a:pt x="3493" y="9701"/>
                    <a:pt x="3531" y="9714"/>
                  </a:cubicBezTo>
                  <a:cubicBezTo>
                    <a:pt x="3569" y="9726"/>
                    <a:pt x="3537" y="9777"/>
                    <a:pt x="3512" y="9796"/>
                  </a:cubicBezTo>
                  <a:cubicBezTo>
                    <a:pt x="3481" y="9814"/>
                    <a:pt x="3537" y="9852"/>
                    <a:pt x="3575" y="9858"/>
                  </a:cubicBezTo>
                  <a:cubicBezTo>
                    <a:pt x="3613" y="9871"/>
                    <a:pt x="3632" y="9953"/>
                    <a:pt x="3632" y="9991"/>
                  </a:cubicBezTo>
                  <a:cubicBezTo>
                    <a:pt x="3626" y="10024"/>
                    <a:pt x="3674" y="10042"/>
                    <a:pt x="3707" y="10042"/>
                  </a:cubicBezTo>
                  <a:cubicBezTo>
                    <a:pt x="3711" y="10042"/>
                    <a:pt x="3716" y="10042"/>
                    <a:pt x="3720" y="10041"/>
                  </a:cubicBezTo>
                  <a:cubicBezTo>
                    <a:pt x="3721" y="10040"/>
                    <a:pt x="3723" y="10040"/>
                    <a:pt x="3724" y="10040"/>
                  </a:cubicBezTo>
                  <a:cubicBezTo>
                    <a:pt x="3746" y="10040"/>
                    <a:pt x="3701" y="10154"/>
                    <a:pt x="3643" y="10154"/>
                  </a:cubicBezTo>
                  <a:cubicBezTo>
                    <a:pt x="3641" y="10154"/>
                    <a:pt x="3640" y="10154"/>
                    <a:pt x="3638" y="10154"/>
                  </a:cubicBezTo>
                  <a:cubicBezTo>
                    <a:pt x="3569" y="10148"/>
                    <a:pt x="3273" y="10110"/>
                    <a:pt x="3185" y="10091"/>
                  </a:cubicBezTo>
                  <a:cubicBezTo>
                    <a:pt x="3097" y="10072"/>
                    <a:pt x="3154" y="9953"/>
                    <a:pt x="3204" y="9915"/>
                  </a:cubicBezTo>
                  <a:cubicBezTo>
                    <a:pt x="3233" y="9886"/>
                    <a:pt x="3191" y="9871"/>
                    <a:pt x="3145" y="9871"/>
                  </a:cubicBezTo>
                  <a:cubicBezTo>
                    <a:pt x="3121" y="9871"/>
                    <a:pt x="3095" y="9875"/>
                    <a:pt x="3078" y="9884"/>
                  </a:cubicBezTo>
                  <a:cubicBezTo>
                    <a:pt x="3067" y="9890"/>
                    <a:pt x="3056" y="9893"/>
                    <a:pt x="3045" y="9893"/>
                  </a:cubicBezTo>
                  <a:cubicBezTo>
                    <a:pt x="3012" y="9893"/>
                    <a:pt x="2984" y="9867"/>
                    <a:pt x="2984" y="9833"/>
                  </a:cubicBezTo>
                  <a:cubicBezTo>
                    <a:pt x="2990" y="9796"/>
                    <a:pt x="2946" y="9777"/>
                    <a:pt x="2921" y="9777"/>
                  </a:cubicBezTo>
                  <a:cubicBezTo>
                    <a:pt x="2895" y="9777"/>
                    <a:pt x="2946" y="9575"/>
                    <a:pt x="2958" y="9493"/>
                  </a:cubicBezTo>
                  <a:cubicBezTo>
                    <a:pt x="2967" y="9436"/>
                    <a:pt x="2939" y="9413"/>
                    <a:pt x="2910" y="9413"/>
                  </a:cubicBezTo>
                  <a:cubicBezTo>
                    <a:pt x="2898" y="9413"/>
                    <a:pt x="2886" y="9417"/>
                    <a:pt x="2877" y="9424"/>
                  </a:cubicBezTo>
                  <a:cubicBezTo>
                    <a:pt x="2867" y="9432"/>
                    <a:pt x="2844" y="9435"/>
                    <a:pt x="2817" y="9435"/>
                  </a:cubicBezTo>
                  <a:cubicBezTo>
                    <a:pt x="2755" y="9435"/>
                    <a:pt x="2666" y="9420"/>
                    <a:pt x="2631" y="9412"/>
                  </a:cubicBezTo>
                  <a:cubicBezTo>
                    <a:pt x="2627" y="9410"/>
                    <a:pt x="2623" y="9410"/>
                    <a:pt x="2620" y="9410"/>
                  </a:cubicBezTo>
                  <a:cubicBezTo>
                    <a:pt x="2585" y="9410"/>
                    <a:pt x="2647" y="9509"/>
                    <a:pt x="2688" y="9550"/>
                  </a:cubicBezTo>
                  <a:cubicBezTo>
                    <a:pt x="2702" y="9564"/>
                    <a:pt x="2697" y="9568"/>
                    <a:pt x="2680" y="9568"/>
                  </a:cubicBezTo>
                  <a:cubicBezTo>
                    <a:pt x="2662" y="9568"/>
                    <a:pt x="2632" y="9564"/>
                    <a:pt x="2600" y="9564"/>
                  </a:cubicBezTo>
                  <a:cubicBezTo>
                    <a:pt x="2571" y="9564"/>
                    <a:pt x="2540" y="9567"/>
                    <a:pt x="2518" y="9582"/>
                  </a:cubicBezTo>
                  <a:cubicBezTo>
                    <a:pt x="2461" y="9619"/>
                    <a:pt x="2417" y="9670"/>
                    <a:pt x="2386" y="9726"/>
                  </a:cubicBezTo>
                  <a:cubicBezTo>
                    <a:pt x="2379" y="9745"/>
                    <a:pt x="2335" y="9789"/>
                    <a:pt x="2323" y="9796"/>
                  </a:cubicBezTo>
                  <a:cubicBezTo>
                    <a:pt x="2322" y="9796"/>
                    <a:pt x="2322" y="9796"/>
                    <a:pt x="2322" y="9796"/>
                  </a:cubicBezTo>
                  <a:cubicBezTo>
                    <a:pt x="2306" y="9796"/>
                    <a:pt x="2361" y="9662"/>
                    <a:pt x="2373" y="9600"/>
                  </a:cubicBezTo>
                  <a:cubicBezTo>
                    <a:pt x="2378" y="9574"/>
                    <a:pt x="2366" y="9564"/>
                    <a:pt x="2347" y="9564"/>
                  </a:cubicBezTo>
                  <a:cubicBezTo>
                    <a:pt x="2321" y="9564"/>
                    <a:pt x="2284" y="9582"/>
                    <a:pt x="2266" y="9600"/>
                  </a:cubicBezTo>
                  <a:cubicBezTo>
                    <a:pt x="2228" y="9632"/>
                    <a:pt x="2046" y="9663"/>
                    <a:pt x="1983" y="9670"/>
                  </a:cubicBezTo>
                  <a:cubicBezTo>
                    <a:pt x="1888" y="9676"/>
                    <a:pt x="1788" y="9689"/>
                    <a:pt x="1693" y="9707"/>
                  </a:cubicBezTo>
                  <a:cubicBezTo>
                    <a:pt x="1649" y="9733"/>
                    <a:pt x="1750" y="9770"/>
                    <a:pt x="1807" y="9777"/>
                  </a:cubicBezTo>
                  <a:cubicBezTo>
                    <a:pt x="1863" y="9783"/>
                    <a:pt x="1800" y="9858"/>
                    <a:pt x="1763" y="9884"/>
                  </a:cubicBezTo>
                  <a:cubicBezTo>
                    <a:pt x="1737" y="9905"/>
                    <a:pt x="1779" y="9915"/>
                    <a:pt x="1824" y="9915"/>
                  </a:cubicBezTo>
                  <a:cubicBezTo>
                    <a:pt x="1845" y="9915"/>
                    <a:pt x="1866" y="9913"/>
                    <a:pt x="1882" y="9909"/>
                  </a:cubicBezTo>
                  <a:cubicBezTo>
                    <a:pt x="1887" y="9908"/>
                    <a:pt x="1891" y="9907"/>
                    <a:pt x="1894" y="9907"/>
                  </a:cubicBezTo>
                  <a:cubicBezTo>
                    <a:pt x="1930" y="9907"/>
                    <a:pt x="1917" y="9963"/>
                    <a:pt x="1888" y="9997"/>
                  </a:cubicBezTo>
                  <a:cubicBezTo>
                    <a:pt x="1860" y="10025"/>
                    <a:pt x="1873" y="10048"/>
                    <a:pt x="1907" y="10048"/>
                  </a:cubicBezTo>
                  <a:cubicBezTo>
                    <a:pt x="1911" y="10048"/>
                    <a:pt x="1915" y="10048"/>
                    <a:pt x="1920" y="10047"/>
                  </a:cubicBezTo>
                  <a:cubicBezTo>
                    <a:pt x="1927" y="10046"/>
                    <a:pt x="1933" y="10046"/>
                    <a:pt x="1938" y="10046"/>
                  </a:cubicBezTo>
                  <a:cubicBezTo>
                    <a:pt x="1972" y="10046"/>
                    <a:pt x="1974" y="10062"/>
                    <a:pt x="1958" y="10079"/>
                  </a:cubicBezTo>
                  <a:cubicBezTo>
                    <a:pt x="1939" y="10091"/>
                    <a:pt x="2008" y="10186"/>
                    <a:pt x="2040" y="10217"/>
                  </a:cubicBezTo>
                  <a:cubicBezTo>
                    <a:pt x="2048" y="10227"/>
                    <a:pt x="2047" y="10232"/>
                    <a:pt x="2040" y="10232"/>
                  </a:cubicBezTo>
                  <a:cubicBezTo>
                    <a:pt x="2026" y="10232"/>
                    <a:pt x="1987" y="10213"/>
                    <a:pt x="1958" y="10192"/>
                  </a:cubicBezTo>
                  <a:cubicBezTo>
                    <a:pt x="1952" y="10189"/>
                    <a:pt x="1947" y="10188"/>
                    <a:pt x="1941" y="10188"/>
                  </a:cubicBezTo>
                  <a:cubicBezTo>
                    <a:pt x="1898" y="10188"/>
                    <a:pt x="1844" y="10260"/>
                    <a:pt x="1838" y="10299"/>
                  </a:cubicBezTo>
                  <a:cubicBezTo>
                    <a:pt x="1826" y="10343"/>
                    <a:pt x="1744" y="10387"/>
                    <a:pt x="1712" y="10387"/>
                  </a:cubicBezTo>
                  <a:cubicBezTo>
                    <a:pt x="1681" y="10393"/>
                    <a:pt x="1731" y="10444"/>
                    <a:pt x="1763" y="10469"/>
                  </a:cubicBezTo>
                  <a:cubicBezTo>
                    <a:pt x="1794" y="10507"/>
                    <a:pt x="1819" y="10557"/>
                    <a:pt x="1832" y="10607"/>
                  </a:cubicBezTo>
                  <a:cubicBezTo>
                    <a:pt x="1833" y="10617"/>
                    <a:pt x="1838" y="10621"/>
                    <a:pt x="1844" y="10621"/>
                  </a:cubicBezTo>
                  <a:cubicBezTo>
                    <a:pt x="1862" y="10621"/>
                    <a:pt x="1895" y="10585"/>
                    <a:pt x="1914" y="10557"/>
                  </a:cubicBezTo>
                  <a:cubicBezTo>
                    <a:pt x="1933" y="10526"/>
                    <a:pt x="1951" y="10507"/>
                    <a:pt x="1977" y="10488"/>
                  </a:cubicBezTo>
                  <a:cubicBezTo>
                    <a:pt x="1983" y="10494"/>
                    <a:pt x="1983" y="10507"/>
                    <a:pt x="1983" y="10526"/>
                  </a:cubicBezTo>
                  <a:cubicBezTo>
                    <a:pt x="1983" y="10538"/>
                    <a:pt x="2209" y="10589"/>
                    <a:pt x="2285" y="10639"/>
                  </a:cubicBezTo>
                  <a:cubicBezTo>
                    <a:pt x="2367" y="10683"/>
                    <a:pt x="2354" y="10840"/>
                    <a:pt x="2329" y="10891"/>
                  </a:cubicBezTo>
                  <a:cubicBezTo>
                    <a:pt x="2325" y="10899"/>
                    <a:pt x="2320" y="10902"/>
                    <a:pt x="2316" y="10902"/>
                  </a:cubicBezTo>
                  <a:cubicBezTo>
                    <a:pt x="2295" y="10902"/>
                    <a:pt x="2278" y="10831"/>
                    <a:pt x="2272" y="10790"/>
                  </a:cubicBezTo>
                  <a:cubicBezTo>
                    <a:pt x="2271" y="10775"/>
                    <a:pt x="2265" y="10769"/>
                    <a:pt x="2257" y="10769"/>
                  </a:cubicBezTo>
                  <a:cubicBezTo>
                    <a:pt x="2238" y="10769"/>
                    <a:pt x="2206" y="10803"/>
                    <a:pt x="2184" y="10834"/>
                  </a:cubicBezTo>
                  <a:cubicBezTo>
                    <a:pt x="2180" y="10842"/>
                    <a:pt x="2174" y="10845"/>
                    <a:pt x="2169" y="10845"/>
                  </a:cubicBezTo>
                  <a:cubicBezTo>
                    <a:pt x="2142" y="10845"/>
                    <a:pt x="2106" y="10775"/>
                    <a:pt x="2096" y="10733"/>
                  </a:cubicBezTo>
                  <a:cubicBezTo>
                    <a:pt x="2092" y="10706"/>
                    <a:pt x="2067" y="10688"/>
                    <a:pt x="2039" y="10688"/>
                  </a:cubicBezTo>
                  <a:cubicBezTo>
                    <a:pt x="2029" y="10688"/>
                    <a:pt x="2018" y="10690"/>
                    <a:pt x="2008" y="10696"/>
                  </a:cubicBezTo>
                  <a:cubicBezTo>
                    <a:pt x="1989" y="10703"/>
                    <a:pt x="1967" y="10709"/>
                    <a:pt x="1945" y="10709"/>
                  </a:cubicBezTo>
                  <a:cubicBezTo>
                    <a:pt x="1932" y="10709"/>
                    <a:pt x="1919" y="10707"/>
                    <a:pt x="1907" y="10702"/>
                  </a:cubicBezTo>
                  <a:cubicBezTo>
                    <a:pt x="1905" y="10701"/>
                    <a:pt x="1904" y="10701"/>
                    <a:pt x="1902" y="10701"/>
                  </a:cubicBezTo>
                  <a:cubicBezTo>
                    <a:pt x="1876" y="10701"/>
                    <a:pt x="1877" y="10787"/>
                    <a:pt x="1895" y="10840"/>
                  </a:cubicBezTo>
                  <a:cubicBezTo>
                    <a:pt x="1951" y="10928"/>
                    <a:pt x="2033" y="10998"/>
                    <a:pt x="2134" y="11042"/>
                  </a:cubicBezTo>
                  <a:cubicBezTo>
                    <a:pt x="2188" y="11051"/>
                    <a:pt x="2139" y="11073"/>
                    <a:pt x="2088" y="11073"/>
                  </a:cubicBezTo>
                  <a:cubicBezTo>
                    <a:pt x="2073" y="11073"/>
                    <a:pt x="2058" y="11071"/>
                    <a:pt x="2046" y="11067"/>
                  </a:cubicBezTo>
                  <a:cubicBezTo>
                    <a:pt x="1933" y="11048"/>
                    <a:pt x="1819" y="11035"/>
                    <a:pt x="1706" y="11035"/>
                  </a:cubicBezTo>
                  <a:cubicBezTo>
                    <a:pt x="1649" y="11029"/>
                    <a:pt x="1448" y="11029"/>
                    <a:pt x="1398" y="10985"/>
                  </a:cubicBezTo>
                  <a:cubicBezTo>
                    <a:pt x="1346" y="10957"/>
                    <a:pt x="1290" y="10943"/>
                    <a:pt x="1236" y="10943"/>
                  </a:cubicBezTo>
                  <a:cubicBezTo>
                    <a:pt x="1219" y="10943"/>
                    <a:pt x="1201" y="10944"/>
                    <a:pt x="1184" y="10947"/>
                  </a:cubicBezTo>
                  <a:cubicBezTo>
                    <a:pt x="1146" y="10960"/>
                    <a:pt x="1121" y="10991"/>
                    <a:pt x="1127" y="11029"/>
                  </a:cubicBezTo>
                  <a:cubicBezTo>
                    <a:pt x="1129" y="11038"/>
                    <a:pt x="1128" y="11042"/>
                    <a:pt x="1127" y="11042"/>
                  </a:cubicBezTo>
                  <a:cubicBezTo>
                    <a:pt x="1123" y="11042"/>
                    <a:pt x="1111" y="11020"/>
                    <a:pt x="1102" y="10998"/>
                  </a:cubicBezTo>
                  <a:cubicBezTo>
                    <a:pt x="1100" y="10990"/>
                    <a:pt x="1093" y="10987"/>
                    <a:pt x="1084" y="10987"/>
                  </a:cubicBezTo>
                  <a:cubicBezTo>
                    <a:pt x="1061" y="10987"/>
                    <a:pt x="1023" y="11005"/>
                    <a:pt x="1001" y="11023"/>
                  </a:cubicBezTo>
                  <a:cubicBezTo>
                    <a:pt x="985" y="11032"/>
                    <a:pt x="966" y="11037"/>
                    <a:pt x="947" y="11037"/>
                  </a:cubicBezTo>
                  <a:cubicBezTo>
                    <a:pt x="927" y="11037"/>
                    <a:pt x="907" y="11032"/>
                    <a:pt x="888" y="11023"/>
                  </a:cubicBezTo>
                  <a:cubicBezTo>
                    <a:pt x="869" y="11010"/>
                    <a:pt x="957" y="10910"/>
                    <a:pt x="995" y="10878"/>
                  </a:cubicBezTo>
                  <a:cubicBezTo>
                    <a:pt x="1021" y="10857"/>
                    <a:pt x="991" y="10847"/>
                    <a:pt x="951" y="10847"/>
                  </a:cubicBezTo>
                  <a:cubicBezTo>
                    <a:pt x="932" y="10847"/>
                    <a:pt x="912" y="10849"/>
                    <a:pt x="894" y="10853"/>
                  </a:cubicBezTo>
                  <a:cubicBezTo>
                    <a:pt x="891" y="10853"/>
                    <a:pt x="889" y="10854"/>
                    <a:pt x="887" y="10854"/>
                  </a:cubicBezTo>
                  <a:cubicBezTo>
                    <a:pt x="839" y="10854"/>
                    <a:pt x="858" y="10738"/>
                    <a:pt x="888" y="10696"/>
                  </a:cubicBezTo>
                  <a:cubicBezTo>
                    <a:pt x="913" y="10651"/>
                    <a:pt x="774" y="10658"/>
                    <a:pt x="712" y="10651"/>
                  </a:cubicBezTo>
                  <a:cubicBezTo>
                    <a:pt x="705" y="10650"/>
                    <a:pt x="698" y="10649"/>
                    <a:pt x="692" y="10649"/>
                  </a:cubicBezTo>
                  <a:cubicBezTo>
                    <a:pt x="644" y="10649"/>
                    <a:pt x="625" y="10692"/>
                    <a:pt x="636" y="10714"/>
                  </a:cubicBezTo>
                  <a:cubicBezTo>
                    <a:pt x="649" y="10740"/>
                    <a:pt x="636" y="10765"/>
                    <a:pt x="617" y="10777"/>
                  </a:cubicBezTo>
                  <a:cubicBezTo>
                    <a:pt x="598" y="10784"/>
                    <a:pt x="611" y="10840"/>
                    <a:pt x="630" y="10865"/>
                  </a:cubicBezTo>
                  <a:cubicBezTo>
                    <a:pt x="649" y="10891"/>
                    <a:pt x="535" y="10916"/>
                    <a:pt x="491" y="10916"/>
                  </a:cubicBezTo>
                  <a:cubicBezTo>
                    <a:pt x="441" y="10922"/>
                    <a:pt x="378" y="11061"/>
                    <a:pt x="347" y="11218"/>
                  </a:cubicBezTo>
                  <a:lnTo>
                    <a:pt x="120" y="12005"/>
                  </a:lnTo>
                  <a:cubicBezTo>
                    <a:pt x="69" y="12141"/>
                    <a:pt x="28" y="12241"/>
                    <a:pt x="16" y="12241"/>
                  </a:cubicBezTo>
                  <a:cubicBezTo>
                    <a:pt x="15" y="12241"/>
                    <a:pt x="14" y="12240"/>
                    <a:pt x="13" y="12237"/>
                  </a:cubicBezTo>
                  <a:cubicBezTo>
                    <a:pt x="10" y="12227"/>
                    <a:pt x="8" y="12222"/>
                    <a:pt x="6" y="12222"/>
                  </a:cubicBezTo>
                  <a:cubicBezTo>
                    <a:pt x="2" y="12222"/>
                    <a:pt x="0" y="12232"/>
                    <a:pt x="0" y="12250"/>
                  </a:cubicBezTo>
                  <a:cubicBezTo>
                    <a:pt x="0" y="12275"/>
                    <a:pt x="133" y="12300"/>
                    <a:pt x="296" y="12300"/>
                  </a:cubicBezTo>
                  <a:lnTo>
                    <a:pt x="20675" y="12313"/>
                  </a:lnTo>
                  <a:cubicBezTo>
                    <a:pt x="20839" y="12313"/>
                    <a:pt x="20927" y="12187"/>
                    <a:pt x="20908" y="12137"/>
                  </a:cubicBezTo>
                  <a:cubicBezTo>
                    <a:pt x="20897" y="12096"/>
                    <a:pt x="20853" y="12061"/>
                    <a:pt x="20836" y="12061"/>
                  </a:cubicBezTo>
                  <a:cubicBezTo>
                    <a:pt x="20835" y="12061"/>
                    <a:pt x="20834" y="12061"/>
                    <a:pt x="20833" y="12061"/>
                  </a:cubicBezTo>
                  <a:cubicBezTo>
                    <a:pt x="20832" y="12061"/>
                    <a:pt x="20832" y="12061"/>
                    <a:pt x="20832" y="12061"/>
                  </a:cubicBezTo>
                  <a:cubicBezTo>
                    <a:pt x="20814" y="12061"/>
                    <a:pt x="20820" y="11834"/>
                    <a:pt x="20789" y="11753"/>
                  </a:cubicBezTo>
                  <a:cubicBezTo>
                    <a:pt x="20757" y="11665"/>
                    <a:pt x="20858" y="11589"/>
                    <a:pt x="20902" y="11589"/>
                  </a:cubicBezTo>
                  <a:cubicBezTo>
                    <a:pt x="20978" y="11570"/>
                    <a:pt x="21047" y="11539"/>
                    <a:pt x="21116" y="11501"/>
                  </a:cubicBezTo>
                  <a:cubicBezTo>
                    <a:pt x="21147" y="11482"/>
                    <a:pt x="21141" y="11400"/>
                    <a:pt x="21122" y="11382"/>
                  </a:cubicBezTo>
                  <a:cubicBezTo>
                    <a:pt x="21115" y="11367"/>
                    <a:pt x="21058" y="11361"/>
                    <a:pt x="21000" y="11361"/>
                  </a:cubicBezTo>
                  <a:cubicBezTo>
                    <a:pt x="20960" y="11361"/>
                    <a:pt x="20919" y="11364"/>
                    <a:pt x="20896" y="11369"/>
                  </a:cubicBezTo>
                  <a:cubicBezTo>
                    <a:pt x="20893" y="11369"/>
                    <a:pt x="20891" y="11369"/>
                    <a:pt x="20888" y="11369"/>
                  </a:cubicBezTo>
                  <a:cubicBezTo>
                    <a:pt x="20844" y="11369"/>
                    <a:pt x="20891" y="11311"/>
                    <a:pt x="20927" y="11287"/>
                  </a:cubicBezTo>
                  <a:cubicBezTo>
                    <a:pt x="20996" y="11218"/>
                    <a:pt x="21059" y="11142"/>
                    <a:pt x="21116" y="11061"/>
                  </a:cubicBezTo>
                  <a:cubicBezTo>
                    <a:pt x="21147" y="11017"/>
                    <a:pt x="21324" y="10884"/>
                    <a:pt x="21336" y="10815"/>
                  </a:cubicBezTo>
                  <a:cubicBezTo>
                    <a:pt x="21342" y="10756"/>
                    <a:pt x="21287" y="10724"/>
                    <a:pt x="21244" y="10724"/>
                  </a:cubicBezTo>
                  <a:cubicBezTo>
                    <a:pt x="21236" y="10724"/>
                    <a:pt x="21229" y="10725"/>
                    <a:pt x="21223" y="10727"/>
                  </a:cubicBezTo>
                  <a:cubicBezTo>
                    <a:pt x="21220" y="10728"/>
                    <a:pt x="21218" y="10728"/>
                    <a:pt x="21216" y="10728"/>
                  </a:cubicBezTo>
                  <a:cubicBezTo>
                    <a:pt x="21191" y="10728"/>
                    <a:pt x="21225" y="10661"/>
                    <a:pt x="21254" y="10626"/>
                  </a:cubicBezTo>
                  <a:cubicBezTo>
                    <a:pt x="21273" y="10595"/>
                    <a:pt x="21280" y="10551"/>
                    <a:pt x="21267" y="10507"/>
                  </a:cubicBezTo>
                  <a:cubicBezTo>
                    <a:pt x="21266" y="10505"/>
                    <a:pt x="21262" y="10504"/>
                    <a:pt x="21257" y="10504"/>
                  </a:cubicBezTo>
                  <a:cubicBezTo>
                    <a:pt x="21227" y="10504"/>
                    <a:pt x="21141" y="10529"/>
                    <a:pt x="21110" y="10544"/>
                  </a:cubicBezTo>
                  <a:cubicBezTo>
                    <a:pt x="21086" y="10556"/>
                    <a:pt x="21064" y="10561"/>
                    <a:pt x="21052" y="10561"/>
                  </a:cubicBezTo>
                  <a:cubicBezTo>
                    <a:pt x="21045" y="10561"/>
                    <a:pt x="21040" y="10559"/>
                    <a:pt x="21040" y="10557"/>
                  </a:cubicBezTo>
                  <a:cubicBezTo>
                    <a:pt x="21034" y="10551"/>
                    <a:pt x="21154" y="10412"/>
                    <a:pt x="21185" y="10349"/>
                  </a:cubicBezTo>
                  <a:cubicBezTo>
                    <a:pt x="21200" y="10324"/>
                    <a:pt x="21192" y="10315"/>
                    <a:pt x="21175" y="10315"/>
                  </a:cubicBezTo>
                  <a:cubicBezTo>
                    <a:pt x="21147" y="10315"/>
                    <a:pt x="21096" y="10337"/>
                    <a:pt x="21066" y="10356"/>
                  </a:cubicBezTo>
                  <a:cubicBezTo>
                    <a:pt x="21039" y="10376"/>
                    <a:pt x="21019" y="10383"/>
                    <a:pt x="21008" y="10383"/>
                  </a:cubicBezTo>
                  <a:cubicBezTo>
                    <a:pt x="20997" y="10383"/>
                    <a:pt x="20993" y="10377"/>
                    <a:pt x="20996" y="10368"/>
                  </a:cubicBezTo>
                  <a:cubicBezTo>
                    <a:pt x="21034" y="10305"/>
                    <a:pt x="21066" y="10236"/>
                    <a:pt x="21078" y="10161"/>
                  </a:cubicBezTo>
                  <a:cubicBezTo>
                    <a:pt x="21078" y="10150"/>
                    <a:pt x="21073" y="10145"/>
                    <a:pt x="21063" y="10145"/>
                  </a:cubicBezTo>
                  <a:cubicBezTo>
                    <a:pt x="21022" y="10145"/>
                    <a:pt x="20910" y="10229"/>
                    <a:pt x="20864" y="10280"/>
                  </a:cubicBezTo>
                  <a:cubicBezTo>
                    <a:pt x="20845" y="10301"/>
                    <a:pt x="20826" y="10310"/>
                    <a:pt x="20810" y="10310"/>
                  </a:cubicBezTo>
                  <a:cubicBezTo>
                    <a:pt x="20776" y="10310"/>
                    <a:pt x="20751" y="10276"/>
                    <a:pt x="20751" y="10242"/>
                  </a:cubicBezTo>
                  <a:cubicBezTo>
                    <a:pt x="20749" y="10231"/>
                    <a:pt x="20744" y="10226"/>
                    <a:pt x="20737" y="10226"/>
                  </a:cubicBezTo>
                  <a:cubicBezTo>
                    <a:pt x="20712" y="10226"/>
                    <a:pt x="20667" y="10281"/>
                    <a:pt x="20682" y="10324"/>
                  </a:cubicBezTo>
                  <a:cubicBezTo>
                    <a:pt x="20691" y="10368"/>
                    <a:pt x="20664" y="10385"/>
                    <a:pt x="20639" y="10385"/>
                  </a:cubicBezTo>
                  <a:cubicBezTo>
                    <a:pt x="20632" y="10385"/>
                    <a:pt x="20625" y="10384"/>
                    <a:pt x="20619" y="10381"/>
                  </a:cubicBezTo>
                  <a:cubicBezTo>
                    <a:pt x="20618" y="10380"/>
                    <a:pt x="20617" y="10380"/>
                    <a:pt x="20616" y="10380"/>
                  </a:cubicBezTo>
                  <a:cubicBezTo>
                    <a:pt x="20585" y="10380"/>
                    <a:pt x="20549" y="10547"/>
                    <a:pt x="20524" y="10620"/>
                  </a:cubicBezTo>
                  <a:cubicBezTo>
                    <a:pt x="20505" y="10683"/>
                    <a:pt x="20493" y="10746"/>
                    <a:pt x="20487" y="10815"/>
                  </a:cubicBezTo>
                  <a:cubicBezTo>
                    <a:pt x="20487" y="10819"/>
                    <a:pt x="20485" y="10820"/>
                    <a:pt x="20482" y="10820"/>
                  </a:cubicBezTo>
                  <a:cubicBezTo>
                    <a:pt x="20469" y="10820"/>
                    <a:pt x="20433" y="10791"/>
                    <a:pt x="20417" y="10771"/>
                  </a:cubicBezTo>
                  <a:cubicBezTo>
                    <a:pt x="20398" y="10752"/>
                    <a:pt x="20455" y="10626"/>
                    <a:pt x="20487" y="10589"/>
                  </a:cubicBezTo>
                  <a:cubicBezTo>
                    <a:pt x="20518" y="10544"/>
                    <a:pt x="20367" y="10456"/>
                    <a:pt x="20310" y="10431"/>
                  </a:cubicBezTo>
                  <a:cubicBezTo>
                    <a:pt x="20254" y="10400"/>
                    <a:pt x="20291" y="10343"/>
                    <a:pt x="20329" y="10337"/>
                  </a:cubicBezTo>
                  <a:cubicBezTo>
                    <a:pt x="20367" y="10324"/>
                    <a:pt x="20531" y="10217"/>
                    <a:pt x="20537" y="10154"/>
                  </a:cubicBezTo>
                  <a:cubicBezTo>
                    <a:pt x="20537" y="10106"/>
                    <a:pt x="20500" y="10088"/>
                    <a:pt x="20468" y="10088"/>
                  </a:cubicBezTo>
                  <a:cubicBezTo>
                    <a:pt x="20453" y="10088"/>
                    <a:pt x="20440" y="10092"/>
                    <a:pt x="20430" y="10098"/>
                  </a:cubicBezTo>
                  <a:cubicBezTo>
                    <a:pt x="20429" y="10098"/>
                    <a:pt x="20427" y="10099"/>
                    <a:pt x="20426" y="10099"/>
                  </a:cubicBezTo>
                  <a:cubicBezTo>
                    <a:pt x="20396" y="10099"/>
                    <a:pt x="20371" y="9893"/>
                    <a:pt x="20317" y="9827"/>
                  </a:cubicBezTo>
                  <a:cubicBezTo>
                    <a:pt x="20266" y="9770"/>
                    <a:pt x="20197" y="9726"/>
                    <a:pt x="20128" y="9714"/>
                  </a:cubicBezTo>
                  <a:cubicBezTo>
                    <a:pt x="20096" y="9714"/>
                    <a:pt x="19926" y="9846"/>
                    <a:pt x="19864" y="9877"/>
                  </a:cubicBezTo>
                  <a:cubicBezTo>
                    <a:pt x="19794" y="9915"/>
                    <a:pt x="19694" y="10060"/>
                    <a:pt x="19731" y="10110"/>
                  </a:cubicBezTo>
                  <a:cubicBezTo>
                    <a:pt x="19757" y="10154"/>
                    <a:pt x="19750" y="10217"/>
                    <a:pt x="19712" y="10255"/>
                  </a:cubicBezTo>
                  <a:cubicBezTo>
                    <a:pt x="19711" y="10256"/>
                    <a:pt x="19710" y="10256"/>
                    <a:pt x="19709" y="10256"/>
                  </a:cubicBezTo>
                  <a:cubicBezTo>
                    <a:pt x="19685" y="10256"/>
                    <a:pt x="19662" y="10094"/>
                    <a:pt x="19656" y="10028"/>
                  </a:cubicBezTo>
                  <a:cubicBezTo>
                    <a:pt x="19668" y="9928"/>
                    <a:pt x="19687" y="9827"/>
                    <a:pt x="19712" y="9733"/>
                  </a:cubicBezTo>
                  <a:cubicBezTo>
                    <a:pt x="19725" y="9695"/>
                    <a:pt x="19744" y="9657"/>
                    <a:pt x="19775" y="9638"/>
                  </a:cubicBezTo>
                  <a:cubicBezTo>
                    <a:pt x="19788" y="9575"/>
                    <a:pt x="19794" y="9512"/>
                    <a:pt x="19782" y="9456"/>
                  </a:cubicBezTo>
                  <a:cubicBezTo>
                    <a:pt x="19782" y="9405"/>
                    <a:pt x="19706" y="9374"/>
                    <a:pt x="19675" y="9374"/>
                  </a:cubicBezTo>
                  <a:cubicBezTo>
                    <a:pt x="19612" y="9405"/>
                    <a:pt x="19555" y="9449"/>
                    <a:pt x="19511" y="9506"/>
                  </a:cubicBezTo>
                  <a:cubicBezTo>
                    <a:pt x="19454" y="9544"/>
                    <a:pt x="19391" y="9569"/>
                    <a:pt x="19329" y="9575"/>
                  </a:cubicBezTo>
                  <a:cubicBezTo>
                    <a:pt x="19284" y="9575"/>
                    <a:pt x="19266" y="9720"/>
                    <a:pt x="19272" y="9777"/>
                  </a:cubicBezTo>
                  <a:cubicBezTo>
                    <a:pt x="19272" y="9791"/>
                    <a:pt x="19264" y="9797"/>
                    <a:pt x="19252" y="9797"/>
                  </a:cubicBezTo>
                  <a:cubicBezTo>
                    <a:pt x="19216" y="9797"/>
                    <a:pt x="19141" y="9747"/>
                    <a:pt x="19108" y="9714"/>
                  </a:cubicBezTo>
                  <a:cubicBezTo>
                    <a:pt x="19045" y="9619"/>
                    <a:pt x="19001" y="9519"/>
                    <a:pt x="18976" y="9418"/>
                  </a:cubicBezTo>
                  <a:cubicBezTo>
                    <a:pt x="18972" y="9389"/>
                    <a:pt x="18946" y="9371"/>
                    <a:pt x="18920" y="9371"/>
                  </a:cubicBezTo>
                  <a:cubicBezTo>
                    <a:pt x="18906" y="9371"/>
                    <a:pt x="18892" y="9376"/>
                    <a:pt x="18882" y="9386"/>
                  </a:cubicBezTo>
                  <a:cubicBezTo>
                    <a:pt x="18831" y="9506"/>
                    <a:pt x="18787" y="9626"/>
                    <a:pt x="18762" y="9751"/>
                  </a:cubicBezTo>
                  <a:cubicBezTo>
                    <a:pt x="18758" y="9770"/>
                    <a:pt x="18747" y="9778"/>
                    <a:pt x="18731" y="9778"/>
                  </a:cubicBezTo>
                  <a:cubicBezTo>
                    <a:pt x="18665" y="9778"/>
                    <a:pt x="18522" y="9651"/>
                    <a:pt x="18466" y="9575"/>
                  </a:cubicBezTo>
                  <a:cubicBezTo>
                    <a:pt x="18403" y="9491"/>
                    <a:pt x="18314" y="9451"/>
                    <a:pt x="18268" y="9451"/>
                  </a:cubicBezTo>
                  <a:cubicBezTo>
                    <a:pt x="18259" y="9451"/>
                    <a:pt x="18251" y="9453"/>
                    <a:pt x="18246" y="9456"/>
                  </a:cubicBezTo>
                  <a:cubicBezTo>
                    <a:pt x="18221" y="9475"/>
                    <a:pt x="18259" y="9613"/>
                    <a:pt x="18284" y="9663"/>
                  </a:cubicBezTo>
                  <a:cubicBezTo>
                    <a:pt x="18309" y="9714"/>
                    <a:pt x="18196" y="9947"/>
                    <a:pt x="18215" y="10047"/>
                  </a:cubicBezTo>
                  <a:cubicBezTo>
                    <a:pt x="18223" y="10090"/>
                    <a:pt x="18223" y="10106"/>
                    <a:pt x="18218" y="10106"/>
                  </a:cubicBezTo>
                  <a:cubicBezTo>
                    <a:pt x="18212" y="10106"/>
                    <a:pt x="18200" y="10084"/>
                    <a:pt x="18189" y="10060"/>
                  </a:cubicBezTo>
                  <a:cubicBezTo>
                    <a:pt x="18180" y="10021"/>
                    <a:pt x="18086" y="10005"/>
                    <a:pt x="18017" y="10005"/>
                  </a:cubicBezTo>
                  <a:cubicBezTo>
                    <a:pt x="17995" y="10005"/>
                    <a:pt x="17976" y="10007"/>
                    <a:pt x="17963" y="10010"/>
                  </a:cubicBezTo>
                  <a:cubicBezTo>
                    <a:pt x="17962" y="10010"/>
                    <a:pt x="17961" y="10010"/>
                    <a:pt x="17960" y="10010"/>
                  </a:cubicBezTo>
                  <a:cubicBezTo>
                    <a:pt x="17901" y="10010"/>
                    <a:pt x="17729" y="9819"/>
                    <a:pt x="17692" y="9739"/>
                  </a:cubicBezTo>
                  <a:cubicBezTo>
                    <a:pt x="17657" y="9668"/>
                    <a:pt x="17588" y="9625"/>
                    <a:pt x="17518" y="9625"/>
                  </a:cubicBezTo>
                  <a:cubicBezTo>
                    <a:pt x="17513" y="9625"/>
                    <a:pt x="17508" y="9625"/>
                    <a:pt x="17503" y="9626"/>
                  </a:cubicBezTo>
                  <a:cubicBezTo>
                    <a:pt x="17466" y="9638"/>
                    <a:pt x="17459" y="9903"/>
                    <a:pt x="17522" y="9991"/>
                  </a:cubicBezTo>
                  <a:cubicBezTo>
                    <a:pt x="17582" y="10075"/>
                    <a:pt x="17545" y="10136"/>
                    <a:pt x="17509" y="10136"/>
                  </a:cubicBezTo>
                  <a:cubicBezTo>
                    <a:pt x="17507" y="10136"/>
                    <a:pt x="17505" y="10136"/>
                    <a:pt x="17503" y="10135"/>
                  </a:cubicBezTo>
                  <a:cubicBezTo>
                    <a:pt x="17472" y="10129"/>
                    <a:pt x="17371" y="9972"/>
                    <a:pt x="17365" y="9909"/>
                  </a:cubicBezTo>
                  <a:cubicBezTo>
                    <a:pt x="17362" y="9881"/>
                    <a:pt x="17331" y="9869"/>
                    <a:pt x="17290" y="9869"/>
                  </a:cubicBezTo>
                  <a:cubicBezTo>
                    <a:pt x="17231" y="9869"/>
                    <a:pt x="17153" y="9894"/>
                    <a:pt x="17119" y="9928"/>
                  </a:cubicBezTo>
                  <a:cubicBezTo>
                    <a:pt x="17063" y="9978"/>
                    <a:pt x="16994" y="10010"/>
                    <a:pt x="16918" y="10022"/>
                  </a:cubicBezTo>
                  <a:cubicBezTo>
                    <a:pt x="16887" y="10022"/>
                    <a:pt x="16868" y="10104"/>
                    <a:pt x="16868" y="10148"/>
                  </a:cubicBezTo>
                  <a:cubicBezTo>
                    <a:pt x="16870" y="10164"/>
                    <a:pt x="16857" y="10170"/>
                    <a:pt x="16837" y="10170"/>
                  </a:cubicBezTo>
                  <a:cubicBezTo>
                    <a:pt x="16803" y="10170"/>
                    <a:pt x="16751" y="10154"/>
                    <a:pt x="16723" y="10142"/>
                  </a:cubicBezTo>
                  <a:cubicBezTo>
                    <a:pt x="16685" y="10117"/>
                    <a:pt x="16597" y="9940"/>
                    <a:pt x="16584" y="9877"/>
                  </a:cubicBezTo>
                  <a:cubicBezTo>
                    <a:pt x="16576" y="9845"/>
                    <a:pt x="16551" y="9826"/>
                    <a:pt x="16525" y="9826"/>
                  </a:cubicBezTo>
                  <a:cubicBezTo>
                    <a:pt x="16510" y="9826"/>
                    <a:pt x="16495" y="9832"/>
                    <a:pt x="16484" y="9846"/>
                  </a:cubicBezTo>
                  <a:cubicBezTo>
                    <a:pt x="16465" y="9865"/>
                    <a:pt x="16383" y="10066"/>
                    <a:pt x="16339" y="10123"/>
                  </a:cubicBezTo>
                  <a:cubicBezTo>
                    <a:pt x="16330" y="10133"/>
                    <a:pt x="16315" y="10138"/>
                    <a:pt x="16298" y="10138"/>
                  </a:cubicBezTo>
                  <a:cubicBezTo>
                    <a:pt x="16217" y="10138"/>
                    <a:pt x="16066" y="10045"/>
                    <a:pt x="16024" y="9978"/>
                  </a:cubicBezTo>
                  <a:cubicBezTo>
                    <a:pt x="15982" y="9921"/>
                    <a:pt x="15918" y="9893"/>
                    <a:pt x="15878" y="9893"/>
                  </a:cubicBezTo>
                  <a:cubicBezTo>
                    <a:pt x="15865" y="9893"/>
                    <a:pt x="15854" y="9896"/>
                    <a:pt x="15848" y="9903"/>
                  </a:cubicBezTo>
                  <a:cubicBezTo>
                    <a:pt x="15823" y="9921"/>
                    <a:pt x="15861" y="10066"/>
                    <a:pt x="15886" y="10110"/>
                  </a:cubicBezTo>
                  <a:cubicBezTo>
                    <a:pt x="15903" y="10157"/>
                    <a:pt x="15645" y="10193"/>
                    <a:pt x="15512" y="10193"/>
                  </a:cubicBezTo>
                  <a:cubicBezTo>
                    <a:pt x="15502" y="10193"/>
                    <a:pt x="15492" y="10192"/>
                    <a:pt x="15483" y="10192"/>
                  </a:cubicBezTo>
                  <a:cubicBezTo>
                    <a:pt x="15363" y="10192"/>
                    <a:pt x="15250" y="10129"/>
                    <a:pt x="15244" y="10104"/>
                  </a:cubicBezTo>
                  <a:cubicBezTo>
                    <a:pt x="15244" y="10086"/>
                    <a:pt x="15201" y="10073"/>
                    <a:pt x="15157" y="10073"/>
                  </a:cubicBezTo>
                  <a:cubicBezTo>
                    <a:pt x="15121" y="10073"/>
                    <a:pt x="15084" y="10082"/>
                    <a:pt x="15068" y="10104"/>
                  </a:cubicBezTo>
                  <a:cubicBezTo>
                    <a:pt x="15030" y="10148"/>
                    <a:pt x="14866" y="10192"/>
                    <a:pt x="14703" y="10198"/>
                  </a:cubicBezTo>
                  <a:lnTo>
                    <a:pt x="13954" y="10085"/>
                  </a:lnTo>
                  <a:cubicBezTo>
                    <a:pt x="13940" y="10083"/>
                    <a:pt x="13927" y="10082"/>
                    <a:pt x="13913" y="10082"/>
                  </a:cubicBezTo>
                  <a:cubicBezTo>
                    <a:pt x="13771" y="10082"/>
                    <a:pt x="13638" y="10197"/>
                    <a:pt x="13633" y="10249"/>
                  </a:cubicBezTo>
                  <a:cubicBezTo>
                    <a:pt x="13621" y="10301"/>
                    <a:pt x="13501" y="10337"/>
                    <a:pt x="13353" y="10337"/>
                  </a:cubicBezTo>
                  <a:cubicBezTo>
                    <a:pt x="13342" y="10337"/>
                    <a:pt x="13330" y="10337"/>
                    <a:pt x="13318" y="10337"/>
                  </a:cubicBezTo>
                  <a:lnTo>
                    <a:pt x="12966" y="10211"/>
                  </a:lnTo>
                  <a:cubicBezTo>
                    <a:pt x="12808" y="10161"/>
                    <a:pt x="12670" y="10003"/>
                    <a:pt x="12695" y="9965"/>
                  </a:cubicBezTo>
                  <a:cubicBezTo>
                    <a:pt x="12714" y="9928"/>
                    <a:pt x="12651" y="9525"/>
                    <a:pt x="12657" y="9380"/>
                  </a:cubicBezTo>
                  <a:cubicBezTo>
                    <a:pt x="12663" y="9235"/>
                    <a:pt x="12777" y="9103"/>
                    <a:pt x="12814" y="9097"/>
                  </a:cubicBezTo>
                  <a:cubicBezTo>
                    <a:pt x="12852" y="9091"/>
                    <a:pt x="12802" y="8990"/>
                    <a:pt x="12770" y="8952"/>
                  </a:cubicBezTo>
                  <a:cubicBezTo>
                    <a:pt x="12739" y="8921"/>
                    <a:pt x="13979" y="8757"/>
                    <a:pt x="14023" y="8738"/>
                  </a:cubicBezTo>
                  <a:cubicBezTo>
                    <a:pt x="14073" y="8719"/>
                    <a:pt x="14155" y="8568"/>
                    <a:pt x="14218" y="8568"/>
                  </a:cubicBezTo>
                  <a:cubicBezTo>
                    <a:pt x="14281" y="8568"/>
                    <a:pt x="14287" y="8423"/>
                    <a:pt x="14275" y="8367"/>
                  </a:cubicBezTo>
                  <a:cubicBezTo>
                    <a:pt x="14263" y="8321"/>
                    <a:pt x="14078" y="8291"/>
                    <a:pt x="13984" y="8291"/>
                  </a:cubicBezTo>
                  <a:cubicBezTo>
                    <a:pt x="13975" y="8291"/>
                    <a:pt x="13967" y="8291"/>
                    <a:pt x="13960" y="8291"/>
                  </a:cubicBezTo>
                  <a:cubicBezTo>
                    <a:pt x="13959" y="8291"/>
                    <a:pt x="13958" y="8291"/>
                    <a:pt x="13958" y="8291"/>
                  </a:cubicBezTo>
                  <a:cubicBezTo>
                    <a:pt x="13858" y="8291"/>
                    <a:pt x="12764" y="7945"/>
                    <a:pt x="12764" y="7945"/>
                  </a:cubicBezTo>
                  <a:cubicBezTo>
                    <a:pt x="12619" y="7857"/>
                    <a:pt x="12531" y="7675"/>
                    <a:pt x="12544" y="7630"/>
                  </a:cubicBezTo>
                  <a:cubicBezTo>
                    <a:pt x="12550" y="7580"/>
                    <a:pt x="12512" y="7196"/>
                    <a:pt x="12512" y="7064"/>
                  </a:cubicBezTo>
                  <a:cubicBezTo>
                    <a:pt x="12519" y="6926"/>
                    <a:pt x="12600" y="6812"/>
                    <a:pt x="12645" y="6812"/>
                  </a:cubicBezTo>
                  <a:cubicBezTo>
                    <a:pt x="12682" y="6806"/>
                    <a:pt x="12645" y="6699"/>
                    <a:pt x="12626" y="6661"/>
                  </a:cubicBezTo>
                  <a:cubicBezTo>
                    <a:pt x="12600" y="6623"/>
                    <a:pt x="13645" y="6466"/>
                    <a:pt x="13645" y="6466"/>
                  </a:cubicBezTo>
                  <a:cubicBezTo>
                    <a:pt x="13653" y="6466"/>
                    <a:pt x="13661" y="6467"/>
                    <a:pt x="13668" y="6467"/>
                  </a:cubicBezTo>
                  <a:cubicBezTo>
                    <a:pt x="13820" y="6467"/>
                    <a:pt x="13928" y="6408"/>
                    <a:pt x="13928" y="6372"/>
                  </a:cubicBezTo>
                  <a:cubicBezTo>
                    <a:pt x="13922" y="6334"/>
                    <a:pt x="14017" y="6284"/>
                    <a:pt x="14054" y="6277"/>
                  </a:cubicBezTo>
                  <a:cubicBezTo>
                    <a:pt x="14092" y="6271"/>
                    <a:pt x="14111" y="6139"/>
                    <a:pt x="14105" y="6095"/>
                  </a:cubicBezTo>
                  <a:cubicBezTo>
                    <a:pt x="14105" y="6044"/>
                    <a:pt x="13853" y="5982"/>
                    <a:pt x="13759" y="5982"/>
                  </a:cubicBezTo>
                  <a:cubicBezTo>
                    <a:pt x="13664" y="5982"/>
                    <a:pt x="12594" y="5365"/>
                    <a:pt x="12462" y="5270"/>
                  </a:cubicBezTo>
                  <a:lnTo>
                    <a:pt x="11203" y="4440"/>
                  </a:lnTo>
                  <a:cubicBezTo>
                    <a:pt x="11084" y="4351"/>
                    <a:pt x="11002" y="4226"/>
                    <a:pt x="10958" y="4081"/>
                  </a:cubicBezTo>
                  <a:cubicBezTo>
                    <a:pt x="10958" y="4030"/>
                    <a:pt x="10863" y="3986"/>
                    <a:pt x="10819" y="3986"/>
                  </a:cubicBezTo>
                  <a:cubicBezTo>
                    <a:pt x="10782" y="3986"/>
                    <a:pt x="10687" y="3873"/>
                    <a:pt x="10662" y="3829"/>
                  </a:cubicBezTo>
                  <a:cubicBezTo>
                    <a:pt x="10643" y="3785"/>
                    <a:pt x="10675" y="3596"/>
                    <a:pt x="10649" y="3533"/>
                  </a:cubicBezTo>
                  <a:cubicBezTo>
                    <a:pt x="10631" y="3470"/>
                    <a:pt x="10599" y="2262"/>
                    <a:pt x="10593" y="2105"/>
                  </a:cubicBezTo>
                  <a:cubicBezTo>
                    <a:pt x="10593" y="2105"/>
                    <a:pt x="10586" y="644"/>
                    <a:pt x="10580" y="512"/>
                  </a:cubicBezTo>
                  <a:cubicBezTo>
                    <a:pt x="10568" y="386"/>
                    <a:pt x="10555" y="141"/>
                    <a:pt x="10555" y="91"/>
                  </a:cubicBezTo>
                  <a:cubicBezTo>
                    <a:pt x="10555" y="50"/>
                    <a:pt x="10493" y="0"/>
                    <a:pt x="104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11"/>
            <p:cNvSpPr/>
            <p:nvPr/>
          </p:nvSpPr>
          <p:spPr>
            <a:xfrm>
              <a:off x="-137225" y="4169209"/>
              <a:ext cx="9281224" cy="1173100"/>
            </a:xfrm>
            <a:custGeom>
              <a:avLst/>
              <a:gdLst/>
              <a:ahLst/>
              <a:cxnLst/>
              <a:rect l="l" t="t" r="r" b="b"/>
              <a:pathLst>
                <a:path w="141617" h="17899" extrusionOk="0">
                  <a:moveTo>
                    <a:pt x="63589" y="0"/>
                  </a:moveTo>
                  <a:cubicBezTo>
                    <a:pt x="62110" y="0"/>
                    <a:pt x="60699" y="597"/>
                    <a:pt x="59288" y="1041"/>
                  </a:cubicBezTo>
                  <a:cubicBezTo>
                    <a:pt x="58445" y="1304"/>
                    <a:pt x="57544" y="1522"/>
                    <a:pt x="56652" y="1522"/>
                  </a:cubicBezTo>
                  <a:cubicBezTo>
                    <a:pt x="56392" y="1522"/>
                    <a:pt x="56134" y="1504"/>
                    <a:pt x="55877" y="1463"/>
                  </a:cubicBezTo>
                  <a:cubicBezTo>
                    <a:pt x="55306" y="1371"/>
                    <a:pt x="54821" y="1267"/>
                    <a:pt x="54336" y="1267"/>
                  </a:cubicBezTo>
                  <a:cubicBezTo>
                    <a:pt x="53890" y="1267"/>
                    <a:pt x="53444" y="1355"/>
                    <a:pt x="52931" y="1620"/>
                  </a:cubicBezTo>
                  <a:cubicBezTo>
                    <a:pt x="52686" y="1752"/>
                    <a:pt x="52453" y="1909"/>
                    <a:pt x="52189" y="1997"/>
                  </a:cubicBezTo>
                  <a:cubicBezTo>
                    <a:pt x="51962" y="2072"/>
                    <a:pt x="51736" y="2096"/>
                    <a:pt x="51510" y="2096"/>
                  </a:cubicBezTo>
                  <a:cubicBezTo>
                    <a:pt x="51118" y="2096"/>
                    <a:pt x="50728" y="2024"/>
                    <a:pt x="50344" y="2024"/>
                  </a:cubicBezTo>
                  <a:cubicBezTo>
                    <a:pt x="50017" y="2024"/>
                    <a:pt x="49693" y="2076"/>
                    <a:pt x="49375" y="2268"/>
                  </a:cubicBezTo>
                  <a:cubicBezTo>
                    <a:pt x="48570" y="2759"/>
                    <a:pt x="47682" y="3042"/>
                    <a:pt x="46833" y="3495"/>
                  </a:cubicBezTo>
                  <a:cubicBezTo>
                    <a:pt x="46556" y="3646"/>
                    <a:pt x="46285" y="3810"/>
                    <a:pt x="45970" y="3867"/>
                  </a:cubicBezTo>
                  <a:cubicBezTo>
                    <a:pt x="45853" y="3882"/>
                    <a:pt x="45735" y="3890"/>
                    <a:pt x="45616" y="3890"/>
                  </a:cubicBezTo>
                  <a:cubicBezTo>
                    <a:pt x="45486" y="3890"/>
                    <a:pt x="45356" y="3880"/>
                    <a:pt x="45228" y="3860"/>
                  </a:cubicBezTo>
                  <a:cubicBezTo>
                    <a:pt x="44942" y="3836"/>
                    <a:pt x="44654" y="3823"/>
                    <a:pt x="44367" y="3823"/>
                  </a:cubicBezTo>
                  <a:cubicBezTo>
                    <a:pt x="43853" y="3823"/>
                    <a:pt x="43339" y="3864"/>
                    <a:pt x="42830" y="3949"/>
                  </a:cubicBezTo>
                  <a:cubicBezTo>
                    <a:pt x="41829" y="4125"/>
                    <a:pt x="40854" y="4502"/>
                    <a:pt x="39828" y="4521"/>
                  </a:cubicBezTo>
                  <a:cubicBezTo>
                    <a:pt x="39803" y="4522"/>
                    <a:pt x="39779" y="4522"/>
                    <a:pt x="39755" y="4522"/>
                  </a:cubicBezTo>
                  <a:cubicBezTo>
                    <a:pt x="38926" y="4522"/>
                    <a:pt x="38249" y="4113"/>
                    <a:pt x="37436" y="3936"/>
                  </a:cubicBezTo>
                  <a:cubicBezTo>
                    <a:pt x="37231" y="3891"/>
                    <a:pt x="37033" y="3877"/>
                    <a:pt x="36838" y="3877"/>
                  </a:cubicBezTo>
                  <a:cubicBezTo>
                    <a:pt x="36517" y="3877"/>
                    <a:pt x="36205" y="3915"/>
                    <a:pt x="35885" y="3915"/>
                  </a:cubicBezTo>
                  <a:cubicBezTo>
                    <a:pt x="35774" y="3915"/>
                    <a:pt x="35662" y="3910"/>
                    <a:pt x="35548" y="3898"/>
                  </a:cubicBezTo>
                  <a:cubicBezTo>
                    <a:pt x="34371" y="3779"/>
                    <a:pt x="33408" y="2979"/>
                    <a:pt x="32244" y="2790"/>
                  </a:cubicBezTo>
                  <a:cubicBezTo>
                    <a:pt x="31975" y="2748"/>
                    <a:pt x="31724" y="2740"/>
                    <a:pt x="31484" y="2740"/>
                  </a:cubicBezTo>
                  <a:cubicBezTo>
                    <a:pt x="31349" y="2740"/>
                    <a:pt x="31217" y="2742"/>
                    <a:pt x="31088" y="2742"/>
                  </a:cubicBezTo>
                  <a:cubicBezTo>
                    <a:pt x="30532" y="2742"/>
                    <a:pt x="30015" y="2698"/>
                    <a:pt x="29430" y="2224"/>
                  </a:cubicBezTo>
                  <a:cubicBezTo>
                    <a:pt x="29204" y="2042"/>
                    <a:pt x="28996" y="1815"/>
                    <a:pt x="28719" y="1733"/>
                  </a:cubicBezTo>
                  <a:cubicBezTo>
                    <a:pt x="28605" y="1695"/>
                    <a:pt x="28486" y="1684"/>
                    <a:pt x="28366" y="1684"/>
                  </a:cubicBezTo>
                  <a:cubicBezTo>
                    <a:pt x="28229" y="1684"/>
                    <a:pt x="28089" y="1698"/>
                    <a:pt x="27951" y="1702"/>
                  </a:cubicBezTo>
                  <a:cubicBezTo>
                    <a:pt x="27923" y="1703"/>
                    <a:pt x="27895" y="1703"/>
                    <a:pt x="27867" y="1703"/>
                  </a:cubicBezTo>
                  <a:cubicBezTo>
                    <a:pt x="27042" y="1703"/>
                    <a:pt x="26263" y="1352"/>
                    <a:pt x="25484" y="1072"/>
                  </a:cubicBezTo>
                  <a:cubicBezTo>
                    <a:pt x="25241" y="988"/>
                    <a:pt x="25046" y="957"/>
                    <a:pt x="24867" y="957"/>
                  </a:cubicBezTo>
                  <a:cubicBezTo>
                    <a:pt x="24540" y="957"/>
                    <a:pt x="24269" y="1060"/>
                    <a:pt x="23867" y="1129"/>
                  </a:cubicBezTo>
                  <a:cubicBezTo>
                    <a:pt x="23802" y="1139"/>
                    <a:pt x="23738" y="1144"/>
                    <a:pt x="23674" y="1144"/>
                  </a:cubicBezTo>
                  <a:cubicBezTo>
                    <a:pt x="23228" y="1144"/>
                    <a:pt x="22797" y="928"/>
                    <a:pt x="22353" y="928"/>
                  </a:cubicBezTo>
                  <a:cubicBezTo>
                    <a:pt x="22270" y="928"/>
                    <a:pt x="22188" y="935"/>
                    <a:pt x="22104" y="953"/>
                  </a:cubicBezTo>
                  <a:cubicBezTo>
                    <a:pt x="21903" y="1016"/>
                    <a:pt x="21708" y="1104"/>
                    <a:pt x="21532" y="1223"/>
                  </a:cubicBezTo>
                  <a:cubicBezTo>
                    <a:pt x="20594" y="1783"/>
                    <a:pt x="19769" y="2042"/>
                    <a:pt x="18687" y="2092"/>
                  </a:cubicBezTo>
                  <a:cubicBezTo>
                    <a:pt x="17579" y="2149"/>
                    <a:pt x="16339" y="2136"/>
                    <a:pt x="15269" y="2438"/>
                  </a:cubicBezTo>
                  <a:cubicBezTo>
                    <a:pt x="14841" y="2564"/>
                    <a:pt x="14439" y="2746"/>
                    <a:pt x="14011" y="2847"/>
                  </a:cubicBezTo>
                  <a:cubicBezTo>
                    <a:pt x="13695" y="2923"/>
                    <a:pt x="13391" y="2953"/>
                    <a:pt x="13091" y="2953"/>
                  </a:cubicBezTo>
                  <a:cubicBezTo>
                    <a:pt x="12303" y="2953"/>
                    <a:pt x="11553" y="2745"/>
                    <a:pt x="10750" y="2627"/>
                  </a:cubicBezTo>
                  <a:cubicBezTo>
                    <a:pt x="10192" y="2545"/>
                    <a:pt x="9619" y="2523"/>
                    <a:pt x="9043" y="2523"/>
                  </a:cubicBezTo>
                  <a:cubicBezTo>
                    <a:pt x="8385" y="2523"/>
                    <a:pt x="7723" y="2551"/>
                    <a:pt x="7075" y="2551"/>
                  </a:cubicBezTo>
                  <a:cubicBezTo>
                    <a:pt x="4331" y="2551"/>
                    <a:pt x="2462" y="877"/>
                    <a:pt x="1" y="15"/>
                  </a:cubicBezTo>
                  <a:lnTo>
                    <a:pt x="1" y="15"/>
                  </a:lnTo>
                  <a:cubicBezTo>
                    <a:pt x="1" y="15"/>
                    <a:pt x="649" y="16316"/>
                    <a:pt x="1146" y="16794"/>
                  </a:cubicBezTo>
                  <a:cubicBezTo>
                    <a:pt x="1398" y="17052"/>
                    <a:pt x="1731" y="17222"/>
                    <a:pt x="2090" y="17266"/>
                  </a:cubicBezTo>
                  <a:cubicBezTo>
                    <a:pt x="2298" y="17301"/>
                    <a:pt x="2528" y="17313"/>
                    <a:pt x="2764" y="17313"/>
                  </a:cubicBezTo>
                  <a:cubicBezTo>
                    <a:pt x="3251" y="17313"/>
                    <a:pt x="3769" y="17262"/>
                    <a:pt x="4192" y="17254"/>
                  </a:cubicBezTo>
                  <a:cubicBezTo>
                    <a:pt x="5898" y="17222"/>
                    <a:pt x="7604" y="17197"/>
                    <a:pt x="9303" y="17134"/>
                  </a:cubicBezTo>
                  <a:cubicBezTo>
                    <a:pt x="14476" y="16951"/>
                    <a:pt x="19650" y="16876"/>
                    <a:pt x="24823" y="16832"/>
                  </a:cubicBezTo>
                  <a:cubicBezTo>
                    <a:pt x="30935" y="16788"/>
                    <a:pt x="37040" y="16612"/>
                    <a:pt x="43151" y="16454"/>
                  </a:cubicBezTo>
                  <a:cubicBezTo>
                    <a:pt x="47972" y="16335"/>
                    <a:pt x="52805" y="16410"/>
                    <a:pt x="57620" y="16215"/>
                  </a:cubicBezTo>
                  <a:cubicBezTo>
                    <a:pt x="60717" y="16095"/>
                    <a:pt x="63801" y="15781"/>
                    <a:pt x="66885" y="15523"/>
                  </a:cubicBezTo>
                  <a:cubicBezTo>
                    <a:pt x="68515" y="15756"/>
                    <a:pt x="70189" y="15787"/>
                    <a:pt x="71832" y="15894"/>
                  </a:cubicBezTo>
                  <a:cubicBezTo>
                    <a:pt x="75891" y="16146"/>
                    <a:pt x="79938" y="16637"/>
                    <a:pt x="83997" y="16800"/>
                  </a:cubicBezTo>
                  <a:cubicBezTo>
                    <a:pt x="88818" y="16989"/>
                    <a:pt x="93646" y="16914"/>
                    <a:pt x="98467" y="17040"/>
                  </a:cubicBezTo>
                  <a:cubicBezTo>
                    <a:pt x="104578" y="17197"/>
                    <a:pt x="110683" y="17367"/>
                    <a:pt x="116794" y="17417"/>
                  </a:cubicBezTo>
                  <a:cubicBezTo>
                    <a:pt x="121968" y="17455"/>
                    <a:pt x="127141" y="17530"/>
                    <a:pt x="132315" y="17713"/>
                  </a:cubicBezTo>
                  <a:cubicBezTo>
                    <a:pt x="134020" y="17776"/>
                    <a:pt x="135726" y="17801"/>
                    <a:pt x="137432" y="17839"/>
                  </a:cubicBezTo>
                  <a:cubicBezTo>
                    <a:pt x="137851" y="17847"/>
                    <a:pt x="138370" y="17899"/>
                    <a:pt x="138858" y="17899"/>
                  </a:cubicBezTo>
                  <a:cubicBezTo>
                    <a:pt x="139096" y="17899"/>
                    <a:pt x="139326" y="17886"/>
                    <a:pt x="139534" y="17851"/>
                  </a:cubicBezTo>
                  <a:cubicBezTo>
                    <a:pt x="139892" y="17801"/>
                    <a:pt x="140226" y="17637"/>
                    <a:pt x="140478" y="17379"/>
                  </a:cubicBezTo>
                  <a:cubicBezTo>
                    <a:pt x="140975" y="16901"/>
                    <a:pt x="141617" y="601"/>
                    <a:pt x="141617" y="600"/>
                  </a:cubicBezTo>
                  <a:lnTo>
                    <a:pt x="141617" y="600"/>
                  </a:lnTo>
                  <a:cubicBezTo>
                    <a:pt x="139169" y="1456"/>
                    <a:pt x="137306" y="3130"/>
                    <a:pt x="134555" y="3130"/>
                  </a:cubicBezTo>
                  <a:cubicBezTo>
                    <a:pt x="133927" y="3130"/>
                    <a:pt x="133285" y="3105"/>
                    <a:pt x="132647" y="3105"/>
                  </a:cubicBezTo>
                  <a:cubicBezTo>
                    <a:pt x="132050" y="3105"/>
                    <a:pt x="131457" y="3127"/>
                    <a:pt x="130880" y="3212"/>
                  </a:cubicBezTo>
                  <a:cubicBezTo>
                    <a:pt x="130080" y="3331"/>
                    <a:pt x="129327" y="3536"/>
                    <a:pt x="128537" y="3536"/>
                  </a:cubicBezTo>
                  <a:cubicBezTo>
                    <a:pt x="128238" y="3536"/>
                    <a:pt x="127934" y="3507"/>
                    <a:pt x="127620" y="3432"/>
                  </a:cubicBezTo>
                  <a:cubicBezTo>
                    <a:pt x="127192" y="3325"/>
                    <a:pt x="126789" y="3143"/>
                    <a:pt x="126361" y="3017"/>
                  </a:cubicBezTo>
                  <a:cubicBezTo>
                    <a:pt x="125291" y="2715"/>
                    <a:pt x="124051" y="2728"/>
                    <a:pt x="122943" y="2671"/>
                  </a:cubicBezTo>
                  <a:cubicBezTo>
                    <a:pt x="121861" y="2621"/>
                    <a:pt x="121036" y="2363"/>
                    <a:pt x="120099" y="1802"/>
                  </a:cubicBezTo>
                  <a:cubicBezTo>
                    <a:pt x="119922" y="1683"/>
                    <a:pt x="119727" y="1595"/>
                    <a:pt x="119526" y="1532"/>
                  </a:cubicBezTo>
                  <a:cubicBezTo>
                    <a:pt x="119443" y="1514"/>
                    <a:pt x="119360" y="1507"/>
                    <a:pt x="119278" y="1507"/>
                  </a:cubicBezTo>
                  <a:cubicBezTo>
                    <a:pt x="118833" y="1507"/>
                    <a:pt x="118402" y="1723"/>
                    <a:pt x="117957" y="1723"/>
                  </a:cubicBezTo>
                  <a:cubicBezTo>
                    <a:pt x="117893" y="1723"/>
                    <a:pt x="117828" y="1718"/>
                    <a:pt x="117764" y="1708"/>
                  </a:cubicBezTo>
                  <a:cubicBezTo>
                    <a:pt x="117360" y="1639"/>
                    <a:pt x="117089" y="1537"/>
                    <a:pt x="116767" y="1537"/>
                  </a:cubicBezTo>
                  <a:cubicBezTo>
                    <a:pt x="116587" y="1537"/>
                    <a:pt x="116390" y="1569"/>
                    <a:pt x="116146" y="1658"/>
                  </a:cubicBezTo>
                  <a:cubicBezTo>
                    <a:pt x="115361" y="1934"/>
                    <a:pt x="114575" y="2288"/>
                    <a:pt x="113743" y="2288"/>
                  </a:cubicBezTo>
                  <a:cubicBezTo>
                    <a:pt x="113722" y="2288"/>
                    <a:pt x="113700" y="2287"/>
                    <a:pt x="113679" y="2287"/>
                  </a:cubicBezTo>
                  <a:cubicBezTo>
                    <a:pt x="113541" y="2280"/>
                    <a:pt x="113402" y="2266"/>
                    <a:pt x="113264" y="2266"/>
                  </a:cubicBezTo>
                  <a:cubicBezTo>
                    <a:pt x="113144" y="2266"/>
                    <a:pt x="113025" y="2277"/>
                    <a:pt x="112911" y="2312"/>
                  </a:cubicBezTo>
                  <a:cubicBezTo>
                    <a:pt x="112628" y="2394"/>
                    <a:pt x="112426" y="2621"/>
                    <a:pt x="112200" y="2803"/>
                  </a:cubicBezTo>
                  <a:cubicBezTo>
                    <a:pt x="111615" y="3277"/>
                    <a:pt x="111098" y="3322"/>
                    <a:pt x="110543" y="3322"/>
                  </a:cubicBezTo>
                  <a:cubicBezTo>
                    <a:pt x="110413" y="3322"/>
                    <a:pt x="110282" y="3319"/>
                    <a:pt x="110147" y="3319"/>
                  </a:cubicBezTo>
                  <a:cubicBezTo>
                    <a:pt x="109907" y="3319"/>
                    <a:pt x="109656" y="3327"/>
                    <a:pt x="109387" y="3370"/>
                  </a:cubicBezTo>
                  <a:cubicBezTo>
                    <a:pt x="108222" y="3558"/>
                    <a:pt x="107259" y="4358"/>
                    <a:pt x="106082" y="4477"/>
                  </a:cubicBezTo>
                  <a:cubicBezTo>
                    <a:pt x="105965" y="4490"/>
                    <a:pt x="105849" y="4495"/>
                    <a:pt x="105735" y="4495"/>
                  </a:cubicBezTo>
                  <a:cubicBezTo>
                    <a:pt x="105418" y="4495"/>
                    <a:pt x="105111" y="4459"/>
                    <a:pt x="104793" y="4459"/>
                  </a:cubicBezTo>
                  <a:cubicBezTo>
                    <a:pt x="104599" y="4459"/>
                    <a:pt x="104401" y="4472"/>
                    <a:pt x="104194" y="4515"/>
                  </a:cubicBezTo>
                  <a:cubicBezTo>
                    <a:pt x="103381" y="4692"/>
                    <a:pt x="102710" y="5101"/>
                    <a:pt x="101870" y="5101"/>
                  </a:cubicBezTo>
                  <a:cubicBezTo>
                    <a:pt x="101846" y="5101"/>
                    <a:pt x="101821" y="5101"/>
                    <a:pt x="101796" y="5100"/>
                  </a:cubicBezTo>
                  <a:cubicBezTo>
                    <a:pt x="100777" y="5075"/>
                    <a:pt x="99801" y="4704"/>
                    <a:pt x="98800" y="4528"/>
                  </a:cubicBezTo>
                  <a:cubicBezTo>
                    <a:pt x="98291" y="4443"/>
                    <a:pt x="97777" y="4402"/>
                    <a:pt x="97263" y="4402"/>
                  </a:cubicBezTo>
                  <a:cubicBezTo>
                    <a:pt x="96976" y="4402"/>
                    <a:pt x="96689" y="4415"/>
                    <a:pt x="96402" y="4439"/>
                  </a:cubicBezTo>
                  <a:cubicBezTo>
                    <a:pt x="96274" y="4459"/>
                    <a:pt x="96144" y="4469"/>
                    <a:pt x="96014" y="4469"/>
                  </a:cubicBezTo>
                  <a:cubicBezTo>
                    <a:pt x="95896" y="4469"/>
                    <a:pt x="95777" y="4461"/>
                    <a:pt x="95660" y="4446"/>
                  </a:cubicBezTo>
                  <a:cubicBezTo>
                    <a:pt x="95345" y="4395"/>
                    <a:pt x="95068" y="4225"/>
                    <a:pt x="94791" y="4074"/>
                  </a:cubicBezTo>
                  <a:cubicBezTo>
                    <a:pt x="93948" y="3621"/>
                    <a:pt x="93060" y="3338"/>
                    <a:pt x="92249" y="2847"/>
                  </a:cubicBezTo>
                  <a:cubicBezTo>
                    <a:pt x="91931" y="2654"/>
                    <a:pt x="91606" y="2602"/>
                    <a:pt x="91278" y="2602"/>
                  </a:cubicBezTo>
                  <a:cubicBezTo>
                    <a:pt x="90895" y="2602"/>
                    <a:pt x="90507" y="2672"/>
                    <a:pt x="90115" y="2672"/>
                  </a:cubicBezTo>
                  <a:cubicBezTo>
                    <a:pt x="89891" y="2672"/>
                    <a:pt x="89667" y="2649"/>
                    <a:pt x="89442" y="2577"/>
                  </a:cubicBezTo>
                  <a:cubicBezTo>
                    <a:pt x="89177" y="2488"/>
                    <a:pt x="88944" y="2331"/>
                    <a:pt x="88699" y="2199"/>
                  </a:cubicBezTo>
                  <a:cubicBezTo>
                    <a:pt x="88188" y="1932"/>
                    <a:pt x="87744" y="1843"/>
                    <a:pt x="87300" y="1843"/>
                  </a:cubicBezTo>
                  <a:cubicBezTo>
                    <a:pt x="86813" y="1843"/>
                    <a:pt x="86326" y="1949"/>
                    <a:pt x="85753" y="2042"/>
                  </a:cubicBezTo>
                  <a:cubicBezTo>
                    <a:pt x="85494" y="2083"/>
                    <a:pt x="85232" y="2102"/>
                    <a:pt x="84969" y="2102"/>
                  </a:cubicBezTo>
                  <a:cubicBezTo>
                    <a:pt x="84080" y="2102"/>
                    <a:pt x="83183" y="1887"/>
                    <a:pt x="82342" y="1620"/>
                  </a:cubicBezTo>
                  <a:cubicBezTo>
                    <a:pt x="80931" y="1176"/>
                    <a:pt x="79520" y="579"/>
                    <a:pt x="78041" y="579"/>
                  </a:cubicBezTo>
                  <a:cubicBezTo>
                    <a:pt x="77990" y="579"/>
                    <a:pt x="77938" y="580"/>
                    <a:pt x="77886" y="581"/>
                  </a:cubicBezTo>
                  <a:cubicBezTo>
                    <a:pt x="77146" y="604"/>
                    <a:pt x="76410" y="784"/>
                    <a:pt x="75671" y="784"/>
                  </a:cubicBezTo>
                  <a:cubicBezTo>
                    <a:pt x="75587" y="784"/>
                    <a:pt x="75503" y="782"/>
                    <a:pt x="75419" y="776"/>
                  </a:cubicBezTo>
                  <a:cubicBezTo>
                    <a:pt x="74977" y="745"/>
                    <a:pt x="74536" y="641"/>
                    <a:pt x="74098" y="641"/>
                  </a:cubicBezTo>
                  <a:cubicBezTo>
                    <a:pt x="74005" y="641"/>
                    <a:pt x="73913" y="646"/>
                    <a:pt x="73820" y="657"/>
                  </a:cubicBezTo>
                  <a:cubicBezTo>
                    <a:pt x="73097" y="751"/>
                    <a:pt x="72499" y="1217"/>
                    <a:pt x="71876" y="1601"/>
                  </a:cubicBezTo>
                  <a:cubicBezTo>
                    <a:pt x="71574" y="1557"/>
                    <a:pt x="71259" y="1576"/>
                    <a:pt x="70957" y="1525"/>
                  </a:cubicBezTo>
                  <a:cubicBezTo>
                    <a:pt x="69799" y="1337"/>
                    <a:pt x="68974" y="223"/>
                    <a:pt x="67810" y="78"/>
                  </a:cubicBezTo>
                  <a:cubicBezTo>
                    <a:pt x="67716" y="67"/>
                    <a:pt x="67623" y="62"/>
                    <a:pt x="67530" y="62"/>
                  </a:cubicBezTo>
                  <a:cubicBezTo>
                    <a:pt x="67090" y="62"/>
                    <a:pt x="66653" y="166"/>
                    <a:pt x="66211" y="197"/>
                  </a:cubicBezTo>
                  <a:cubicBezTo>
                    <a:pt x="66127" y="203"/>
                    <a:pt x="66043" y="205"/>
                    <a:pt x="65959" y="205"/>
                  </a:cubicBezTo>
                  <a:cubicBezTo>
                    <a:pt x="65220" y="205"/>
                    <a:pt x="64484" y="25"/>
                    <a:pt x="63744" y="2"/>
                  </a:cubicBezTo>
                  <a:cubicBezTo>
                    <a:pt x="63692" y="1"/>
                    <a:pt x="63641" y="0"/>
                    <a:pt x="635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11"/>
            <p:cNvSpPr/>
            <p:nvPr/>
          </p:nvSpPr>
          <p:spPr>
            <a:xfrm>
              <a:off x="4217184" y="3668013"/>
              <a:ext cx="752890" cy="689333"/>
            </a:xfrm>
            <a:custGeom>
              <a:avLst/>
              <a:gdLst/>
              <a:ahLst/>
              <a:cxnLst/>
              <a:rect l="l" t="t" r="r" b="b"/>
              <a:pathLst>
                <a:path w="8837" h="8091" extrusionOk="0">
                  <a:moveTo>
                    <a:pt x="6095" y="2751"/>
                  </a:moveTo>
                  <a:cubicBezTo>
                    <a:pt x="6111" y="2751"/>
                    <a:pt x="6127" y="2758"/>
                    <a:pt x="6143" y="2766"/>
                  </a:cubicBezTo>
                  <a:cubicBezTo>
                    <a:pt x="6149" y="2855"/>
                    <a:pt x="6149" y="2949"/>
                    <a:pt x="6149" y="3043"/>
                  </a:cubicBezTo>
                  <a:lnTo>
                    <a:pt x="6137" y="3062"/>
                  </a:lnTo>
                  <a:lnTo>
                    <a:pt x="6005" y="3062"/>
                  </a:lnTo>
                  <a:cubicBezTo>
                    <a:pt x="5986" y="3031"/>
                    <a:pt x="5998" y="2993"/>
                    <a:pt x="5998" y="2962"/>
                  </a:cubicBezTo>
                  <a:lnTo>
                    <a:pt x="5992" y="2962"/>
                  </a:lnTo>
                  <a:cubicBezTo>
                    <a:pt x="5992" y="2899"/>
                    <a:pt x="5992" y="2836"/>
                    <a:pt x="5998" y="2773"/>
                  </a:cubicBezTo>
                  <a:cubicBezTo>
                    <a:pt x="6005" y="2774"/>
                    <a:pt x="6012" y="2775"/>
                    <a:pt x="6018" y="2775"/>
                  </a:cubicBezTo>
                  <a:cubicBezTo>
                    <a:pt x="6036" y="2775"/>
                    <a:pt x="6054" y="2769"/>
                    <a:pt x="6068" y="2760"/>
                  </a:cubicBezTo>
                  <a:cubicBezTo>
                    <a:pt x="6077" y="2753"/>
                    <a:pt x="6086" y="2751"/>
                    <a:pt x="6095" y="2751"/>
                  </a:cubicBezTo>
                  <a:close/>
                  <a:moveTo>
                    <a:pt x="6149" y="3075"/>
                  </a:moveTo>
                  <a:cubicBezTo>
                    <a:pt x="6162" y="3163"/>
                    <a:pt x="6143" y="3251"/>
                    <a:pt x="6149" y="3345"/>
                  </a:cubicBezTo>
                  <a:cubicBezTo>
                    <a:pt x="6134" y="3358"/>
                    <a:pt x="6115" y="3360"/>
                    <a:pt x="6095" y="3360"/>
                  </a:cubicBezTo>
                  <a:cubicBezTo>
                    <a:pt x="6088" y="3360"/>
                    <a:pt x="6082" y="3359"/>
                    <a:pt x="6075" y="3359"/>
                  </a:cubicBezTo>
                  <a:cubicBezTo>
                    <a:pt x="6062" y="3359"/>
                    <a:pt x="6049" y="3360"/>
                    <a:pt x="6036" y="3364"/>
                  </a:cubicBezTo>
                  <a:cubicBezTo>
                    <a:pt x="6032" y="3367"/>
                    <a:pt x="6028" y="3368"/>
                    <a:pt x="6023" y="3368"/>
                  </a:cubicBezTo>
                  <a:cubicBezTo>
                    <a:pt x="6010" y="3368"/>
                    <a:pt x="5998" y="3354"/>
                    <a:pt x="5998" y="3339"/>
                  </a:cubicBezTo>
                  <a:lnTo>
                    <a:pt x="5992" y="3345"/>
                  </a:lnTo>
                  <a:lnTo>
                    <a:pt x="5992" y="3087"/>
                  </a:lnTo>
                  <a:cubicBezTo>
                    <a:pt x="6049" y="3075"/>
                    <a:pt x="6099" y="3075"/>
                    <a:pt x="6149" y="3075"/>
                  </a:cubicBezTo>
                  <a:close/>
                  <a:moveTo>
                    <a:pt x="6478" y="3319"/>
                  </a:moveTo>
                  <a:cubicBezTo>
                    <a:pt x="6505" y="3319"/>
                    <a:pt x="6521" y="3348"/>
                    <a:pt x="6527" y="3371"/>
                  </a:cubicBezTo>
                  <a:cubicBezTo>
                    <a:pt x="6521" y="3371"/>
                    <a:pt x="6513" y="3371"/>
                    <a:pt x="6506" y="3371"/>
                  </a:cubicBezTo>
                  <a:cubicBezTo>
                    <a:pt x="6491" y="3371"/>
                    <a:pt x="6477" y="3369"/>
                    <a:pt x="6477" y="3352"/>
                  </a:cubicBezTo>
                  <a:lnTo>
                    <a:pt x="6470" y="3352"/>
                  </a:lnTo>
                  <a:lnTo>
                    <a:pt x="6470" y="3320"/>
                  </a:lnTo>
                  <a:cubicBezTo>
                    <a:pt x="6473" y="3320"/>
                    <a:pt x="6476" y="3319"/>
                    <a:pt x="6478" y="3319"/>
                  </a:cubicBezTo>
                  <a:close/>
                  <a:moveTo>
                    <a:pt x="6628" y="2735"/>
                  </a:moveTo>
                  <a:cubicBezTo>
                    <a:pt x="6672" y="2741"/>
                    <a:pt x="6722" y="2760"/>
                    <a:pt x="6760" y="2792"/>
                  </a:cubicBezTo>
                  <a:cubicBezTo>
                    <a:pt x="6760" y="2873"/>
                    <a:pt x="6772" y="2955"/>
                    <a:pt x="6766" y="3043"/>
                  </a:cubicBezTo>
                  <a:cubicBezTo>
                    <a:pt x="6772" y="3157"/>
                    <a:pt x="6772" y="3270"/>
                    <a:pt x="6772" y="3383"/>
                  </a:cubicBezTo>
                  <a:cubicBezTo>
                    <a:pt x="6754" y="3383"/>
                    <a:pt x="6741" y="3377"/>
                    <a:pt x="6728" y="3371"/>
                  </a:cubicBezTo>
                  <a:cubicBezTo>
                    <a:pt x="6634" y="3301"/>
                    <a:pt x="6540" y="3251"/>
                    <a:pt x="6451" y="3182"/>
                  </a:cubicBezTo>
                  <a:cubicBezTo>
                    <a:pt x="6458" y="3037"/>
                    <a:pt x="6451" y="2892"/>
                    <a:pt x="6458" y="2754"/>
                  </a:cubicBezTo>
                  <a:cubicBezTo>
                    <a:pt x="6470" y="2748"/>
                    <a:pt x="6483" y="2748"/>
                    <a:pt x="6502" y="2741"/>
                  </a:cubicBezTo>
                  <a:cubicBezTo>
                    <a:pt x="6504" y="2741"/>
                    <a:pt x="6506" y="2740"/>
                    <a:pt x="6509" y="2740"/>
                  </a:cubicBezTo>
                  <a:cubicBezTo>
                    <a:pt x="6528" y="2740"/>
                    <a:pt x="6545" y="2761"/>
                    <a:pt x="6564" y="2761"/>
                  </a:cubicBezTo>
                  <a:cubicBezTo>
                    <a:pt x="6566" y="2761"/>
                    <a:pt x="6569" y="2761"/>
                    <a:pt x="6571" y="2760"/>
                  </a:cubicBezTo>
                  <a:cubicBezTo>
                    <a:pt x="6596" y="2754"/>
                    <a:pt x="6602" y="2735"/>
                    <a:pt x="6628" y="2735"/>
                  </a:cubicBezTo>
                  <a:close/>
                  <a:moveTo>
                    <a:pt x="6579" y="3373"/>
                  </a:moveTo>
                  <a:cubicBezTo>
                    <a:pt x="6584" y="3373"/>
                    <a:pt x="6590" y="3376"/>
                    <a:pt x="6596" y="3383"/>
                  </a:cubicBezTo>
                  <a:cubicBezTo>
                    <a:pt x="6602" y="3402"/>
                    <a:pt x="6584" y="3402"/>
                    <a:pt x="6571" y="3402"/>
                  </a:cubicBezTo>
                  <a:lnTo>
                    <a:pt x="6565" y="3402"/>
                  </a:lnTo>
                  <a:cubicBezTo>
                    <a:pt x="6556" y="3389"/>
                    <a:pt x="6566" y="3373"/>
                    <a:pt x="6579" y="3373"/>
                  </a:cubicBezTo>
                  <a:close/>
                  <a:moveTo>
                    <a:pt x="3205" y="2468"/>
                  </a:moveTo>
                  <a:cubicBezTo>
                    <a:pt x="3230" y="2468"/>
                    <a:pt x="3256" y="2481"/>
                    <a:pt x="3273" y="2502"/>
                  </a:cubicBezTo>
                  <a:cubicBezTo>
                    <a:pt x="3279" y="2697"/>
                    <a:pt x="3273" y="2899"/>
                    <a:pt x="3273" y="3100"/>
                  </a:cubicBezTo>
                  <a:cubicBezTo>
                    <a:pt x="3279" y="3176"/>
                    <a:pt x="3286" y="3251"/>
                    <a:pt x="3273" y="3327"/>
                  </a:cubicBezTo>
                  <a:cubicBezTo>
                    <a:pt x="3273" y="3358"/>
                    <a:pt x="3260" y="3383"/>
                    <a:pt x="3273" y="3408"/>
                  </a:cubicBezTo>
                  <a:cubicBezTo>
                    <a:pt x="3267" y="3415"/>
                    <a:pt x="3260" y="3427"/>
                    <a:pt x="3248" y="3427"/>
                  </a:cubicBezTo>
                  <a:lnTo>
                    <a:pt x="2914" y="3427"/>
                  </a:lnTo>
                  <a:cubicBezTo>
                    <a:pt x="2895" y="3427"/>
                    <a:pt x="2883" y="3421"/>
                    <a:pt x="2864" y="3408"/>
                  </a:cubicBezTo>
                  <a:cubicBezTo>
                    <a:pt x="2877" y="3320"/>
                    <a:pt x="2877" y="3238"/>
                    <a:pt x="2864" y="3150"/>
                  </a:cubicBezTo>
                  <a:cubicBezTo>
                    <a:pt x="2883" y="2980"/>
                    <a:pt x="2870" y="2811"/>
                    <a:pt x="2877" y="2634"/>
                  </a:cubicBezTo>
                  <a:cubicBezTo>
                    <a:pt x="2877" y="2622"/>
                    <a:pt x="2883" y="2609"/>
                    <a:pt x="2895" y="2597"/>
                  </a:cubicBezTo>
                  <a:cubicBezTo>
                    <a:pt x="2921" y="2597"/>
                    <a:pt x="2952" y="2590"/>
                    <a:pt x="2971" y="2584"/>
                  </a:cubicBezTo>
                  <a:cubicBezTo>
                    <a:pt x="2977" y="2571"/>
                    <a:pt x="2984" y="2559"/>
                    <a:pt x="3002" y="2552"/>
                  </a:cubicBezTo>
                  <a:cubicBezTo>
                    <a:pt x="3059" y="2527"/>
                    <a:pt x="3116" y="2502"/>
                    <a:pt x="3172" y="2477"/>
                  </a:cubicBezTo>
                  <a:cubicBezTo>
                    <a:pt x="3182" y="2471"/>
                    <a:pt x="3194" y="2468"/>
                    <a:pt x="3205" y="2468"/>
                  </a:cubicBezTo>
                  <a:close/>
                  <a:moveTo>
                    <a:pt x="4257" y="2726"/>
                  </a:moveTo>
                  <a:cubicBezTo>
                    <a:pt x="4280" y="2726"/>
                    <a:pt x="4297" y="2750"/>
                    <a:pt x="4318" y="2760"/>
                  </a:cubicBezTo>
                  <a:cubicBezTo>
                    <a:pt x="4322" y="2763"/>
                    <a:pt x="4326" y="2764"/>
                    <a:pt x="4330" y="2764"/>
                  </a:cubicBezTo>
                  <a:cubicBezTo>
                    <a:pt x="4347" y="2764"/>
                    <a:pt x="4367" y="2748"/>
                    <a:pt x="4387" y="2748"/>
                  </a:cubicBezTo>
                  <a:cubicBezTo>
                    <a:pt x="4389" y="2747"/>
                    <a:pt x="4392" y="2747"/>
                    <a:pt x="4394" y="2747"/>
                  </a:cubicBezTo>
                  <a:cubicBezTo>
                    <a:pt x="4416" y="2747"/>
                    <a:pt x="4433" y="2773"/>
                    <a:pt x="4456" y="2779"/>
                  </a:cubicBezTo>
                  <a:cubicBezTo>
                    <a:pt x="4475" y="2773"/>
                    <a:pt x="4500" y="2766"/>
                    <a:pt x="4526" y="2766"/>
                  </a:cubicBezTo>
                  <a:cubicBezTo>
                    <a:pt x="4538" y="2773"/>
                    <a:pt x="4557" y="2785"/>
                    <a:pt x="4570" y="2798"/>
                  </a:cubicBezTo>
                  <a:cubicBezTo>
                    <a:pt x="4588" y="2798"/>
                    <a:pt x="4607" y="2798"/>
                    <a:pt x="4626" y="2785"/>
                  </a:cubicBezTo>
                  <a:cubicBezTo>
                    <a:pt x="4632" y="2783"/>
                    <a:pt x="4637" y="2781"/>
                    <a:pt x="4643" y="2781"/>
                  </a:cubicBezTo>
                  <a:cubicBezTo>
                    <a:pt x="4668" y="2781"/>
                    <a:pt x="4693" y="2804"/>
                    <a:pt x="4715" y="2804"/>
                  </a:cubicBezTo>
                  <a:cubicBezTo>
                    <a:pt x="4721" y="2804"/>
                    <a:pt x="4727" y="2803"/>
                    <a:pt x="4733" y="2798"/>
                  </a:cubicBezTo>
                  <a:cubicBezTo>
                    <a:pt x="4749" y="2785"/>
                    <a:pt x="4766" y="2779"/>
                    <a:pt x="4783" y="2779"/>
                  </a:cubicBezTo>
                  <a:cubicBezTo>
                    <a:pt x="4799" y="2779"/>
                    <a:pt x="4815" y="2785"/>
                    <a:pt x="4828" y="2798"/>
                  </a:cubicBezTo>
                  <a:cubicBezTo>
                    <a:pt x="4833" y="2801"/>
                    <a:pt x="4839" y="2803"/>
                    <a:pt x="4844" y="2803"/>
                  </a:cubicBezTo>
                  <a:cubicBezTo>
                    <a:pt x="4868" y="2803"/>
                    <a:pt x="4889" y="2773"/>
                    <a:pt x="4909" y="2773"/>
                  </a:cubicBezTo>
                  <a:cubicBezTo>
                    <a:pt x="4935" y="2779"/>
                    <a:pt x="4954" y="2785"/>
                    <a:pt x="4966" y="2798"/>
                  </a:cubicBezTo>
                  <a:cubicBezTo>
                    <a:pt x="4969" y="2798"/>
                    <a:pt x="4971" y="2799"/>
                    <a:pt x="4973" y="2799"/>
                  </a:cubicBezTo>
                  <a:cubicBezTo>
                    <a:pt x="4998" y="2799"/>
                    <a:pt x="5016" y="2772"/>
                    <a:pt x="5041" y="2772"/>
                  </a:cubicBezTo>
                  <a:cubicBezTo>
                    <a:pt x="5043" y="2772"/>
                    <a:pt x="5045" y="2772"/>
                    <a:pt x="5048" y="2773"/>
                  </a:cubicBezTo>
                  <a:cubicBezTo>
                    <a:pt x="5067" y="2779"/>
                    <a:pt x="5086" y="2785"/>
                    <a:pt x="5105" y="2798"/>
                  </a:cubicBezTo>
                  <a:cubicBezTo>
                    <a:pt x="5123" y="2785"/>
                    <a:pt x="5149" y="2773"/>
                    <a:pt x="5174" y="2766"/>
                  </a:cubicBezTo>
                  <a:cubicBezTo>
                    <a:pt x="5193" y="2773"/>
                    <a:pt x="5212" y="2785"/>
                    <a:pt x="5230" y="2792"/>
                  </a:cubicBezTo>
                  <a:cubicBezTo>
                    <a:pt x="5256" y="2785"/>
                    <a:pt x="5281" y="2779"/>
                    <a:pt x="5300" y="2760"/>
                  </a:cubicBezTo>
                  <a:cubicBezTo>
                    <a:pt x="5319" y="2773"/>
                    <a:pt x="5337" y="2779"/>
                    <a:pt x="5356" y="2792"/>
                  </a:cubicBezTo>
                  <a:cubicBezTo>
                    <a:pt x="5359" y="2793"/>
                    <a:pt x="5362" y="2793"/>
                    <a:pt x="5364" y="2793"/>
                  </a:cubicBezTo>
                  <a:cubicBezTo>
                    <a:pt x="5380" y="2793"/>
                    <a:pt x="5397" y="2778"/>
                    <a:pt x="5413" y="2773"/>
                  </a:cubicBezTo>
                  <a:cubicBezTo>
                    <a:pt x="5419" y="2768"/>
                    <a:pt x="5425" y="2767"/>
                    <a:pt x="5431" y="2767"/>
                  </a:cubicBezTo>
                  <a:cubicBezTo>
                    <a:pt x="5452" y="2767"/>
                    <a:pt x="5475" y="2785"/>
                    <a:pt x="5495" y="2785"/>
                  </a:cubicBezTo>
                  <a:cubicBezTo>
                    <a:pt x="5497" y="2786"/>
                    <a:pt x="5499" y="2786"/>
                    <a:pt x="5501" y="2786"/>
                  </a:cubicBezTo>
                  <a:cubicBezTo>
                    <a:pt x="5522" y="2786"/>
                    <a:pt x="5543" y="2759"/>
                    <a:pt x="5564" y="2759"/>
                  </a:cubicBezTo>
                  <a:cubicBezTo>
                    <a:pt x="5566" y="2759"/>
                    <a:pt x="5568" y="2760"/>
                    <a:pt x="5570" y="2760"/>
                  </a:cubicBezTo>
                  <a:cubicBezTo>
                    <a:pt x="5589" y="2766"/>
                    <a:pt x="5608" y="2779"/>
                    <a:pt x="5627" y="2785"/>
                  </a:cubicBezTo>
                  <a:cubicBezTo>
                    <a:pt x="5652" y="2775"/>
                    <a:pt x="5678" y="2757"/>
                    <a:pt x="5703" y="2757"/>
                  </a:cubicBezTo>
                  <a:cubicBezTo>
                    <a:pt x="5709" y="2757"/>
                    <a:pt x="5715" y="2758"/>
                    <a:pt x="5721" y="2760"/>
                  </a:cubicBezTo>
                  <a:cubicBezTo>
                    <a:pt x="5753" y="2779"/>
                    <a:pt x="5740" y="2798"/>
                    <a:pt x="5740" y="2817"/>
                  </a:cubicBezTo>
                  <a:cubicBezTo>
                    <a:pt x="5740" y="2993"/>
                    <a:pt x="5747" y="3176"/>
                    <a:pt x="5740" y="3358"/>
                  </a:cubicBezTo>
                  <a:lnTo>
                    <a:pt x="5740" y="3364"/>
                  </a:lnTo>
                  <a:cubicBezTo>
                    <a:pt x="5732" y="3375"/>
                    <a:pt x="5720" y="3378"/>
                    <a:pt x="5707" y="3378"/>
                  </a:cubicBezTo>
                  <a:cubicBezTo>
                    <a:pt x="5695" y="3378"/>
                    <a:pt x="5681" y="3376"/>
                    <a:pt x="5668" y="3376"/>
                  </a:cubicBezTo>
                  <a:cubicBezTo>
                    <a:pt x="5662" y="3376"/>
                    <a:pt x="5657" y="3376"/>
                    <a:pt x="5652" y="3377"/>
                  </a:cubicBezTo>
                  <a:cubicBezTo>
                    <a:pt x="5570" y="3383"/>
                    <a:pt x="5488" y="3377"/>
                    <a:pt x="5400" y="3390"/>
                  </a:cubicBezTo>
                  <a:cubicBezTo>
                    <a:pt x="5319" y="3390"/>
                    <a:pt x="5230" y="3396"/>
                    <a:pt x="5149" y="3402"/>
                  </a:cubicBezTo>
                  <a:cubicBezTo>
                    <a:pt x="5092" y="3402"/>
                    <a:pt x="5035" y="3402"/>
                    <a:pt x="4979" y="3408"/>
                  </a:cubicBezTo>
                  <a:cubicBezTo>
                    <a:pt x="4935" y="3412"/>
                    <a:pt x="4891" y="3412"/>
                    <a:pt x="4847" y="3412"/>
                  </a:cubicBezTo>
                  <a:cubicBezTo>
                    <a:pt x="4802" y="3412"/>
                    <a:pt x="4758" y="3412"/>
                    <a:pt x="4714" y="3415"/>
                  </a:cubicBezTo>
                  <a:cubicBezTo>
                    <a:pt x="4696" y="3416"/>
                    <a:pt x="4677" y="3417"/>
                    <a:pt x="4659" y="3417"/>
                  </a:cubicBezTo>
                  <a:cubicBezTo>
                    <a:pt x="4610" y="3417"/>
                    <a:pt x="4562" y="3413"/>
                    <a:pt x="4515" y="3413"/>
                  </a:cubicBezTo>
                  <a:cubicBezTo>
                    <a:pt x="4497" y="3413"/>
                    <a:pt x="4480" y="3413"/>
                    <a:pt x="4463" y="3415"/>
                  </a:cubicBezTo>
                  <a:cubicBezTo>
                    <a:pt x="4381" y="3421"/>
                    <a:pt x="4312" y="3415"/>
                    <a:pt x="4236" y="3427"/>
                  </a:cubicBezTo>
                  <a:cubicBezTo>
                    <a:pt x="4230" y="3320"/>
                    <a:pt x="4236" y="3213"/>
                    <a:pt x="4236" y="3106"/>
                  </a:cubicBezTo>
                  <a:cubicBezTo>
                    <a:pt x="4230" y="3037"/>
                    <a:pt x="4236" y="2962"/>
                    <a:pt x="4236" y="2892"/>
                  </a:cubicBezTo>
                  <a:cubicBezTo>
                    <a:pt x="4236" y="2836"/>
                    <a:pt x="4236" y="2779"/>
                    <a:pt x="4242" y="2729"/>
                  </a:cubicBezTo>
                  <a:cubicBezTo>
                    <a:pt x="4247" y="2727"/>
                    <a:pt x="4252" y="2726"/>
                    <a:pt x="4257" y="2726"/>
                  </a:cubicBezTo>
                  <a:close/>
                  <a:moveTo>
                    <a:pt x="3546" y="2820"/>
                  </a:moveTo>
                  <a:cubicBezTo>
                    <a:pt x="3566" y="2820"/>
                    <a:pt x="3586" y="2837"/>
                    <a:pt x="3607" y="2842"/>
                  </a:cubicBezTo>
                  <a:cubicBezTo>
                    <a:pt x="3633" y="2853"/>
                    <a:pt x="3642" y="2876"/>
                    <a:pt x="3659" y="2876"/>
                  </a:cubicBezTo>
                  <a:cubicBezTo>
                    <a:pt x="3662" y="2876"/>
                    <a:pt x="3666" y="2875"/>
                    <a:pt x="3670" y="2873"/>
                  </a:cubicBezTo>
                  <a:cubicBezTo>
                    <a:pt x="3674" y="2872"/>
                    <a:pt x="3678" y="2872"/>
                    <a:pt x="3682" y="2872"/>
                  </a:cubicBezTo>
                  <a:cubicBezTo>
                    <a:pt x="3699" y="2872"/>
                    <a:pt x="3710" y="2883"/>
                    <a:pt x="3720" y="2899"/>
                  </a:cubicBezTo>
                  <a:lnTo>
                    <a:pt x="3720" y="3427"/>
                  </a:lnTo>
                  <a:cubicBezTo>
                    <a:pt x="3687" y="3431"/>
                    <a:pt x="3655" y="3435"/>
                    <a:pt x="3622" y="3435"/>
                  </a:cubicBezTo>
                  <a:cubicBezTo>
                    <a:pt x="3598" y="3435"/>
                    <a:pt x="3574" y="3433"/>
                    <a:pt x="3550" y="3427"/>
                  </a:cubicBezTo>
                  <a:cubicBezTo>
                    <a:pt x="3525" y="3427"/>
                    <a:pt x="3531" y="3402"/>
                    <a:pt x="3531" y="3383"/>
                  </a:cubicBezTo>
                  <a:lnTo>
                    <a:pt x="3531" y="2823"/>
                  </a:lnTo>
                  <a:cubicBezTo>
                    <a:pt x="3536" y="2821"/>
                    <a:pt x="3541" y="2820"/>
                    <a:pt x="3546" y="2820"/>
                  </a:cubicBezTo>
                  <a:close/>
                  <a:moveTo>
                    <a:pt x="3953" y="2779"/>
                  </a:moveTo>
                  <a:cubicBezTo>
                    <a:pt x="3978" y="2779"/>
                    <a:pt x="4009" y="2798"/>
                    <a:pt x="4003" y="2823"/>
                  </a:cubicBezTo>
                  <a:lnTo>
                    <a:pt x="4003" y="3427"/>
                  </a:lnTo>
                  <a:cubicBezTo>
                    <a:pt x="3972" y="3434"/>
                    <a:pt x="3947" y="3440"/>
                    <a:pt x="3915" y="3440"/>
                  </a:cubicBezTo>
                  <a:cubicBezTo>
                    <a:pt x="3902" y="3415"/>
                    <a:pt x="3902" y="3383"/>
                    <a:pt x="3902" y="3358"/>
                  </a:cubicBezTo>
                  <a:lnTo>
                    <a:pt x="3902" y="3037"/>
                  </a:lnTo>
                  <a:cubicBezTo>
                    <a:pt x="3902" y="2968"/>
                    <a:pt x="3909" y="2892"/>
                    <a:pt x="3902" y="2823"/>
                  </a:cubicBezTo>
                  <a:cubicBezTo>
                    <a:pt x="3915" y="2804"/>
                    <a:pt x="3934" y="2785"/>
                    <a:pt x="3953" y="2779"/>
                  </a:cubicBezTo>
                  <a:close/>
                  <a:moveTo>
                    <a:pt x="2430" y="4466"/>
                  </a:moveTo>
                  <a:cubicBezTo>
                    <a:pt x="2449" y="4478"/>
                    <a:pt x="2442" y="4504"/>
                    <a:pt x="2442" y="4522"/>
                  </a:cubicBezTo>
                  <a:cubicBezTo>
                    <a:pt x="2442" y="4648"/>
                    <a:pt x="2436" y="4774"/>
                    <a:pt x="2442" y="4900"/>
                  </a:cubicBezTo>
                  <a:cubicBezTo>
                    <a:pt x="2436" y="5045"/>
                    <a:pt x="2449" y="5196"/>
                    <a:pt x="2442" y="5341"/>
                  </a:cubicBezTo>
                  <a:cubicBezTo>
                    <a:pt x="2423" y="5441"/>
                    <a:pt x="2423" y="5542"/>
                    <a:pt x="2423" y="5643"/>
                  </a:cubicBezTo>
                  <a:cubicBezTo>
                    <a:pt x="2417" y="5706"/>
                    <a:pt x="2423" y="5775"/>
                    <a:pt x="2417" y="5844"/>
                  </a:cubicBezTo>
                  <a:cubicBezTo>
                    <a:pt x="2386" y="5844"/>
                    <a:pt x="2405" y="5813"/>
                    <a:pt x="2398" y="5794"/>
                  </a:cubicBezTo>
                  <a:cubicBezTo>
                    <a:pt x="2392" y="5699"/>
                    <a:pt x="2392" y="5611"/>
                    <a:pt x="2398" y="5523"/>
                  </a:cubicBezTo>
                  <a:cubicBezTo>
                    <a:pt x="2398" y="5435"/>
                    <a:pt x="2398" y="5347"/>
                    <a:pt x="2405" y="5265"/>
                  </a:cubicBezTo>
                  <a:lnTo>
                    <a:pt x="2405" y="5133"/>
                  </a:lnTo>
                  <a:cubicBezTo>
                    <a:pt x="2423" y="4906"/>
                    <a:pt x="2405" y="4686"/>
                    <a:pt x="2430" y="4466"/>
                  </a:cubicBezTo>
                  <a:close/>
                  <a:moveTo>
                    <a:pt x="2884" y="4389"/>
                  </a:moveTo>
                  <a:cubicBezTo>
                    <a:pt x="2909" y="4389"/>
                    <a:pt x="2935" y="4396"/>
                    <a:pt x="2958" y="4409"/>
                  </a:cubicBezTo>
                  <a:cubicBezTo>
                    <a:pt x="2958" y="4428"/>
                    <a:pt x="2958" y="4447"/>
                    <a:pt x="2958" y="4466"/>
                  </a:cubicBezTo>
                  <a:cubicBezTo>
                    <a:pt x="2958" y="4736"/>
                    <a:pt x="2946" y="5013"/>
                    <a:pt x="2946" y="5290"/>
                  </a:cubicBezTo>
                  <a:cubicBezTo>
                    <a:pt x="2927" y="5479"/>
                    <a:pt x="2946" y="5668"/>
                    <a:pt x="2921" y="5857"/>
                  </a:cubicBezTo>
                  <a:cubicBezTo>
                    <a:pt x="2870" y="5857"/>
                    <a:pt x="2820" y="5854"/>
                    <a:pt x="2770" y="5854"/>
                  </a:cubicBezTo>
                  <a:cubicBezTo>
                    <a:pt x="2744" y="5854"/>
                    <a:pt x="2719" y="5855"/>
                    <a:pt x="2694" y="5857"/>
                  </a:cubicBezTo>
                  <a:cubicBezTo>
                    <a:pt x="2688" y="5624"/>
                    <a:pt x="2694" y="5397"/>
                    <a:pt x="2700" y="5164"/>
                  </a:cubicBezTo>
                  <a:cubicBezTo>
                    <a:pt x="2700" y="5057"/>
                    <a:pt x="2700" y="4950"/>
                    <a:pt x="2707" y="4843"/>
                  </a:cubicBezTo>
                  <a:cubicBezTo>
                    <a:pt x="2700" y="4762"/>
                    <a:pt x="2700" y="4686"/>
                    <a:pt x="2707" y="4604"/>
                  </a:cubicBezTo>
                  <a:cubicBezTo>
                    <a:pt x="2700" y="4548"/>
                    <a:pt x="2707" y="4497"/>
                    <a:pt x="2719" y="4447"/>
                  </a:cubicBezTo>
                  <a:cubicBezTo>
                    <a:pt x="2751" y="4447"/>
                    <a:pt x="2788" y="4441"/>
                    <a:pt x="2820" y="4434"/>
                  </a:cubicBezTo>
                  <a:lnTo>
                    <a:pt x="2820" y="4403"/>
                  </a:lnTo>
                  <a:cubicBezTo>
                    <a:pt x="2840" y="4394"/>
                    <a:pt x="2862" y="4389"/>
                    <a:pt x="2884" y="4389"/>
                  </a:cubicBezTo>
                  <a:close/>
                  <a:moveTo>
                    <a:pt x="6017" y="4743"/>
                  </a:moveTo>
                  <a:cubicBezTo>
                    <a:pt x="6055" y="4743"/>
                    <a:pt x="6093" y="4755"/>
                    <a:pt x="6124" y="4780"/>
                  </a:cubicBezTo>
                  <a:cubicBezTo>
                    <a:pt x="6131" y="4789"/>
                    <a:pt x="6141" y="4792"/>
                    <a:pt x="6151" y="4792"/>
                  </a:cubicBezTo>
                  <a:cubicBezTo>
                    <a:pt x="6166" y="4792"/>
                    <a:pt x="6183" y="4787"/>
                    <a:pt x="6198" y="4787"/>
                  </a:cubicBezTo>
                  <a:cubicBezTo>
                    <a:pt x="6210" y="4787"/>
                    <a:pt x="6221" y="4790"/>
                    <a:pt x="6225" y="4806"/>
                  </a:cubicBezTo>
                  <a:lnTo>
                    <a:pt x="6225" y="5265"/>
                  </a:lnTo>
                  <a:cubicBezTo>
                    <a:pt x="6231" y="5448"/>
                    <a:pt x="6219" y="5624"/>
                    <a:pt x="6225" y="5806"/>
                  </a:cubicBezTo>
                  <a:lnTo>
                    <a:pt x="6219" y="5806"/>
                  </a:lnTo>
                  <a:cubicBezTo>
                    <a:pt x="6219" y="5832"/>
                    <a:pt x="6231" y="5876"/>
                    <a:pt x="6193" y="5888"/>
                  </a:cubicBezTo>
                  <a:cubicBezTo>
                    <a:pt x="6184" y="5891"/>
                    <a:pt x="6173" y="5892"/>
                    <a:pt x="6162" y="5892"/>
                  </a:cubicBezTo>
                  <a:cubicBezTo>
                    <a:pt x="6128" y="5892"/>
                    <a:pt x="6088" y="5882"/>
                    <a:pt x="6055" y="5882"/>
                  </a:cubicBezTo>
                  <a:cubicBezTo>
                    <a:pt x="6044" y="5882"/>
                    <a:pt x="6030" y="5889"/>
                    <a:pt x="6020" y="5889"/>
                  </a:cubicBezTo>
                  <a:cubicBezTo>
                    <a:pt x="6013" y="5889"/>
                    <a:pt x="6007" y="5886"/>
                    <a:pt x="6005" y="5876"/>
                  </a:cubicBezTo>
                  <a:lnTo>
                    <a:pt x="6005" y="5177"/>
                  </a:lnTo>
                  <a:cubicBezTo>
                    <a:pt x="6005" y="5095"/>
                    <a:pt x="6005" y="5020"/>
                    <a:pt x="6011" y="4944"/>
                  </a:cubicBezTo>
                  <a:cubicBezTo>
                    <a:pt x="6017" y="4875"/>
                    <a:pt x="6011" y="4812"/>
                    <a:pt x="6017" y="4743"/>
                  </a:cubicBezTo>
                  <a:close/>
                  <a:moveTo>
                    <a:pt x="3962" y="5419"/>
                  </a:moveTo>
                  <a:cubicBezTo>
                    <a:pt x="3967" y="5419"/>
                    <a:pt x="3972" y="5420"/>
                    <a:pt x="3978" y="5422"/>
                  </a:cubicBezTo>
                  <a:cubicBezTo>
                    <a:pt x="3978" y="5561"/>
                    <a:pt x="3978" y="5699"/>
                    <a:pt x="3978" y="5838"/>
                  </a:cubicBezTo>
                  <a:cubicBezTo>
                    <a:pt x="3965" y="5951"/>
                    <a:pt x="3972" y="6058"/>
                    <a:pt x="3965" y="6171"/>
                  </a:cubicBezTo>
                  <a:lnTo>
                    <a:pt x="3707" y="6171"/>
                  </a:lnTo>
                  <a:cubicBezTo>
                    <a:pt x="3707" y="6014"/>
                    <a:pt x="3701" y="5857"/>
                    <a:pt x="3714" y="5699"/>
                  </a:cubicBezTo>
                  <a:cubicBezTo>
                    <a:pt x="3720" y="5668"/>
                    <a:pt x="3701" y="5618"/>
                    <a:pt x="3739" y="5592"/>
                  </a:cubicBezTo>
                  <a:cubicBezTo>
                    <a:pt x="3789" y="5542"/>
                    <a:pt x="3846" y="5498"/>
                    <a:pt x="3902" y="5454"/>
                  </a:cubicBezTo>
                  <a:cubicBezTo>
                    <a:pt x="3923" y="5439"/>
                    <a:pt x="3939" y="5419"/>
                    <a:pt x="3962" y="5419"/>
                  </a:cubicBezTo>
                  <a:close/>
                  <a:moveTo>
                    <a:pt x="4573" y="5224"/>
                  </a:moveTo>
                  <a:cubicBezTo>
                    <a:pt x="4606" y="5224"/>
                    <a:pt x="4639" y="5227"/>
                    <a:pt x="4670" y="5234"/>
                  </a:cubicBezTo>
                  <a:cubicBezTo>
                    <a:pt x="4721" y="5246"/>
                    <a:pt x="4765" y="5265"/>
                    <a:pt x="4809" y="5271"/>
                  </a:cubicBezTo>
                  <a:cubicBezTo>
                    <a:pt x="4865" y="5297"/>
                    <a:pt x="4916" y="5328"/>
                    <a:pt x="4966" y="5353"/>
                  </a:cubicBezTo>
                  <a:cubicBezTo>
                    <a:pt x="4998" y="5372"/>
                    <a:pt x="5023" y="5385"/>
                    <a:pt x="5054" y="5397"/>
                  </a:cubicBezTo>
                  <a:cubicBezTo>
                    <a:pt x="5098" y="5454"/>
                    <a:pt x="5167" y="5485"/>
                    <a:pt x="5218" y="5536"/>
                  </a:cubicBezTo>
                  <a:cubicBezTo>
                    <a:pt x="5306" y="5624"/>
                    <a:pt x="5388" y="5718"/>
                    <a:pt x="5457" y="5825"/>
                  </a:cubicBezTo>
                  <a:cubicBezTo>
                    <a:pt x="5476" y="5869"/>
                    <a:pt x="5520" y="5901"/>
                    <a:pt x="5514" y="5957"/>
                  </a:cubicBezTo>
                  <a:cubicBezTo>
                    <a:pt x="5514" y="6033"/>
                    <a:pt x="5514" y="6102"/>
                    <a:pt x="5501" y="6171"/>
                  </a:cubicBezTo>
                  <a:lnTo>
                    <a:pt x="5501" y="6178"/>
                  </a:lnTo>
                  <a:lnTo>
                    <a:pt x="4878" y="6178"/>
                  </a:lnTo>
                  <a:cubicBezTo>
                    <a:pt x="4878" y="6152"/>
                    <a:pt x="4891" y="6127"/>
                    <a:pt x="4903" y="6108"/>
                  </a:cubicBezTo>
                  <a:cubicBezTo>
                    <a:pt x="4903" y="6071"/>
                    <a:pt x="4897" y="6039"/>
                    <a:pt x="4878" y="6008"/>
                  </a:cubicBezTo>
                  <a:cubicBezTo>
                    <a:pt x="4865" y="5995"/>
                    <a:pt x="4850" y="5992"/>
                    <a:pt x="4833" y="5992"/>
                  </a:cubicBezTo>
                  <a:cubicBezTo>
                    <a:pt x="4817" y="5992"/>
                    <a:pt x="4799" y="5995"/>
                    <a:pt x="4784" y="5995"/>
                  </a:cubicBezTo>
                  <a:cubicBezTo>
                    <a:pt x="4780" y="5995"/>
                    <a:pt x="4777" y="5995"/>
                    <a:pt x="4774" y="5995"/>
                  </a:cubicBezTo>
                  <a:cubicBezTo>
                    <a:pt x="4722" y="5995"/>
                    <a:pt x="4684" y="6042"/>
                    <a:pt x="4695" y="6090"/>
                  </a:cubicBezTo>
                  <a:cubicBezTo>
                    <a:pt x="4702" y="6127"/>
                    <a:pt x="4740" y="6140"/>
                    <a:pt x="4746" y="6178"/>
                  </a:cubicBezTo>
                  <a:lnTo>
                    <a:pt x="4425" y="6178"/>
                  </a:lnTo>
                  <a:cubicBezTo>
                    <a:pt x="4412" y="6102"/>
                    <a:pt x="4412" y="6027"/>
                    <a:pt x="4412" y="5951"/>
                  </a:cubicBezTo>
                  <a:cubicBezTo>
                    <a:pt x="4425" y="5718"/>
                    <a:pt x="4419" y="5492"/>
                    <a:pt x="4425" y="5259"/>
                  </a:cubicBezTo>
                  <a:cubicBezTo>
                    <a:pt x="4437" y="5240"/>
                    <a:pt x="4456" y="5234"/>
                    <a:pt x="4475" y="5234"/>
                  </a:cubicBezTo>
                  <a:cubicBezTo>
                    <a:pt x="4507" y="5227"/>
                    <a:pt x="4540" y="5224"/>
                    <a:pt x="4573" y="5224"/>
                  </a:cubicBezTo>
                  <a:close/>
                  <a:moveTo>
                    <a:pt x="6985" y="4761"/>
                  </a:moveTo>
                  <a:cubicBezTo>
                    <a:pt x="6990" y="4761"/>
                    <a:pt x="6994" y="4761"/>
                    <a:pt x="6999" y="4762"/>
                  </a:cubicBezTo>
                  <a:cubicBezTo>
                    <a:pt x="6999" y="4869"/>
                    <a:pt x="6993" y="4969"/>
                    <a:pt x="6993" y="5070"/>
                  </a:cubicBezTo>
                  <a:lnTo>
                    <a:pt x="6986" y="5070"/>
                  </a:lnTo>
                  <a:cubicBezTo>
                    <a:pt x="6986" y="5265"/>
                    <a:pt x="6986" y="5466"/>
                    <a:pt x="6980" y="5655"/>
                  </a:cubicBezTo>
                  <a:lnTo>
                    <a:pt x="6980" y="6178"/>
                  </a:lnTo>
                  <a:cubicBezTo>
                    <a:pt x="6958" y="6181"/>
                    <a:pt x="6936" y="6182"/>
                    <a:pt x="6914" y="6182"/>
                  </a:cubicBezTo>
                  <a:cubicBezTo>
                    <a:pt x="6892" y="6182"/>
                    <a:pt x="6870" y="6181"/>
                    <a:pt x="6848" y="6178"/>
                  </a:cubicBezTo>
                  <a:cubicBezTo>
                    <a:pt x="6842" y="6102"/>
                    <a:pt x="6842" y="6027"/>
                    <a:pt x="6848" y="5951"/>
                  </a:cubicBezTo>
                  <a:cubicBezTo>
                    <a:pt x="6854" y="5743"/>
                    <a:pt x="6848" y="5536"/>
                    <a:pt x="6854" y="5334"/>
                  </a:cubicBezTo>
                  <a:cubicBezTo>
                    <a:pt x="6854" y="5265"/>
                    <a:pt x="6854" y="5196"/>
                    <a:pt x="6861" y="5127"/>
                  </a:cubicBezTo>
                  <a:lnTo>
                    <a:pt x="6861" y="4780"/>
                  </a:lnTo>
                  <a:cubicBezTo>
                    <a:pt x="6865" y="4781"/>
                    <a:pt x="6870" y="4781"/>
                    <a:pt x="6874" y="4781"/>
                  </a:cubicBezTo>
                  <a:cubicBezTo>
                    <a:pt x="6913" y="4781"/>
                    <a:pt x="6946" y="4761"/>
                    <a:pt x="6985" y="4761"/>
                  </a:cubicBezTo>
                  <a:close/>
                  <a:moveTo>
                    <a:pt x="5956" y="7897"/>
                  </a:moveTo>
                  <a:cubicBezTo>
                    <a:pt x="5955" y="7899"/>
                    <a:pt x="5954" y="7901"/>
                    <a:pt x="5954" y="7902"/>
                  </a:cubicBezTo>
                  <a:cubicBezTo>
                    <a:pt x="5955" y="7901"/>
                    <a:pt x="5955" y="7899"/>
                    <a:pt x="5956" y="7897"/>
                  </a:cubicBezTo>
                  <a:close/>
                  <a:moveTo>
                    <a:pt x="6445" y="7990"/>
                  </a:moveTo>
                  <a:lnTo>
                    <a:pt x="6426" y="8015"/>
                  </a:lnTo>
                  <a:lnTo>
                    <a:pt x="6464" y="8015"/>
                  </a:lnTo>
                  <a:cubicBezTo>
                    <a:pt x="6464" y="8009"/>
                    <a:pt x="6464" y="7997"/>
                    <a:pt x="6458" y="7990"/>
                  </a:cubicBezTo>
                  <a:close/>
                  <a:moveTo>
                    <a:pt x="5016" y="0"/>
                  </a:moveTo>
                  <a:cubicBezTo>
                    <a:pt x="4999" y="0"/>
                    <a:pt x="4982" y="4"/>
                    <a:pt x="4966" y="4"/>
                  </a:cubicBezTo>
                  <a:cubicBezTo>
                    <a:pt x="4960" y="41"/>
                    <a:pt x="4972" y="73"/>
                    <a:pt x="4966" y="110"/>
                  </a:cubicBezTo>
                  <a:cubicBezTo>
                    <a:pt x="4954" y="129"/>
                    <a:pt x="4941" y="155"/>
                    <a:pt x="4935" y="180"/>
                  </a:cubicBezTo>
                  <a:cubicBezTo>
                    <a:pt x="4928" y="211"/>
                    <a:pt x="4891" y="224"/>
                    <a:pt x="4897" y="255"/>
                  </a:cubicBezTo>
                  <a:cubicBezTo>
                    <a:pt x="4897" y="287"/>
                    <a:pt x="4922" y="299"/>
                    <a:pt x="4935" y="324"/>
                  </a:cubicBezTo>
                  <a:cubicBezTo>
                    <a:pt x="4916" y="343"/>
                    <a:pt x="4897" y="362"/>
                    <a:pt x="4878" y="381"/>
                  </a:cubicBezTo>
                  <a:cubicBezTo>
                    <a:pt x="4872" y="406"/>
                    <a:pt x="4878" y="438"/>
                    <a:pt x="4897" y="457"/>
                  </a:cubicBezTo>
                  <a:cubicBezTo>
                    <a:pt x="4909" y="469"/>
                    <a:pt x="4928" y="488"/>
                    <a:pt x="4903" y="494"/>
                  </a:cubicBezTo>
                  <a:cubicBezTo>
                    <a:pt x="4828" y="526"/>
                    <a:pt x="4752" y="551"/>
                    <a:pt x="4677" y="576"/>
                  </a:cubicBezTo>
                  <a:cubicBezTo>
                    <a:pt x="4588" y="595"/>
                    <a:pt x="4507" y="627"/>
                    <a:pt x="4425" y="664"/>
                  </a:cubicBezTo>
                  <a:cubicBezTo>
                    <a:pt x="4330" y="696"/>
                    <a:pt x="4236" y="734"/>
                    <a:pt x="4148" y="765"/>
                  </a:cubicBezTo>
                  <a:cubicBezTo>
                    <a:pt x="4028" y="815"/>
                    <a:pt x="3909" y="853"/>
                    <a:pt x="3795" y="891"/>
                  </a:cubicBezTo>
                  <a:cubicBezTo>
                    <a:pt x="3707" y="922"/>
                    <a:pt x="3619" y="954"/>
                    <a:pt x="3531" y="985"/>
                  </a:cubicBezTo>
                  <a:cubicBezTo>
                    <a:pt x="3487" y="1004"/>
                    <a:pt x="3443" y="1017"/>
                    <a:pt x="3405" y="1036"/>
                  </a:cubicBezTo>
                  <a:cubicBezTo>
                    <a:pt x="3135" y="1105"/>
                    <a:pt x="2870" y="1193"/>
                    <a:pt x="2593" y="1212"/>
                  </a:cubicBezTo>
                  <a:cubicBezTo>
                    <a:pt x="2474" y="1221"/>
                    <a:pt x="2357" y="1227"/>
                    <a:pt x="2239" y="1227"/>
                  </a:cubicBezTo>
                  <a:cubicBezTo>
                    <a:pt x="2196" y="1227"/>
                    <a:pt x="2153" y="1226"/>
                    <a:pt x="2109" y="1224"/>
                  </a:cubicBezTo>
                  <a:cubicBezTo>
                    <a:pt x="2090" y="1224"/>
                    <a:pt x="2065" y="1218"/>
                    <a:pt x="2052" y="1206"/>
                  </a:cubicBezTo>
                  <a:cubicBezTo>
                    <a:pt x="2044" y="1206"/>
                    <a:pt x="2035" y="1208"/>
                    <a:pt x="2027" y="1208"/>
                  </a:cubicBezTo>
                  <a:cubicBezTo>
                    <a:pt x="2023" y="1208"/>
                    <a:pt x="2019" y="1208"/>
                    <a:pt x="2014" y="1206"/>
                  </a:cubicBezTo>
                  <a:cubicBezTo>
                    <a:pt x="1977" y="1174"/>
                    <a:pt x="1977" y="1124"/>
                    <a:pt x="2008" y="1092"/>
                  </a:cubicBezTo>
                  <a:lnTo>
                    <a:pt x="2058" y="1092"/>
                  </a:lnTo>
                  <a:cubicBezTo>
                    <a:pt x="2058" y="1073"/>
                    <a:pt x="2052" y="1055"/>
                    <a:pt x="2033" y="1048"/>
                  </a:cubicBezTo>
                  <a:cubicBezTo>
                    <a:pt x="2002" y="1048"/>
                    <a:pt x="1977" y="1042"/>
                    <a:pt x="1951" y="1029"/>
                  </a:cubicBezTo>
                  <a:lnTo>
                    <a:pt x="1951" y="1029"/>
                  </a:lnTo>
                  <a:cubicBezTo>
                    <a:pt x="1951" y="1036"/>
                    <a:pt x="1958" y="1055"/>
                    <a:pt x="1958" y="1061"/>
                  </a:cubicBezTo>
                  <a:cubicBezTo>
                    <a:pt x="1926" y="1111"/>
                    <a:pt x="1914" y="1168"/>
                    <a:pt x="1926" y="1218"/>
                  </a:cubicBezTo>
                  <a:cubicBezTo>
                    <a:pt x="1945" y="1256"/>
                    <a:pt x="1983" y="1281"/>
                    <a:pt x="1989" y="1319"/>
                  </a:cubicBezTo>
                  <a:lnTo>
                    <a:pt x="2027" y="1338"/>
                  </a:lnTo>
                  <a:lnTo>
                    <a:pt x="2027" y="1357"/>
                  </a:lnTo>
                  <a:cubicBezTo>
                    <a:pt x="1951" y="1331"/>
                    <a:pt x="1876" y="1319"/>
                    <a:pt x="1800" y="1300"/>
                  </a:cubicBezTo>
                  <a:cubicBezTo>
                    <a:pt x="1725" y="1287"/>
                    <a:pt x="1674" y="1256"/>
                    <a:pt x="1612" y="1243"/>
                  </a:cubicBezTo>
                  <a:cubicBezTo>
                    <a:pt x="1542" y="1224"/>
                    <a:pt x="1479" y="1199"/>
                    <a:pt x="1410" y="1174"/>
                  </a:cubicBezTo>
                  <a:cubicBezTo>
                    <a:pt x="1228" y="1124"/>
                    <a:pt x="1051" y="1061"/>
                    <a:pt x="869" y="985"/>
                  </a:cubicBezTo>
                  <a:cubicBezTo>
                    <a:pt x="812" y="954"/>
                    <a:pt x="762" y="910"/>
                    <a:pt x="711" y="859"/>
                  </a:cubicBezTo>
                  <a:cubicBezTo>
                    <a:pt x="703" y="846"/>
                    <a:pt x="685" y="830"/>
                    <a:pt x="666" y="830"/>
                  </a:cubicBezTo>
                  <a:cubicBezTo>
                    <a:pt x="658" y="830"/>
                    <a:pt x="650" y="833"/>
                    <a:pt x="642" y="841"/>
                  </a:cubicBezTo>
                  <a:cubicBezTo>
                    <a:pt x="630" y="859"/>
                    <a:pt x="655" y="872"/>
                    <a:pt x="661" y="885"/>
                  </a:cubicBezTo>
                  <a:cubicBezTo>
                    <a:pt x="661" y="891"/>
                    <a:pt x="661" y="897"/>
                    <a:pt x="661" y="904"/>
                  </a:cubicBezTo>
                  <a:lnTo>
                    <a:pt x="630" y="935"/>
                  </a:lnTo>
                  <a:cubicBezTo>
                    <a:pt x="649" y="979"/>
                    <a:pt x="642" y="1029"/>
                    <a:pt x="611" y="1061"/>
                  </a:cubicBezTo>
                  <a:lnTo>
                    <a:pt x="611" y="1099"/>
                  </a:lnTo>
                  <a:lnTo>
                    <a:pt x="655" y="1130"/>
                  </a:lnTo>
                  <a:cubicBezTo>
                    <a:pt x="667" y="1168"/>
                    <a:pt x="693" y="1199"/>
                    <a:pt x="705" y="1237"/>
                  </a:cubicBezTo>
                  <a:cubicBezTo>
                    <a:pt x="730" y="1250"/>
                    <a:pt x="756" y="1256"/>
                    <a:pt x="781" y="1256"/>
                  </a:cubicBezTo>
                  <a:cubicBezTo>
                    <a:pt x="793" y="1287"/>
                    <a:pt x="812" y="1313"/>
                    <a:pt x="831" y="1338"/>
                  </a:cubicBezTo>
                  <a:cubicBezTo>
                    <a:pt x="856" y="1344"/>
                    <a:pt x="875" y="1350"/>
                    <a:pt x="894" y="1357"/>
                  </a:cubicBezTo>
                  <a:cubicBezTo>
                    <a:pt x="907" y="1382"/>
                    <a:pt x="925" y="1413"/>
                    <a:pt x="932" y="1438"/>
                  </a:cubicBezTo>
                  <a:cubicBezTo>
                    <a:pt x="957" y="1445"/>
                    <a:pt x="976" y="1451"/>
                    <a:pt x="995" y="1451"/>
                  </a:cubicBezTo>
                  <a:cubicBezTo>
                    <a:pt x="1014" y="1483"/>
                    <a:pt x="1032" y="1508"/>
                    <a:pt x="1051" y="1539"/>
                  </a:cubicBezTo>
                  <a:cubicBezTo>
                    <a:pt x="1070" y="1539"/>
                    <a:pt x="1089" y="1545"/>
                    <a:pt x="1108" y="1552"/>
                  </a:cubicBezTo>
                  <a:cubicBezTo>
                    <a:pt x="1127" y="1571"/>
                    <a:pt x="1133" y="1602"/>
                    <a:pt x="1152" y="1627"/>
                  </a:cubicBezTo>
                  <a:cubicBezTo>
                    <a:pt x="1171" y="1634"/>
                    <a:pt x="1190" y="1634"/>
                    <a:pt x="1209" y="1640"/>
                  </a:cubicBezTo>
                  <a:cubicBezTo>
                    <a:pt x="1221" y="1665"/>
                    <a:pt x="1234" y="1690"/>
                    <a:pt x="1246" y="1709"/>
                  </a:cubicBezTo>
                  <a:cubicBezTo>
                    <a:pt x="1259" y="1734"/>
                    <a:pt x="1291" y="1734"/>
                    <a:pt x="1316" y="1741"/>
                  </a:cubicBezTo>
                  <a:cubicBezTo>
                    <a:pt x="1322" y="1766"/>
                    <a:pt x="1335" y="1797"/>
                    <a:pt x="1360" y="1816"/>
                  </a:cubicBezTo>
                  <a:cubicBezTo>
                    <a:pt x="1379" y="1829"/>
                    <a:pt x="1398" y="1835"/>
                    <a:pt x="1416" y="1841"/>
                  </a:cubicBezTo>
                  <a:cubicBezTo>
                    <a:pt x="1423" y="1866"/>
                    <a:pt x="1442" y="1892"/>
                    <a:pt x="1460" y="1911"/>
                  </a:cubicBezTo>
                  <a:cubicBezTo>
                    <a:pt x="1479" y="1917"/>
                    <a:pt x="1492" y="1923"/>
                    <a:pt x="1511" y="1929"/>
                  </a:cubicBezTo>
                  <a:cubicBezTo>
                    <a:pt x="1511" y="1967"/>
                    <a:pt x="1542" y="2005"/>
                    <a:pt x="1580" y="2005"/>
                  </a:cubicBezTo>
                  <a:cubicBezTo>
                    <a:pt x="1599" y="2043"/>
                    <a:pt x="1643" y="2055"/>
                    <a:pt x="1656" y="2099"/>
                  </a:cubicBezTo>
                  <a:cubicBezTo>
                    <a:pt x="1674" y="2106"/>
                    <a:pt x="1706" y="2106"/>
                    <a:pt x="1725" y="2112"/>
                  </a:cubicBezTo>
                  <a:cubicBezTo>
                    <a:pt x="1750" y="2143"/>
                    <a:pt x="1769" y="2175"/>
                    <a:pt x="1781" y="2213"/>
                  </a:cubicBezTo>
                  <a:cubicBezTo>
                    <a:pt x="1819" y="2213"/>
                    <a:pt x="1838" y="2238"/>
                    <a:pt x="1851" y="2269"/>
                  </a:cubicBezTo>
                  <a:lnTo>
                    <a:pt x="1901" y="2269"/>
                  </a:lnTo>
                  <a:cubicBezTo>
                    <a:pt x="1907" y="2282"/>
                    <a:pt x="1914" y="2301"/>
                    <a:pt x="1920" y="2313"/>
                  </a:cubicBezTo>
                  <a:cubicBezTo>
                    <a:pt x="1970" y="2320"/>
                    <a:pt x="2014" y="2357"/>
                    <a:pt x="2077" y="2357"/>
                  </a:cubicBezTo>
                  <a:cubicBezTo>
                    <a:pt x="2077" y="2364"/>
                    <a:pt x="2090" y="2376"/>
                    <a:pt x="2090" y="2383"/>
                  </a:cubicBezTo>
                  <a:cubicBezTo>
                    <a:pt x="2093" y="2382"/>
                    <a:pt x="2097" y="2382"/>
                    <a:pt x="2100" y="2382"/>
                  </a:cubicBezTo>
                  <a:cubicBezTo>
                    <a:pt x="2126" y="2382"/>
                    <a:pt x="2147" y="2398"/>
                    <a:pt x="2169" y="2398"/>
                  </a:cubicBezTo>
                  <a:cubicBezTo>
                    <a:pt x="2174" y="2398"/>
                    <a:pt x="2179" y="2397"/>
                    <a:pt x="2184" y="2395"/>
                  </a:cubicBezTo>
                  <a:lnTo>
                    <a:pt x="2209" y="2427"/>
                  </a:lnTo>
                  <a:lnTo>
                    <a:pt x="2235" y="2414"/>
                  </a:lnTo>
                  <a:lnTo>
                    <a:pt x="2260" y="2439"/>
                  </a:lnTo>
                  <a:cubicBezTo>
                    <a:pt x="2285" y="2439"/>
                    <a:pt x="2310" y="2445"/>
                    <a:pt x="2323" y="2464"/>
                  </a:cubicBezTo>
                  <a:cubicBezTo>
                    <a:pt x="2328" y="2463"/>
                    <a:pt x="2332" y="2462"/>
                    <a:pt x="2337" y="2462"/>
                  </a:cubicBezTo>
                  <a:cubicBezTo>
                    <a:pt x="2349" y="2462"/>
                    <a:pt x="2359" y="2468"/>
                    <a:pt x="2373" y="2477"/>
                  </a:cubicBezTo>
                  <a:cubicBezTo>
                    <a:pt x="2377" y="2476"/>
                    <a:pt x="2380" y="2475"/>
                    <a:pt x="2383" y="2475"/>
                  </a:cubicBezTo>
                  <a:cubicBezTo>
                    <a:pt x="2399" y="2475"/>
                    <a:pt x="2413" y="2486"/>
                    <a:pt x="2423" y="2496"/>
                  </a:cubicBezTo>
                  <a:cubicBezTo>
                    <a:pt x="2449" y="2496"/>
                    <a:pt x="2467" y="2502"/>
                    <a:pt x="2480" y="2521"/>
                  </a:cubicBezTo>
                  <a:cubicBezTo>
                    <a:pt x="2485" y="2519"/>
                    <a:pt x="2489" y="2519"/>
                    <a:pt x="2494" y="2519"/>
                  </a:cubicBezTo>
                  <a:cubicBezTo>
                    <a:pt x="2508" y="2519"/>
                    <a:pt x="2521" y="2526"/>
                    <a:pt x="2530" y="2540"/>
                  </a:cubicBezTo>
                  <a:cubicBezTo>
                    <a:pt x="2587" y="2559"/>
                    <a:pt x="2644" y="2578"/>
                    <a:pt x="2694" y="2603"/>
                  </a:cubicBezTo>
                  <a:lnTo>
                    <a:pt x="2707" y="2622"/>
                  </a:lnTo>
                  <a:cubicBezTo>
                    <a:pt x="2713" y="2704"/>
                    <a:pt x="2694" y="2785"/>
                    <a:pt x="2700" y="2867"/>
                  </a:cubicBezTo>
                  <a:cubicBezTo>
                    <a:pt x="2700" y="2999"/>
                    <a:pt x="2700" y="3131"/>
                    <a:pt x="2694" y="3264"/>
                  </a:cubicBezTo>
                  <a:cubicBezTo>
                    <a:pt x="2700" y="3314"/>
                    <a:pt x="2694" y="3371"/>
                    <a:pt x="2688" y="3421"/>
                  </a:cubicBezTo>
                  <a:cubicBezTo>
                    <a:pt x="2644" y="3427"/>
                    <a:pt x="2593" y="3434"/>
                    <a:pt x="2549" y="3452"/>
                  </a:cubicBezTo>
                  <a:cubicBezTo>
                    <a:pt x="2474" y="3490"/>
                    <a:pt x="2386" y="3471"/>
                    <a:pt x="2304" y="3490"/>
                  </a:cubicBezTo>
                  <a:cubicBezTo>
                    <a:pt x="2228" y="3497"/>
                    <a:pt x="2146" y="3522"/>
                    <a:pt x="2065" y="3522"/>
                  </a:cubicBezTo>
                  <a:cubicBezTo>
                    <a:pt x="1970" y="3541"/>
                    <a:pt x="1870" y="3547"/>
                    <a:pt x="1775" y="3572"/>
                  </a:cubicBezTo>
                  <a:cubicBezTo>
                    <a:pt x="1766" y="3581"/>
                    <a:pt x="1755" y="3584"/>
                    <a:pt x="1743" y="3584"/>
                  </a:cubicBezTo>
                  <a:cubicBezTo>
                    <a:pt x="1730" y="3584"/>
                    <a:pt x="1716" y="3581"/>
                    <a:pt x="1703" y="3581"/>
                  </a:cubicBezTo>
                  <a:cubicBezTo>
                    <a:pt x="1695" y="3581"/>
                    <a:pt x="1688" y="3582"/>
                    <a:pt x="1681" y="3585"/>
                  </a:cubicBezTo>
                  <a:cubicBezTo>
                    <a:pt x="1630" y="3591"/>
                    <a:pt x="1580" y="3597"/>
                    <a:pt x="1523" y="3604"/>
                  </a:cubicBezTo>
                  <a:cubicBezTo>
                    <a:pt x="1435" y="3604"/>
                    <a:pt x="1347" y="3604"/>
                    <a:pt x="1259" y="3591"/>
                  </a:cubicBezTo>
                  <a:cubicBezTo>
                    <a:pt x="1108" y="3572"/>
                    <a:pt x="944" y="3578"/>
                    <a:pt x="800" y="3534"/>
                  </a:cubicBezTo>
                  <a:cubicBezTo>
                    <a:pt x="737" y="3522"/>
                    <a:pt x="667" y="3515"/>
                    <a:pt x="598" y="3503"/>
                  </a:cubicBezTo>
                  <a:lnTo>
                    <a:pt x="560" y="3515"/>
                  </a:lnTo>
                  <a:cubicBezTo>
                    <a:pt x="554" y="3503"/>
                    <a:pt x="535" y="3490"/>
                    <a:pt x="516" y="3490"/>
                  </a:cubicBezTo>
                  <a:cubicBezTo>
                    <a:pt x="403" y="3471"/>
                    <a:pt x="290" y="3446"/>
                    <a:pt x="183" y="3415"/>
                  </a:cubicBezTo>
                  <a:cubicBezTo>
                    <a:pt x="145" y="3402"/>
                    <a:pt x="114" y="3383"/>
                    <a:pt x="82" y="3371"/>
                  </a:cubicBezTo>
                  <a:cubicBezTo>
                    <a:pt x="74" y="3366"/>
                    <a:pt x="66" y="3364"/>
                    <a:pt x="59" y="3364"/>
                  </a:cubicBezTo>
                  <a:cubicBezTo>
                    <a:pt x="40" y="3364"/>
                    <a:pt x="23" y="3379"/>
                    <a:pt x="0" y="3383"/>
                  </a:cubicBezTo>
                  <a:cubicBezTo>
                    <a:pt x="13" y="3396"/>
                    <a:pt x="19" y="3408"/>
                    <a:pt x="25" y="3421"/>
                  </a:cubicBezTo>
                  <a:cubicBezTo>
                    <a:pt x="25" y="3465"/>
                    <a:pt x="38" y="3503"/>
                    <a:pt x="63" y="3534"/>
                  </a:cubicBezTo>
                  <a:cubicBezTo>
                    <a:pt x="63" y="3578"/>
                    <a:pt x="101" y="3597"/>
                    <a:pt x="107" y="3635"/>
                  </a:cubicBezTo>
                  <a:cubicBezTo>
                    <a:pt x="120" y="3673"/>
                    <a:pt x="145" y="3704"/>
                    <a:pt x="177" y="3729"/>
                  </a:cubicBezTo>
                  <a:cubicBezTo>
                    <a:pt x="202" y="3723"/>
                    <a:pt x="221" y="3723"/>
                    <a:pt x="246" y="3723"/>
                  </a:cubicBezTo>
                  <a:cubicBezTo>
                    <a:pt x="265" y="3742"/>
                    <a:pt x="277" y="3767"/>
                    <a:pt x="296" y="3780"/>
                  </a:cubicBezTo>
                  <a:cubicBezTo>
                    <a:pt x="309" y="3783"/>
                    <a:pt x="321" y="3784"/>
                    <a:pt x="333" y="3784"/>
                  </a:cubicBezTo>
                  <a:cubicBezTo>
                    <a:pt x="345" y="3784"/>
                    <a:pt x="356" y="3783"/>
                    <a:pt x="365" y="3780"/>
                  </a:cubicBezTo>
                  <a:cubicBezTo>
                    <a:pt x="391" y="3799"/>
                    <a:pt x="403" y="3824"/>
                    <a:pt x="422" y="3843"/>
                  </a:cubicBezTo>
                  <a:cubicBezTo>
                    <a:pt x="439" y="3843"/>
                    <a:pt x="456" y="3837"/>
                    <a:pt x="474" y="3837"/>
                  </a:cubicBezTo>
                  <a:cubicBezTo>
                    <a:pt x="484" y="3837"/>
                    <a:pt x="493" y="3838"/>
                    <a:pt x="504" y="3843"/>
                  </a:cubicBezTo>
                  <a:cubicBezTo>
                    <a:pt x="516" y="3862"/>
                    <a:pt x="535" y="3887"/>
                    <a:pt x="554" y="3906"/>
                  </a:cubicBezTo>
                  <a:cubicBezTo>
                    <a:pt x="573" y="3899"/>
                    <a:pt x="598" y="3899"/>
                    <a:pt x="623" y="3899"/>
                  </a:cubicBezTo>
                  <a:cubicBezTo>
                    <a:pt x="636" y="3918"/>
                    <a:pt x="655" y="3937"/>
                    <a:pt x="674" y="3956"/>
                  </a:cubicBezTo>
                  <a:lnTo>
                    <a:pt x="737" y="3956"/>
                  </a:lnTo>
                  <a:cubicBezTo>
                    <a:pt x="749" y="3975"/>
                    <a:pt x="768" y="4000"/>
                    <a:pt x="787" y="4019"/>
                  </a:cubicBezTo>
                  <a:lnTo>
                    <a:pt x="850" y="4019"/>
                  </a:lnTo>
                  <a:cubicBezTo>
                    <a:pt x="869" y="4038"/>
                    <a:pt x="881" y="4063"/>
                    <a:pt x="907" y="4082"/>
                  </a:cubicBezTo>
                  <a:cubicBezTo>
                    <a:pt x="919" y="4082"/>
                    <a:pt x="938" y="4076"/>
                    <a:pt x="951" y="4069"/>
                  </a:cubicBezTo>
                  <a:cubicBezTo>
                    <a:pt x="970" y="4088"/>
                    <a:pt x="988" y="4107"/>
                    <a:pt x="1007" y="4132"/>
                  </a:cubicBezTo>
                  <a:cubicBezTo>
                    <a:pt x="1017" y="4135"/>
                    <a:pt x="1026" y="4135"/>
                    <a:pt x="1036" y="4135"/>
                  </a:cubicBezTo>
                  <a:cubicBezTo>
                    <a:pt x="1045" y="4135"/>
                    <a:pt x="1055" y="4135"/>
                    <a:pt x="1064" y="4138"/>
                  </a:cubicBezTo>
                  <a:cubicBezTo>
                    <a:pt x="1089" y="4145"/>
                    <a:pt x="1095" y="4164"/>
                    <a:pt x="1114" y="4176"/>
                  </a:cubicBezTo>
                  <a:lnTo>
                    <a:pt x="1146" y="4164"/>
                  </a:lnTo>
                  <a:cubicBezTo>
                    <a:pt x="1169" y="4169"/>
                    <a:pt x="1176" y="4202"/>
                    <a:pt x="1197" y="4202"/>
                  </a:cubicBezTo>
                  <a:cubicBezTo>
                    <a:pt x="1199" y="4202"/>
                    <a:pt x="1200" y="4202"/>
                    <a:pt x="1202" y="4201"/>
                  </a:cubicBezTo>
                  <a:cubicBezTo>
                    <a:pt x="1206" y="4201"/>
                    <a:pt x="1209" y="4200"/>
                    <a:pt x="1212" y="4200"/>
                  </a:cubicBezTo>
                  <a:cubicBezTo>
                    <a:pt x="1235" y="4200"/>
                    <a:pt x="1242" y="4222"/>
                    <a:pt x="1259" y="4233"/>
                  </a:cubicBezTo>
                  <a:lnTo>
                    <a:pt x="1297" y="4233"/>
                  </a:lnTo>
                  <a:cubicBezTo>
                    <a:pt x="1308" y="4244"/>
                    <a:pt x="1319" y="4259"/>
                    <a:pt x="1338" y="4259"/>
                  </a:cubicBezTo>
                  <a:cubicBezTo>
                    <a:pt x="1341" y="4259"/>
                    <a:pt x="1344" y="4259"/>
                    <a:pt x="1347" y="4258"/>
                  </a:cubicBezTo>
                  <a:cubicBezTo>
                    <a:pt x="1349" y="4257"/>
                    <a:pt x="1351" y="4256"/>
                    <a:pt x="1353" y="4256"/>
                  </a:cubicBezTo>
                  <a:cubicBezTo>
                    <a:pt x="1367" y="4256"/>
                    <a:pt x="1382" y="4287"/>
                    <a:pt x="1400" y="4287"/>
                  </a:cubicBezTo>
                  <a:cubicBezTo>
                    <a:pt x="1403" y="4287"/>
                    <a:pt x="1406" y="4286"/>
                    <a:pt x="1410" y="4283"/>
                  </a:cubicBezTo>
                  <a:cubicBezTo>
                    <a:pt x="1415" y="4281"/>
                    <a:pt x="1418" y="4281"/>
                    <a:pt x="1422" y="4281"/>
                  </a:cubicBezTo>
                  <a:cubicBezTo>
                    <a:pt x="1444" y="4281"/>
                    <a:pt x="1451" y="4309"/>
                    <a:pt x="1467" y="4315"/>
                  </a:cubicBezTo>
                  <a:lnTo>
                    <a:pt x="1511" y="4315"/>
                  </a:lnTo>
                  <a:lnTo>
                    <a:pt x="1511" y="4415"/>
                  </a:lnTo>
                  <a:lnTo>
                    <a:pt x="1561" y="4441"/>
                  </a:lnTo>
                  <a:lnTo>
                    <a:pt x="1574" y="4478"/>
                  </a:lnTo>
                  <a:cubicBezTo>
                    <a:pt x="1567" y="4491"/>
                    <a:pt x="1561" y="4504"/>
                    <a:pt x="1561" y="4516"/>
                  </a:cubicBezTo>
                  <a:cubicBezTo>
                    <a:pt x="1580" y="4516"/>
                    <a:pt x="1599" y="4516"/>
                    <a:pt x="1605" y="4535"/>
                  </a:cubicBezTo>
                  <a:cubicBezTo>
                    <a:pt x="1612" y="4554"/>
                    <a:pt x="1656" y="4560"/>
                    <a:pt x="1681" y="4566"/>
                  </a:cubicBezTo>
                  <a:cubicBezTo>
                    <a:pt x="1706" y="4579"/>
                    <a:pt x="1712" y="4598"/>
                    <a:pt x="1731" y="4611"/>
                  </a:cubicBezTo>
                  <a:cubicBezTo>
                    <a:pt x="1750" y="4611"/>
                    <a:pt x="1769" y="4611"/>
                    <a:pt x="1788" y="4604"/>
                  </a:cubicBezTo>
                  <a:cubicBezTo>
                    <a:pt x="1825" y="4611"/>
                    <a:pt x="1857" y="4629"/>
                    <a:pt x="1882" y="4655"/>
                  </a:cubicBezTo>
                  <a:cubicBezTo>
                    <a:pt x="1888" y="4656"/>
                    <a:pt x="1893" y="4657"/>
                    <a:pt x="1898" y="4657"/>
                  </a:cubicBezTo>
                  <a:cubicBezTo>
                    <a:pt x="1925" y="4657"/>
                    <a:pt x="1946" y="4635"/>
                    <a:pt x="1974" y="4635"/>
                  </a:cubicBezTo>
                  <a:cubicBezTo>
                    <a:pt x="1977" y="4635"/>
                    <a:pt x="1980" y="4635"/>
                    <a:pt x="1983" y="4636"/>
                  </a:cubicBezTo>
                  <a:cubicBezTo>
                    <a:pt x="2021" y="4648"/>
                    <a:pt x="2039" y="4673"/>
                    <a:pt x="2071" y="4680"/>
                  </a:cubicBezTo>
                  <a:cubicBezTo>
                    <a:pt x="2080" y="4683"/>
                    <a:pt x="2090" y="4684"/>
                    <a:pt x="2100" y="4684"/>
                  </a:cubicBezTo>
                  <a:cubicBezTo>
                    <a:pt x="2111" y="4684"/>
                    <a:pt x="2122" y="4683"/>
                    <a:pt x="2133" y="4683"/>
                  </a:cubicBezTo>
                  <a:cubicBezTo>
                    <a:pt x="2146" y="4683"/>
                    <a:pt x="2159" y="4685"/>
                    <a:pt x="2172" y="4692"/>
                  </a:cubicBezTo>
                  <a:cubicBezTo>
                    <a:pt x="2172" y="4736"/>
                    <a:pt x="2172" y="4780"/>
                    <a:pt x="2165" y="4825"/>
                  </a:cubicBezTo>
                  <a:cubicBezTo>
                    <a:pt x="2153" y="4875"/>
                    <a:pt x="2165" y="4932"/>
                    <a:pt x="2153" y="4982"/>
                  </a:cubicBezTo>
                  <a:cubicBezTo>
                    <a:pt x="2146" y="5108"/>
                    <a:pt x="2153" y="5240"/>
                    <a:pt x="2140" y="5366"/>
                  </a:cubicBezTo>
                  <a:cubicBezTo>
                    <a:pt x="2140" y="5643"/>
                    <a:pt x="2128" y="5920"/>
                    <a:pt x="2121" y="6197"/>
                  </a:cubicBezTo>
                  <a:cubicBezTo>
                    <a:pt x="2102" y="6209"/>
                    <a:pt x="2077" y="6209"/>
                    <a:pt x="2052" y="6209"/>
                  </a:cubicBezTo>
                  <a:cubicBezTo>
                    <a:pt x="1983" y="6209"/>
                    <a:pt x="1920" y="6209"/>
                    <a:pt x="1851" y="6222"/>
                  </a:cubicBezTo>
                  <a:cubicBezTo>
                    <a:pt x="1737" y="6228"/>
                    <a:pt x="1624" y="6222"/>
                    <a:pt x="1517" y="6234"/>
                  </a:cubicBezTo>
                  <a:cubicBezTo>
                    <a:pt x="1478" y="6242"/>
                    <a:pt x="1440" y="6243"/>
                    <a:pt x="1402" y="6243"/>
                  </a:cubicBezTo>
                  <a:cubicBezTo>
                    <a:pt x="1371" y="6243"/>
                    <a:pt x="1341" y="6242"/>
                    <a:pt x="1310" y="6242"/>
                  </a:cubicBezTo>
                  <a:cubicBezTo>
                    <a:pt x="1281" y="6242"/>
                    <a:pt x="1251" y="6243"/>
                    <a:pt x="1221" y="6247"/>
                  </a:cubicBezTo>
                  <a:cubicBezTo>
                    <a:pt x="1215" y="6385"/>
                    <a:pt x="1221" y="6524"/>
                    <a:pt x="1221" y="6662"/>
                  </a:cubicBezTo>
                  <a:cubicBezTo>
                    <a:pt x="1221" y="6725"/>
                    <a:pt x="1240" y="6782"/>
                    <a:pt x="1234" y="6845"/>
                  </a:cubicBezTo>
                  <a:cubicBezTo>
                    <a:pt x="1234" y="6895"/>
                    <a:pt x="1234" y="6952"/>
                    <a:pt x="1228" y="7002"/>
                  </a:cubicBezTo>
                  <a:cubicBezTo>
                    <a:pt x="1228" y="7084"/>
                    <a:pt x="1234" y="7159"/>
                    <a:pt x="1259" y="7241"/>
                  </a:cubicBezTo>
                  <a:lnTo>
                    <a:pt x="1297" y="7241"/>
                  </a:lnTo>
                  <a:lnTo>
                    <a:pt x="1278" y="7254"/>
                  </a:lnTo>
                  <a:lnTo>
                    <a:pt x="1278" y="7285"/>
                  </a:lnTo>
                  <a:lnTo>
                    <a:pt x="1316" y="7273"/>
                  </a:lnTo>
                  <a:lnTo>
                    <a:pt x="1316" y="7279"/>
                  </a:lnTo>
                  <a:cubicBezTo>
                    <a:pt x="1322" y="7292"/>
                    <a:pt x="1328" y="7311"/>
                    <a:pt x="1335" y="7323"/>
                  </a:cubicBezTo>
                  <a:lnTo>
                    <a:pt x="1385" y="7304"/>
                  </a:lnTo>
                  <a:lnTo>
                    <a:pt x="1385" y="7304"/>
                  </a:lnTo>
                  <a:cubicBezTo>
                    <a:pt x="1385" y="7323"/>
                    <a:pt x="1385" y="7336"/>
                    <a:pt x="1379" y="7348"/>
                  </a:cubicBezTo>
                  <a:lnTo>
                    <a:pt x="1410" y="7367"/>
                  </a:lnTo>
                  <a:cubicBezTo>
                    <a:pt x="1410" y="7380"/>
                    <a:pt x="1410" y="7399"/>
                    <a:pt x="1404" y="7411"/>
                  </a:cubicBezTo>
                  <a:lnTo>
                    <a:pt x="1385" y="7424"/>
                  </a:lnTo>
                  <a:cubicBezTo>
                    <a:pt x="1366" y="7430"/>
                    <a:pt x="1347" y="7443"/>
                    <a:pt x="1335" y="7455"/>
                  </a:cubicBezTo>
                  <a:cubicBezTo>
                    <a:pt x="1341" y="7474"/>
                    <a:pt x="1347" y="7487"/>
                    <a:pt x="1353" y="7506"/>
                  </a:cubicBezTo>
                  <a:cubicBezTo>
                    <a:pt x="1347" y="7531"/>
                    <a:pt x="1347" y="7556"/>
                    <a:pt x="1347" y="7587"/>
                  </a:cubicBezTo>
                  <a:cubicBezTo>
                    <a:pt x="1335" y="7594"/>
                    <a:pt x="1328" y="7606"/>
                    <a:pt x="1322" y="7619"/>
                  </a:cubicBezTo>
                  <a:cubicBezTo>
                    <a:pt x="1316" y="7625"/>
                    <a:pt x="1341" y="7650"/>
                    <a:pt x="1347" y="7663"/>
                  </a:cubicBezTo>
                  <a:lnTo>
                    <a:pt x="1316" y="7682"/>
                  </a:lnTo>
                  <a:lnTo>
                    <a:pt x="1322" y="7713"/>
                  </a:lnTo>
                  <a:lnTo>
                    <a:pt x="1297" y="7713"/>
                  </a:lnTo>
                  <a:lnTo>
                    <a:pt x="1309" y="7745"/>
                  </a:lnTo>
                  <a:cubicBezTo>
                    <a:pt x="1302" y="7743"/>
                    <a:pt x="1295" y="7742"/>
                    <a:pt x="1289" y="7742"/>
                  </a:cubicBezTo>
                  <a:cubicBezTo>
                    <a:pt x="1273" y="7742"/>
                    <a:pt x="1258" y="7747"/>
                    <a:pt x="1240" y="7751"/>
                  </a:cubicBezTo>
                  <a:cubicBezTo>
                    <a:pt x="1278" y="7776"/>
                    <a:pt x="1284" y="7827"/>
                    <a:pt x="1322" y="7846"/>
                  </a:cubicBezTo>
                  <a:lnTo>
                    <a:pt x="1347" y="7846"/>
                  </a:lnTo>
                  <a:lnTo>
                    <a:pt x="1335" y="7883"/>
                  </a:lnTo>
                  <a:lnTo>
                    <a:pt x="1385" y="7902"/>
                  </a:lnTo>
                  <a:lnTo>
                    <a:pt x="1366" y="7915"/>
                  </a:lnTo>
                  <a:cubicBezTo>
                    <a:pt x="1372" y="7934"/>
                    <a:pt x="1372" y="7959"/>
                    <a:pt x="1385" y="7971"/>
                  </a:cubicBezTo>
                  <a:cubicBezTo>
                    <a:pt x="1404" y="7975"/>
                    <a:pt x="1421" y="7976"/>
                    <a:pt x="1438" y="7976"/>
                  </a:cubicBezTo>
                  <a:cubicBezTo>
                    <a:pt x="1456" y="7976"/>
                    <a:pt x="1473" y="7975"/>
                    <a:pt x="1492" y="7971"/>
                  </a:cubicBezTo>
                  <a:lnTo>
                    <a:pt x="1505" y="7997"/>
                  </a:lnTo>
                  <a:lnTo>
                    <a:pt x="1530" y="7971"/>
                  </a:lnTo>
                  <a:cubicBezTo>
                    <a:pt x="1542" y="7978"/>
                    <a:pt x="1549" y="7990"/>
                    <a:pt x="1561" y="7997"/>
                  </a:cubicBezTo>
                  <a:cubicBezTo>
                    <a:pt x="1580" y="7978"/>
                    <a:pt x="1586" y="7959"/>
                    <a:pt x="1586" y="7934"/>
                  </a:cubicBezTo>
                  <a:cubicBezTo>
                    <a:pt x="1586" y="7946"/>
                    <a:pt x="1586" y="7959"/>
                    <a:pt x="1593" y="7978"/>
                  </a:cubicBezTo>
                  <a:lnTo>
                    <a:pt x="1656" y="7959"/>
                  </a:lnTo>
                  <a:lnTo>
                    <a:pt x="1656" y="7984"/>
                  </a:lnTo>
                  <a:cubicBezTo>
                    <a:pt x="1674" y="8009"/>
                    <a:pt x="1712" y="8022"/>
                    <a:pt x="1744" y="8022"/>
                  </a:cubicBezTo>
                  <a:cubicBezTo>
                    <a:pt x="1750" y="8041"/>
                    <a:pt x="1756" y="8053"/>
                    <a:pt x="1763" y="8072"/>
                  </a:cubicBezTo>
                  <a:lnTo>
                    <a:pt x="1788" y="8041"/>
                  </a:lnTo>
                  <a:lnTo>
                    <a:pt x="1781" y="8041"/>
                  </a:lnTo>
                  <a:cubicBezTo>
                    <a:pt x="1781" y="8034"/>
                    <a:pt x="1775" y="8015"/>
                    <a:pt x="1775" y="8009"/>
                  </a:cubicBezTo>
                  <a:cubicBezTo>
                    <a:pt x="1779" y="8008"/>
                    <a:pt x="1782" y="8008"/>
                    <a:pt x="1785" y="8008"/>
                  </a:cubicBezTo>
                  <a:cubicBezTo>
                    <a:pt x="1804" y="8008"/>
                    <a:pt x="1815" y="8023"/>
                    <a:pt x="1832" y="8034"/>
                  </a:cubicBezTo>
                  <a:lnTo>
                    <a:pt x="1851" y="7971"/>
                  </a:lnTo>
                  <a:lnTo>
                    <a:pt x="1907" y="8022"/>
                  </a:lnTo>
                  <a:cubicBezTo>
                    <a:pt x="1914" y="7997"/>
                    <a:pt x="1920" y="7971"/>
                    <a:pt x="1920" y="7946"/>
                  </a:cubicBezTo>
                  <a:cubicBezTo>
                    <a:pt x="1931" y="7952"/>
                    <a:pt x="1942" y="7966"/>
                    <a:pt x="1952" y="7966"/>
                  </a:cubicBezTo>
                  <a:cubicBezTo>
                    <a:pt x="1954" y="7966"/>
                    <a:pt x="1956" y="7966"/>
                    <a:pt x="1958" y="7965"/>
                  </a:cubicBezTo>
                  <a:cubicBezTo>
                    <a:pt x="1970" y="7946"/>
                    <a:pt x="1958" y="7921"/>
                    <a:pt x="1951" y="7902"/>
                  </a:cubicBezTo>
                  <a:lnTo>
                    <a:pt x="1951" y="7902"/>
                  </a:lnTo>
                  <a:cubicBezTo>
                    <a:pt x="1964" y="7927"/>
                    <a:pt x="1983" y="7946"/>
                    <a:pt x="2002" y="7971"/>
                  </a:cubicBezTo>
                  <a:cubicBezTo>
                    <a:pt x="2021" y="7940"/>
                    <a:pt x="2033" y="7908"/>
                    <a:pt x="2033" y="7877"/>
                  </a:cubicBezTo>
                  <a:lnTo>
                    <a:pt x="2058" y="7927"/>
                  </a:lnTo>
                  <a:lnTo>
                    <a:pt x="2109" y="7934"/>
                  </a:lnTo>
                  <a:cubicBezTo>
                    <a:pt x="2121" y="7927"/>
                    <a:pt x="2134" y="7921"/>
                    <a:pt x="2146" y="7915"/>
                  </a:cubicBezTo>
                  <a:cubicBezTo>
                    <a:pt x="2159" y="7927"/>
                    <a:pt x="2178" y="7940"/>
                    <a:pt x="2191" y="7952"/>
                  </a:cubicBezTo>
                  <a:cubicBezTo>
                    <a:pt x="2203" y="7971"/>
                    <a:pt x="2228" y="7984"/>
                    <a:pt x="2247" y="7990"/>
                  </a:cubicBezTo>
                  <a:cubicBezTo>
                    <a:pt x="2247" y="7984"/>
                    <a:pt x="2260" y="7965"/>
                    <a:pt x="2260" y="7959"/>
                  </a:cubicBezTo>
                  <a:lnTo>
                    <a:pt x="2260" y="7915"/>
                  </a:lnTo>
                  <a:lnTo>
                    <a:pt x="2323" y="7959"/>
                  </a:lnTo>
                  <a:cubicBezTo>
                    <a:pt x="2348" y="7946"/>
                    <a:pt x="2373" y="7934"/>
                    <a:pt x="2398" y="7921"/>
                  </a:cubicBezTo>
                  <a:lnTo>
                    <a:pt x="2398" y="7921"/>
                  </a:lnTo>
                  <a:lnTo>
                    <a:pt x="2379" y="7971"/>
                  </a:lnTo>
                  <a:cubicBezTo>
                    <a:pt x="2384" y="7973"/>
                    <a:pt x="2388" y="7973"/>
                    <a:pt x="2392" y="7973"/>
                  </a:cubicBezTo>
                  <a:cubicBezTo>
                    <a:pt x="2425" y="7973"/>
                    <a:pt x="2432" y="7931"/>
                    <a:pt x="2449" y="7908"/>
                  </a:cubicBezTo>
                  <a:lnTo>
                    <a:pt x="2449" y="7908"/>
                  </a:lnTo>
                  <a:cubicBezTo>
                    <a:pt x="2455" y="7940"/>
                    <a:pt x="2436" y="7990"/>
                    <a:pt x="2467" y="8003"/>
                  </a:cubicBezTo>
                  <a:lnTo>
                    <a:pt x="2474" y="7990"/>
                  </a:lnTo>
                  <a:lnTo>
                    <a:pt x="2474" y="7883"/>
                  </a:lnTo>
                  <a:cubicBezTo>
                    <a:pt x="2493" y="7908"/>
                    <a:pt x="2505" y="7927"/>
                    <a:pt x="2512" y="7952"/>
                  </a:cubicBezTo>
                  <a:lnTo>
                    <a:pt x="2543" y="7959"/>
                  </a:lnTo>
                  <a:cubicBezTo>
                    <a:pt x="2556" y="7934"/>
                    <a:pt x="2574" y="7908"/>
                    <a:pt x="2593" y="7890"/>
                  </a:cubicBezTo>
                  <a:lnTo>
                    <a:pt x="2593" y="7890"/>
                  </a:lnTo>
                  <a:cubicBezTo>
                    <a:pt x="2581" y="7921"/>
                    <a:pt x="2568" y="7952"/>
                    <a:pt x="2556" y="7984"/>
                  </a:cubicBezTo>
                  <a:cubicBezTo>
                    <a:pt x="2566" y="7986"/>
                    <a:pt x="2576" y="7986"/>
                    <a:pt x="2586" y="7986"/>
                  </a:cubicBezTo>
                  <a:cubicBezTo>
                    <a:pt x="2613" y="7986"/>
                    <a:pt x="2640" y="7981"/>
                    <a:pt x="2663" y="7971"/>
                  </a:cubicBezTo>
                  <a:lnTo>
                    <a:pt x="2663" y="7971"/>
                  </a:lnTo>
                  <a:cubicBezTo>
                    <a:pt x="2625" y="7997"/>
                    <a:pt x="2587" y="8022"/>
                    <a:pt x="2549" y="8053"/>
                  </a:cubicBezTo>
                  <a:cubicBezTo>
                    <a:pt x="2575" y="8069"/>
                    <a:pt x="2610" y="8080"/>
                    <a:pt x="2646" y="8080"/>
                  </a:cubicBezTo>
                  <a:cubicBezTo>
                    <a:pt x="2653" y="8080"/>
                    <a:pt x="2661" y="8079"/>
                    <a:pt x="2669" y="8078"/>
                  </a:cubicBezTo>
                  <a:lnTo>
                    <a:pt x="2700" y="8091"/>
                  </a:lnTo>
                  <a:cubicBezTo>
                    <a:pt x="2738" y="8072"/>
                    <a:pt x="2795" y="8085"/>
                    <a:pt x="2814" y="8041"/>
                  </a:cubicBezTo>
                  <a:cubicBezTo>
                    <a:pt x="2826" y="8059"/>
                    <a:pt x="2845" y="8066"/>
                    <a:pt x="2864" y="8072"/>
                  </a:cubicBezTo>
                  <a:cubicBezTo>
                    <a:pt x="2869" y="8074"/>
                    <a:pt x="2873" y="8075"/>
                    <a:pt x="2877" y="8075"/>
                  </a:cubicBezTo>
                  <a:cubicBezTo>
                    <a:pt x="2896" y="8075"/>
                    <a:pt x="2910" y="8056"/>
                    <a:pt x="2921" y="8041"/>
                  </a:cubicBezTo>
                  <a:cubicBezTo>
                    <a:pt x="2932" y="8068"/>
                    <a:pt x="2957" y="8086"/>
                    <a:pt x="2984" y="8086"/>
                  </a:cubicBezTo>
                  <a:cubicBezTo>
                    <a:pt x="2988" y="8086"/>
                    <a:pt x="2992" y="8085"/>
                    <a:pt x="2996" y="8085"/>
                  </a:cubicBezTo>
                  <a:cubicBezTo>
                    <a:pt x="2996" y="8053"/>
                    <a:pt x="2990" y="8022"/>
                    <a:pt x="2977" y="7990"/>
                  </a:cubicBezTo>
                  <a:lnTo>
                    <a:pt x="2977" y="7990"/>
                  </a:lnTo>
                  <a:cubicBezTo>
                    <a:pt x="2996" y="8009"/>
                    <a:pt x="3015" y="8028"/>
                    <a:pt x="3034" y="8041"/>
                  </a:cubicBezTo>
                  <a:lnTo>
                    <a:pt x="3072" y="8034"/>
                  </a:lnTo>
                  <a:cubicBezTo>
                    <a:pt x="3067" y="8009"/>
                    <a:pt x="3057" y="7983"/>
                    <a:pt x="3044" y="7961"/>
                  </a:cubicBezTo>
                  <a:lnTo>
                    <a:pt x="3044" y="7961"/>
                  </a:lnTo>
                  <a:cubicBezTo>
                    <a:pt x="3060" y="7982"/>
                    <a:pt x="3081" y="7999"/>
                    <a:pt x="3105" y="7999"/>
                  </a:cubicBezTo>
                  <a:cubicBezTo>
                    <a:pt x="3110" y="7999"/>
                    <a:pt x="3116" y="7999"/>
                    <a:pt x="3122" y="7997"/>
                  </a:cubicBezTo>
                  <a:lnTo>
                    <a:pt x="3153" y="7965"/>
                  </a:lnTo>
                  <a:lnTo>
                    <a:pt x="3153" y="7965"/>
                  </a:lnTo>
                  <a:cubicBezTo>
                    <a:pt x="3153" y="7990"/>
                    <a:pt x="3147" y="8015"/>
                    <a:pt x="3141" y="8034"/>
                  </a:cubicBezTo>
                  <a:cubicBezTo>
                    <a:pt x="3153" y="8028"/>
                    <a:pt x="3166" y="8015"/>
                    <a:pt x="3172" y="8003"/>
                  </a:cubicBezTo>
                  <a:lnTo>
                    <a:pt x="3204" y="8022"/>
                  </a:lnTo>
                  <a:lnTo>
                    <a:pt x="3216" y="8003"/>
                  </a:lnTo>
                  <a:lnTo>
                    <a:pt x="3223" y="7984"/>
                  </a:lnTo>
                  <a:cubicBezTo>
                    <a:pt x="3232" y="7975"/>
                    <a:pt x="3242" y="7972"/>
                    <a:pt x="3252" y="7972"/>
                  </a:cubicBezTo>
                  <a:cubicBezTo>
                    <a:pt x="3270" y="7972"/>
                    <a:pt x="3288" y="7982"/>
                    <a:pt x="3305" y="7990"/>
                  </a:cubicBezTo>
                  <a:cubicBezTo>
                    <a:pt x="3305" y="7965"/>
                    <a:pt x="3305" y="7946"/>
                    <a:pt x="3311" y="7921"/>
                  </a:cubicBezTo>
                  <a:lnTo>
                    <a:pt x="3311" y="8022"/>
                  </a:lnTo>
                  <a:cubicBezTo>
                    <a:pt x="3349" y="8009"/>
                    <a:pt x="3349" y="7965"/>
                    <a:pt x="3355" y="7934"/>
                  </a:cubicBezTo>
                  <a:cubicBezTo>
                    <a:pt x="3367" y="7965"/>
                    <a:pt x="3374" y="8003"/>
                    <a:pt x="3380" y="8041"/>
                  </a:cubicBezTo>
                  <a:lnTo>
                    <a:pt x="3386" y="8047"/>
                  </a:lnTo>
                  <a:lnTo>
                    <a:pt x="3386" y="8041"/>
                  </a:lnTo>
                  <a:cubicBezTo>
                    <a:pt x="3405" y="7997"/>
                    <a:pt x="3430" y="7965"/>
                    <a:pt x="3468" y="7934"/>
                  </a:cubicBezTo>
                  <a:cubicBezTo>
                    <a:pt x="3481" y="7965"/>
                    <a:pt x="3500" y="7997"/>
                    <a:pt x="3512" y="8028"/>
                  </a:cubicBezTo>
                  <a:lnTo>
                    <a:pt x="3525" y="8009"/>
                  </a:lnTo>
                  <a:lnTo>
                    <a:pt x="3525" y="7984"/>
                  </a:lnTo>
                  <a:cubicBezTo>
                    <a:pt x="3534" y="7981"/>
                    <a:pt x="3545" y="7979"/>
                    <a:pt x="3557" y="7979"/>
                  </a:cubicBezTo>
                  <a:cubicBezTo>
                    <a:pt x="3569" y="7979"/>
                    <a:pt x="3581" y="7981"/>
                    <a:pt x="3594" y="7984"/>
                  </a:cubicBezTo>
                  <a:cubicBezTo>
                    <a:pt x="3581" y="8003"/>
                    <a:pt x="3575" y="8015"/>
                    <a:pt x="3569" y="8034"/>
                  </a:cubicBezTo>
                  <a:cubicBezTo>
                    <a:pt x="3563" y="8053"/>
                    <a:pt x="3569" y="8066"/>
                    <a:pt x="3569" y="8085"/>
                  </a:cubicBezTo>
                  <a:lnTo>
                    <a:pt x="3588" y="8059"/>
                  </a:lnTo>
                  <a:cubicBezTo>
                    <a:pt x="3588" y="8053"/>
                    <a:pt x="3588" y="8041"/>
                    <a:pt x="3594" y="8034"/>
                  </a:cubicBezTo>
                  <a:cubicBezTo>
                    <a:pt x="3607" y="8015"/>
                    <a:pt x="3626" y="8003"/>
                    <a:pt x="3638" y="7990"/>
                  </a:cubicBezTo>
                  <a:lnTo>
                    <a:pt x="3657" y="8022"/>
                  </a:lnTo>
                  <a:lnTo>
                    <a:pt x="3682" y="7965"/>
                  </a:lnTo>
                  <a:lnTo>
                    <a:pt x="3682" y="7965"/>
                  </a:lnTo>
                  <a:cubicBezTo>
                    <a:pt x="3688" y="8003"/>
                    <a:pt x="3682" y="8034"/>
                    <a:pt x="3676" y="8072"/>
                  </a:cubicBezTo>
                  <a:lnTo>
                    <a:pt x="3714" y="8072"/>
                  </a:lnTo>
                  <a:lnTo>
                    <a:pt x="3714" y="7971"/>
                  </a:lnTo>
                  <a:cubicBezTo>
                    <a:pt x="3720" y="7997"/>
                    <a:pt x="3726" y="8022"/>
                    <a:pt x="3726" y="8047"/>
                  </a:cubicBezTo>
                  <a:cubicBezTo>
                    <a:pt x="3739" y="8034"/>
                    <a:pt x="3745" y="8015"/>
                    <a:pt x="3751" y="7997"/>
                  </a:cubicBezTo>
                  <a:lnTo>
                    <a:pt x="3758" y="8015"/>
                  </a:lnTo>
                  <a:lnTo>
                    <a:pt x="3795" y="8015"/>
                  </a:lnTo>
                  <a:cubicBezTo>
                    <a:pt x="3808" y="7997"/>
                    <a:pt x="3821" y="7978"/>
                    <a:pt x="3833" y="7965"/>
                  </a:cubicBezTo>
                  <a:lnTo>
                    <a:pt x="3833" y="7965"/>
                  </a:lnTo>
                  <a:cubicBezTo>
                    <a:pt x="3827" y="7978"/>
                    <a:pt x="3821" y="7990"/>
                    <a:pt x="3814" y="8003"/>
                  </a:cubicBezTo>
                  <a:lnTo>
                    <a:pt x="3852" y="8034"/>
                  </a:lnTo>
                  <a:lnTo>
                    <a:pt x="3858" y="8034"/>
                  </a:lnTo>
                  <a:cubicBezTo>
                    <a:pt x="3865" y="8015"/>
                    <a:pt x="3871" y="7997"/>
                    <a:pt x="3871" y="7978"/>
                  </a:cubicBezTo>
                  <a:lnTo>
                    <a:pt x="3871" y="8022"/>
                  </a:lnTo>
                  <a:cubicBezTo>
                    <a:pt x="3877" y="8028"/>
                    <a:pt x="3884" y="8034"/>
                    <a:pt x="3890" y="8041"/>
                  </a:cubicBezTo>
                  <a:lnTo>
                    <a:pt x="3902" y="8072"/>
                  </a:lnTo>
                  <a:cubicBezTo>
                    <a:pt x="3921" y="8028"/>
                    <a:pt x="3940" y="7990"/>
                    <a:pt x="3959" y="7952"/>
                  </a:cubicBezTo>
                  <a:lnTo>
                    <a:pt x="3959" y="7952"/>
                  </a:lnTo>
                  <a:cubicBezTo>
                    <a:pt x="3947" y="7984"/>
                    <a:pt x="3940" y="8022"/>
                    <a:pt x="3947" y="8059"/>
                  </a:cubicBezTo>
                  <a:lnTo>
                    <a:pt x="3991" y="8034"/>
                  </a:lnTo>
                  <a:cubicBezTo>
                    <a:pt x="4009" y="8022"/>
                    <a:pt x="4022" y="8009"/>
                    <a:pt x="4041" y="7997"/>
                  </a:cubicBezTo>
                  <a:cubicBezTo>
                    <a:pt x="4053" y="8015"/>
                    <a:pt x="4060" y="8034"/>
                    <a:pt x="4066" y="8053"/>
                  </a:cubicBezTo>
                  <a:cubicBezTo>
                    <a:pt x="4072" y="8041"/>
                    <a:pt x="4072" y="8034"/>
                    <a:pt x="4079" y="8022"/>
                  </a:cubicBezTo>
                  <a:lnTo>
                    <a:pt x="4123" y="8059"/>
                  </a:lnTo>
                  <a:cubicBezTo>
                    <a:pt x="4154" y="8034"/>
                    <a:pt x="4142" y="7997"/>
                    <a:pt x="4135" y="7965"/>
                  </a:cubicBezTo>
                  <a:lnTo>
                    <a:pt x="4135" y="7965"/>
                  </a:lnTo>
                  <a:cubicBezTo>
                    <a:pt x="4156" y="7980"/>
                    <a:pt x="4180" y="8016"/>
                    <a:pt x="4209" y="8016"/>
                  </a:cubicBezTo>
                  <a:cubicBezTo>
                    <a:pt x="4215" y="8016"/>
                    <a:pt x="4222" y="8014"/>
                    <a:pt x="4230" y="8009"/>
                  </a:cubicBezTo>
                  <a:lnTo>
                    <a:pt x="4230" y="7952"/>
                  </a:lnTo>
                  <a:cubicBezTo>
                    <a:pt x="4261" y="7965"/>
                    <a:pt x="4293" y="7971"/>
                    <a:pt x="4318" y="7984"/>
                  </a:cubicBezTo>
                  <a:cubicBezTo>
                    <a:pt x="4318" y="7978"/>
                    <a:pt x="4330" y="7965"/>
                    <a:pt x="4330" y="7959"/>
                  </a:cubicBezTo>
                  <a:cubicBezTo>
                    <a:pt x="4337" y="7984"/>
                    <a:pt x="4343" y="8003"/>
                    <a:pt x="4356" y="8028"/>
                  </a:cubicBezTo>
                  <a:cubicBezTo>
                    <a:pt x="4362" y="8015"/>
                    <a:pt x="4374" y="8003"/>
                    <a:pt x="4381" y="7990"/>
                  </a:cubicBezTo>
                  <a:lnTo>
                    <a:pt x="4387" y="7965"/>
                  </a:lnTo>
                  <a:cubicBezTo>
                    <a:pt x="4412" y="7997"/>
                    <a:pt x="4456" y="8009"/>
                    <a:pt x="4469" y="8047"/>
                  </a:cubicBezTo>
                  <a:lnTo>
                    <a:pt x="4494" y="8015"/>
                  </a:lnTo>
                  <a:cubicBezTo>
                    <a:pt x="4500" y="8009"/>
                    <a:pt x="4513" y="8003"/>
                    <a:pt x="4519" y="7990"/>
                  </a:cubicBezTo>
                  <a:lnTo>
                    <a:pt x="4519" y="8059"/>
                  </a:lnTo>
                  <a:lnTo>
                    <a:pt x="4582" y="8059"/>
                  </a:lnTo>
                  <a:cubicBezTo>
                    <a:pt x="4582" y="8028"/>
                    <a:pt x="4588" y="8003"/>
                    <a:pt x="4601" y="7978"/>
                  </a:cubicBezTo>
                  <a:cubicBezTo>
                    <a:pt x="4576" y="7959"/>
                    <a:pt x="4557" y="7940"/>
                    <a:pt x="4538" y="7921"/>
                  </a:cubicBezTo>
                  <a:lnTo>
                    <a:pt x="4538" y="7921"/>
                  </a:lnTo>
                  <a:lnTo>
                    <a:pt x="4595" y="7940"/>
                  </a:lnTo>
                  <a:cubicBezTo>
                    <a:pt x="4595" y="7934"/>
                    <a:pt x="4595" y="7915"/>
                    <a:pt x="4601" y="7908"/>
                  </a:cubicBezTo>
                  <a:lnTo>
                    <a:pt x="4633" y="7946"/>
                  </a:lnTo>
                  <a:cubicBezTo>
                    <a:pt x="4633" y="7915"/>
                    <a:pt x="4626" y="7890"/>
                    <a:pt x="4620" y="7864"/>
                  </a:cubicBezTo>
                  <a:lnTo>
                    <a:pt x="4620" y="7864"/>
                  </a:lnTo>
                  <a:lnTo>
                    <a:pt x="4633" y="7883"/>
                  </a:lnTo>
                  <a:lnTo>
                    <a:pt x="4658" y="7864"/>
                  </a:lnTo>
                  <a:cubicBezTo>
                    <a:pt x="4658" y="7896"/>
                    <a:pt x="4658" y="7927"/>
                    <a:pt x="4683" y="7952"/>
                  </a:cubicBezTo>
                  <a:lnTo>
                    <a:pt x="4695" y="7940"/>
                  </a:lnTo>
                  <a:cubicBezTo>
                    <a:pt x="4702" y="7915"/>
                    <a:pt x="4714" y="7902"/>
                    <a:pt x="4733" y="7883"/>
                  </a:cubicBezTo>
                  <a:cubicBezTo>
                    <a:pt x="4740" y="7858"/>
                    <a:pt x="4752" y="7839"/>
                    <a:pt x="4777" y="7820"/>
                  </a:cubicBezTo>
                  <a:cubicBezTo>
                    <a:pt x="4777" y="7849"/>
                    <a:pt x="4792" y="7872"/>
                    <a:pt x="4823" y="7872"/>
                  </a:cubicBezTo>
                  <a:cubicBezTo>
                    <a:pt x="4826" y="7872"/>
                    <a:pt x="4830" y="7871"/>
                    <a:pt x="4834" y="7871"/>
                  </a:cubicBezTo>
                  <a:lnTo>
                    <a:pt x="4834" y="7770"/>
                  </a:lnTo>
                  <a:cubicBezTo>
                    <a:pt x="4840" y="7801"/>
                    <a:pt x="4847" y="7833"/>
                    <a:pt x="4853" y="7864"/>
                  </a:cubicBezTo>
                  <a:cubicBezTo>
                    <a:pt x="4884" y="7846"/>
                    <a:pt x="4903" y="7820"/>
                    <a:pt x="4928" y="7795"/>
                  </a:cubicBezTo>
                  <a:lnTo>
                    <a:pt x="4928" y="7795"/>
                  </a:lnTo>
                  <a:cubicBezTo>
                    <a:pt x="4922" y="7820"/>
                    <a:pt x="4909" y="7846"/>
                    <a:pt x="4903" y="7871"/>
                  </a:cubicBezTo>
                  <a:cubicBezTo>
                    <a:pt x="4917" y="7877"/>
                    <a:pt x="4933" y="7880"/>
                    <a:pt x="4948" y="7880"/>
                  </a:cubicBezTo>
                  <a:cubicBezTo>
                    <a:pt x="4982" y="7880"/>
                    <a:pt x="5016" y="7867"/>
                    <a:pt x="5042" y="7846"/>
                  </a:cubicBezTo>
                  <a:lnTo>
                    <a:pt x="5042" y="7883"/>
                  </a:lnTo>
                  <a:cubicBezTo>
                    <a:pt x="5060" y="7877"/>
                    <a:pt x="5079" y="7871"/>
                    <a:pt x="5092" y="7858"/>
                  </a:cubicBezTo>
                  <a:lnTo>
                    <a:pt x="5105" y="7890"/>
                  </a:lnTo>
                  <a:cubicBezTo>
                    <a:pt x="5149" y="7896"/>
                    <a:pt x="5186" y="7902"/>
                    <a:pt x="5224" y="7915"/>
                  </a:cubicBezTo>
                  <a:cubicBezTo>
                    <a:pt x="5243" y="7915"/>
                    <a:pt x="5268" y="7915"/>
                    <a:pt x="5293" y="7921"/>
                  </a:cubicBezTo>
                  <a:cubicBezTo>
                    <a:pt x="5312" y="7883"/>
                    <a:pt x="5331" y="7840"/>
                    <a:pt x="5331" y="7796"/>
                  </a:cubicBezTo>
                  <a:lnTo>
                    <a:pt x="5331" y="7796"/>
                  </a:lnTo>
                  <a:cubicBezTo>
                    <a:pt x="5331" y="7821"/>
                    <a:pt x="5325" y="7858"/>
                    <a:pt x="5350" y="7877"/>
                  </a:cubicBezTo>
                  <a:cubicBezTo>
                    <a:pt x="5350" y="7890"/>
                    <a:pt x="5344" y="7908"/>
                    <a:pt x="5344" y="7921"/>
                  </a:cubicBezTo>
                  <a:cubicBezTo>
                    <a:pt x="5375" y="7908"/>
                    <a:pt x="5400" y="7877"/>
                    <a:pt x="5438" y="7864"/>
                  </a:cubicBezTo>
                  <a:lnTo>
                    <a:pt x="5438" y="7864"/>
                  </a:lnTo>
                  <a:cubicBezTo>
                    <a:pt x="5426" y="7890"/>
                    <a:pt x="5413" y="7915"/>
                    <a:pt x="5400" y="7940"/>
                  </a:cubicBezTo>
                  <a:lnTo>
                    <a:pt x="5426" y="7915"/>
                  </a:lnTo>
                  <a:lnTo>
                    <a:pt x="5444" y="7952"/>
                  </a:lnTo>
                  <a:cubicBezTo>
                    <a:pt x="5470" y="7921"/>
                    <a:pt x="5495" y="7883"/>
                    <a:pt x="5507" y="7846"/>
                  </a:cubicBezTo>
                  <a:lnTo>
                    <a:pt x="5507" y="7952"/>
                  </a:lnTo>
                  <a:cubicBezTo>
                    <a:pt x="5526" y="7940"/>
                    <a:pt x="5551" y="7921"/>
                    <a:pt x="5564" y="7902"/>
                  </a:cubicBezTo>
                  <a:lnTo>
                    <a:pt x="5602" y="7871"/>
                  </a:lnTo>
                  <a:lnTo>
                    <a:pt x="5621" y="7902"/>
                  </a:lnTo>
                  <a:lnTo>
                    <a:pt x="5690" y="7890"/>
                  </a:lnTo>
                  <a:cubicBezTo>
                    <a:pt x="5696" y="7877"/>
                    <a:pt x="5709" y="7864"/>
                    <a:pt x="5715" y="7852"/>
                  </a:cubicBezTo>
                  <a:cubicBezTo>
                    <a:pt x="5715" y="7871"/>
                    <a:pt x="5721" y="7896"/>
                    <a:pt x="5721" y="7915"/>
                  </a:cubicBezTo>
                  <a:cubicBezTo>
                    <a:pt x="5721" y="7896"/>
                    <a:pt x="5728" y="7877"/>
                    <a:pt x="5734" y="7858"/>
                  </a:cubicBezTo>
                  <a:cubicBezTo>
                    <a:pt x="5740" y="7877"/>
                    <a:pt x="5753" y="7896"/>
                    <a:pt x="5759" y="7915"/>
                  </a:cubicBezTo>
                  <a:cubicBezTo>
                    <a:pt x="5759" y="7890"/>
                    <a:pt x="5765" y="7864"/>
                    <a:pt x="5772" y="7846"/>
                  </a:cubicBezTo>
                  <a:lnTo>
                    <a:pt x="5797" y="7883"/>
                  </a:lnTo>
                  <a:cubicBezTo>
                    <a:pt x="5803" y="7858"/>
                    <a:pt x="5809" y="7833"/>
                    <a:pt x="5809" y="7808"/>
                  </a:cubicBezTo>
                  <a:cubicBezTo>
                    <a:pt x="5822" y="7827"/>
                    <a:pt x="5828" y="7852"/>
                    <a:pt x="5835" y="7871"/>
                  </a:cubicBezTo>
                  <a:cubicBezTo>
                    <a:pt x="5822" y="7896"/>
                    <a:pt x="5816" y="7915"/>
                    <a:pt x="5809" y="7934"/>
                  </a:cubicBezTo>
                  <a:lnTo>
                    <a:pt x="5841" y="7902"/>
                  </a:lnTo>
                  <a:cubicBezTo>
                    <a:pt x="5828" y="7868"/>
                    <a:pt x="5863" y="7850"/>
                    <a:pt x="5898" y="7850"/>
                  </a:cubicBezTo>
                  <a:cubicBezTo>
                    <a:pt x="5931" y="7850"/>
                    <a:pt x="5964" y="7866"/>
                    <a:pt x="5956" y="7897"/>
                  </a:cubicBezTo>
                  <a:lnTo>
                    <a:pt x="5956" y="7897"/>
                  </a:lnTo>
                  <a:cubicBezTo>
                    <a:pt x="5959" y="7891"/>
                    <a:pt x="5967" y="7882"/>
                    <a:pt x="5967" y="7877"/>
                  </a:cubicBezTo>
                  <a:cubicBezTo>
                    <a:pt x="5992" y="7864"/>
                    <a:pt x="6005" y="7839"/>
                    <a:pt x="6023" y="7820"/>
                  </a:cubicBezTo>
                  <a:lnTo>
                    <a:pt x="6023" y="7820"/>
                  </a:lnTo>
                  <a:cubicBezTo>
                    <a:pt x="6011" y="7858"/>
                    <a:pt x="5998" y="7896"/>
                    <a:pt x="5992" y="7934"/>
                  </a:cubicBezTo>
                  <a:cubicBezTo>
                    <a:pt x="6011" y="7921"/>
                    <a:pt x="6030" y="7908"/>
                    <a:pt x="6042" y="7896"/>
                  </a:cubicBezTo>
                  <a:lnTo>
                    <a:pt x="6080" y="7896"/>
                  </a:lnTo>
                  <a:cubicBezTo>
                    <a:pt x="6068" y="7915"/>
                    <a:pt x="6055" y="7940"/>
                    <a:pt x="6061" y="7965"/>
                  </a:cubicBezTo>
                  <a:cubicBezTo>
                    <a:pt x="6093" y="7952"/>
                    <a:pt x="6118" y="7927"/>
                    <a:pt x="6137" y="7896"/>
                  </a:cubicBezTo>
                  <a:lnTo>
                    <a:pt x="6137" y="7883"/>
                  </a:lnTo>
                  <a:cubicBezTo>
                    <a:pt x="6149" y="7896"/>
                    <a:pt x="6162" y="7908"/>
                    <a:pt x="6174" y="7927"/>
                  </a:cubicBezTo>
                  <a:cubicBezTo>
                    <a:pt x="6193" y="7908"/>
                    <a:pt x="6212" y="7890"/>
                    <a:pt x="6237" y="7877"/>
                  </a:cubicBezTo>
                  <a:lnTo>
                    <a:pt x="6237" y="7877"/>
                  </a:lnTo>
                  <a:cubicBezTo>
                    <a:pt x="6237" y="7908"/>
                    <a:pt x="6225" y="7940"/>
                    <a:pt x="6206" y="7965"/>
                  </a:cubicBezTo>
                  <a:cubicBezTo>
                    <a:pt x="6211" y="7966"/>
                    <a:pt x="6215" y="7967"/>
                    <a:pt x="6220" y="7967"/>
                  </a:cubicBezTo>
                  <a:cubicBezTo>
                    <a:pt x="6242" y="7967"/>
                    <a:pt x="6266" y="7956"/>
                    <a:pt x="6281" y="7946"/>
                  </a:cubicBezTo>
                  <a:cubicBezTo>
                    <a:pt x="6300" y="7965"/>
                    <a:pt x="6326" y="7984"/>
                    <a:pt x="6344" y="8003"/>
                  </a:cubicBezTo>
                  <a:lnTo>
                    <a:pt x="6275" y="8015"/>
                  </a:lnTo>
                  <a:lnTo>
                    <a:pt x="6426" y="8015"/>
                  </a:lnTo>
                  <a:lnTo>
                    <a:pt x="6426" y="7959"/>
                  </a:lnTo>
                  <a:lnTo>
                    <a:pt x="6477" y="7959"/>
                  </a:lnTo>
                  <a:lnTo>
                    <a:pt x="6477" y="7997"/>
                  </a:lnTo>
                  <a:cubicBezTo>
                    <a:pt x="6489" y="7978"/>
                    <a:pt x="6502" y="7965"/>
                    <a:pt x="6514" y="7946"/>
                  </a:cubicBezTo>
                  <a:cubicBezTo>
                    <a:pt x="6521" y="7915"/>
                    <a:pt x="6521" y="7877"/>
                    <a:pt x="6521" y="7846"/>
                  </a:cubicBezTo>
                  <a:cubicBezTo>
                    <a:pt x="6533" y="7871"/>
                    <a:pt x="6527" y="7915"/>
                    <a:pt x="6552" y="7927"/>
                  </a:cubicBezTo>
                  <a:cubicBezTo>
                    <a:pt x="6577" y="7902"/>
                    <a:pt x="6602" y="7871"/>
                    <a:pt x="6628" y="7846"/>
                  </a:cubicBezTo>
                  <a:lnTo>
                    <a:pt x="6628" y="7934"/>
                  </a:lnTo>
                  <a:cubicBezTo>
                    <a:pt x="6640" y="7927"/>
                    <a:pt x="6659" y="7921"/>
                    <a:pt x="6678" y="7915"/>
                  </a:cubicBezTo>
                  <a:lnTo>
                    <a:pt x="6722" y="7871"/>
                  </a:lnTo>
                  <a:lnTo>
                    <a:pt x="6741" y="7921"/>
                  </a:lnTo>
                  <a:lnTo>
                    <a:pt x="6772" y="7934"/>
                  </a:lnTo>
                  <a:cubicBezTo>
                    <a:pt x="6785" y="7927"/>
                    <a:pt x="6804" y="7915"/>
                    <a:pt x="6823" y="7908"/>
                  </a:cubicBezTo>
                  <a:lnTo>
                    <a:pt x="6823" y="7908"/>
                  </a:lnTo>
                  <a:lnTo>
                    <a:pt x="6804" y="7946"/>
                  </a:lnTo>
                  <a:lnTo>
                    <a:pt x="6835" y="7978"/>
                  </a:lnTo>
                  <a:cubicBezTo>
                    <a:pt x="6829" y="7940"/>
                    <a:pt x="6842" y="7902"/>
                    <a:pt x="6867" y="7877"/>
                  </a:cubicBezTo>
                  <a:lnTo>
                    <a:pt x="6905" y="7921"/>
                  </a:lnTo>
                  <a:cubicBezTo>
                    <a:pt x="6917" y="7902"/>
                    <a:pt x="6936" y="7896"/>
                    <a:pt x="6955" y="7896"/>
                  </a:cubicBezTo>
                  <a:lnTo>
                    <a:pt x="6986" y="7858"/>
                  </a:lnTo>
                  <a:lnTo>
                    <a:pt x="6986" y="7858"/>
                  </a:lnTo>
                  <a:cubicBezTo>
                    <a:pt x="6974" y="7883"/>
                    <a:pt x="6968" y="7915"/>
                    <a:pt x="6961" y="7940"/>
                  </a:cubicBezTo>
                  <a:lnTo>
                    <a:pt x="6980" y="7940"/>
                  </a:lnTo>
                  <a:cubicBezTo>
                    <a:pt x="6961" y="7952"/>
                    <a:pt x="6955" y="7978"/>
                    <a:pt x="6955" y="7997"/>
                  </a:cubicBezTo>
                  <a:cubicBezTo>
                    <a:pt x="6986" y="7978"/>
                    <a:pt x="7012" y="7952"/>
                    <a:pt x="7043" y="7940"/>
                  </a:cubicBezTo>
                  <a:lnTo>
                    <a:pt x="7043" y="7940"/>
                  </a:lnTo>
                  <a:cubicBezTo>
                    <a:pt x="7018" y="7952"/>
                    <a:pt x="6999" y="7978"/>
                    <a:pt x="6986" y="8003"/>
                  </a:cubicBezTo>
                  <a:lnTo>
                    <a:pt x="7024" y="8003"/>
                  </a:lnTo>
                  <a:lnTo>
                    <a:pt x="7062" y="7984"/>
                  </a:lnTo>
                  <a:cubicBezTo>
                    <a:pt x="7081" y="7971"/>
                    <a:pt x="7106" y="7965"/>
                    <a:pt x="7131" y="7965"/>
                  </a:cubicBezTo>
                  <a:lnTo>
                    <a:pt x="7131" y="7952"/>
                  </a:lnTo>
                  <a:cubicBezTo>
                    <a:pt x="7100" y="7934"/>
                    <a:pt x="7081" y="7908"/>
                    <a:pt x="7081" y="7877"/>
                  </a:cubicBezTo>
                  <a:lnTo>
                    <a:pt x="7081" y="7877"/>
                  </a:lnTo>
                  <a:lnTo>
                    <a:pt x="7119" y="7902"/>
                  </a:lnTo>
                  <a:lnTo>
                    <a:pt x="7119" y="7858"/>
                  </a:lnTo>
                  <a:lnTo>
                    <a:pt x="7163" y="7877"/>
                  </a:lnTo>
                  <a:lnTo>
                    <a:pt x="7163" y="7877"/>
                  </a:lnTo>
                  <a:lnTo>
                    <a:pt x="7156" y="7864"/>
                  </a:lnTo>
                  <a:cubicBezTo>
                    <a:pt x="7150" y="7858"/>
                    <a:pt x="7144" y="7846"/>
                    <a:pt x="7137" y="7833"/>
                  </a:cubicBezTo>
                  <a:cubicBezTo>
                    <a:pt x="7169" y="7833"/>
                    <a:pt x="7207" y="7827"/>
                    <a:pt x="7232" y="7801"/>
                  </a:cubicBezTo>
                  <a:cubicBezTo>
                    <a:pt x="7232" y="7795"/>
                    <a:pt x="7232" y="7789"/>
                    <a:pt x="7232" y="7783"/>
                  </a:cubicBezTo>
                  <a:cubicBezTo>
                    <a:pt x="7232" y="7789"/>
                    <a:pt x="7238" y="7795"/>
                    <a:pt x="7244" y="7795"/>
                  </a:cubicBezTo>
                  <a:lnTo>
                    <a:pt x="7320" y="7795"/>
                  </a:lnTo>
                  <a:lnTo>
                    <a:pt x="7326" y="7764"/>
                  </a:lnTo>
                  <a:cubicBezTo>
                    <a:pt x="7333" y="7765"/>
                    <a:pt x="7339" y="7765"/>
                    <a:pt x="7346" y="7765"/>
                  </a:cubicBezTo>
                  <a:cubicBezTo>
                    <a:pt x="7376" y="7765"/>
                    <a:pt x="7405" y="7753"/>
                    <a:pt x="7421" y="7732"/>
                  </a:cubicBezTo>
                  <a:cubicBezTo>
                    <a:pt x="7433" y="7745"/>
                    <a:pt x="7440" y="7757"/>
                    <a:pt x="7446" y="7776"/>
                  </a:cubicBezTo>
                  <a:lnTo>
                    <a:pt x="7471" y="7764"/>
                  </a:lnTo>
                  <a:lnTo>
                    <a:pt x="7521" y="7764"/>
                  </a:lnTo>
                  <a:lnTo>
                    <a:pt x="7509" y="7739"/>
                  </a:lnTo>
                  <a:lnTo>
                    <a:pt x="7559" y="7739"/>
                  </a:lnTo>
                  <a:cubicBezTo>
                    <a:pt x="7565" y="7722"/>
                    <a:pt x="7575" y="7706"/>
                    <a:pt x="7598" y="7706"/>
                  </a:cubicBezTo>
                  <a:cubicBezTo>
                    <a:pt x="7601" y="7706"/>
                    <a:pt x="7605" y="7706"/>
                    <a:pt x="7609" y="7707"/>
                  </a:cubicBezTo>
                  <a:cubicBezTo>
                    <a:pt x="7641" y="7694"/>
                    <a:pt x="7660" y="7663"/>
                    <a:pt x="7647" y="7632"/>
                  </a:cubicBezTo>
                  <a:cubicBezTo>
                    <a:pt x="7660" y="7587"/>
                    <a:pt x="7616" y="7556"/>
                    <a:pt x="7635" y="7518"/>
                  </a:cubicBezTo>
                  <a:cubicBezTo>
                    <a:pt x="7635" y="7449"/>
                    <a:pt x="7616" y="7386"/>
                    <a:pt x="7616" y="7323"/>
                  </a:cubicBezTo>
                  <a:cubicBezTo>
                    <a:pt x="7609" y="7241"/>
                    <a:pt x="7603" y="7159"/>
                    <a:pt x="7603" y="7078"/>
                  </a:cubicBezTo>
                  <a:cubicBezTo>
                    <a:pt x="7616" y="7065"/>
                    <a:pt x="7635" y="7059"/>
                    <a:pt x="7654" y="7052"/>
                  </a:cubicBezTo>
                  <a:cubicBezTo>
                    <a:pt x="7742" y="7021"/>
                    <a:pt x="7823" y="6990"/>
                    <a:pt x="7912" y="6958"/>
                  </a:cubicBezTo>
                  <a:cubicBezTo>
                    <a:pt x="7912" y="6939"/>
                    <a:pt x="7912" y="6920"/>
                    <a:pt x="7918" y="6901"/>
                  </a:cubicBezTo>
                  <a:cubicBezTo>
                    <a:pt x="7912" y="6883"/>
                    <a:pt x="7912" y="6870"/>
                    <a:pt x="7918" y="6851"/>
                  </a:cubicBezTo>
                  <a:cubicBezTo>
                    <a:pt x="7930" y="6801"/>
                    <a:pt x="7918" y="6744"/>
                    <a:pt x="7930" y="6694"/>
                  </a:cubicBezTo>
                  <a:cubicBezTo>
                    <a:pt x="7937" y="6656"/>
                    <a:pt x="7937" y="6618"/>
                    <a:pt x="7937" y="6580"/>
                  </a:cubicBezTo>
                  <a:lnTo>
                    <a:pt x="7937" y="6203"/>
                  </a:lnTo>
                  <a:lnTo>
                    <a:pt x="7345" y="6203"/>
                  </a:lnTo>
                  <a:cubicBezTo>
                    <a:pt x="7339" y="6190"/>
                    <a:pt x="7339" y="6171"/>
                    <a:pt x="7339" y="6152"/>
                  </a:cubicBezTo>
                  <a:lnTo>
                    <a:pt x="7339" y="4850"/>
                  </a:lnTo>
                  <a:cubicBezTo>
                    <a:pt x="7347" y="4851"/>
                    <a:pt x="7355" y="4852"/>
                    <a:pt x="7362" y="4852"/>
                  </a:cubicBezTo>
                  <a:cubicBezTo>
                    <a:pt x="7386" y="4852"/>
                    <a:pt x="7408" y="4845"/>
                    <a:pt x="7427" y="4831"/>
                  </a:cubicBezTo>
                  <a:cubicBezTo>
                    <a:pt x="7434" y="4824"/>
                    <a:pt x="7441" y="4821"/>
                    <a:pt x="7449" y="4821"/>
                  </a:cubicBezTo>
                  <a:cubicBezTo>
                    <a:pt x="7469" y="4821"/>
                    <a:pt x="7491" y="4839"/>
                    <a:pt x="7509" y="4843"/>
                  </a:cubicBezTo>
                  <a:cubicBezTo>
                    <a:pt x="7513" y="4845"/>
                    <a:pt x="7517" y="4846"/>
                    <a:pt x="7520" y="4846"/>
                  </a:cubicBezTo>
                  <a:cubicBezTo>
                    <a:pt x="7540" y="4846"/>
                    <a:pt x="7556" y="4822"/>
                    <a:pt x="7572" y="4806"/>
                  </a:cubicBezTo>
                  <a:cubicBezTo>
                    <a:pt x="7587" y="4811"/>
                    <a:pt x="7602" y="4820"/>
                    <a:pt x="7621" y="4820"/>
                  </a:cubicBezTo>
                  <a:cubicBezTo>
                    <a:pt x="7625" y="4820"/>
                    <a:pt x="7630" y="4819"/>
                    <a:pt x="7635" y="4818"/>
                  </a:cubicBezTo>
                  <a:lnTo>
                    <a:pt x="7666" y="4787"/>
                  </a:lnTo>
                  <a:cubicBezTo>
                    <a:pt x="7698" y="4787"/>
                    <a:pt x="7716" y="4755"/>
                    <a:pt x="7735" y="4736"/>
                  </a:cubicBezTo>
                  <a:cubicBezTo>
                    <a:pt x="7735" y="4718"/>
                    <a:pt x="7748" y="4699"/>
                    <a:pt x="7767" y="4686"/>
                  </a:cubicBezTo>
                  <a:lnTo>
                    <a:pt x="7773" y="4673"/>
                  </a:lnTo>
                  <a:cubicBezTo>
                    <a:pt x="7779" y="4636"/>
                    <a:pt x="7754" y="4592"/>
                    <a:pt x="7773" y="4554"/>
                  </a:cubicBezTo>
                  <a:cubicBezTo>
                    <a:pt x="7779" y="4516"/>
                    <a:pt x="7823" y="4516"/>
                    <a:pt x="7855" y="4510"/>
                  </a:cubicBezTo>
                  <a:cubicBezTo>
                    <a:pt x="7861" y="4497"/>
                    <a:pt x="7861" y="4485"/>
                    <a:pt x="7868" y="4472"/>
                  </a:cubicBezTo>
                  <a:cubicBezTo>
                    <a:pt x="7924" y="4478"/>
                    <a:pt x="7975" y="4485"/>
                    <a:pt x="8031" y="4497"/>
                  </a:cubicBezTo>
                  <a:cubicBezTo>
                    <a:pt x="8082" y="4485"/>
                    <a:pt x="8163" y="4497"/>
                    <a:pt x="8176" y="4428"/>
                  </a:cubicBezTo>
                  <a:lnTo>
                    <a:pt x="8214" y="4415"/>
                  </a:lnTo>
                  <a:cubicBezTo>
                    <a:pt x="8233" y="4384"/>
                    <a:pt x="8277" y="4390"/>
                    <a:pt x="8302" y="4359"/>
                  </a:cubicBezTo>
                  <a:lnTo>
                    <a:pt x="8333" y="4359"/>
                  </a:lnTo>
                  <a:lnTo>
                    <a:pt x="8352" y="4340"/>
                  </a:lnTo>
                  <a:lnTo>
                    <a:pt x="8390" y="4340"/>
                  </a:lnTo>
                  <a:cubicBezTo>
                    <a:pt x="8396" y="4315"/>
                    <a:pt x="8428" y="4308"/>
                    <a:pt x="8447" y="4308"/>
                  </a:cubicBezTo>
                  <a:lnTo>
                    <a:pt x="8465" y="4283"/>
                  </a:lnTo>
                  <a:lnTo>
                    <a:pt x="8497" y="4283"/>
                  </a:lnTo>
                  <a:cubicBezTo>
                    <a:pt x="8503" y="4277"/>
                    <a:pt x="8509" y="4258"/>
                    <a:pt x="8528" y="4258"/>
                  </a:cubicBezTo>
                  <a:cubicBezTo>
                    <a:pt x="8557" y="4258"/>
                    <a:pt x="8570" y="4232"/>
                    <a:pt x="8596" y="4232"/>
                  </a:cubicBezTo>
                  <a:cubicBezTo>
                    <a:pt x="8598" y="4232"/>
                    <a:pt x="8601" y="4232"/>
                    <a:pt x="8604" y="4233"/>
                  </a:cubicBezTo>
                  <a:cubicBezTo>
                    <a:pt x="8629" y="4214"/>
                    <a:pt x="8667" y="4220"/>
                    <a:pt x="8686" y="4195"/>
                  </a:cubicBezTo>
                  <a:cubicBezTo>
                    <a:pt x="8698" y="4164"/>
                    <a:pt x="8705" y="4132"/>
                    <a:pt x="8730" y="4113"/>
                  </a:cubicBezTo>
                  <a:cubicBezTo>
                    <a:pt x="8739" y="4116"/>
                    <a:pt x="8749" y="4118"/>
                    <a:pt x="8758" y="4118"/>
                  </a:cubicBezTo>
                  <a:cubicBezTo>
                    <a:pt x="8768" y="4118"/>
                    <a:pt x="8777" y="4116"/>
                    <a:pt x="8786" y="4113"/>
                  </a:cubicBezTo>
                  <a:cubicBezTo>
                    <a:pt x="8786" y="4082"/>
                    <a:pt x="8768" y="4050"/>
                    <a:pt x="8774" y="4019"/>
                  </a:cubicBezTo>
                  <a:cubicBezTo>
                    <a:pt x="8812" y="4000"/>
                    <a:pt x="8837" y="3956"/>
                    <a:pt x="8830" y="3918"/>
                  </a:cubicBezTo>
                  <a:cubicBezTo>
                    <a:pt x="8824" y="3906"/>
                    <a:pt x="8818" y="3893"/>
                    <a:pt x="8805" y="3880"/>
                  </a:cubicBezTo>
                  <a:cubicBezTo>
                    <a:pt x="8800" y="3879"/>
                    <a:pt x="8795" y="3879"/>
                    <a:pt x="8790" y="3879"/>
                  </a:cubicBezTo>
                  <a:cubicBezTo>
                    <a:pt x="8741" y="3879"/>
                    <a:pt x="8707" y="3926"/>
                    <a:pt x="8662" y="3926"/>
                  </a:cubicBezTo>
                  <a:cubicBezTo>
                    <a:pt x="8657" y="3926"/>
                    <a:pt x="8653" y="3926"/>
                    <a:pt x="8648" y="3925"/>
                  </a:cubicBezTo>
                  <a:cubicBezTo>
                    <a:pt x="8635" y="3920"/>
                    <a:pt x="8620" y="3918"/>
                    <a:pt x="8606" y="3918"/>
                  </a:cubicBezTo>
                  <a:cubicBezTo>
                    <a:pt x="8581" y="3918"/>
                    <a:pt x="8555" y="3925"/>
                    <a:pt x="8535" y="3937"/>
                  </a:cubicBezTo>
                  <a:cubicBezTo>
                    <a:pt x="8516" y="3943"/>
                    <a:pt x="8497" y="3943"/>
                    <a:pt x="8478" y="3943"/>
                  </a:cubicBezTo>
                  <a:cubicBezTo>
                    <a:pt x="8459" y="3956"/>
                    <a:pt x="8447" y="3969"/>
                    <a:pt x="8428" y="3981"/>
                  </a:cubicBezTo>
                  <a:cubicBezTo>
                    <a:pt x="8410" y="3992"/>
                    <a:pt x="8391" y="3996"/>
                    <a:pt x="8372" y="3996"/>
                  </a:cubicBezTo>
                  <a:cubicBezTo>
                    <a:pt x="8357" y="3996"/>
                    <a:pt x="8341" y="3993"/>
                    <a:pt x="8327" y="3987"/>
                  </a:cubicBezTo>
                  <a:lnTo>
                    <a:pt x="8170" y="3987"/>
                  </a:lnTo>
                  <a:cubicBezTo>
                    <a:pt x="8167" y="3987"/>
                    <a:pt x="8164" y="3987"/>
                    <a:pt x="8161" y="3987"/>
                  </a:cubicBezTo>
                  <a:cubicBezTo>
                    <a:pt x="8143" y="3987"/>
                    <a:pt x="8129" y="3997"/>
                    <a:pt x="8115" y="3997"/>
                  </a:cubicBezTo>
                  <a:cubicBezTo>
                    <a:pt x="8108" y="3997"/>
                    <a:pt x="8102" y="3995"/>
                    <a:pt x="8094" y="3987"/>
                  </a:cubicBezTo>
                  <a:cubicBezTo>
                    <a:pt x="8056" y="3987"/>
                    <a:pt x="8025" y="3987"/>
                    <a:pt x="7993" y="3981"/>
                  </a:cubicBezTo>
                  <a:cubicBezTo>
                    <a:pt x="7937" y="3969"/>
                    <a:pt x="7880" y="3975"/>
                    <a:pt x="7823" y="3956"/>
                  </a:cubicBezTo>
                  <a:cubicBezTo>
                    <a:pt x="7798" y="3925"/>
                    <a:pt x="7811" y="3880"/>
                    <a:pt x="7811" y="3843"/>
                  </a:cubicBezTo>
                  <a:cubicBezTo>
                    <a:pt x="7811" y="3824"/>
                    <a:pt x="7830" y="3824"/>
                    <a:pt x="7842" y="3824"/>
                  </a:cubicBezTo>
                  <a:lnTo>
                    <a:pt x="7849" y="3780"/>
                  </a:lnTo>
                  <a:lnTo>
                    <a:pt x="7880" y="3773"/>
                  </a:lnTo>
                  <a:lnTo>
                    <a:pt x="7893" y="3729"/>
                  </a:lnTo>
                  <a:lnTo>
                    <a:pt x="7930" y="3736"/>
                  </a:lnTo>
                  <a:cubicBezTo>
                    <a:pt x="7937" y="3717"/>
                    <a:pt x="7943" y="3698"/>
                    <a:pt x="7949" y="3679"/>
                  </a:cubicBezTo>
                  <a:cubicBezTo>
                    <a:pt x="7962" y="3666"/>
                    <a:pt x="7981" y="3654"/>
                    <a:pt x="8000" y="3648"/>
                  </a:cubicBezTo>
                  <a:lnTo>
                    <a:pt x="8031" y="3610"/>
                  </a:lnTo>
                  <a:lnTo>
                    <a:pt x="8063" y="3610"/>
                  </a:lnTo>
                  <a:cubicBezTo>
                    <a:pt x="8069" y="3585"/>
                    <a:pt x="8069" y="3547"/>
                    <a:pt x="8107" y="3547"/>
                  </a:cubicBezTo>
                  <a:cubicBezTo>
                    <a:pt x="8113" y="3515"/>
                    <a:pt x="8119" y="3490"/>
                    <a:pt x="8132" y="3465"/>
                  </a:cubicBezTo>
                  <a:lnTo>
                    <a:pt x="8163" y="3484"/>
                  </a:lnTo>
                  <a:lnTo>
                    <a:pt x="8163" y="3421"/>
                  </a:lnTo>
                  <a:lnTo>
                    <a:pt x="8189" y="3408"/>
                  </a:lnTo>
                  <a:cubicBezTo>
                    <a:pt x="8189" y="3364"/>
                    <a:pt x="8157" y="3327"/>
                    <a:pt x="8144" y="3289"/>
                  </a:cubicBezTo>
                  <a:cubicBezTo>
                    <a:pt x="8151" y="3276"/>
                    <a:pt x="8182" y="3264"/>
                    <a:pt x="8170" y="3238"/>
                  </a:cubicBezTo>
                  <a:cubicBezTo>
                    <a:pt x="8157" y="3229"/>
                    <a:pt x="8143" y="3225"/>
                    <a:pt x="8129" y="3225"/>
                  </a:cubicBezTo>
                  <a:cubicBezTo>
                    <a:pt x="8095" y="3225"/>
                    <a:pt x="8060" y="3248"/>
                    <a:pt x="8037" y="3270"/>
                  </a:cubicBezTo>
                  <a:cubicBezTo>
                    <a:pt x="8000" y="3283"/>
                    <a:pt x="7962" y="3308"/>
                    <a:pt x="7924" y="3327"/>
                  </a:cubicBezTo>
                  <a:cubicBezTo>
                    <a:pt x="7905" y="3327"/>
                    <a:pt x="7880" y="3333"/>
                    <a:pt x="7861" y="3345"/>
                  </a:cubicBezTo>
                  <a:cubicBezTo>
                    <a:pt x="7849" y="3352"/>
                    <a:pt x="7836" y="3358"/>
                    <a:pt x="7817" y="3358"/>
                  </a:cubicBezTo>
                  <a:cubicBezTo>
                    <a:pt x="7798" y="3364"/>
                    <a:pt x="7779" y="3371"/>
                    <a:pt x="7761" y="3377"/>
                  </a:cubicBezTo>
                  <a:cubicBezTo>
                    <a:pt x="7723" y="3377"/>
                    <a:pt x="7691" y="3402"/>
                    <a:pt x="7654" y="3402"/>
                  </a:cubicBezTo>
                  <a:cubicBezTo>
                    <a:pt x="7622" y="3408"/>
                    <a:pt x="7584" y="3421"/>
                    <a:pt x="7553" y="3440"/>
                  </a:cubicBezTo>
                  <a:lnTo>
                    <a:pt x="7452" y="3440"/>
                  </a:lnTo>
                  <a:cubicBezTo>
                    <a:pt x="7377" y="3459"/>
                    <a:pt x="7301" y="3471"/>
                    <a:pt x="7219" y="3478"/>
                  </a:cubicBezTo>
                  <a:cubicBezTo>
                    <a:pt x="7175" y="3484"/>
                    <a:pt x="7125" y="3484"/>
                    <a:pt x="7075" y="3484"/>
                  </a:cubicBezTo>
                  <a:cubicBezTo>
                    <a:pt x="7037" y="3484"/>
                    <a:pt x="6999" y="3484"/>
                    <a:pt x="6961" y="3471"/>
                  </a:cubicBezTo>
                  <a:cubicBezTo>
                    <a:pt x="6961" y="3402"/>
                    <a:pt x="6961" y="3333"/>
                    <a:pt x="6961" y="3257"/>
                  </a:cubicBezTo>
                  <a:cubicBezTo>
                    <a:pt x="6949" y="3119"/>
                    <a:pt x="6961" y="2974"/>
                    <a:pt x="6949" y="2829"/>
                  </a:cubicBezTo>
                  <a:lnTo>
                    <a:pt x="6949" y="2829"/>
                  </a:lnTo>
                  <a:cubicBezTo>
                    <a:pt x="6956" y="2831"/>
                    <a:pt x="6963" y="2832"/>
                    <a:pt x="6971" y="2832"/>
                  </a:cubicBezTo>
                  <a:cubicBezTo>
                    <a:pt x="6994" y="2832"/>
                    <a:pt x="7016" y="2823"/>
                    <a:pt x="7030" y="2804"/>
                  </a:cubicBezTo>
                  <a:cubicBezTo>
                    <a:pt x="7039" y="2797"/>
                    <a:pt x="7047" y="2795"/>
                    <a:pt x="7056" y="2795"/>
                  </a:cubicBezTo>
                  <a:cubicBezTo>
                    <a:pt x="7081" y="2795"/>
                    <a:pt x="7107" y="2819"/>
                    <a:pt x="7132" y="2819"/>
                  </a:cubicBezTo>
                  <a:cubicBezTo>
                    <a:pt x="7136" y="2819"/>
                    <a:pt x="7140" y="2818"/>
                    <a:pt x="7144" y="2817"/>
                  </a:cubicBezTo>
                  <a:cubicBezTo>
                    <a:pt x="7163" y="2804"/>
                    <a:pt x="7182" y="2779"/>
                    <a:pt x="7213" y="2779"/>
                  </a:cubicBezTo>
                  <a:cubicBezTo>
                    <a:pt x="7232" y="2773"/>
                    <a:pt x="7257" y="2766"/>
                    <a:pt x="7276" y="2754"/>
                  </a:cubicBezTo>
                  <a:cubicBezTo>
                    <a:pt x="7326" y="2754"/>
                    <a:pt x="7370" y="2754"/>
                    <a:pt x="7414" y="2741"/>
                  </a:cubicBezTo>
                  <a:cubicBezTo>
                    <a:pt x="7421" y="2704"/>
                    <a:pt x="7389" y="2678"/>
                    <a:pt x="7395" y="2641"/>
                  </a:cubicBezTo>
                  <a:cubicBezTo>
                    <a:pt x="7402" y="2622"/>
                    <a:pt x="7408" y="2603"/>
                    <a:pt x="7414" y="2578"/>
                  </a:cubicBezTo>
                  <a:lnTo>
                    <a:pt x="7484" y="2578"/>
                  </a:lnTo>
                  <a:cubicBezTo>
                    <a:pt x="7509" y="2565"/>
                    <a:pt x="7515" y="2540"/>
                    <a:pt x="7540" y="2534"/>
                  </a:cubicBezTo>
                  <a:cubicBezTo>
                    <a:pt x="7572" y="2527"/>
                    <a:pt x="7603" y="2534"/>
                    <a:pt x="7622" y="2508"/>
                  </a:cubicBezTo>
                  <a:cubicBezTo>
                    <a:pt x="7633" y="2503"/>
                    <a:pt x="7639" y="2488"/>
                    <a:pt x="7653" y="2488"/>
                  </a:cubicBezTo>
                  <a:cubicBezTo>
                    <a:pt x="7655" y="2488"/>
                    <a:pt x="7657" y="2489"/>
                    <a:pt x="7660" y="2490"/>
                  </a:cubicBezTo>
                  <a:cubicBezTo>
                    <a:pt x="7723" y="2508"/>
                    <a:pt x="7779" y="2546"/>
                    <a:pt x="7817" y="2603"/>
                  </a:cubicBezTo>
                  <a:lnTo>
                    <a:pt x="7855" y="2603"/>
                  </a:lnTo>
                  <a:cubicBezTo>
                    <a:pt x="7874" y="2584"/>
                    <a:pt x="7905" y="2584"/>
                    <a:pt x="7924" y="2559"/>
                  </a:cubicBezTo>
                  <a:cubicBezTo>
                    <a:pt x="7949" y="2559"/>
                    <a:pt x="7975" y="2534"/>
                    <a:pt x="7975" y="2502"/>
                  </a:cubicBezTo>
                  <a:cubicBezTo>
                    <a:pt x="7978" y="2503"/>
                    <a:pt x="7981" y="2503"/>
                    <a:pt x="7984" y="2503"/>
                  </a:cubicBezTo>
                  <a:cubicBezTo>
                    <a:pt x="8010" y="2503"/>
                    <a:pt x="8026" y="2481"/>
                    <a:pt x="8037" y="2464"/>
                  </a:cubicBezTo>
                  <a:lnTo>
                    <a:pt x="8063" y="2452"/>
                  </a:lnTo>
                  <a:cubicBezTo>
                    <a:pt x="8069" y="2445"/>
                    <a:pt x="8075" y="2433"/>
                    <a:pt x="8082" y="2420"/>
                  </a:cubicBezTo>
                  <a:cubicBezTo>
                    <a:pt x="8100" y="2414"/>
                    <a:pt x="8119" y="2401"/>
                    <a:pt x="8132" y="2383"/>
                  </a:cubicBezTo>
                  <a:cubicBezTo>
                    <a:pt x="8170" y="2351"/>
                    <a:pt x="8201" y="2313"/>
                    <a:pt x="8239" y="2282"/>
                  </a:cubicBezTo>
                  <a:cubicBezTo>
                    <a:pt x="8258" y="2282"/>
                    <a:pt x="8258" y="2263"/>
                    <a:pt x="8264" y="2250"/>
                  </a:cubicBezTo>
                  <a:lnTo>
                    <a:pt x="8295" y="2238"/>
                  </a:lnTo>
                  <a:cubicBezTo>
                    <a:pt x="8308" y="2219"/>
                    <a:pt x="8327" y="2206"/>
                    <a:pt x="8346" y="2194"/>
                  </a:cubicBezTo>
                  <a:cubicBezTo>
                    <a:pt x="8352" y="2169"/>
                    <a:pt x="8346" y="2137"/>
                    <a:pt x="8377" y="2118"/>
                  </a:cubicBezTo>
                  <a:cubicBezTo>
                    <a:pt x="8377" y="2087"/>
                    <a:pt x="8371" y="2049"/>
                    <a:pt x="8365" y="2018"/>
                  </a:cubicBezTo>
                  <a:cubicBezTo>
                    <a:pt x="8314" y="2024"/>
                    <a:pt x="8277" y="2049"/>
                    <a:pt x="8233" y="2055"/>
                  </a:cubicBezTo>
                  <a:cubicBezTo>
                    <a:pt x="8218" y="2047"/>
                    <a:pt x="8202" y="2044"/>
                    <a:pt x="8187" y="2044"/>
                  </a:cubicBezTo>
                  <a:cubicBezTo>
                    <a:pt x="8156" y="2044"/>
                    <a:pt x="8123" y="2055"/>
                    <a:pt x="8094" y="2055"/>
                  </a:cubicBezTo>
                  <a:cubicBezTo>
                    <a:pt x="7987" y="2068"/>
                    <a:pt x="7874" y="2068"/>
                    <a:pt x="7767" y="2087"/>
                  </a:cubicBezTo>
                  <a:cubicBezTo>
                    <a:pt x="7732" y="2090"/>
                    <a:pt x="7698" y="2091"/>
                    <a:pt x="7662" y="2091"/>
                  </a:cubicBezTo>
                  <a:cubicBezTo>
                    <a:pt x="7627" y="2091"/>
                    <a:pt x="7591" y="2090"/>
                    <a:pt x="7553" y="2087"/>
                  </a:cubicBezTo>
                  <a:cubicBezTo>
                    <a:pt x="7528" y="2068"/>
                    <a:pt x="7509" y="2036"/>
                    <a:pt x="7496" y="2005"/>
                  </a:cubicBezTo>
                  <a:cubicBezTo>
                    <a:pt x="7484" y="1961"/>
                    <a:pt x="7484" y="1917"/>
                    <a:pt x="7496" y="1873"/>
                  </a:cubicBezTo>
                  <a:cubicBezTo>
                    <a:pt x="7484" y="1841"/>
                    <a:pt x="7433" y="1841"/>
                    <a:pt x="7414" y="1810"/>
                  </a:cubicBezTo>
                  <a:cubicBezTo>
                    <a:pt x="7440" y="1810"/>
                    <a:pt x="7452" y="1778"/>
                    <a:pt x="7433" y="1759"/>
                  </a:cubicBezTo>
                  <a:cubicBezTo>
                    <a:pt x="7408" y="1747"/>
                    <a:pt x="7402" y="1715"/>
                    <a:pt x="7414" y="1690"/>
                  </a:cubicBezTo>
                  <a:cubicBezTo>
                    <a:pt x="7433" y="1665"/>
                    <a:pt x="7414" y="1634"/>
                    <a:pt x="7427" y="1608"/>
                  </a:cubicBezTo>
                  <a:cubicBezTo>
                    <a:pt x="7433" y="1596"/>
                    <a:pt x="7452" y="1590"/>
                    <a:pt x="7458" y="1577"/>
                  </a:cubicBezTo>
                  <a:cubicBezTo>
                    <a:pt x="7465" y="1552"/>
                    <a:pt x="7465" y="1527"/>
                    <a:pt x="7458" y="1501"/>
                  </a:cubicBezTo>
                  <a:lnTo>
                    <a:pt x="7496" y="1501"/>
                  </a:lnTo>
                  <a:cubicBezTo>
                    <a:pt x="7502" y="1476"/>
                    <a:pt x="7502" y="1451"/>
                    <a:pt x="7502" y="1426"/>
                  </a:cubicBezTo>
                  <a:lnTo>
                    <a:pt x="7528" y="1407"/>
                  </a:lnTo>
                  <a:cubicBezTo>
                    <a:pt x="7540" y="1376"/>
                    <a:pt x="7540" y="1338"/>
                    <a:pt x="7540" y="1300"/>
                  </a:cubicBezTo>
                  <a:cubicBezTo>
                    <a:pt x="7553" y="1294"/>
                    <a:pt x="7578" y="1287"/>
                    <a:pt x="7578" y="1269"/>
                  </a:cubicBezTo>
                  <a:cubicBezTo>
                    <a:pt x="7578" y="1250"/>
                    <a:pt x="7572" y="1193"/>
                    <a:pt x="7616" y="1187"/>
                  </a:cubicBezTo>
                  <a:cubicBezTo>
                    <a:pt x="7628" y="1155"/>
                    <a:pt x="7609" y="1117"/>
                    <a:pt x="7641" y="1099"/>
                  </a:cubicBezTo>
                  <a:cubicBezTo>
                    <a:pt x="7666" y="1073"/>
                    <a:pt x="7654" y="1042"/>
                    <a:pt x="7660" y="1017"/>
                  </a:cubicBezTo>
                  <a:cubicBezTo>
                    <a:pt x="7685" y="960"/>
                    <a:pt x="7660" y="897"/>
                    <a:pt x="7691" y="847"/>
                  </a:cubicBezTo>
                  <a:lnTo>
                    <a:pt x="7666" y="809"/>
                  </a:lnTo>
                  <a:lnTo>
                    <a:pt x="7679" y="765"/>
                  </a:lnTo>
                  <a:cubicBezTo>
                    <a:pt x="7666" y="752"/>
                    <a:pt x="7654" y="740"/>
                    <a:pt x="7641" y="721"/>
                  </a:cubicBezTo>
                  <a:cubicBezTo>
                    <a:pt x="7654" y="702"/>
                    <a:pt x="7660" y="690"/>
                    <a:pt x="7672" y="671"/>
                  </a:cubicBezTo>
                  <a:cubicBezTo>
                    <a:pt x="7654" y="664"/>
                    <a:pt x="7635" y="658"/>
                    <a:pt x="7616" y="658"/>
                  </a:cubicBezTo>
                  <a:cubicBezTo>
                    <a:pt x="7553" y="708"/>
                    <a:pt x="7521" y="784"/>
                    <a:pt x="7452" y="828"/>
                  </a:cubicBezTo>
                  <a:cubicBezTo>
                    <a:pt x="7427" y="878"/>
                    <a:pt x="7383" y="916"/>
                    <a:pt x="7333" y="935"/>
                  </a:cubicBezTo>
                  <a:cubicBezTo>
                    <a:pt x="7282" y="966"/>
                    <a:pt x="7232" y="998"/>
                    <a:pt x="7182" y="1029"/>
                  </a:cubicBezTo>
                  <a:cubicBezTo>
                    <a:pt x="7156" y="1048"/>
                    <a:pt x="7125" y="1067"/>
                    <a:pt x="7093" y="1080"/>
                  </a:cubicBezTo>
                  <a:cubicBezTo>
                    <a:pt x="7083" y="1075"/>
                    <a:pt x="7074" y="1073"/>
                    <a:pt x="7065" y="1073"/>
                  </a:cubicBezTo>
                  <a:cubicBezTo>
                    <a:pt x="7021" y="1073"/>
                    <a:pt x="6984" y="1116"/>
                    <a:pt x="6942" y="1136"/>
                  </a:cubicBezTo>
                  <a:cubicBezTo>
                    <a:pt x="6905" y="1152"/>
                    <a:pt x="6854" y="1191"/>
                    <a:pt x="6801" y="1191"/>
                  </a:cubicBezTo>
                  <a:cubicBezTo>
                    <a:pt x="6792" y="1191"/>
                    <a:pt x="6782" y="1190"/>
                    <a:pt x="6772" y="1187"/>
                  </a:cubicBezTo>
                  <a:lnTo>
                    <a:pt x="6741" y="1180"/>
                  </a:lnTo>
                  <a:cubicBezTo>
                    <a:pt x="6779" y="1092"/>
                    <a:pt x="6779" y="985"/>
                    <a:pt x="6741" y="891"/>
                  </a:cubicBezTo>
                  <a:cubicBezTo>
                    <a:pt x="6703" y="897"/>
                    <a:pt x="6672" y="910"/>
                    <a:pt x="6647" y="929"/>
                  </a:cubicBezTo>
                  <a:cubicBezTo>
                    <a:pt x="6647" y="954"/>
                    <a:pt x="6665" y="960"/>
                    <a:pt x="6678" y="973"/>
                  </a:cubicBezTo>
                  <a:cubicBezTo>
                    <a:pt x="6691" y="985"/>
                    <a:pt x="6697" y="1017"/>
                    <a:pt x="6691" y="1042"/>
                  </a:cubicBezTo>
                  <a:cubicBezTo>
                    <a:pt x="6672" y="1055"/>
                    <a:pt x="6647" y="1073"/>
                    <a:pt x="6634" y="1092"/>
                  </a:cubicBezTo>
                  <a:cubicBezTo>
                    <a:pt x="6584" y="1080"/>
                    <a:pt x="6533" y="1073"/>
                    <a:pt x="6483" y="1067"/>
                  </a:cubicBezTo>
                  <a:cubicBezTo>
                    <a:pt x="6475" y="1069"/>
                    <a:pt x="6467" y="1070"/>
                    <a:pt x="6459" y="1070"/>
                  </a:cubicBezTo>
                  <a:cubicBezTo>
                    <a:pt x="6436" y="1070"/>
                    <a:pt x="6412" y="1062"/>
                    <a:pt x="6388" y="1048"/>
                  </a:cubicBezTo>
                  <a:cubicBezTo>
                    <a:pt x="6383" y="1049"/>
                    <a:pt x="6377" y="1050"/>
                    <a:pt x="6371" y="1050"/>
                  </a:cubicBezTo>
                  <a:cubicBezTo>
                    <a:pt x="6343" y="1050"/>
                    <a:pt x="6313" y="1040"/>
                    <a:pt x="6288" y="1029"/>
                  </a:cubicBezTo>
                  <a:cubicBezTo>
                    <a:pt x="6200" y="1017"/>
                    <a:pt x="6118" y="992"/>
                    <a:pt x="6036" y="954"/>
                  </a:cubicBezTo>
                  <a:cubicBezTo>
                    <a:pt x="5986" y="929"/>
                    <a:pt x="5935" y="910"/>
                    <a:pt x="5885" y="891"/>
                  </a:cubicBezTo>
                  <a:cubicBezTo>
                    <a:pt x="5847" y="885"/>
                    <a:pt x="5809" y="853"/>
                    <a:pt x="5765" y="841"/>
                  </a:cubicBezTo>
                  <a:cubicBezTo>
                    <a:pt x="5702" y="815"/>
                    <a:pt x="5640" y="790"/>
                    <a:pt x="5577" y="759"/>
                  </a:cubicBezTo>
                  <a:cubicBezTo>
                    <a:pt x="5501" y="715"/>
                    <a:pt x="5426" y="677"/>
                    <a:pt x="5350" y="639"/>
                  </a:cubicBezTo>
                  <a:cubicBezTo>
                    <a:pt x="5274" y="614"/>
                    <a:pt x="5212" y="564"/>
                    <a:pt x="5136" y="532"/>
                  </a:cubicBezTo>
                  <a:cubicBezTo>
                    <a:pt x="5117" y="520"/>
                    <a:pt x="5079" y="513"/>
                    <a:pt x="5086" y="482"/>
                  </a:cubicBezTo>
                  <a:cubicBezTo>
                    <a:pt x="5105" y="463"/>
                    <a:pt x="5136" y="438"/>
                    <a:pt x="5130" y="406"/>
                  </a:cubicBezTo>
                  <a:cubicBezTo>
                    <a:pt x="5117" y="375"/>
                    <a:pt x="5092" y="356"/>
                    <a:pt x="5067" y="343"/>
                  </a:cubicBezTo>
                  <a:lnTo>
                    <a:pt x="5067" y="324"/>
                  </a:lnTo>
                  <a:cubicBezTo>
                    <a:pt x="5092" y="312"/>
                    <a:pt x="5123" y="293"/>
                    <a:pt x="5117" y="262"/>
                  </a:cubicBezTo>
                  <a:cubicBezTo>
                    <a:pt x="5117" y="224"/>
                    <a:pt x="5105" y="205"/>
                    <a:pt x="5079" y="192"/>
                  </a:cubicBezTo>
                  <a:cubicBezTo>
                    <a:pt x="5079" y="173"/>
                    <a:pt x="5086" y="148"/>
                    <a:pt x="5073" y="136"/>
                  </a:cubicBezTo>
                  <a:cubicBezTo>
                    <a:pt x="5042" y="104"/>
                    <a:pt x="5035" y="54"/>
                    <a:pt x="5060" y="16"/>
                  </a:cubicBezTo>
                  <a:cubicBezTo>
                    <a:pt x="5048" y="4"/>
                    <a:pt x="5032" y="0"/>
                    <a:pt x="50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11"/>
            <p:cNvSpPr/>
            <p:nvPr/>
          </p:nvSpPr>
          <p:spPr>
            <a:xfrm>
              <a:off x="6890220" y="3742912"/>
              <a:ext cx="752976" cy="689929"/>
            </a:xfrm>
            <a:custGeom>
              <a:avLst/>
              <a:gdLst/>
              <a:ahLst/>
              <a:cxnLst/>
              <a:rect l="l" t="t" r="r" b="b"/>
              <a:pathLst>
                <a:path w="8838" h="8098" extrusionOk="0">
                  <a:moveTo>
                    <a:pt x="2739" y="2789"/>
                  </a:moveTo>
                  <a:cubicBezTo>
                    <a:pt x="2748" y="2789"/>
                    <a:pt x="2757" y="2792"/>
                    <a:pt x="2764" y="2799"/>
                  </a:cubicBezTo>
                  <a:cubicBezTo>
                    <a:pt x="2778" y="2808"/>
                    <a:pt x="2795" y="2814"/>
                    <a:pt x="2813" y="2814"/>
                  </a:cubicBezTo>
                  <a:cubicBezTo>
                    <a:pt x="2819" y="2814"/>
                    <a:pt x="2826" y="2813"/>
                    <a:pt x="2833" y="2811"/>
                  </a:cubicBezTo>
                  <a:cubicBezTo>
                    <a:pt x="2839" y="2874"/>
                    <a:pt x="2839" y="2943"/>
                    <a:pt x="2839" y="3006"/>
                  </a:cubicBezTo>
                  <a:cubicBezTo>
                    <a:pt x="2839" y="3031"/>
                    <a:pt x="2846" y="3069"/>
                    <a:pt x="2833" y="3101"/>
                  </a:cubicBezTo>
                  <a:lnTo>
                    <a:pt x="2694" y="3101"/>
                  </a:lnTo>
                  <a:cubicBezTo>
                    <a:pt x="2688" y="3094"/>
                    <a:pt x="2688" y="3088"/>
                    <a:pt x="2682" y="3088"/>
                  </a:cubicBezTo>
                  <a:cubicBezTo>
                    <a:pt x="2682" y="2994"/>
                    <a:pt x="2682" y="2899"/>
                    <a:pt x="2694" y="2805"/>
                  </a:cubicBezTo>
                  <a:cubicBezTo>
                    <a:pt x="2706" y="2797"/>
                    <a:pt x="2723" y="2789"/>
                    <a:pt x="2739" y="2789"/>
                  </a:cubicBezTo>
                  <a:close/>
                  <a:moveTo>
                    <a:pt x="2682" y="3113"/>
                  </a:moveTo>
                  <a:cubicBezTo>
                    <a:pt x="2732" y="3113"/>
                    <a:pt x="2789" y="3120"/>
                    <a:pt x="2839" y="3126"/>
                  </a:cubicBezTo>
                  <a:lnTo>
                    <a:pt x="2839" y="3384"/>
                  </a:lnTo>
                  <a:cubicBezTo>
                    <a:pt x="2839" y="3394"/>
                    <a:pt x="2827" y="3404"/>
                    <a:pt x="2812" y="3404"/>
                  </a:cubicBezTo>
                  <a:cubicBezTo>
                    <a:pt x="2808" y="3404"/>
                    <a:pt x="2805" y="3404"/>
                    <a:pt x="2801" y="3403"/>
                  </a:cubicBezTo>
                  <a:cubicBezTo>
                    <a:pt x="2764" y="3390"/>
                    <a:pt x="2720" y="3403"/>
                    <a:pt x="2682" y="3384"/>
                  </a:cubicBezTo>
                  <a:cubicBezTo>
                    <a:pt x="2688" y="3296"/>
                    <a:pt x="2669" y="3201"/>
                    <a:pt x="2682" y="3113"/>
                  </a:cubicBezTo>
                  <a:close/>
                  <a:moveTo>
                    <a:pt x="2353" y="3364"/>
                  </a:moveTo>
                  <a:cubicBezTo>
                    <a:pt x="2355" y="3364"/>
                    <a:pt x="2358" y="3364"/>
                    <a:pt x="2361" y="3365"/>
                  </a:cubicBezTo>
                  <a:lnTo>
                    <a:pt x="2361" y="3396"/>
                  </a:lnTo>
                  <a:cubicBezTo>
                    <a:pt x="2361" y="3408"/>
                    <a:pt x="2350" y="3410"/>
                    <a:pt x="2336" y="3410"/>
                  </a:cubicBezTo>
                  <a:cubicBezTo>
                    <a:pt x="2328" y="3410"/>
                    <a:pt x="2318" y="3409"/>
                    <a:pt x="2311" y="3409"/>
                  </a:cubicBezTo>
                  <a:lnTo>
                    <a:pt x="2311" y="3409"/>
                  </a:lnTo>
                  <a:cubicBezTo>
                    <a:pt x="2313" y="3388"/>
                    <a:pt x="2329" y="3364"/>
                    <a:pt x="2353" y="3364"/>
                  </a:cubicBezTo>
                  <a:close/>
                  <a:moveTo>
                    <a:pt x="2204" y="2780"/>
                  </a:moveTo>
                  <a:cubicBezTo>
                    <a:pt x="2222" y="2780"/>
                    <a:pt x="2241" y="2799"/>
                    <a:pt x="2254" y="2805"/>
                  </a:cubicBezTo>
                  <a:cubicBezTo>
                    <a:pt x="2257" y="2807"/>
                    <a:pt x="2260" y="2807"/>
                    <a:pt x="2263" y="2807"/>
                  </a:cubicBezTo>
                  <a:cubicBezTo>
                    <a:pt x="2279" y="2807"/>
                    <a:pt x="2299" y="2785"/>
                    <a:pt x="2322" y="2785"/>
                  </a:cubicBezTo>
                  <a:cubicBezTo>
                    <a:pt x="2325" y="2785"/>
                    <a:pt x="2327" y="2785"/>
                    <a:pt x="2329" y="2786"/>
                  </a:cubicBezTo>
                  <a:cubicBezTo>
                    <a:pt x="2355" y="2792"/>
                    <a:pt x="2355" y="2792"/>
                    <a:pt x="2367" y="2799"/>
                  </a:cubicBezTo>
                  <a:cubicBezTo>
                    <a:pt x="2380" y="2937"/>
                    <a:pt x="2367" y="3082"/>
                    <a:pt x="2380" y="3227"/>
                  </a:cubicBezTo>
                  <a:cubicBezTo>
                    <a:pt x="2292" y="3296"/>
                    <a:pt x="2191" y="3346"/>
                    <a:pt x="2103" y="3415"/>
                  </a:cubicBezTo>
                  <a:cubicBezTo>
                    <a:pt x="2090" y="3422"/>
                    <a:pt x="2071" y="3428"/>
                    <a:pt x="2059" y="3428"/>
                  </a:cubicBezTo>
                  <a:cubicBezTo>
                    <a:pt x="2065" y="3308"/>
                    <a:pt x="2065" y="3195"/>
                    <a:pt x="2065" y="3082"/>
                  </a:cubicBezTo>
                  <a:lnTo>
                    <a:pt x="2065" y="3082"/>
                  </a:lnTo>
                  <a:lnTo>
                    <a:pt x="2059" y="3088"/>
                  </a:lnTo>
                  <a:cubicBezTo>
                    <a:pt x="2059" y="3000"/>
                    <a:pt x="2071" y="2918"/>
                    <a:pt x="2065" y="2830"/>
                  </a:cubicBezTo>
                  <a:cubicBezTo>
                    <a:pt x="2109" y="2805"/>
                    <a:pt x="2153" y="2786"/>
                    <a:pt x="2204" y="2780"/>
                  </a:cubicBezTo>
                  <a:close/>
                  <a:moveTo>
                    <a:pt x="2246" y="3417"/>
                  </a:moveTo>
                  <a:cubicBezTo>
                    <a:pt x="2259" y="3417"/>
                    <a:pt x="2269" y="3434"/>
                    <a:pt x="2260" y="3447"/>
                  </a:cubicBezTo>
                  <a:cubicBezTo>
                    <a:pt x="2255" y="3441"/>
                    <a:pt x="2239" y="3436"/>
                    <a:pt x="2236" y="3421"/>
                  </a:cubicBezTo>
                  <a:lnTo>
                    <a:pt x="2236" y="3421"/>
                  </a:lnTo>
                  <a:cubicBezTo>
                    <a:pt x="2239" y="3418"/>
                    <a:pt x="2243" y="3417"/>
                    <a:pt x="2246" y="3417"/>
                  </a:cubicBezTo>
                  <a:close/>
                  <a:moveTo>
                    <a:pt x="4575" y="2764"/>
                  </a:moveTo>
                  <a:cubicBezTo>
                    <a:pt x="4579" y="2764"/>
                    <a:pt x="4584" y="2765"/>
                    <a:pt x="4589" y="2767"/>
                  </a:cubicBezTo>
                  <a:cubicBezTo>
                    <a:pt x="4589" y="2817"/>
                    <a:pt x="4595" y="2874"/>
                    <a:pt x="4589" y="2931"/>
                  </a:cubicBezTo>
                  <a:lnTo>
                    <a:pt x="4589" y="3145"/>
                  </a:lnTo>
                  <a:cubicBezTo>
                    <a:pt x="4589" y="3252"/>
                    <a:pt x="4595" y="3359"/>
                    <a:pt x="4589" y="3466"/>
                  </a:cubicBezTo>
                  <a:cubicBezTo>
                    <a:pt x="4513" y="3459"/>
                    <a:pt x="4438" y="3466"/>
                    <a:pt x="4369" y="3453"/>
                  </a:cubicBezTo>
                  <a:cubicBezTo>
                    <a:pt x="4343" y="3449"/>
                    <a:pt x="4316" y="3448"/>
                    <a:pt x="4288" y="3448"/>
                  </a:cubicBezTo>
                  <a:cubicBezTo>
                    <a:pt x="4232" y="3448"/>
                    <a:pt x="4171" y="3453"/>
                    <a:pt x="4117" y="3453"/>
                  </a:cubicBezTo>
                  <a:cubicBezTo>
                    <a:pt x="4029" y="3453"/>
                    <a:pt x="3941" y="3453"/>
                    <a:pt x="3853" y="3447"/>
                  </a:cubicBezTo>
                  <a:cubicBezTo>
                    <a:pt x="3824" y="3444"/>
                    <a:pt x="3796" y="3444"/>
                    <a:pt x="3768" y="3444"/>
                  </a:cubicBezTo>
                  <a:cubicBezTo>
                    <a:pt x="3739" y="3444"/>
                    <a:pt x="3711" y="3444"/>
                    <a:pt x="3683" y="3441"/>
                  </a:cubicBezTo>
                  <a:cubicBezTo>
                    <a:pt x="3595" y="3434"/>
                    <a:pt x="3513" y="3428"/>
                    <a:pt x="3425" y="3428"/>
                  </a:cubicBezTo>
                  <a:cubicBezTo>
                    <a:pt x="3343" y="3422"/>
                    <a:pt x="3261" y="3422"/>
                    <a:pt x="3173" y="3415"/>
                  </a:cubicBezTo>
                  <a:cubicBezTo>
                    <a:pt x="3160" y="3415"/>
                    <a:pt x="3145" y="3418"/>
                    <a:pt x="3130" y="3418"/>
                  </a:cubicBezTo>
                  <a:cubicBezTo>
                    <a:pt x="3115" y="3418"/>
                    <a:pt x="3100" y="3415"/>
                    <a:pt x="3091" y="3403"/>
                  </a:cubicBezTo>
                  <a:cubicBezTo>
                    <a:pt x="3091" y="3214"/>
                    <a:pt x="3097" y="3031"/>
                    <a:pt x="3091" y="2849"/>
                  </a:cubicBezTo>
                  <a:lnTo>
                    <a:pt x="3091" y="2855"/>
                  </a:lnTo>
                  <a:cubicBezTo>
                    <a:pt x="3091" y="2836"/>
                    <a:pt x="3085" y="2805"/>
                    <a:pt x="3110" y="2805"/>
                  </a:cubicBezTo>
                  <a:cubicBezTo>
                    <a:pt x="3115" y="2804"/>
                    <a:pt x="3120" y="2803"/>
                    <a:pt x="3125" y="2803"/>
                  </a:cubicBezTo>
                  <a:cubicBezTo>
                    <a:pt x="3148" y="2803"/>
                    <a:pt x="3177" y="2813"/>
                    <a:pt x="3198" y="2824"/>
                  </a:cubicBezTo>
                  <a:cubicBezTo>
                    <a:pt x="3217" y="2817"/>
                    <a:pt x="3236" y="2805"/>
                    <a:pt x="3261" y="2799"/>
                  </a:cubicBezTo>
                  <a:cubicBezTo>
                    <a:pt x="3263" y="2798"/>
                    <a:pt x="3265" y="2798"/>
                    <a:pt x="3268" y="2798"/>
                  </a:cubicBezTo>
                  <a:cubicBezTo>
                    <a:pt x="3291" y="2798"/>
                    <a:pt x="3314" y="2824"/>
                    <a:pt x="3336" y="2830"/>
                  </a:cubicBezTo>
                  <a:cubicBezTo>
                    <a:pt x="3357" y="2830"/>
                    <a:pt x="3377" y="2806"/>
                    <a:pt x="3400" y="2806"/>
                  </a:cubicBezTo>
                  <a:cubicBezTo>
                    <a:pt x="3406" y="2806"/>
                    <a:pt x="3412" y="2807"/>
                    <a:pt x="3418" y="2811"/>
                  </a:cubicBezTo>
                  <a:cubicBezTo>
                    <a:pt x="3437" y="2825"/>
                    <a:pt x="3445" y="2832"/>
                    <a:pt x="3456" y="2832"/>
                  </a:cubicBezTo>
                  <a:cubicBezTo>
                    <a:pt x="3460" y="2832"/>
                    <a:pt x="3464" y="2832"/>
                    <a:pt x="3469" y="2830"/>
                  </a:cubicBezTo>
                  <a:cubicBezTo>
                    <a:pt x="3494" y="2817"/>
                    <a:pt x="3513" y="2811"/>
                    <a:pt x="3532" y="2799"/>
                  </a:cubicBezTo>
                  <a:cubicBezTo>
                    <a:pt x="3550" y="2817"/>
                    <a:pt x="3576" y="2824"/>
                    <a:pt x="3601" y="2830"/>
                  </a:cubicBezTo>
                  <a:cubicBezTo>
                    <a:pt x="3620" y="2824"/>
                    <a:pt x="3639" y="2811"/>
                    <a:pt x="3657" y="2805"/>
                  </a:cubicBezTo>
                  <a:cubicBezTo>
                    <a:pt x="3683" y="2811"/>
                    <a:pt x="3702" y="2824"/>
                    <a:pt x="3727" y="2836"/>
                  </a:cubicBezTo>
                  <a:cubicBezTo>
                    <a:pt x="3746" y="2830"/>
                    <a:pt x="3764" y="2817"/>
                    <a:pt x="3783" y="2811"/>
                  </a:cubicBezTo>
                  <a:cubicBezTo>
                    <a:pt x="3785" y="2811"/>
                    <a:pt x="3786" y="2810"/>
                    <a:pt x="3788" y="2810"/>
                  </a:cubicBezTo>
                  <a:cubicBezTo>
                    <a:pt x="3805" y="2810"/>
                    <a:pt x="3831" y="2837"/>
                    <a:pt x="3853" y="2837"/>
                  </a:cubicBezTo>
                  <a:cubicBezTo>
                    <a:pt x="3855" y="2837"/>
                    <a:pt x="3857" y="2837"/>
                    <a:pt x="3859" y="2836"/>
                  </a:cubicBezTo>
                  <a:cubicBezTo>
                    <a:pt x="3878" y="2824"/>
                    <a:pt x="3897" y="2817"/>
                    <a:pt x="3915" y="2811"/>
                  </a:cubicBezTo>
                  <a:cubicBezTo>
                    <a:pt x="3941" y="2811"/>
                    <a:pt x="3963" y="2841"/>
                    <a:pt x="3987" y="2841"/>
                  </a:cubicBezTo>
                  <a:cubicBezTo>
                    <a:pt x="3993" y="2841"/>
                    <a:pt x="3998" y="2840"/>
                    <a:pt x="4004" y="2836"/>
                  </a:cubicBezTo>
                  <a:cubicBezTo>
                    <a:pt x="4016" y="2824"/>
                    <a:pt x="4032" y="2817"/>
                    <a:pt x="4048" y="2817"/>
                  </a:cubicBezTo>
                  <a:cubicBezTo>
                    <a:pt x="4065" y="2817"/>
                    <a:pt x="4082" y="2824"/>
                    <a:pt x="4098" y="2836"/>
                  </a:cubicBezTo>
                  <a:cubicBezTo>
                    <a:pt x="4104" y="2841"/>
                    <a:pt x="4110" y="2843"/>
                    <a:pt x="4116" y="2843"/>
                  </a:cubicBezTo>
                  <a:cubicBezTo>
                    <a:pt x="4139" y="2843"/>
                    <a:pt x="4163" y="2820"/>
                    <a:pt x="4188" y="2820"/>
                  </a:cubicBezTo>
                  <a:cubicBezTo>
                    <a:pt x="4194" y="2820"/>
                    <a:pt x="4199" y="2821"/>
                    <a:pt x="4205" y="2824"/>
                  </a:cubicBezTo>
                  <a:cubicBezTo>
                    <a:pt x="4218" y="2830"/>
                    <a:pt x="4236" y="2836"/>
                    <a:pt x="4262" y="2836"/>
                  </a:cubicBezTo>
                  <a:cubicBezTo>
                    <a:pt x="4274" y="2824"/>
                    <a:pt x="4287" y="2811"/>
                    <a:pt x="4306" y="2805"/>
                  </a:cubicBezTo>
                  <a:cubicBezTo>
                    <a:pt x="4331" y="2805"/>
                    <a:pt x="4350" y="2811"/>
                    <a:pt x="4375" y="2817"/>
                  </a:cubicBezTo>
                  <a:cubicBezTo>
                    <a:pt x="4400" y="2811"/>
                    <a:pt x="4419" y="2786"/>
                    <a:pt x="4444" y="2786"/>
                  </a:cubicBezTo>
                  <a:cubicBezTo>
                    <a:pt x="4447" y="2785"/>
                    <a:pt x="4450" y="2785"/>
                    <a:pt x="4452" y="2785"/>
                  </a:cubicBezTo>
                  <a:cubicBezTo>
                    <a:pt x="4471" y="2785"/>
                    <a:pt x="4487" y="2800"/>
                    <a:pt x="4505" y="2800"/>
                  </a:cubicBezTo>
                  <a:cubicBezTo>
                    <a:pt x="4508" y="2800"/>
                    <a:pt x="4511" y="2799"/>
                    <a:pt x="4513" y="2799"/>
                  </a:cubicBezTo>
                  <a:cubicBezTo>
                    <a:pt x="4535" y="2788"/>
                    <a:pt x="4551" y="2764"/>
                    <a:pt x="4575" y="2764"/>
                  </a:cubicBezTo>
                  <a:close/>
                  <a:moveTo>
                    <a:pt x="5622" y="2503"/>
                  </a:moveTo>
                  <a:cubicBezTo>
                    <a:pt x="5634" y="2503"/>
                    <a:pt x="5647" y="2505"/>
                    <a:pt x="5659" y="2509"/>
                  </a:cubicBezTo>
                  <a:cubicBezTo>
                    <a:pt x="5716" y="2541"/>
                    <a:pt x="5772" y="2566"/>
                    <a:pt x="5829" y="2597"/>
                  </a:cubicBezTo>
                  <a:cubicBezTo>
                    <a:pt x="5841" y="2597"/>
                    <a:pt x="5854" y="2610"/>
                    <a:pt x="5854" y="2629"/>
                  </a:cubicBezTo>
                  <a:cubicBezTo>
                    <a:pt x="5885" y="2635"/>
                    <a:pt x="5911" y="2635"/>
                    <a:pt x="5936" y="2641"/>
                  </a:cubicBezTo>
                  <a:cubicBezTo>
                    <a:pt x="5948" y="2647"/>
                    <a:pt x="5955" y="2660"/>
                    <a:pt x="5955" y="2679"/>
                  </a:cubicBezTo>
                  <a:cubicBezTo>
                    <a:pt x="5955" y="2849"/>
                    <a:pt x="5955" y="3025"/>
                    <a:pt x="5961" y="3195"/>
                  </a:cubicBezTo>
                  <a:cubicBezTo>
                    <a:pt x="5955" y="3277"/>
                    <a:pt x="5955" y="3365"/>
                    <a:pt x="5961" y="3447"/>
                  </a:cubicBezTo>
                  <a:cubicBezTo>
                    <a:pt x="5948" y="3459"/>
                    <a:pt x="5929" y="3466"/>
                    <a:pt x="5911" y="3466"/>
                  </a:cubicBezTo>
                  <a:lnTo>
                    <a:pt x="5577" y="3466"/>
                  </a:lnTo>
                  <a:cubicBezTo>
                    <a:pt x="5564" y="3466"/>
                    <a:pt x="5564" y="3453"/>
                    <a:pt x="5552" y="3447"/>
                  </a:cubicBezTo>
                  <a:cubicBezTo>
                    <a:pt x="5571" y="3428"/>
                    <a:pt x="5552" y="3396"/>
                    <a:pt x="5552" y="3371"/>
                  </a:cubicBezTo>
                  <a:cubicBezTo>
                    <a:pt x="5552" y="3289"/>
                    <a:pt x="5558" y="3214"/>
                    <a:pt x="5558" y="3138"/>
                  </a:cubicBezTo>
                  <a:cubicBezTo>
                    <a:pt x="5558" y="2937"/>
                    <a:pt x="5552" y="2736"/>
                    <a:pt x="5558" y="2534"/>
                  </a:cubicBezTo>
                  <a:cubicBezTo>
                    <a:pt x="5571" y="2513"/>
                    <a:pt x="5596" y="2503"/>
                    <a:pt x="5622" y="2503"/>
                  </a:cubicBezTo>
                  <a:close/>
                  <a:moveTo>
                    <a:pt x="5289" y="2858"/>
                  </a:moveTo>
                  <a:cubicBezTo>
                    <a:pt x="5295" y="2858"/>
                    <a:pt x="5300" y="2859"/>
                    <a:pt x="5306" y="2861"/>
                  </a:cubicBezTo>
                  <a:cubicBezTo>
                    <a:pt x="5313" y="3050"/>
                    <a:pt x="5306" y="3239"/>
                    <a:pt x="5306" y="3422"/>
                  </a:cubicBezTo>
                  <a:cubicBezTo>
                    <a:pt x="5306" y="3441"/>
                    <a:pt x="5306" y="3466"/>
                    <a:pt x="5288" y="3466"/>
                  </a:cubicBezTo>
                  <a:cubicBezTo>
                    <a:pt x="5264" y="3468"/>
                    <a:pt x="5240" y="3470"/>
                    <a:pt x="5215" y="3470"/>
                  </a:cubicBezTo>
                  <a:cubicBezTo>
                    <a:pt x="5180" y="3470"/>
                    <a:pt x="5144" y="3467"/>
                    <a:pt x="5111" y="3459"/>
                  </a:cubicBezTo>
                  <a:lnTo>
                    <a:pt x="5118" y="3459"/>
                  </a:lnTo>
                  <a:lnTo>
                    <a:pt x="5118" y="2937"/>
                  </a:lnTo>
                  <a:cubicBezTo>
                    <a:pt x="5123" y="2921"/>
                    <a:pt x="5136" y="2910"/>
                    <a:pt x="5155" y="2910"/>
                  </a:cubicBezTo>
                  <a:cubicBezTo>
                    <a:pt x="5159" y="2910"/>
                    <a:pt x="5163" y="2911"/>
                    <a:pt x="5168" y="2912"/>
                  </a:cubicBezTo>
                  <a:cubicBezTo>
                    <a:pt x="5171" y="2914"/>
                    <a:pt x="5175" y="2915"/>
                    <a:pt x="5179" y="2915"/>
                  </a:cubicBezTo>
                  <a:cubicBezTo>
                    <a:pt x="5196" y="2915"/>
                    <a:pt x="5214" y="2896"/>
                    <a:pt x="5225" y="2880"/>
                  </a:cubicBezTo>
                  <a:cubicBezTo>
                    <a:pt x="5250" y="2875"/>
                    <a:pt x="5267" y="2858"/>
                    <a:pt x="5289" y="2858"/>
                  </a:cubicBezTo>
                  <a:close/>
                  <a:moveTo>
                    <a:pt x="4878" y="2822"/>
                  </a:moveTo>
                  <a:cubicBezTo>
                    <a:pt x="4883" y="2822"/>
                    <a:pt x="4887" y="2823"/>
                    <a:pt x="4891" y="2824"/>
                  </a:cubicBezTo>
                  <a:cubicBezTo>
                    <a:pt x="4910" y="2830"/>
                    <a:pt x="4929" y="2843"/>
                    <a:pt x="4941" y="2861"/>
                  </a:cubicBezTo>
                  <a:cubicBezTo>
                    <a:pt x="4929" y="2931"/>
                    <a:pt x="4941" y="3006"/>
                    <a:pt x="4941" y="3082"/>
                  </a:cubicBezTo>
                  <a:lnTo>
                    <a:pt x="4941" y="3403"/>
                  </a:lnTo>
                  <a:cubicBezTo>
                    <a:pt x="4941" y="3428"/>
                    <a:pt x="4941" y="3453"/>
                    <a:pt x="4929" y="3478"/>
                  </a:cubicBezTo>
                  <a:cubicBezTo>
                    <a:pt x="4897" y="3478"/>
                    <a:pt x="4866" y="3472"/>
                    <a:pt x="4841" y="3466"/>
                  </a:cubicBezTo>
                  <a:lnTo>
                    <a:pt x="4841" y="2868"/>
                  </a:lnTo>
                  <a:cubicBezTo>
                    <a:pt x="4830" y="2836"/>
                    <a:pt x="4855" y="2822"/>
                    <a:pt x="4878" y="2822"/>
                  </a:cubicBezTo>
                  <a:close/>
                  <a:moveTo>
                    <a:pt x="6402" y="4498"/>
                  </a:moveTo>
                  <a:cubicBezTo>
                    <a:pt x="6420" y="4718"/>
                    <a:pt x="6408" y="4945"/>
                    <a:pt x="6427" y="5165"/>
                  </a:cubicBezTo>
                  <a:lnTo>
                    <a:pt x="6427" y="5303"/>
                  </a:lnTo>
                  <a:cubicBezTo>
                    <a:pt x="6433" y="5385"/>
                    <a:pt x="6433" y="5473"/>
                    <a:pt x="6433" y="5561"/>
                  </a:cubicBezTo>
                  <a:cubicBezTo>
                    <a:pt x="6439" y="5650"/>
                    <a:pt x="6439" y="5738"/>
                    <a:pt x="6433" y="5832"/>
                  </a:cubicBezTo>
                  <a:cubicBezTo>
                    <a:pt x="6433" y="5844"/>
                    <a:pt x="6438" y="5883"/>
                    <a:pt x="6419" y="5883"/>
                  </a:cubicBezTo>
                  <a:cubicBezTo>
                    <a:pt x="6417" y="5883"/>
                    <a:pt x="6416" y="5883"/>
                    <a:pt x="6414" y="5882"/>
                  </a:cubicBezTo>
                  <a:lnTo>
                    <a:pt x="6414" y="5876"/>
                  </a:lnTo>
                  <a:cubicBezTo>
                    <a:pt x="6408" y="5813"/>
                    <a:pt x="6414" y="5744"/>
                    <a:pt x="6408" y="5681"/>
                  </a:cubicBezTo>
                  <a:cubicBezTo>
                    <a:pt x="6408" y="5580"/>
                    <a:pt x="6408" y="5480"/>
                    <a:pt x="6389" y="5379"/>
                  </a:cubicBezTo>
                  <a:cubicBezTo>
                    <a:pt x="6389" y="5234"/>
                    <a:pt x="6395" y="5083"/>
                    <a:pt x="6389" y="4932"/>
                  </a:cubicBezTo>
                  <a:cubicBezTo>
                    <a:pt x="6402" y="4806"/>
                    <a:pt x="6389" y="4680"/>
                    <a:pt x="6389" y="4561"/>
                  </a:cubicBezTo>
                  <a:cubicBezTo>
                    <a:pt x="6389" y="4536"/>
                    <a:pt x="6389" y="4510"/>
                    <a:pt x="6402" y="4498"/>
                  </a:cubicBezTo>
                  <a:close/>
                  <a:moveTo>
                    <a:pt x="5951" y="4425"/>
                  </a:moveTo>
                  <a:cubicBezTo>
                    <a:pt x="5971" y="4425"/>
                    <a:pt x="5992" y="4430"/>
                    <a:pt x="6011" y="4441"/>
                  </a:cubicBezTo>
                  <a:lnTo>
                    <a:pt x="6011" y="4473"/>
                  </a:lnTo>
                  <a:cubicBezTo>
                    <a:pt x="6043" y="4479"/>
                    <a:pt x="6081" y="4485"/>
                    <a:pt x="6112" y="4485"/>
                  </a:cubicBezTo>
                  <a:cubicBezTo>
                    <a:pt x="6125" y="4536"/>
                    <a:pt x="6131" y="4586"/>
                    <a:pt x="6125" y="4643"/>
                  </a:cubicBezTo>
                  <a:cubicBezTo>
                    <a:pt x="6131" y="4718"/>
                    <a:pt x="6131" y="4800"/>
                    <a:pt x="6125" y="4882"/>
                  </a:cubicBezTo>
                  <a:cubicBezTo>
                    <a:pt x="6131" y="4989"/>
                    <a:pt x="6131" y="5096"/>
                    <a:pt x="6131" y="5203"/>
                  </a:cubicBezTo>
                  <a:cubicBezTo>
                    <a:pt x="6131" y="5429"/>
                    <a:pt x="6143" y="5662"/>
                    <a:pt x="6137" y="5895"/>
                  </a:cubicBezTo>
                  <a:lnTo>
                    <a:pt x="5911" y="5895"/>
                  </a:lnTo>
                  <a:cubicBezTo>
                    <a:pt x="5892" y="5706"/>
                    <a:pt x="5904" y="5517"/>
                    <a:pt x="5892" y="5322"/>
                  </a:cubicBezTo>
                  <a:cubicBezTo>
                    <a:pt x="5892" y="5052"/>
                    <a:pt x="5879" y="4775"/>
                    <a:pt x="5873" y="4498"/>
                  </a:cubicBezTo>
                  <a:cubicBezTo>
                    <a:pt x="5873" y="4485"/>
                    <a:pt x="5873" y="4466"/>
                    <a:pt x="5873" y="4448"/>
                  </a:cubicBezTo>
                  <a:cubicBezTo>
                    <a:pt x="5898" y="4433"/>
                    <a:pt x="5924" y="4425"/>
                    <a:pt x="5951" y="4425"/>
                  </a:cubicBezTo>
                  <a:close/>
                  <a:moveTo>
                    <a:pt x="2814" y="4781"/>
                  </a:moveTo>
                  <a:cubicBezTo>
                    <a:pt x="2827" y="4850"/>
                    <a:pt x="2814" y="4920"/>
                    <a:pt x="2820" y="4982"/>
                  </a:cubicBezTo>
                  <a:cubicBezTo>
                    <a:pt x="2827" y="5052"/>
                    <a:pt x="2820" y="5140"/>
                    <a:pt x="2827" y="5215"/>
                  </a:cubicBezTo>
                  <a:lnTo>
                    <a:pt x="2827" y="5914"/>
                  </a:lnTo>
                  <a:cubicBezTo>
                    <a:pt x="2822" y="5924"/>
                    <a:pt x="2816" y="5927"/>
                    <a:pt x="2809" y="5927"/>
                  </a:cubicBezTo>
                  <a:cubicBezTo>
                    <a:pt x="2799" y="5927"/>
                    <a:pt x="2788" y="5920"/>
                    <a:pt x="2776" y="5920"/>
                  </a:cubicBezTo>
                  <a:cubicBezTo>
                    <a:pt x="2736" y="5920"/>
                    <a:pt x="2700" y="5928"/>
                    <a:pt x="2664" y="5928"/>
                  </a:cubicBezTo>
                  <a:cubicBezTo>
                    <a:pt x="2655" y="5928"/>
                    <a:pt x="2647" y="5928"/>
                    <a:pt x="2638" y="5927"/>
                  </a:cubicBezTo>
                  <a:cubicBezTo>
                    <a:pt x="2588" y="5927"/>
                    <a:pt x="2613" y="5870"/>
                    <a:pt x="2606" y="5845"/>
                  </a:cubicBezTo>
                  <a:cubicBezTo>
                    <a:pt x="2619" y="5662"/>
                    <a:pt x="2600" y="5480"/>
                    <a:pt x="2606" y="5303"/>
                  </a:cubicBezTo>
                  <a:lnTo>
                    <a:pt x="2600" y="5303"/>
                  </a:lnTo>
                  <a:lnTo>
                    <a:pt x="2600" y="4844"/>
                  </a:lnTo>
                  <a:cubicBezTo>
                    <a:pt x="2606" y="4830"/>
                    <a:pt x="2616" y="4826"/>
                    <a:pt x="2628" y="4826"/>
                  </a:cubicBezTo>
                  <a:cubicBezTo>
                    <a:pt x="2644" y="4826"/>
                    <a:pt x="2662" y="4833"/>
                    <a:pt x="2679" y="4833"/>
                  </a:cubicBezTo>
                  <a:cubicBezTo>
                    <a:pt x="2690" y="4833"/>
                    <a:pt x="2700" y="4830"/>
                    <a:pt x="2707" y="4819"/>
                  </a:cubicBezTo>
                  <a:cubicBezTo>
                    <a:pt x="2732" y="4794"/>
                    <a:pt x="2776" y="4781"/>
                    <a:pt x="2814" y="4781"/>
                  </a:cubicBezTo>
                  <a:close/>
                  <a:moveTo>
                    <a:pt x="4876" y="5457"/>
                  </a:moveTo>
                  <a:cubicBezTo>
                    <a:pt x="4898" y="5457"/>
                    <a:pt x="4915" y="5476"/>
                    <a:pt x="4935" y="5486"/>
                  </a:cubicBezTo>
                  <a:cubicBezTo>
                    <a:pt x="4992" y="5530"/>
                    <a:pt x="5048" y="5574"/>
                    <a:pt x="5099" y="5631"/>
                  </a:cubicBezTo>
                  <a:cubicBezTo>
                    <a:pt x="5136" y="5656"/>
                    <a:pt x="5118" y="5700"/>
                    <a:pt x="5124" y="5738"/>
                  </a:cubicBezTo>
                  <a:cubicBezTo>
                    <a:pt x="5136" y="5895"/>
                    <a:pt x="5136" y="6052"/>
                    <a:pt x="5130" y="6210"/>
                  </a:cubicBezTo>
                  <a:lnTo>
                    <a:pt x="4872" y="6210"/>
                  </a:lnTo>
                  <a:cubicBezTo>
                    <a:pt x="4872" y="6096"/>
                    <a:pt x="4872" y="5983"/>
                    <a:pt x="4866" y="5870"/>
                  </a:cubicBezTo>
                  <a:cubicBezTo>
                    <a:pt x="4860" y="5738"/>
                    <a:pt x="4860" y="5599"/>
                    <a:pt x="4860" y="5461"/>
                  </a:cubicBezTo>
                  <a:cubicBezTo>
                    <a:pt x="4866" y="5458"/>
                    <a:pt x="4871" y="5457"/>
                    <a:pt x="4876" y="5457"/>
                  </a:cubicBezTo>
                  <a:close/>
                  <a:moveTo>
                    <a:pt x="4265" y="5269"/>
                  </a:moveTo>
                  <a:cubicBezTo>
                    <a:pt x="4298" y="5269"/>
                    <a:pt x="4331" y="5272"/>
                    <a:pt x="4362" y="5278"/>
                  </a:cubicBezTo>
                  <a:cubicBezTo>
                    <a:pt x="4366" y="5277"/>
                    <a:pt x="4369" y="5277"/>
                    <a:pt x="4372" y="5277"/>
                  </a:cubicBezTo>
                  <a:cubicBezTo>
                    <a:pt x="4388" y="5277"/>
                    <a:pt x="4402" y="5288"/>
                    <a:pt x="4413" y="5303"/>
                  </a:cubicBezTo>
                  <a:cubicBezTo>
                    <a:pt x="4419" y="5530"/>
                    <a:pt x="4413" y="5763"/>
                    <a:pt x="4419" y="5996"/>
                  </a:cubicBezTo>
                  <a:cubicBezTo>
                    <a:pt x="4425" y="6065"/>
                    <a:pt x="4419" y="6141"/>
                    <a:pt x="4413" y="6216"/>
                  </a:cubicBezTo>
                  <a:lnTo>
                    <a:pt x="4092" y="6216"/>
                  </a:lnTo>
                  <a:cubicBezTo>
                    <a:pt x="4098" y="6185"/>
                    <a:pt x="4136" y="6166"/>
                    <a:pt x="4136" y="6134"/>
                  </a:cubicBezTo>
                  <a:cubicBezTo>
                    <a:pt x="4148" y="6081"/>
                    <a:pt x="4109" y="6033"/>
                    <a:pt x="4062" y="6033"/>
                  </a:cubicBezTo>
                  <a:cubicBezTo>
                    <a:pt x="4060" y="6033"/>
                    <a:pt x="4057" y="6033"/>
                    <a:pt x="4054" y="6034"/>
                  </a:cubicBezTo>
                  <a:cubicBezTo>
                    <a:pt x="4043" y="6034"/>
                    <a:pt x="4032" y="6033"/>
                    <a:pt x="4021" y="6033"/>
                  </a:cubicBezTo>
                  <a:cubicBezTo>
                    <a:pt x="3999" y="6033"/>
                    <a:pt x="3976" y="6036"/>
                    <a:pt x="3960" y="6052"/>
                  </a:cubicBezTo>
                  <a:cubicBezTo>
                    <a:pt x="3941" y="6078"/>
                    <a:pt x="3928" y="6115"/>
                    <a:pt x="3934" y="6147"/>
                  </a:cubicBezTo>
                  <a:cubicBezTo>
                    <a:pt x="3947" y="6172"/>
                    <a:pt x="3960" y="6191"/>
                    <a:pt x="3960" y="6216"/>
                  </a:cubicBezTo>
                  <a:lnTo>
                    <a:pt x="3336" y="6216"/>
                  </a:lnTo>
                  <a:cubicBezTo>
                    <a:pt x="3324" y="6147"/>
                    <a:pt x="3318" y="6071"/>
                    <a:pt x="3324" y="6002"/>
                  </a:cubicBezTo>
                  <a:cubicBezTo>
                    <a:pt x="3318" y="5945"/>
                    <a:pt x="3362" y="5908"/>
                    <a:pt x="3381" y="5864"/>
                  </a:cubicBezTo>
                  <a:cubicBezTo>
                    <a:pt x="3450" y="5763"/>
                    <a:pt x="3525" y="5662"/>
                    <a:pt x="3613" y="5574"/>
                  </a:cubicBezTo>
                  <a:cubicBezTo>
                    <a:pt x="3664" y="5524"/>
                    <a:pt x="3739" y="5499"/>
                    <a:pt x="3777" y="5436"/>
                  </a:cubicBezTo>
                  <a:cubicBezTo>
                    <a:pt x="3808" y="5429"/>
                    <a:pt x="3840" y="5410"/>
                    <a:pt x="3865" y="5392"/>
                  </a:cubicBezTo>
                  <a:cubicBezTo>
                    <a:pt x="3922" y="5366"/>
                    <a:pt x="3972" y="5335"/>
                    <a:pt x="4022" y="5316"/>
                  </a:cubicBezTo>
                  <a:cubicBezTo>
                    <a:pt x="4073" y="5303"/>
                    <a:pt x="4117" y="5285"/>
                    <a:pt x="4167" y="5278"/>
                  </a:cubicBezTo>
                  <a:cubicBezTo>
                    <a:pt x="4199" y="5272"/>
                    <a:pt x="4232" y="5269"/>
                    <a:pt x="4265" y="5269"/>
                  </a:cubicBezTo>
                  <a:close/>
                  <a:moveTo>
                    <a:pt x="1854" y="4810"/>
                  </a:moveTo>
                  <a:cubicBezTo>
                    <a:pt x="1891" y="4810"/>
                    <a:pt x="1928" y="4831"/>
                    <a:pt x="1964" y="4831"/>
                  </a:cubicBezTo>
                  <a:lnTo>
                    <a:pt x="1964" y="5171"/>
                  </a:lnTo>
                  <a:cubicBezTo>
                    <a:pt x="1971" y="5241"/>
                    <a:pt x="1977" y="5310"/>
                    <a:pt x="1971" y="5379"/>
                  </a:cubicBezTo>
                  <a:cubicBezTo>
                    <a:pt x="1971" y="5587"/>
                    <a:pt x="1971" y="5788"/>
                    <a:pt x="1977" y="5996"/>
                  </a:cubicBezTo>
                  <a:cubicBezTo>
                    <a:pt x="1983" y="6071"/>
                    <a:pt x="1983" y="6147"/>
                    <a:pt x="1977" y="6222"/>
                  </a:cubicBezTo>
                  <a:cubicBezTo>
                    <a:pt x="1955" y="6225"/>
                    <a:pt x="1933" y="6227"/>
                    <a:pt x="1912" y="6227"/>
                  </a:cubicBezTo>
                  <a:cubicBezTo>
                    <a:pt x="1890" y="6227"/>
                    <a:pt x="1870" y="6225"/>
                    <a:pt x="1851" y="6222"/>
                  </a:cubicBezTo>
                  <a:lnTo>
                    <a:pt x="1851" y="5700"/>
                  </a:lnTo>
                  <a:cubicBezTo>
                    <a:pt x="1832" y="5505"/>
                    <a:pt x="1845" y="5310"/>
                    <a:pt x="1839" y="5115"/>
                  </a:cubicBezTo>
                  <a:cubicBezTo>
                    <a:pt x="1845" y="5011"/>
                    <a:pt x="1833" y="4914"/>
                    <a:pt x="1838" y="4811"/>
                  </a:cubicBezTo>
                  <a:lnTo>
                    <a:pt x="1838" y="4811"/>
                  </a:lnTo>
                  <a:cubicBezTo>
                    <a:pt x="1843" y="4810"/>
                    <a:pt x="1849" y="4810"/>
                    <a:pt x="1854" y="4810"/>
                  </a:cubicBezTo>
                  <a:close/>
                  <a:moveTo>
                    <a:pt x="2386" y="7991"/>
                  </a:moveTo>
                  <a:cubicBezTo>
                    <a:pt x="2380" y="8003"/>
                    <a:pt x="2380" y="8010"/>
                    <a:pt x="2380" y="8016"/>
                  </a:cubicBezTo>
                  <a:lnTo>
                    <a:pt x="2411" y="8016"/>
                  </a:lnTo>
                  <a:lnTo>
                    <a:pt x="2392" y="7991"/>
                  </a:lnTo>
                  <a:close/>
                  <a:moveTo>
                    <a:pt x="4770" y="8054"/>
                  </a:moveTo>
                  <a:lnTo>
                    <a:pt x="4770" y="8054"/>
                  </a:lnTo>
                  <a:cubicBezTo>
                    <a:pt x="4771" y="8056"/>
                    <a:pt x="4771" y="8058"/>
                    <a:pt x="4771" y="8060"/>
                  </a:cubicBezTo>
                  <a:cubicBezTo>
                    <a:pt x="4771" y="8058"/>
                    <a:pt x="4771" y="8056"/>
                    <a:pt x="4770" y="8054"/>
                  </a:cubicBezTo>
                  <a:close/>
                  <a:moveTo>
                    <a:pt x="3822" y="1"/>
                  </a:moveTo>
                  <a:cubicBezTo>
                    <a:pt x="3805" y="1"/>
                    <a:pt x="3790" y="4"/>
                    <a:pt x="3777" y="17"/>
                  </a:cubicBezTo>
                  <a:cubicBezTo>
                    <a:pt x="3796" y="54"/>
                    <a:pt x="3790" y="99"/>
                    <a:pt x="3764" y="136"/>
                  </a:cubicBezTo>
                  <a:cubicBezTo>
                    <a:pt x="3752" y="149"/>
                    <a:pt x="3758" y="174"/>
                    <a:pt x="3752" y="193"/>
                  </a:cubicBezTo>
                  <a:cubicBezTo>
                    <a:pt x="3733" y="206"/>
                    <a:pt x="3714" y="231"/>
                    <a:pt x="3714" y="262"/>
                  </a:cubicBezTo>
                  <a:cubicBezTo>
                    <a:pt x="3720" y="287"/>
                    <a:pt x="3746" y="313"/>
                    <a:pt x="3771" y="325"/>
                  </a:cubicBezTo>
                  <a:lnTo>
                    <a:pt x="3771" y="344"/>
                  </a:lnTo>
                  <a:cubicBezTo>
                    <a:pt x="3746" y="357"/>
                    <a:pt x="3708" y="369"/>
                    <a:pt x="3708" y="407"/>
                  </a:cubicBezTo>
                  <a:cubicBezTo>
                    <a:pt x="3714" y="438"/>
                    <a:pt x="3727" y="464"/>
                    <a:pt x="3752" y="482"/>
                  </a:cubicBezTo>
                  <a:cubicBezTo>
                    <a:pt x="3752" y="514"/>
                    <a:pt x="3720" y="520"/>
                    <a:pt x="3702" y="533"/>
                  </a:cubicBezTo>
                  <a:cubicBezTo>
                    <a:pt x="3626" y="564"/>
                    <a:pt x="3563" y="615"/>
                    <a:pt x="3488" y="640"/>
                  </a:cubicBezTo>
                  <a:cubicBezTo>
                    <a:pt x="3406" y="671"/>
                    <a:pt x="3330" y="715"/>
                    <a:pt x="3261" y="759"/>
                  </a:cubicBezTo>
                  <a:cubicBezTo>
                    <a:pt x="3198" y="791"/>
                    <a:pt x="3135" y="816"/>
                    <a:pt x="3066" y="841"/>
                  </a:cubicBezTo>
                  <a:cubicBezTo>
                    <a:pt x="3028" y="854"/>
                    <a:pt x="2990" y="879"/>
                    <a:pt x="2953" y="892"/>
                  </a:cubicBezTo>
                  <a:cubicBezTo>
                    <a:pt x="2896" y="910"/>
                    <a:pt x="2852" y="929"/>
                    <a:pt x="2801" y="954"/>
                  </a:cubicBezTo>
                  <a:cubicBezTo>
                    <a:pt x="2720" y="992"/>
                    <a:pt x="2638" y="1017"/>
                    <a:pt x="2550" y="1036"/>
                  </a:cubicBezTo>
                  <a:cubicBezTo>
                    <a:pt x="2512" y="1049"/>
                    <a:pt x="2481" y="1055"/>
                    <a:pt x="2443" y="1055"/>
                  </a:cubicBezTo>
                  <a:cubicBezTo>
                    <a:pt x="2418" y="1068"/>
                    <a:pt x="2386" y="1074"/>
                    <a:pt x="2355" y="1074"/>
                  </a:cubicBezTo>
                  <a:cubicBezTo>
                    <a:pt x="2304" y="1074"/>
                    <a:pt x="2254" y="1080"/>
                    <a:pt x="2204" y="1093"/>
                  </a:cubicBezTo>
                  <a:cubicBezTo>
                    <a:pt x="2185" y="1074"/>
                    <a:pt x="2166" y="1055"/>
                    <a:pt x="2141" y="1049"/>
                  </a:cubicBezTo>
                  <a:cubicBezTo>
                    <a:pt x="2141" y="1024"/>
                    <a:pt x="2134" y="992"/>
                    <a:pt x="2160" y="973"/>
                  </a:cubicBezTo>
                  <a:cubicBezTo>
                    <a:pt x="2178" y="961"/>
                    <a:pt x="2191" y="954"/>
                    <a:pt x="2191" y="936"/>
                  </a:cubicBezTo>
                  <a:cubicBezTo>
                    <a:pt x="2166" y="910"/>
                    <a:pt x="2134" y="898"/>
                    <a:pt x="2097" y="898"/>
                  </a:cubicBezTo>
                  <a:cubicBezTo>
                    <a:pt x="2059" y="992"/>
                    <a:pt x="2059" y="1093"/>
                    <a:pt x="2097" y="1187"/>
                  </a:cubicBezTo>
                  <a:lnTo>
                    <a:pt x="2065" y="1194"/>
                  </a:lnTo>
                  <a:cubicBezTo>
                    <a:pt x="2055" y="1197"/>
                    <a:pt x="2044" y="1198"/>
                    <a:pt x="2034" y="1198"/>
                  </a:cubicBezTo>
                  <a:cubicBezTo>
                    <a:pt x="1983" y="1198"/>
                    <a:pt x="1937" y="1163"/>
                    <a:pt x="1895" y="1137"/>
                  </a:cubicBezTo>
                  <a:cubicBezTo>
                    <a:pt x="1847" y="1116"/>
                    <a:pt x="1813" y="1076"/>
                    <a:pt x="1769" y="1076"/>
                  </a:cubicBezTo>
                  <a:cubicBezTo>
                    <a:pt x="1761" y="1076"/>
                    <a:pt x="1753" y="1077"/>
                    <a:pt x="1744" y="1080"/>
                  </a:cubicBezTo>
                  <a:cubicBezTo>
                    <a:pt x="1713" y="1068"/>
                    <a:pt x="1681" y="1055"/>
                    <a:pt x="1656" y="1030"/>
                  </a:cubicBezTo>
                  <a:cubicBezTo>
                    <a:pt x="1599" y="1005"/>
                    <a:pt x="1555" y="967"/>
                    <a:pt x="1505" y="942"/>
                  </a:cubicBezTo>
                  <a:cubicBezTo>
                    <a:pt x="1455" y="917"/>
                    <a:pt x="1411" y="879"/>
                    <a:pt x="1385" y="835"/>
                  </a:cubicBezTo>
                  <a:cubicBezTo>
                    <a:pt x="1316" y="791"/>
                    <a:pt x="1278" y="709"/>
                    <a:pt x="1222" y="659"/>
                  </a:cubicBezTo>
                  <a:cubicBezTo>
                    <a:pt x="1203" y="665"/>
                    <a:pt x="1184" y="665"/>
                    <a:pt x="1165" y="678"/>
                  </a:cubicBezTo>
                  <a:cubicBezTo>
                    <a:pt x="1178" y="690"/>
                    <a:pt x="1184" y="709"/>
                    <a:pt x="1190" y="722"/>
                  </a:cubicBezTo>
                  <a:cubicBezTo>
                    <a:pt x="1178" y="740"/>
                    <a:pt x="1165" y="753"/>
                    <a:pt x="1153" y="772"/>
                  </a:cubicBezTo>
                  <a:lnTo>
                    <a:pt x="1171" y="816"/>
                  </a:lnTo>
                  <a:lnTo>
                    <a:pt x="1146" y="847"/>
                  </a:lnTo>
                  <a:cubicBezTo>
                    <a:pt x="1178" y="904"/>
                    <a:pt x="1153" y="967"/>
                    <a:pt x="1178" y="1017"/>
                  </a:cubicBezTo>
                  <a:cubicBezTo>
                    <a:pt x="1184" y="1049"/>
                    <a:pt x="1171" y="1080"/>
                    <a:pt x="1197" y="1099"/>
                  </a:cubicBezTo>
                  <a:cubicBezTo>
                    <a:pt x="1222" y="1118"/>
                    <a:pt x="1209" y="1162"/>
                    <a:pt x="1222" y="1194"/>
                  </a:cubicBezTo>
                  <a:cubicBezTo>
                    <a:pt x="1260" y="1194"/>
                    <a:pt x="1253" y="1238"/>
                    <a:pt x="1260" y="1269"/>
                  </a:cubicBezTo>
                  <a:cubicBezTo>
                    <a:pt x="1260" y="1301"/>
                    <a:pt x="1285" y="1294"/>
                    <a:pt x="1297" y="1307"/>
                  </a:cubicBezTo>
                  <a:cubicBezTo>
                    <a:pt x="1297" y="1338"/>
                    <a:pt x="1297" y="1376"/>
                    <a:pt x="1304" y="1408"/>
                  </a:cubicBezTo>
                  <a:lnTo>
                    <a:pt x="1335" y="1433"/>
                  </a:lnTo>
                  <a:cubicBezTo>
                    <a:pt x="1335" y="1452"/>
                    <a:pt x="1335" y="1477"/>
                    <a:pt x="1341" y="1502"/>
                  </a:cubicBezTo>
                  <a:lnTo>
                    <a:pt x="1373" y="1502"/>
                  </a:lnTo>
                  <a:cubicBezTo>
                    <a:pt x="1373" y="1527"/>
                    <a:pt x="1373" y="1552"/>
                    <a:pt x="1373" y="1578"/>
                  </a:cubicBezTo>
                  <a:cubicBezTo>
                    <a:pt x="1385" y="1590"/>
                    <a:pt x="1398" y="1596"/>
                    <a:pt x="1411" y="1609"/>
                  </a:cubicBezTo>
                  <a:cubicBezTo>
                    <a:pt x="1417" y="1634"/>
                    <a:pt x="1404" y="1666"/>
                    <a:pt x="1417" y="1685"/>
                  </a:cubicBezTo>
                  <a:cubicBezTo>
                    <a:pt x="1436" y="1710"/>
                    <a:pt x="1429" y="1741"/>
                    <a:pt x="1404" y="1760"/>
                  </a:cubicBezTo>
                  <a:cubicBezTo>
                    <a:pt x="1385" y="1779"/>
                    <a:pt x="1398" y="1804"/>
                    <a:pt x="1417" y="1810"/>
                  </a:cubicBezTo>
                  <a:cubicBezTo>
                    <a:pt x="1404" y="1842"/>
                    <a:pt x="1354" y="1842"/>
                    <a:pt x="1341" y="1873"/>
                  </a:cubicBezTo>
                  <a:cubicBezTo>
                    <a:pt x="1354" y="1917"/>
                    <a:pt x="1354" y="1961"/>
                    <a:pt x="1341" y="2006"/>
                  </a:cubicBezTo>
                  <a:cubicBezTo>
                    <a:pt x="1329" y="2037"/>
                    <a:pt x="1310" y="2062"/>
                    <a:pt x="1278" y="2087"/>
                  </a:cubicBezTo>
                  <a:cubicBezTo>
                    <a:pt x="1244" y="2091"/>
                    <a:pt x="1209" y="2092"/>
                    <a:pt x="1175" y="2092"/>
                  </a:cubicBezTo>
                  <a:cubicBezTo>
                    <a:pt x="1140" y="2092"/>
                    <a:pt x="1105" y="2091"/>
                    <a:pt x="1071" y="2087"/>
                  </a:cubicBezTo>
                  <a:cubicBezTo>
                    <a:pt x="957" y="2068"/>
                    <a:pt x="850" y="2068"/>
                    <a:pt x="737" y="2050"/>
                  </a:cubicBezTo>
                  <a:cubicBezTo>
                    <a:pt x="708" y="2050"/>
                    <a:pt x="678" y="2038"/>
                    <a:pt x="649" y="2038"/>
                  </a:cubicBezTo>
                  <a:cubicBezTo>
                    <a:pt x="634" y="2038"/>
                    <a:pt x="620" y="2041"/>
                    <a:pt x="605" y="2050"/>
                  </a:cubicBezTo>
                  <a:cubicBezTo>
                    <a:pt x="555" y="2050"/>
                    <a:pt x="517" y="2024"/>
                    <a:pt x="473" y="2018"/>
                  </a:cubicBezTo>
                  <a:cubicBezTo>
                    <a:pt x="466" y="2050"/>
                    <a:pt x="460" y="2081"/>
                    <a:pt x="460" y="2113"/>
                  </a:cubicBezTo>
                  <a:cubicBezTo>
                    <a:pt x="492" y="2131"/>
                    <a:pt x="485" y="2169"/>
                    <a:pt x="492" y="2194"/>
                  </a:cubicBezTo>
                  <a:cubicBezTo>
                    <a:pt x="511" y="2207"/>
                    <a:pt x="529" y="2220"/>
                    <a:pt x="542" y="2232"/>
                  </a:cubicBezTo>
                  <a:lnTo>
                    <a:pt x="573" y="2245"/>
                  </a:lnTo>
                  <a:cubicBezTo>
                    <a:pt x="580" y="2257"/>
                    <a:pt x="580" y="2276"/>
                    <a:pt x="592" y="2282"/>
                  </a:cubicBezTo>
                  <a:cubicBezTo>
                    <a:pt x="636" y="2308"/>
                    <a:pt x="668" y="2352"/>
                    <a:pt x="706" y="2377"/>
                  </a:cubicBezTo>
                  <a:cubicBezTo>
                    <a:pt x="718" y="2396"/>
                    <a:pt x="737" y="2415"/>
                    <a:pt x="756" y="2421"/>
                  </a:cubicBezTo>
                  <a:cubicBezTo>
                    <a:pt x="762" y="2427"/>
                    <a:pt x="769" y="2440"/>
                    <a:pt x="775" y="2452"/>
                  </a:cubicBezTo>
                  <a:lnTo>
                    <a:pt x="800" y="2459"/>
                  </a:lnTo>
                  <a:cubicBezTo>
                    <a:pt x="811" y="2481"/>
                    <a:pt x="828" y="2504"/>
                    <a:pt x="853" y="2504"/>
                  </a:cubicBezTo>
                  <a:cubicBezTo>
                    <a:pt x="857" y="2504"/>
                    <a:pt x="860" y="2503"/>
                    <a:pt x="863" y="2503"/>
                  </a:cubicBezTo>
                  <a:cubicBezTo>
                    <a:pt x="863" y="2528"/>
                    <a:pt x="882" y="2553"/>
                    <a:pt x="913" y="2559"/>
                  </a:cubicBezTo>
                  <a:cubicBezTo>
                    <a:pt x="932" y="2585"/>
                    <a:pt x="964" y="2585"/>
                    <a:pt x="983" y="2597"/>
                  </a:cubicBezTo>
                  <a:lnTo>
                    <a:pt x="1020" y="2597"/>
                  </a:lnTo>
                  <a:cubicBezTo>
                    <a:pt x="1058" y="2547"/>
                    <a:pt x="1108" y="2503"/>
                    <a:pt x="1178" y="2484"/>
                  </a:cubicBezTo>
                  <a:cubicBezTo>
                    <a:pt x="1180" y="2483"/>
                    <a:pt x="1183" y="2483"/>
                    <a:pt x="1185" y="2483"/>
                  </a:cubicBezTo>
                  <a:cubicBezTo>
                    <a:pt x="1198" y="2483"/>
                    <a:pt x="1205" y="2498"/>
                    <a:pt x="1215" y="2509"/>
                  </a:cubicBezTo>
                  <a:cubicBezTo>
                    <a:pt x="1223" y="2519"/>
                    <a:pt x="1233" y="2521"/>
                    <a:pt x="1243" y="2521"/>
                  </a:cubicBezTo>
                  <a:cubicBezTo>
                    <a:pt x="1250" y="2521"/>
                    <a:pt x="1257" y="2520"/>
                    <a:pt x="1264" y="2520"/>
                  </a:cubicBezTo>
                  <a:cubicBezTo>
                    <a:pt x="1274" y="2520"/>
                    <a:pt x="1283" y="2522"/>
                    <a:pt x="1291" y="2528"/>
                  </a:cubicBezTo>
                  <a:cubicBezTo>
                    <a:pt x="1316" y="2547"/>
                    <a:pt x="1329" y="2566"/>
                    <a:pt x="1348" y="2578"/>
                  </a:cubicBezTo>
                  <a:cubicBezTo>
                    <a:pt x="1360" y="2575"/>
                    <a:pt x="1373" y="2574"/>
                    <a:pt x="1385" y="2574"/>
                  </a:cubicBezTo>
                  <a:cubicBezTo>
                    <a:pt x="1398" y="2574"/>
                    <a:pt x="1411" y="2575"/>
                    <a:pt x="1423" y="2578"/>
                  </a:cubicBezTo>
                  <a:cubicBezTo>
                    <a:pt x="1429" y="2597"/>
                    <a:pt x="1436" y="2616"/>
                    <a:pt x="1436" y="2641"/>
                  </a:cubicBezTo>
                  <a:cubicBezTo>
                    <a:pt x="1448" y="2673"/>
                    <a:pt x="1411" y="2704"/>
                    <a:pt x="1417" y="2736"/>
                  </a:cubicBezTo>
                  <a:cubicBezTo>
                    <a:pt x="1454" y="2745"/>
                    <a:pt x="1487" y="2751"/>
                    <a:pt x="1522" y="2751"/>
                  </a:cubicBezTo>
                  <a:cubicBezTo>
                    <a:pt x="1535" y="2751"/>
                    <a:pt x="1548" y="2750"/>
                    <a:pt x="1562" y="2748"/>
                  </a:cubicBezTo>
                  <a:cubicBezTo>
                    <a:pt x="1580" y="2761"/>
                    <a:pt x="1599" y="2773"/>
                    <a:pt x="1625" y="2773"/>
                  </a:cubicBezTo>
                  <a:cubicBezTo>
                    <a:pt x="1656" y="2773"/>
                    <a:pt x="1669" y="2799"/>
                    <a:pt x="1694" y="2811"/>
                  </a:cubicBezTo>
                  <a:cubicBezTo>
                    <a:pt x="1698" y="2812"/>
                    <a:pt x="1702" y="2813"/>
                    <a:pt x="1706" y="2813"/>
                  </a:cubicBezTo>
                  <a:cubicBezTo>
                    <a:pt x="1730" y="2813"/>
                    <a:pt x="1753" y="2792"/>
                    <a:pt x="1775" y="2792"/>
                  </a:cubicBezTo>
                  <a:cubicBezTo>
                    <a:pt x="1784" y="2792"/>
                    <a:pt x="1793" y="2795"/>
                    <a:pt x="1801" y="2805"/>
                  </a:cubicBezTo>
                  <a:cubicBezTo>
                    <a:pt x="1820" y="2819"/>
                    <a:pt x="1842" y="2826"/>
                    <a:pt x="1865" y="2826"/>
                  </a:cubicBezTo>
                  <a:cubicBezTo>
                    <a:pt x="1873" y="2826"/>
                    <a:pt x="1881" y="2825"/>
                    <a:pt x="1889" y="2824"/>
                  </a:cubicBezTo>
                  <a:lnTo>
                    <a:pt x="1889" y="2824"/>
                  </a:lnTo>
                  <a:cubicBezTo>
                    <a:pt x="1876" y="2968"/>
                    <a:pt x="1889" y="3113"/>
                    <a:pt x="1876" y="3258"/>
                  </a:cubicBezTo>
                  <a:cubicBezTo>
                    <a:pt x="1870" y="3327"/>
                    <a:pt x="1876" y="3396"/>
                    <a:pt x="1870" y="3466"/>
                  </a:cubicBezTo>
                  <a:cubicBezTo>
                    <a:pt x="1847" y="3475"/>
                    <a:pt x="1821" y="3481"/>
                    <a:pt x="1793" y="3481"/>
                  </a:cubicBezTo>
                  <a:cubicBezTo>
                    <a:pt x="1783" y="3481"/>
                    <a:pt x="1773" y="3480"/>
                    <a:pt x="1763" y="3478"/>
                  </a:cubicBezTo>
                  <a:cubicBezTo>
                    <a:pt x="1746" y="3480"/>
                    <a:pt x="1729" y="3481"/>
                    <a:pt x="1713" y="3481"/>
                  </a:cubicBezTo>
                  <a:cubicBezTo>
                    <a:pt x="1679" y="3481"/>
                    <a:pt x="1646" y="3478"/>
                    <a:pt x="1612" y="3478"/>
                  </a:cubicBezTo>
                  <a:cubicBezTo>
                    <a:pt x="1536" y="3466"/>
                    <a:pt x="1461" y="3453"/>
                    <a:pt x="1385" y="3441"/>
                  </a:cubicBezTo>
                  <a:cubicBezTo>
                    <a:pt x="1367" y="3437"/>
                    <a:pt x="1349" y="3436"/>
                    <a:pt x="1332" y="3436"/>
                  </a:cubicBezTo>
                  <a:cubicBezTo>
                    <a:pt x="1315" y="3436"/>
                    <a:pt x="1297" y="3437"/>
                    <a:pt x="1278" y="3441"/>
                  </a:cubicBezTo>
                  <a:cubicBezTo>
                    <a:pt x="1253" y="3422"/>
                    <a:pt x="1215" y="3409"/>
                    <a:pt x="1178" y="3403"/>
                  </a:cubicBezTo>
                  <a:cubicBezTo>
                    <a:pt x="1146" y="3403"/>
                    <a:pt x="1115" y="3378"/>
                    <a:pt x="1077" y="3378"/>
                  </a:cubicBezTo>
                  <a:cubicBezTo>
                    <a:pt x="1058" y="3371"/>
                    <a:pt x="1039" y="3365"/>
                    <a:pt x="1020" y="3359"/>
                  </a:cubicBezTo>
                  <a:cubicBezTo>
                    <a:pt x="1001" y="3359"/>
                    <a:pt x="989" y="3352"/>
                    <a:pt x="976" y="3346"/>
                  </a:cubicBezTo>
                  <a:cubicBezTo>
                    <a:pt x="951" y="3334"/>
                    <a:pt x="932" y="3334"/>
                    <a:pt x="907" y="3327"/>
                  </a:cubicBezTo>
                  <a:cubicBezTo>
                    <a:pt x="876" y="3308"/>
                    <a:pt x="838" y="3283"/>
                    <a:pt x="794" y="3271"/>
                  </a:cubicBezTo>
                  <a:cubicBezTo>
                    <a:pt x="772" y="3248"/>
                    <a:pt x="740" y="3226"/>
                    <a:pt x="708" y="3226"/>
                  </a:cubicBezTo>
                  <a:cubicBezTo>
                    <a:pt x="694" y="3226"/>
                    <a:pt x="681" y="3230"/>
                    <a:pt x="668" y="3239"/>
                  </a:cubicBezTo>
                  <a:cubicBezTo>
                    <a:pt x="655" y="3264"/>
                    <a:pt x="687" y="3277"/>
                    <a:pt x="693" y="3289"/>
                  </a:cubicBezTo>
                  <a:cubicBezTo>
                    <a:pt x="680" y="3334"/>
                    <a:pt x="643" y="3365"/>
                    <a:pt x="643" y="3409"/>
                  </a:cubicBezTo>
                  <a:lnTo>
                    <a:pt x="674" y="3422"/>
                  </a:lnTo>
                  <a:lnTo>
                    <a:pt x="674" y="3485"/>
                  </a:lnTo>
                  <a:lnTo>
                    <a:pt x="706" y="3466"/>
                  </a:lnTo>
                  <a:cubicBezTo>
                    <a:pt x="718" y="3491"/>
                    <a:pt x="725" y="3516"/>
                    <a:pt x="731" y="3548"/>
                  </a:cubicBezTo>
                  <a:cubicBezTo>
                    <a:pt x="762" y="3548"/>
                    <a:pt x="769" y="3579"/>
                    <a:pt x="775" y="3610"/>
                  </a:cubicBezTo>
                  <a:lnTo>
                    <a:pt x="806" y="3610"/>
                  </a:lnTo>
                  <a:cubicBezTo>
                    <a:pt x="813" y="3623"/>
                    <a:pt x="825" y="3636"/>
                    <a:pt x="838" y="3648"/>
                  </a:cubicBezTo>
                  <a:cubicBezTo>
                    <a:pt x="857" y="3654"/>
                    <a:pt x="876" y="3667"/>
                    <a:pt x="888" y="3680"/>
                  </a:cubicBezTo>
                  <a:cubicBezTo>
                    <a:pt x="894" y="3699"/>
                    <a:pt x="901" y="3717"/>
                    <a:pt x="901" y="3736"/>
                  </a:cubicBezTo>
                  <a:cubicBezTo>
                    <a:pt x="913" y="3736"/>
                    <a:pt x="932" y="3730"/>
                    <a:pt x="945" y="3730"/>
                  </a:cubicBezTo>
                  <a:lnTo>
                    <a:pt x="957" y="3774"/>
                  </a:lnTo>
                  <a:lnTo>
                    <a:pt x="989" y="3780"/>
                  </a:lnTo>
                  <a:lnTo>
                    <a:pt x="995" y="3824"/>
                  </a:lnTo>
                  <a:cubicBezTo>
                    <a:pt x="1008" y="3831"/>
                    <a:pt x="1027" y="3824"/>
                    <a:pt x="1027" y="3843"/>
                  </a:cubicBezTo>
                  <a:cubicBezTo>
                    <a:pt x="1027" y="3881"/>
                    <a:pt x="1039" y="3925"/>
                    <a:pt x="1014" y="3957"/>
                  </a:cubicBezTo>
                  <a:cubicBezTo>
                    <a:pt x="957" y="3975"/>
                    <a:pt x="894" y="3969"/>
                    <a:pt x="838" y="3982"/>
                  </a:cubicBezTo>
                  <a:cubicBezTo>
                    <a:pt x="806" y="3988"/>
                    <a:pt x="775" y="3988"/>
                    <a:pt x="743" y="3988"/>
                  </a:cubicBezTo>
                  <a:cubicBezTo>
                    <a:pt x="736" y="3993"/>
                    <a:pt x="729" y="3995"/>
                    <a:pt x="722" y="3995"/>
                  </a:cubicBezTo>
                  <a:cubicBezTo>
                    <a:pt x="707" y="3995"/>
                    <a:pt x="692" y="3987"/>
                    <a:pt x="677" y="3987"/>
                  </a:cubicBezTo>
                  <a:cubicBezTo>
                    <a:pt x="674" y="3987"/>
                    <a:pt x="671" y="3987"/>
                    <a:pt x="668" y="3988"/>
                  </a:cubicBezTo>
                  <a:lnTo>
                    <a:pt x="511" y="3988"/>
                  </a:lnTo>
                  <a:cubicBezTo>
                    <a:pt x="496" y="3993"/>
                    <a:pt x="483" y="3995"/>
                    <a:pt x="469" y="3995"/>
                  </a:cubicBezTo>
                  <a:cubicBezTo>
                    <a:pt x="448" y="3995"/>
                    <a:pt x="427" y="3990"/>
                    <a:pt x="404" y="3982"/>
                  </a:cubicBezTo>
                  <a:cubicBezTo>
                    <a:pt x="391" y="3969"/>
                    <a:pt x="372" y="3957"/>
                    <a:pt x="360" y="3944"/>
                  </a:cubicBezTo>
                  <a:cubicBezTo>
                    <a:pt x="341" y="3944"/>
                    <a:pt x="322" y="3938"/>
                    <a:pt x="303" y="3938"/>
                  </a:cubicBezTo>
                  <a:cubicBezTo>
                    <a:pt x="278" y="3926"/>
                    <a:pt x="254" y="3919"/>
                    <a:pt x="230" y="3919"/>
                  </a:cubicBezTo>
                  <a:cubicBezTo>
                    <a:pt x="216" y="3919"/>
                    <a:pt x="203" y="3921"/>
                    <a:pt x="190" y="3925"/>
                  </a:cubicBezTo>
                  <a:cubicBezTo>
                    <a:pt x="184" y="3926"/>
                    <a:pt x="179" y="3927"/>
                    <a:pt x="174" y="3927"/>
                  </a:cubicBezTo>
                  <a:cubicBezTo>
                    <a:pt x="125" y="3927"/>
                    <a:pt x="91" y="3880"/>
                    <a:pt x="46" y="3880"/>
                  </a:cubicBezTo>
                  <a:cubicBezTo>
                    <a:pt x="42" y="3880"/>
                    <a:pt x="37" y="3880"/>
                    <a:pt x="32" y="3881"/>
                  </a:cubicBezTo>
                  <a:cubicBezTo>
                    <a:pt x="20" y="3894"/>
                    <a:pt x="13" y="3906"/>
                    <a:pt x="7" y="3919"/>
                  </a:cubicBezTo>
                  <a:cubicBezTo>
                    <a:pt x="1" y="3963"/>
                    <a:pt x="26" y="4001"/>
                    <a:pt x="70" y="4020"/>
                  </a:cubicBezTo>
                  <a:cubicBezTo>
                    <a:pt x="70" y="4051"/>
                    <a:pt x="57" y="4082"/>
                    <a:pt x="57" y="4114"/>
                  </a:cubicBezTo>
                  <a:cubicBezTo>
                    <a:pt x="67" y="4120"/>
                    <a:pt x="76" y="4123"/>
                    <a:pt x="86" y="4123"/>
                  </a:cubicBezTo>
                  <a:cubicBezTo>
                    <a:pt x="95" y="4123"/>
                    <a:pt x="105" y="4120"/>
                    <a:pt x="114" y="4114"/>
                  </a:cubicBezTo>
                  <a:cubicBezTo>
                    <a:pt x="139" y="4139"/>
                    <a:pt x="133" y="4177"/>
                    <a:pt x="158" y="4196"/>
                  </a:cubicBezTo>
                  <a:cubicBezTo>
                    <a:pt x="183" y="4215"/>
                    <a:pt x="215" y="4221"/>
                    <a:pt x="240" y="4240"/>
                  </a:cubicBezTo>
                  <a:cubicBezTo>
                    <a:pt x="244" y="4238"/>
                    <a:pt x="249" y="4237"/>
                    <a:pt x="252" y="4237"/>
                  </a:cubicBezTo>
                  <a:cubicBezTo>
                    <a:pt x="275" y="4237"/>
                    <a:pt x="288" y="4265"/>
                    <a:pt x="315" y="4265"/>
                  </a:cubicBezTo>
                  <a:cubicBezTo>
                    <a:pt x="328" y="4265"/>
                    <a:pt x="334" y="4278"/>
                    <a:pt x="347" y="4284"/>
                  </a:cubicBezTo>
                  <a:lnTo>
                    <a:pt x="378" y="4284"/>
                  </a:lnTo>
                  <a:lnTo>
                    <a:pt x="397" y="4309"/>
                  </a:lnTo>
                  <a:cubicBezTo>
                    <a:pt x="416" y="4309"/>
                    <a:pt x="448" y="4315"/>
                    <a:pt x="454" y="4341"/>
                  </a:cubicBezTo>
                  <a:lnTo>
                    <a:pt x="492" y="4341"/>
                  </a:lnTo>
                  <a:lnTo>
                    <a:pt x="511" y="4366"/>
                  </a:lnTo>
                  <a:lnTo>
                    <a:pt x="542" y="4366"/>
                  </a:lnTo>
                  <a:cubicBezTo>
                    <a:pt x="567" y="4391"/>
                    <a:pt x="611" y="4385"/>
                    <a:pt x="630" y="4416"/>
                  </a:cubicBezTo>
                  <a:lnTo>
                    <a:pt x="668" y="4429"/>
                  </a:lnTo>
                  <a:cubicBezTo>
                    <a:pt x="680" y="4498"/>
                    <a:pt x="762" y="4485"/>
                    <a:pt x="813" y="4498"/>
                  </a:cubicBezTo>
                  <a:cubicBezTo>
                    <a:pt x="863" y="4485"/>
                    <a:pt x="920" y="4485"/>
                    <a:pt x="970" y="4479"/>
                  </a:cubicBezTo>
                  <a:cubicBezTo>
                    <a:pt x="976" y="4492"/>
                    <a:pt x="983" y="4498"/>
                    <a:pt x="989" y="4510"/>
                  </a:cubicBezTo>
                  <a:cubicBezTo>
                    <a:pt x="1020" y="4517"/>
                    <a:pt x="1058" y="4517"/>
                    <a:pt x="1064" y="4555"/>
                  </a:cubicBezTo>
                  <a:cubicBezTo>
                    <a:pt x="1090" y="4599"/>
                    <a:pt x="1064" y="4636"/>
                    <a:pt x="1064" y="4680"/>
                  </a:cubicBezTo>
                  <a:lnTo>
                    <a:pt x="1077" y="4687"/>
                  </a:lnTo>
                  <a:cubicBezTo>
                    <a:pt x="1096" y="4699"/>
                    <a:pt x="1102" y="4718"/>
                    <a:pt x="1108" y="4743"/>
                  </a:cubicBezTo>
                  <a:cubicBezTo>
                    <a:pt x="1126" y="4761"/>
                    <a:pt x="1143" y="4788"/>
                    <a:pt x="1170" y="4788"/>
                  </a:cubicBezTo>
                  <a:cubicBezTo>
                    <a:pt x="1172" y="4788"/>
                    <a:pt x="1175" y="4788"/>
                    <a:pt x="1178" y="4787"/>
                  </a:cubicBezTo>
                  <a:lnTo>
                    <a:pt x="1209" y="4819"/>
                  </a:lnTo>
                  <a:cubicBezTo>
                    <a:pt x="1213" y="4820"/>
                    <a:pt x="1217" y="4821"/>
                    <a:pt x="1221" y="4821"/>
                  </a:cubicBezTo>
                  <a:cubicBezTo>
                    <a:pt x="1238" y="4821"/>
                    <a:pt x="1257" y="4813"/>
                    <a:pt x="1272" y="4813"/>
                  </a:cubicBezTo>
                  <a:cubicBezTo>
                    <a:pt x="1291" y="4825"/>
                    <a:pt x="1310" y="4850"/>
                    <a:pt x="1335" y="4850"/>
                  </a:cubicBezTo>
                  <a:cubicBezTo>
                    <a:pt x="1355" y="4850"/>
                    <a:pt x="1374" y="4824"/>
                    <a:pt x="1394" y="4824"/>
                  </a:cubicBezTo>
                  <a:cubicBezTo>
                    <a:pt x="1399" y="4824"/>
                    <a:pt x="1405" y="4826"/>
                    <a:pt x="1411" y="4831"/>
                  </a:cubicBezTo>
                  <a:cubicBezTo>
                    <a:pt x="1442" y="4850"/>
                    <a:pt x="1474" y="4857"/>
                    <a:pt x="1505" y="4857"/>
                  </a:cubicBezTo>
                  <a:lnTo>
                    <a:pt x="1505" y="6153"/>
                  </a:lnTo>
                  <a:cubicBezTo>
                    <a:pt x="1505" y="6172"/>
                    <a:pt x="1505" y="6191"/>
                    <a:pt x="1499" y="6210"/>
                  </a:cubicBezTo>
                  <a:cubicBezTo>
                    <a:pt x="1432" y="6208"/>
                    <a:pt x="1365" y="6207"/>
                    <a:pt x="1299" y="6207"/>
                  </a:cubicBezTo>
                  <a:cubicBezTo>
                    <a:pt x="1167" y="6207"/>
                    <a:pt x="1037" y="6210"/>
                    <a:pt x="907" y="6210"/>
                  </a:cubicBezTo>
                  <a:lnTo>
                    <a:pt x="907" y="6581"/>
                  </a:lnTo>
                  <a:cubicBezTo>
                    <a:pt x="907" y="6619"/>
                    <a:pt x="907" y="6657"/>
                    <a:pt x="913" y="6694"/>
                  </a:cubicBezTo>
                  <a:cubicBezTo>
                    <a:pt x="926" y="6751"/>
                    <a:pt x="913" y="6801"/>
                    <a:pt x="926" y="6852"/>
                  </a:cubicBezTo>
                  <a:cubicBezTo>
                    <a:pt x="932" y="6871"/>
                    <a:pt x="932" y="6883"/>
                    <a:pt x="920" y="6902"/>
                  </a:cubicBezTo>
                  <a:cubicBezTo>
                    <a:pt x="926" y="6921"/>
                    <a:pt x="932" y="6940"/>
                    <a:pt x="932" y="6959"/>
                  </a:cubicBezTo>
                  <a:cubicBezTo>
                    <a:pt x="1020" y="6990"/>
                    <a:pt x="1102" y="7028"/>
                    <a:pt x="1190" y="7053"/>
                  </a:cubicBezTo>
                  <a:cubicBezTo>
                    <a:pt x="1203" y="7059"/>
                    <a:pt x="1222" y="7066"/>
                    <a:pt x="1241" y="7078"/>
                  </a:cubicBezTo>
                  <a:cubicBezTo>
                    <a:pt x="1241" y="7160"/>
                    <a:pt x="1234" y="7242"/>
                    <a:pt x="1222" y="7324"/>
                  </a:cubicBezTo>
                  <a:cubicBezTo>
                    <a:pt x="1222" y="7387"/>
                    <a:pt x="1215" y="7456"/>
                    <a:pt x="1209" y="7519"/>
                  </a:cubicBezTo>
                  <a:cubicBezTo>
                    <a:pt x="1228" y="7563"/>
                    <a:pt x="1184" y="7588"/>
                    <a:pt x="1197" y="7632"/>
                  </a:cubicBezTo>
                  <a:cubicBezTo>
                    <a:pt x="1184" y="7664"/>
                    <a:pt x="1203" y="7701"/>
                    <a:pt x="1234" y="7714"/>
                  </a:cubicBezTo>
                  <a:cubicBezTo>
                    <a:pt x="1239" y="7713"/>
                    <a:pt x="1243" y="7712"/>
                    <a:pt x="1247" y="7712"/>
                  </a:cubicBezTo>
                  <a:cubicBezTo>
                    <a:pt x="1266" y="7712"/>
                    <a:pt x="1279" y="7725"/>
                    <a:pt x="1285" y="7745"/>
                  </a:cubicBezTo>
                  <a:lnTo>
                    <a:pt x="1335" y="7739"/>
                  </a:lnTo>
                  <a:lnTo>
                    <a:pt x="1322" y="7771"/>
                  </a:lnTo>
                  <a:lnTo>
                    <a:pt x="1373" y="7764"/>
                  </a:lnTo>
                  <a:lnTo>
                    <a:pt x="1398" y="7777"/>
                  </a:lnTo>
                  <a:cubicBezTo>
                    <a:pt x="1404" y="7764"/>
                    <a:pt x="1411" y="7745"/>
                    <a:pt x="1417" y="7733"/>
                  </a:cubicBezTo>
                  <a:cubicBezTo>
                    <a:pt x="1438" y="7754"/>
                    <a:pt x="1467" y="7766"/>
                    <a:pt x="1495" y="7766"/>
                  </a:cubicBezTo>
                  <a:cubicBezTo>
                    <a:pt x="1500" y="7766"/>
                    <a:pt x="1506" y="7765"/>
                    <a:pt x="1511" y="7764"/>
                  </a:cubicBezTo>
                  <a:lnTo>
                    <a:pt x="1524" y="7796"/>
                  </a:lnTo>
                  <a:lnTo>
                    <a:pt x="1599" y="7796"/>
                  </a:lnTo>
                  <a:cubicBezTo>
                    <a:pt x="1606" y="7796"/>
                    <a:pt x="1606" y="7789"/>
                    <a:pt x="1612" y="7789"/>
                  </a:cubicBezTo>
                  <a:cubicBezTo>
                    <a:pt x="1612" y="7789"/>
                    <a:pt x="1612" y="7796"/>
                    <a:pt x="1606" y="7802"/>
                  </a:cubicBezTo>
                  <a:cubicBezTo>
                    <a:pt x="1637" y="7827"/>
                    <a:pt x="1669" y="7834"/>
                    <a:pt x="1706" y="7834"/>
                  </a:cubicBezTo>
                  <a:lnTo>
                    <a:pt x="1687" y="7871"/>
                  </a:lnTo>
                  <a:lnTo>
                    <a:pt x="1681" y="7878"/>
                  </a:lnTo>
                  <a:lnTo>
                    <a:pt x="1725" y="7859"/>
                  </a:lnTo>
                  <a:lnTo>
                    <a:pt x="1725" y="7903"/>
                  </a:lnTo>
                  <a:lnTo>
                    <a:pt x="1763" y="7878"/>
                  </a:lnTo>
                  <a:lnTo>
                    <a:pt x="1763" y="7878"/>
                  </a:lnTo>
                  <a:cubicBezTo>
                    <a:pt x="1757" y="7909"/>
                    <a:pt x="1738" y="7941"/>
                    <a:pt x="1713" y="7953"/>
                  </a:cubicBezTo>
                  <a:lnTo>
                    <a:pt x="1713" y="7966"/>
                  </a:lnTo>
                  <a:cubicBezTo>
                    <a:pt x="1738" y="7966"/>
                    <a:pt x="1757" y="7978"/>
                    <a:pt x="1782" y="7985"/>
                  </a:cubicBezTo>
                  <a:lnTo>
                    <a:pt x="1820" y="8003"/>
                  </a:lnTo>
                  <a:lnTo>
                    <a:pt x="1857" y="8003"/>
                  </a:lnTo>
                  <a:cubicBezTo>
                    <a:pt x="1839" y="7978"/>
                    <a:pt x="1820" y="7959"/>
                    <a:pt x="1801" y="7941"/>
                  </a:cubicBezTo>
                  <a:lnTo>
                    <a:pt x="1801" y="7941"/>
                  </a:lnTo>
                  <a:cubicBezTo>
                    <a:pt x="1832" y="7959"/>
                    <a:pt x="1857" y="7978"/>
                    <a:pt x="1889" y="7997"/>
                  </a:cubicBezTo>
                  <a:cubicBezTo>
                    <a:pt x="1889" y="7978"/>
                    <a:pt x="1876" y="7959"/>
                    <a:pt x="1857" y="7947"/>
                  </a:cubicBezTo>
                  <a:lnTo>
                    <a:pt x="1883" y="7947"/>
                  </a:lnTo>
                  <a:cubicBezTo>
                    <a:pt x="1876" y="7915"/>
                    <a:pt x="1864" y="7890"/>
                    <a:pt x="1857" y="7859"/>
                  </a:cubicBezTo>
                  <a:lnTo>
                    <a:pt x="1857" y="7859"/>
                  </a:lnTo>
                  <a:cubicBezTo>
                    <a:pt x="1870" y="7871"/>
                    <a:pt x="1876" y="7884"/>
                    <a:pt x="1883" y="7903"/>
                  </a:cubicBezTo>
                  <a:cubicBezTo>
                    <a:pt x="1887" y="7902"/>
                    <a:pt x="1892" y="7901"/>
                    <a:pt x="1896" y="7901"/>
                  </a:cubicBezTo>
                  <a:cubicBezTo>
                    <a:pt x="1914" y="7901"/>
                    <a:pt x="1929" y="7911"/>
                    <a:pt x="1939" y="7922"/>
                  </a:cubicBezTo>
                  <a:lnTo>
                    <a:pt x="1977" y="7878"/>
                  </a:lnTo>
                  <a:cubicBezTo>
                    <a:pt x="2002" y="7909"/>
                    <a:pt x="2015" y="7947"/>
                    <a:pt x="2008" y="7985"/>
                  </a:cubicBezTo>
                  <a:cubicBezTo>
                    <a:pt x="2021" y="7972"/>
                    <a:pt x="2027" y="7966"/>
                    <a:pt x="2040" y="7953"/>
                  </a:cubicBezTo>
                  <a:lnTo>
                    <a:pt x="2015" y="7915"/>
                  </a:lnTo>
                  <a:lnTo>
                    <a:pt x="2015" y="7915"/>
                  </a:lnTo>
                  <a:cubicBezTo>
                    <a:pt x="2034" y="7922"/>
                    <a:pt x="2053" y="7928"/>
                    <a:pt x="2071" y="7941"/>
                  </a:cubicBezTo>
                  <a:lnTo>
                    <a:pt x="2103" y="7922"/>
                  </a:lnTo>
                  <a:lnTo>
                    <a:pt x="2122" y="7871"/>
                  </a:lnTo>
                  <a:lnTo>
                    <a:pt x="2160" y="7915"/>
                  </a:lnTo>
                  <a:cubicBezTo>
                    <a:pt x="2178" y="7928"/>
                    <a:pt x="2197" y="7934"/>
                    <a:pt x="2216" y="7941"/>
                  </a:cubicBezTo>
                  <a:lnTo>
                    <a:pt x="2216" y="7852"/>
                  </a:lnTo>
                  <a:cubicBezTo>
                    <a:pt x="2241" y="7871"/>
                    <a:pt x="2267" y="7903"/>
                    <a:pt x="2285" y="7928"/>
                  </a:cubicBezTo>
                  <a:cubicBezTo>
                    <a:pt x="2311" y="7915"/>
                    <a:pt x="2311" y="7871"/>
                    <a:pt x="2323" y="7852"/>
                  </a:cubicBezTo>
                  <a:lnTo>
                    <a:pt x="2323" y="7852"/>
                  </a:lnTo>
                  <a:cubicBezTo>
                    <a:pt x="2317" y="7884"/>
                    <a:pt x="2323" y="7915"/>
                    <a:pt x="2329" y="7953"/>
                  </a:cubicBezTo>
                  <a:cubicBezTo>
                    <a:pt x="2342" y="7966"/>
                    <a:pt x="2355" y="7985"/>
                    <a:pt x="2367" y="7997"/>
                  </a:cubicBezTo>
                  <a:lnTo>
                    <a:pt x="2367" y="7959"/>
                  </a:lnTo>
                  <a:lnTo>
                    <a:pt x="2411" y="7959"/>
                  </a:lnTo>
                  <a:lnTo>
                    <a:pt x="2411" y="8016"/>
                  </a:lnTo>
                  <a:lnTo>
                    <a:pt x="2562" y="8016"/>
                  </a:lnTo>
                  <a:lnTo>
                    <a:pt x="2499" y="8010"/>
                  </a:lnTo>
                  <a:cubicBezTo>
                    <a:pt x="2518" y="7991"/>
                    <a:pt x="2537" y="7966"/>
                    <a:pt x="2556" y="7947"/>
                  </a:cubicBezTo>
                  <a:cubicBezTo>
                    <a:pt x="2581" y="7966"/>
                    <a:pt x="2606" y="7972"/>
                    <a:pt x="2638" y="7972"/>
                  </a:cubicBezTo>
                  <a:cubicBezTo>
                    <a:pt x="2619" y="7947"/>
                    <a:pt x="2606" y="7915"/>
                    <a:pt x="2600" y="7884"/>
                  </a:cubicBezTo>
                  <a:lnTo>
                    <a:pt x="2600" y="7884"/>
                  </a:lnTo>
                  <a:cubicBezTo>
                    <a:pt x="2625" y="7896"/>
                    <a:pt x="2644" y="7909"/>
                    <a:pt x="2663" y="7934"/>
                  </a:cubicBezTo>
                  <a:cubicBezTo>
                    <a:pt x="2676" y="7915"/>
                    <a:pt x="2688" y="7896"/>
                    <a:pt x="2707" y="7884"/>
                  </a:cubicBezTo>
                  <a:lnTo>
                    <a:pt x="2707" y="7903"/>
                  </a:lnTo>
                  <a:cubicBezTo>
                    <a:pt x="2726" y="7928"/>
                    <a:pt x="2751" y="7953"/>
                    <a:pt x="2783" y="7972"/>
                  </a:cubicBezTo>
                  <a:cubicBezTo>
                    <a:pt x="2783" y="7947"/>
                    <a:pt x="2776" y="7922"/>
                    <a:pt x="2764" y="7896"/>
                  </a:cubicBezTo>
                  <a:lnTo>
                    <a:pt x="2764" y="7896"/>
                  </a:lnTo>
                  <a:lnTo>
                    <a:pt x="2795" y="7903"/>
                  </a:lnTo>
                  <a:cubicBezTo>
                    <a:pt x="2814" y="7915"/>
                    <a:pt x="2833" y="7928"/>
                    <a:pt x="2852" y="7941"/>
                  </a:cubicBezTo>
                  <a:cubicBezTo>
                    <a:pt x="2846" y="7903"/>
                    <a:pt x="2833" y="7865"/>
                    <a:pt x="2820" y="7827"/>
                  </a:cubicBezTo>
                  <a:lnTo>
                    <a:pt x="2820" y="7827"/>
                  </a:lnTo>
                  <a:cubicBezTo>
                    <a:pt x="2833" y="7852"/>
                    <a:pt x="2852" y="7871"/>
                    <a:pt x="2871" y="7884"/>
                  </a:cubicBezTo>
                  <a:cubicBezTo>
                    <a:pt x="2871" y="7890"/>
                    <a:pt x="2883" y="7903"/>
                    <a:pt x="2883" y="7909"/>
                  </a:cubicBezTo>
                  <a:cubicBezTo>
                    <a:pt x="2902" y="7890"/>
                    <a:pt x="2921" y="7865"/>
                    <a:pt x="2927" y="7834"/>
                  </a:cubicBezTo>
                  <a:cubicBezTo>
                    <a:pt x="2946" y="7865"/>
                    <a:pt x="2971" y="7890"/>
                    <a:pt x="3003" y="7909"/>
                  </a:cubicBezTo>
                  <a:lnTo>
                    <a:pt x="3034" y="7941"/>
                  </a:lnTo>
                  <a:cubicBezTo>
                    <a:pt x="3028" y="7922"/>
                    <a:pt x="3015" y="7903"/>
                    <a:pt x="3009" y="7878"/>
                  </a:cubicBezTo>
                  <a:cubicBezTo>
                    <a:pt x="3009" y="7859"/>
                    <a:pt x="3015" y="7834"/>
                    <a:pt x="3028" y="7821"/>
                  </a:cubicBezTo>
                  <a:cubicBezTo>
                    <a:pt x="3034" y="7840"/>
                    <a:pt x="3041" y="7865"/>
                    <a:pt x="3047" y="7890"/>
                  </a:cubicBezTo>
                  <a:lnTo>
                    <a:pt x="3066" y="7852"/>
                  </a:lnTo>
                  <a:cubicBezTo>
                    <a:pt x="3072" y="7871"/>
                    <a:pt x="3078" y="7896"/>
                    <a:pt x="3085" y="7922"/>
                  </a:cubicBezTo>
                  <a:cubicBezTo>
                    <a:pt x="3091" y="7903"/>
                    <a:pt x="3097" y="7884"/>
                    <a:pt x="3110" y="7865"/>
                  </a:cubicBezTo>
                  <a:cubicBezTo>
                    <a:pt x="3110" y="7884"/>
                    <a:pt x="3116" y="7903"/>
                    <a:pt x="3116" y="7922"/>
                  </a:cubicBezTo>
                  <a:cubicBezTo>
                    <a:pt x="3116" y="7903"/>
                    <a:pt x="3122" y="7878"/>
                    <a:pt x="3122" y="7859"/>
                  </a:cubicBezTo>
                  <a:cubicBezTo>
                    <a:pt x="3135" y="7871"/>
                    <a:pt x="3148" y="7884"/>
                    <a:pt x="3154" y="7896"/>
                  </a:cubicBezTo>
                  <a:lnTo>
                    <a:pt x="3217" y="7909"/>
                  </a:lnTo>
                  <a:lnTo>
                    <a:pt x="3242" y="7878"/>
                  </a:lnTo>
                  <a:lnTo>
                    <a:pt x="3274" y="7909"/>
                  </a:lnTo>
                  <a:cubicBezTo>
                    <a:pt x="3292" y="7928"/>
                    <a:pt x="3311" y="7947"/>
                    <a:pt x="3336" y="7959"/>
                  </a:cubicBezTo>
                  <a:lnTo>
                    <a:pt x="3336" y="7852"/>
                  </a:lnTo>
                  <a:cubicBezTo>
                    <a:pt x="3349" y="7896"/>
                    <a:pt x="3368" y="7928"/>
                    <a:pt x="3399" y="7959"/>
                  </a:cubicBezTo>
                  <a:cubicBezTo>
                    <a:pt x="3406" y="7947"/>
                    <a:pt x="3406" y="7934"/>
                    <a:pt x="3412" y="7922"/>
                  </a:cubicBezTo>
                  <a:lnTo>
                    <a:pt x="3437" y="7947"/>
                  </a:lnTo>
                  <a:cubicBezTo>
                    <a:pt x="3425" y="7922"/>
                    <a:pt x="3418" y="7896"/>
                    <a:pt x="3399" y="7871"/>
                  </a:cubicBezTo>
                  <a:lnTo>
                    <a:pt x="3399" y="7871"/>
                  </a:lnTo>
                  <a:cubicBezTo>
                    <a:pt x="3437" y="7884"/>
                    <a:pt x="3462" y="7915"/>
                    <a:pt x="3500" y="7928"/>
                  </a:cubicBezTo>
                  <a:cubicBezTo>
                    <a:pt x="3500" y="7915"/>
                    <a:pt x="3494" y="7896"/>
                    <a:pt x="3488" y="7884"/>
                  </a:cubicBezTo>
                  <a:cubicBezTo>
                    <a:pt x="3519" y="7865"/>
                    <a:pt x="3506" y="7834"/>
                    <a:pt x="3506" y="7802"/>
                  </a:cubicBezTo>
                  <a:lnTo>
                    <a:pt x="3506" y="7802"/>
                  </a:lnTo>
                  <a:cubicBezTo>
                    <a:pt x="3513" y="7846"/>
                    <a:pt x="3525" y="7890"/>
                    <a:pt x="3550" y="7928"/>
                  </a:cubicBezTo>
                  <a:cubicBezTo>
                    <a:pt x="3569" y="7922"/>
                    <a:pt x="3595" y="7922"/>
                    <a:pt x="3620" y="7922"/>
                  </a:cubicBezTo>
                  <a:cubicBezTo>
                    <a:pt x="3657" y="7909"/>
                    <a:pt x="3695" y="7903"/>
                    <a:pt x="3733" y="7896"/>
                  </a:cubicBezTo>
                  <a:lnTo>
                    <a:pt x="3746" y="7865"/>
                  </a:lnTo>
                  <a:cubicBezTo>
                    <a:pt x="3764" y="7878"/>
                    <a:pt x="3783" y="7884"/>
                    <a:pt x="3802" y="7890"/>
                  </a:cubicBezTo>
                  <a:lnTo>
                    <a:pt x="3802" y="7852"/>
                  </a:lnTo>
                  <a:cubicBezTo>
                    <a:pt x="3826" y="7872"/>
                    <a:pt x="3854" y="7882"/>
                    <a:pt x="3885" y="7882"/>
                  </a:cubicBezTo>
                  <a:cubicBezTo>
                    <a:pt x="3903" y="7882"/>
                    <a:pt x="3922" y="7878"/>
                    <a:pt x="3941" y="7871"/>
                  </a:cubicBezTo>
                  <a:cubicBezTo>
                    <a:pt x="3928" y="7852"/>
                    <a:pt x="3922" y="7827"/>
                    <a:pt x="3909" y="7802"/>
                  </a:cubicBezTo>
                  <a:lnTo>
                    <a:pt x="3909" y="7802"/>
                  </a:lnTo>
                  <a:cubicBezTo>
                    <a:pt x="3934" y="7827"/>
                    <a:pt x="3960" y="7852"/>
                    <a:pt x="3985" y="7871"/>
                  </a:cubicBezTo>
                  <a:cubicBezTo>
                    <a:pt x="3991" y="7840"/>
                    <a:pt x="3997" y="7808"/>
                    <a:pt x="4010" y="7777"/>
                  </a:cubicBezTo>
                  <a:lnTo>
                    <a:pt x="4010" y="7878"/>
                  </a:lnTo>
                  <a:cubicBezTo>
                    <a:pt x="4013" y="7878"/>
                    <a:pt x="4016" y="7879"/>
                    <a:pt x="4020" y="7879"/>
                  </a:cubicBezTo>
                  <a:cubicBezTo>
                    <a:pt x="4046" y="7879"/>
                    <a:pt x="4067" y="7855"/>
                    <a:pt x="4067" y="7827"/>
                  </a:cubicBezTo>
                  <a:cubicBezTo>
                    <a:pt x="4085" y="7846"/>
                    <a:pt x="4104" y="7865"/>
                    <a:pt x="4104" y="7890"/>
                  </a:cubicBezTo>
                  <a:cubicBezTo>
                    <a:pt x="4123" y="7903"/>
                    <a:pt x="4136" y="7922"/>
                    <a:pt x="4148" y="7947"/>
                  </a:cubicBezTo>
                  <a:lnTo>
                    <a:pt x="4155" y="7959"/>
                  </a:lnTo>
                  <a:cubicBezTo>
                    <a:pt x="4180" y="7934"/>
                    <a:pt x="4174" y="7903"/>
                    <a:pt x="4180" y="7871"/>
                  </a:cubicBezTo>
                  <a:lnTo>
                    <a:pt x="4205" y="7890"/>
                  </a:lnTo>
                  <a:cubicBezTo>
                    <a:pt x="4205" y="7890"/>
                    <a:pt x="4214" y="7881"/>
                    <a:pt x="4217" y="7875"/>
                  </a:cubicBezTo>
                  <a:lnTo>
                    <a:pt x="4217" y="7875"/>
                  </a:lnTo>
                  <a:cubicBezTo>
                    <a:pt x="4211" y="7899"/>
                    <a:pt x="4205" y="7923"/>
                    <a:pt x="4205" y="7953"/>
                  </a:cubicBezTo>
                  <a:lnTo>
                    <a:pt x="4243" y="7915"/>
                  </a:lnTo>
                  <a:cubicBezTo>
                    <a:pt x="4243" y="7922"/>
                    <a:pt x="4243" y="7941"/>
                    <a:pt x="4249" y="7947"/>
                  </a:cubicBezTo>
                  <a:lnTo>
                    <a:pt x="4299" y="7928"/>
                  </a:lnTo>
                  <a:lnTo>
                    <a:pt x="4299" y="7928"/>
                  </a:lnTo>
                  <a:cubicBezTo>
                    <a:pt x="4281" y="7947"/>
                    <a:pt x="4262" y="7966"/>
                    <a:pt x="4243" y="7985"/>
                  </a:cubicBezTo>
                  <a:cubicBezTo>
                    <a:pt x="4249" y="8010"/>
                    <a:pt x="4255" y="8041"/>
                    <a:pt x="4255" y="8066"/>
                  </a:cubicBezTo>
                  <a:lnTo>
                    <a:pt x="4318" y="8066"/>
                  </a:lnTo>
                  <a:lnTo>
                    <a:pt x="4318" y="8003"/>
                  </a:lnTo>
                  <a:lnTo>
                    <a:pt x="4350" y="8022"/>
                  </a:lnTo>
                  <a:lnTo>
                    <a:pt x="4375" y="8054"/>
                  </a:lnTo>
                  <a:cubicBezTo>
                    <a:pt x="4381" y="8016"/>
                    <a:pt x="4425" y="8003"/>
                    <a:pt x="4450" y="7972"/>
                  </a:cubicBezTo>
                  <a:lnTo>
                    <a:pt x="4463" y="7997"/>
                  </a:lnTo>
                  <a:cubicBezTo>
                    <a:pt x="4469" y="8010"/>
                    <a:pt x="4476" y="8022"/>
                    <a:pt x="4488" y="8035"/>
                  </a:cubicBezTo>
                  <a:cubicBezTo>
                    <a:pt x="4495" y="8010"/>
                    <a:pt x="4501" y="7991"/>
                    <a:pt x="4507" y="7966"/>
                  </a:cubicBezTo>
                  <a:cubicBezTo>
                    <a:pt x="4507" y="7972"/>
                    <a:pt x="4520" y="7985"/>
                    <a:pt x="4520" y="7991"/>
                  </a:cubicBezTo>
                  <a:cubicBezTo>
                    <a:pt x="4551" y="7978"/>
                    <a:pt x="4583" y="7972"/>
                    <a:pt x="4614" y="7959"/>
                  </a:cubicBezTo>
                  <a:lnTo>
                    <a:pt x="4614" y="8016"/>
                  </a:lnTo>
                  <a:cubicBezTo>
                    <a:pt x="4622" y="8021"/>
                    <a:pt x="4630" y="8024"/>
                    <a:pt x="4637" y="8024"/>
                  </a:cubicBezTo>
                  <a:cubicBezTo>
                    <a:pt x="4665" y="8024"/>
                    <a:pt x="4687" y="7992"/>
                    <a:pt x="4702" y="7972"/>
                  </a:cubicBezTo>
                  <a:lnTo>
                    <a:pt x="4702" y="7972"/>
                  </a:lnTo>
                  <a:cubicBezTo>
                    <a:pt x="4696" y="8003"/>
                    <a:pt x="4683" y="8041"/>
                    <a:pt x="4715" y="8066"/>
                  </a:cubicBezTo>
                  <a:lnTo>
                    <a:pt x="4765" y="8029"/>
                  </a:lnTo>
                  <a:cubicBezTo>
                    <a:pt x="4765" y="8038"/>
                    <a:pt x="4769" y="8047"/>
                    <a:pt x="4770" y="8054"/>
                  </a:cubicBezTo>
                  <a:lnTo>
                    <a:pt x="4770" y="8054"/>
                  </a:lnTo>
                  <a:cubicBezTo>
                    <a:pt x="4768" y="8028"/>
                    <a:pt x="4791" y="8012"/>
                    <a:pt x="4814" y="8012"/>
                  </a:cubicBezTo>
                  <a:cubicBezTo>
                    <a:pt x="4831" y="8012"/>
                    <a:pt x="4848" y="8021"/>
                    <a:pt x="4853" y="8041"/>
                  </a:cubicBezTo>
                  <a:lnTo>
                    <a:pt x="4897" y="8066"/>
                  </a:lnTo>
                  <a:cubicBezTo>
                    <a:pt x="4904" y="8029"/>
                    <a:pt x="4897" y="7991"/>
                    <a:pt x="4885" y="7959"/>
                  </a:cubicBezTo>
                  <a:lnTo>
                    <a:pt x="4885" y="7959"/>
                  </a:lnTo>
                  <a:cubicBezTo>
                    <a:pt x="4904" y="7997"/>
                    <a:pt x="4922" y="8035"/>
                    <a:pt x="4941" y="8079"/>
                  </a:cubicBezTo>
                  <a:lnTo>
                    <a:pt x="4954" y="8048"/>
                  </a:lnTo>
                  <a:cubicBezTo>
                    <a:pt x="4960" y="8041"/>
                    <a:pt x="4967" y="8035"/>
                    <a:pt x="4973" y="8029"/>
                  </a:cubicBezTo>
                  <a:lnTo>
                    <a:pt x="4973" y="7991"/>
                  </a:lnTo>
                  <a:cubicBezTo>
                    <a:pt x="4973" y="8003"/>
                    <a:pt x="4979" y="8022"/>
                    <a:pt x="4985" y="8041"/>
                  </a:cubicBezTo>
                  <a:lnTo>
                    <a:pt x="4992" y="8041"/>
                  </a:lnTo>
                  <a:lnTo>
                    <a:pt x="5029" y="8010"/>
                  </a:lnTo>
                  <a:lnTo>
                    <a:pt x="5011" y="7972"/>
                  </a:lnTo>
                  <a:lnTo>
                    <a:pt x="5011" y="7972"/>
                  </a:lnTo>
                  <a:cubicBezTo>
                    <a:pt x="5023" y="7985"/>
                    <a:pt x="5036" y="8003"/>
                    <a:pt x="5048" y="8022"/>
                  </a:cubicBezTo>
                  <a:lnTo>
                    <a:pt x="5086" y="8022"/>
                  </a:lnTo>
                  <a:lnTo>
                    <a:pt x="5092" y="8003"/>
                  </a:lnTo>
                  <a:cubicBezTo>
                    <a:pt x="5099" y="8022"/>
                    <a:pt x="5105" y="8041"/>
                    <a:pt x="5118" y="8054"/>
                  </a:cubicBezTo>
                  <a:cubicBezTo>
                    <a:pt x="5118" y="8029"/>
                    <a:pt x="5124" y="8003"/>
                    <a:pt x="5130" y="7978"/>
                  </a:cubicBezTo>
                  <a:lnTo>
                    <a:pt x="5130" y="8079"/>
                  </a:lnTo>
                  <a:lnTo>
                    <a:pt x="5168" y="8079"/>
                  </a:lnTo>
                  <a:cubicBezTo>
                    <a:pt x="5162" y="8041"/>
                    <a:pt x="5155" y="8010"/>
                    <a:pt x="5162" y="7972"/>
                  </a:cubicBezTo>
                  <a:lnTo>
                    <a:pt x="5162" y="7972"/>
                  </a:lnTo>
                  <a:lnTo>
                    <a:pt x="5187" y="8029"/>
                  </a:lnTo>
                  <a:lnTo>
                    <a:pt x="5206" y="7997"/>
                  </a:lnTo>
                  <a:cubicBezTo>
                    <a:pt x="5218" y="8010"/>
                    <a:pt x="5237" y="8022"/>
                    <a:pt x="5250" y="8041"/>
                  </a:cubicBezTo>
                  <a:cubicBezTo>
                    <a:pt x="5250" y="8048"/>
                    <a:pt x="5250" y="8060"/>
                    <a:pt x="5256" y="8066"/>
                  </a:cubicBezTo>
                  <a:lnTo>
                    <a:pt x="5275" y="8092"/>
                  </a:lnTo>
                  <a:lnTo>
                    <a:pt x="5275" y="8041"/>
                  </a:lnTo>
                  <a:cubicBezTo>
                    <a:pt x="5275" y="8029"/>
                    <a:pt x="5262" y="8010"/>
                    <a:pt x="5250" y="7991"/>
                  </a:cubicBezTo>
                  <a:cubicBezTo>
                    <a:pt x="5262" y="7988"/>
                    <a:pt x="5275" y="7986"/>
                    <a:pt x="5287" y="7986"/>
                  </a:cubicBezTo>
                  <a:cubicBezTo>
                    <a:pt x="5299" y="7986"/>
                    <a:pt x="5310" y="7988"/>
                    <a:pt x="5319" y="7991"/>
                  </a:cubicBezTo>
                  <a:lnTo>
                    <a:pt x="5319" y="8016"/>
                  </a:lnTo>
                  <a:lnTo>
                    <a:pt x="5332" y="8035"/>
                  </a:lnTo>
                  <a:cubicBezTo>
                    <a:pt x="5344" y="8003"/>
                    <a:pt x="5363" y="7972"/>
                    <a:pt x="5376" y="7941"/>
                  </a:cubicBezTo>
                  <a:cubicBezTo>
                    <a:pt x="5413" y="7972"/>
                    <a:pt x="5439" y="8003"/>
                    <a:pt x="5457" y="8048"/>
                  </a:cubicBezTo>
                  <a:lnTo>
                    <a:pt x="5457" y="8054"/>
                  </a:lnTo>
                  <a:lnTo>
                    <a:pt x="5464" y="8048"/>
                  </a:lnTo>
                  <a:cubicBezTo>
                    <a:pt x="5470" y="8010"/>
                    <a:pt x="5476" y="7972"/>
                    <a:pt x="5489" y="7941"/>
                  </a:cubicBezTo>
                  <a:cubicBezTo>
                    <a:pt x="5495" y="7972"/>
                    <a:pt x="5495" y="8016"/>
                    <a:pt x="5533" y="8029"/>
                  </a:cubicBezTo>
                  <a:lnTo>
                    <a:pt x="5533" y="7928"/>
                  </a:lnTo>
                  <a:cubicBezTo>
                    <a:pt x="5539" y="7953"/>
                    <a:pt x="5539" y="7972"/>
                    <a:pt x="5539" y="7997"/>
                  </a:cubicBezTo>
                  <a:cubicBezTo>
                    <a:pt x="5556" y="7985"/>
                    <a:pt x="5574" y="7978"/>
                    <a:pt x="5593" y="7978"/>
                  </a:cubicBezTo>
                  <a:cubicBezTo>
                    <a:pt x="5602" y="7978"/>
                    <a:pt x="5612" y="7980"/>
                    <a:pt x="5621" y="7985"/>
                  </a:cubicBezTo>
                  <a:lnTo>
                    <a:pt x="5627" y="8010"/>
                  </a:lnTo>
                  <a:lnTo>
                    <a:pt x="5640" y="8029"/>
                  </a:lnTo>
                  <a:lnTo>
                    <a:pt x="5671" y="8010"/>
                  </a:lnTo>
                  <a:cubicBezTo>
                    <a:pt x="5684" y="8022"/>
                    <a:pt x="5690" y="8035"/>
                    <a:pt x="5703" y="8041"/>
                  </a:cubicBezTo>
                  <a:cubicBezTo>
                    <a:pt x="5703" y="8016"/>
                    <a:pt x="5697" y="7997"/>
                    <a:pt x="5690" y="7972"/>
                  </a:cubicBezTo>
                  <a:lnTo>
                    <a:pt x="5690" y="7972"/>
                  </a:lnTo>
                  <a:lnTo>
                    <a:pt x="5722" y="8003"/>
                  </a:lnTo>
                  <a:cubicBezTo>
                    <a:pt x="5728" y="8005"/>
                    <a:pt x="5733" y="8006"/>
                    <a:pt x="5739" y="8006"/>
                  </a:cubicBezTo>
                  <a:cubicBezTo>
                    <a:pt x="5763" y="8006"/>
                    <a:pt x="5784" y="7989"/>
                    <a:pt x="5800" y="7968"/>
                  </a:cubicBezTo>
                  <a:lnTo>
                    <a:pt x="5800" y="7968"/>
                  </a:lnTo>
                  <a:cubicBezTo>
                    <a:pt x="5786" y="7990"/>
                    <a:pt x="5777" y="8015"/>
                    <a:pt x="5772" y="8035"/>
                  </a:cubicBezTo>
                  <a:lnTo>
                    <a:pt x="5810" y="8048"/>
                  </a:lnTo>
                  <a:cubicBezTo>
                    <a:pt x="5829" y="8035"/>
                    <a:pt x="5848" y="8016"/>
                    <a:pt x="5867" y="7997"/>
                  </a:cubicBezTo>
                  <a:lnTo>
                    <a:pt x="5867" y="7997"/>
                  </a:lnTo>
                  <a:cubicBezTo>
                    <a:pt x="5854" y="8029"/>
                    <a:pt x="5848" y="8060"/>
                    <a:pt x="5848" y="8092"/>
                  </a:cubicBezTo>
                  <a:cubicBezTo>
                    <a:pt x="5852" y="8092"/>
                    <a:pt x="5856" y="8093"/>
                    <a:pt x="5860" y="8093"/>
                  </a:cubicBezTo>
                  <a:cubicBezTo>
                    <a:pt x="5887" y="8093"/>
                    <a:pt x="5912" y="8075"/>
                    <a:pt x="5923" y="8048"/>
                  </a:cubicBezTo>
                  <a:cubicBezTo>
                    <a:pt x="5933" y="8063"/>
                    <a:pt x="5948" y="8082"/>
                    <a:pt x="5966" y="8082"/>
                  </a:cubicBezTo>
                  <a:cubicBezTo>
                    <a:pt x="5971" y="8082"/>
                    <a:pt x="5975" y="8081"/>
                    <a:pt x="5980" y="8079"/>
                  </a:cubicBezTo>
                  <a:cubicBezTo>
                    <a:pt x="5999" y="8073"/>
                    <a:pt x="6018" y="8066"/>
                    <a:pt x="6030" y="8048"/>
                  </a:cubicBezTo>
                  <a:cubicBezTo>
                    <a:pt x="6049" y="8092"/>
                    <a:pt x="6106" y="8079"/>
                    <a:pt x="6143" y="8098"/>
                  </a:cubicBezTo>
                  <a:lnTo>
                    <a:pt x="6175" y="8085"/>
                  </a:lnTo>
                  <a:cubicBezTo>
                    <a:pt x="6183" y="8086"/>
                    <a:pt x="6191" y="8087"/>
                    <a:pt x="6198" y="8087"/>
                  </a:cubicBezTo>
                  <a:cubicBezTo>
                    <a:pt x="6234" y="8087"/>
                    <a:pt x="6269" y="8076"/>
                    <a:pt x="6295" y="8060"/>
                  </a:cubicBezTo>
                  <a:cubicBezTo>
                    <a:pt x="6257" y="8029"/>
                    <a:pt x="6219" y="7997"/>
                    <a:pt x="6181" y="7978"/>
                  </a:cubicBezTo>
                  <a:lnTo>
                    <a:pt x="6181" y="7978"/>
                  </a:lnTo>
                  <a:cubicBezTo>
                    <a:pt x="6204" y="7988"/>
                    <a:pt x="6231" y="7993"/>
                    <a:pt x="6258" y="7993"/>
                  </a:cubicBezTo>
                  <a:cubicBezTo>
                    <a:pt x="6268" y="7993"/>
                    <a:pt x="6278" y="7993"/>
                    <a:pt x="6288" y="7991"/>
                  </a:cubicBezTo>
                  <a:cubicBezTo>
                    <a:pt x="6276" y="7959"/>
                    <a:pt x="6263" y="7928"/>
                    <a:pt x="6250" y="7896"/>
                  </a:cubicBezTo>
                  <a:lnTo>
                    <a:pt x="6250" y="7896"/>
                  </a:lnTo>
                  <a:cubicBezTo>
                    <a:pt x="6269" y="7915"/>
                    <a:pt x="6288" y="7941"/>
                    <a:pt x="6301" y="7966"/>
                  </a:cubicBezTo>
                  <a:lnTo>
                    <a:pt x="6332" y="7959"/>
                  </a:lnTo>
                  <a:cubicBezTo>
                    <a:pt x="6339" y="7934"/>
                    <a:pt x="6351" y="7915"/>
                    <a:pt x="6370" y="7890"/>
                  </a:cubicBezTo>
                  <a:lnTo>
                    <a:pt x="6370" y="7997"/>
                  </a:lnTo>
                  <a:lnTo>
                    <a:pt x="6376" y="8010"/>
                  </a:lnTo>
                  <a:cubicBezTo>
                    <a:pt x="6408" y="7997"/>
                    <a:pt x="6389" y="7947"/>
                    <a:pt x="6395" y="7915"/>
                  </a:cubicBezTo>
                  <a:lnTo>
                    <a:pt x="6395" y="7915"/>
                  </a:lnTo>
                  <a:cubicBezTo>
                    <a:pt x="6412" y="7938"/>
                    <a:pt x="6419" y="7980"/>
                    <a:pt x="6451" y="7980"/>
                  </a:cubicBezTo>
                  <a:cubicBezTo>
                    <a:pt x="6455" y="7980"/>
                    <a:pt x="6460" y="7980"/>
                    <a:pt x="6464" y="7978"/>
                  </a:cubicBezTo>
                  <a:lnTo>
                    <a:pt x="6446" y="7928"/>
                  </a:lnTo>
                  <a:lnTo>
                    <a:pt x="6446" y="7928"/>
                  </a:lnTo>
                  <a:cubicBezTo>
                    <a:pt x="6471" y="7941"/>
                    <a:pt x="6496" y="7953"/>
                    <a:pt x="6521" y="7966"/>
                  </a:cubicBezTo>
                  <a:lnTo>
                    <a:pt x="6584" y="7922"/>
                  </a:lnTo>
                  <a:lnTo>
                    <a:pt x="6584" y="7966"/>
                  </a:lnTo>
                  <a:lnTo>
                    <a:pt x="6597" y="7997"/>
                  </a:lnTo>
                  <a:cubicBezTo>
                    <a:pt x="6616" y="7991"/>
                    <a:pt x="6641" y="7978"/>
                    <a:pt x="6653" y="7959"/>
                  </a:cubicBezTo>
                  <a:cubicBezTo>
                    <a:pt x="6666" y="7947"/>
                    <a:pt x="6685" y="7928"/>
                    <a:pt x="6697" y="7915"/>
                  </a:cubicBezTo>
                  <a:cubicBezTo>
                    <a:pt x="6710" y="7922"/>
                    <a:pt x="6723" y="7934"/>
                    <a:pt x="6735" y="7941"/>
                  </a:cubicBezTo>
                  <a:cubicBezTo>
                    <a:pt x="6738" y="7942"/>
                    <a:pt x="6740" y="7942"/>
                    <a:pt x="6743" y="7942"/>
                  </a:cubicBezTo>
                  <a:cubicBezTo>
                    <a:pt x="6755" y="7942"/>
                    <a:pt x="6770" y="7934"/>
                    <a:pt x="6785" y="7934"/>
                  </a:cubicBezTo>
                  <a:lnTo>
                    <a:pt x="6811" y="7884"/>
                  </a:lnTo>
                  <a:cubicBezTo>
                    <a:pt x="6811" y="7915"/>
                    <a:pt x="6823" y="7947"/>
                    <a:pt x="6842" y="7978"/>
                  </a:cubicBezTo>
                  <a:cubicBezTo>
                    <a:pt x="6861" y="7953"/>
                    <a:pt x="6880" y="7934"/>
                    <a:pt x="6892" y="7909"/>
                  </a:cubicBezTo>
                  <a:lnTo>
                    <a:pt x="6892" y="7909"/>
                  </a:lnTo>
                  <a:cubicBezTo>
                    <a:pt x="6892" y="7928"/>
                    <a:pt x="6874" y="7953"/>
                    <a:pt x="6886" y="7972"/>
                  </a:cubicBezTo>
                  <a:cubicBezTo>
                    <a:pt x="6899" y="7972"/>
                    <a:pt x="6911" y="7959"/>
                    <a:pt x="6924" y="7953"/>
                  </a:cubicBezTo>
                  <a:cubicBezTo>
                    <a:pt x="6924" y="7978"/>
                    <a:pt x="6930" y="8003"/>
                    <a:pt x="6937" y="8029"/>
                  </a:cubicBezTo>
                  <a:cubicBezTo>
                    <a:pt x="6955" y="8010"/>
                    <a:pt x="6974" y="7991"/>
                    <a:pt x="6993" y="7978"/>
                  </a:cubicBezTo>
                  <a:cubicBezTo>
                    <a:pt x="6999" y="7997"/>
                    <a:pt x="7006" y="8016"/>
                    <a:pt x="7012" y="8041"/>
                  </a:cubicBezTo>
                  <a:cubicBezTo>
                    <a:pt x="7028" y="8030"/>
                    <a:pt x="7040" y="8015"/>
                    <a:pt x="7059" y="8015"/>
                  </a:cubicBezTo>
                  <a:cubicBezTo>
                    <a:pt x="7062" y="8015"/>
                    <a:pt x="7065" y="8015"/>
                    <a:pt x="7069" y="8016"/>
                  </a:cubicBezTo>
                  <a:cubicBezTo>
                    <a:pt x="7069" y="8022"/>
                    <a:pt x="7062" y="8041"/>
                    <a:pt x="7062" y="8048"/>
                  </a:cubicBezTo>
                  <a:lnTo>
                    <a:pt x="7056" y="8048"/>
                  </a:lnTo>
                  <a:lnTo>
                    <a:pt x="7081" y="8079"/>
                  </a:lnTo>
                  <a:cubicBezTo>
                    <a:pt x="7088" y="8060"/>
                    <a:pt x="7094" y="8041"/>
                    <a:pt x="7100" y="8029"/>
                  </a:cubicBezTo>
                  <a:cubicBezTo>
                    <a:pt x="7132" y="8029"/>
                    <a:pt x="7163" y="8016"/>
                    <a:pt x="7188" y="7991"/>
                  </a:cubicBezTo>
                  <a:lnTo>
                    <a:pt x="7188" y="7966"/>
                  </a:lnTo>
                  <a:lnTo>
                    <a:pt x="7251" y="7985"/>
                  </a:lnTo>
                  <a:lnTo>
                    <a:pt x="7251" y="7941"/>
                  </a:lnTo>
                  <a:cubicBezTo>
                    <a:pt x="7251" y="7959"/>
                    <a:pt x="7264" y="7985"/>
                    <a:pt x="7276" y="8003"/>
                  </a:cubicBezTo>
                  <a:lnTo>
                    <a:pt x="7314" y="7978"/>
                  </a:lnTo>
                  <a:lnTo>
                    <a:pt x="7333" y="8003"/>
                  </a:lnTo>
                  <a:lnTo>
                    <a:pt x="7352" y="7978"/>
                  </a:lnTo>
                  <a:cubicBezTo>
                    <a:pt x="7368" y="7981"/>
                    <a:pt x="7385" y="7983"/>
                    <a:pt x="7402" y="7983"/>
                  </a:cubicBezTo>
                  <a:cubicBezTo>
                    <a:pt x="7420" y="7983"/>
                    <a:pt x="7437" y="7981"/>
                    <a:pt x="7453" y="7978"/>
                  </a:cubicBezTo>
                  <a:cubicBezTo>
                    <a:pt x="7471" y="7966"/>
                    <a:pt x="7471" y="7941"/>
                    <a:pt x="7478" y="7922"/>
                  </a:cubicBezTo>
                  <a:lnTo>
                    <a:pt x="7459" y="7909"/>
                  </a:lnTo>
                  <a:lnTo>
                    <a:pt x="7509" y="7890"/>
                  </a:lnTo>
                  <a:lnTo>
                    <a:pt x="7490" y="7852"/>
                  </a:lnTo>
                  <a:lnTo>
                    <a:pt x="7522" y="7852"/>
                  </a:lnTo>
                  <a:cubicBezTo>
                    <a:pt x="7560" y="7834"/>
                    <a:pt x="7566" y="7783"/>
                    <a:pt x="7604" y="7758"/>
                  </a:cubicBezTo>
                  <a:cubicBezTo>
                    <a:pt x="7586" y="7754"/>
                    <a:pt x="7565" y="7749"/>
                    <a:pt x="7545" y="7749"/>
                  </a:cubicBezTo>
                  <a:cubicBezTo>
                    <a:pt x="7537" y="7749"/>
                    <a:pt x="7529" y="7750"/>
                    <a:pt x="7522" y="7752"/>
                  </a:cubicBezTo>
                  <a:lnTo>
                    <a:pt x="7541" y="7720"/>
                  </a:lnTo>
                  <a:lnTo>
                    <a:pt x="7509" y="7714"/>
                  </a:lnTo>
                  <a:lnTo>
                    <a:pt x="7522" y="7682"/>
                  </a:lnTo>
                  <a:lnTo>
                    <a:pt x="7484" y="7664"/>
                  </a:lnTo>
                  <a:cubicBezTo>
                    <a:pt x="7497" y="7651"/>
                    <a:pt x="7516" y="7638"/>
                    <a:pt x="7516" y="7620"/>
                  </a:cubicBezTo>
                  <a:cubicBezTo>
                    <a:pt x="7509" y="7601"/>
                    <a:pt x="7497" y="7601"/>
                    <a:pt x="7490" y="7588"/>
                  </a:cubicBezTo>
                  <a:cubicBezTo>
                    <a:pt x="7490" y="7563"/>
                    <a:pt x="7490" y="7531"/>
                    <a:pt x="7484" y="7506"/>
                  </a:cubicBezTo>
                  <a:cubicBezTo>
                    <a:pt x="7490" y="7494"/>
                    <a:pt x="7497" y="7475"/>
                    <a:pt x="7503" y="7462"/>
                  </a:cubicBezTo>
                  <a:cubicBezTo>
                    <a:pt x="7490" y="7443"/>
                    <a:pt x="7471" y="7431"/>
                    <a:pt x="7453" y="7424"/>
                  </a:cubicBezTo>
                  <a:lnTo>
                    <a:pt x="7434" y="7418"/>
                  </a:lnTo>
                  <a:cubicBezTo>
                    <a:pt x="7434" y="7399"/>
                    <a:pt x="7434" y="7380"/>
                    <a:pt x="7427" y="7368"/>
                  </a:cubicBezTo>
                  <a:lnTo>
                    <a:pt x="7459" y="7355"/>
                  </a:lnTo>
                  <a:lnTo>
                    <a:pt x="7459" y="7311"/>
                  </a:lnTo>
                  <a:lnTo>
                    <a:pt x="7503" y="7324"/>
                  </a:lnTo>
                  <a:lnTo>
                    <a:pt x="7528" y="7280"/>
                  </a:lnTo>
                  <a:lnTo>
                    <a:pt x="7560" y="7286"/>
                  </a:lnTo>
                  <a:lnTo>
                    <a:pt x="7560" y="7255"/>
                  </a:lnTo>
                  <a:lnTo>
                    <a:pt x="7541" y="7242"/>
                  </a:lnTo>
                  <a:lnTo>
                    <a:pt x="7585" y="7242"/>
                  </a:lnTo>
                  <a:cubicBezTo>
                    <a:pt x="7604" y="7166"/>
                    <a:pt x="7616" y="7085"/>
                    <a:pt x="7616" y="7009"/>
                  </a:cubicBezTo>
                  <a:cubicBezTo>
                    <a:pt x="7610" y="6952"/>
                    <a:pt x="7610" y="6902"/>
                    <a:pt x="7610" y="6852"/>
                  </a:cubicBezTo>
                  <a:cubicBezTo>
                    <a:pt x="7604" y="6789"/>
                    <a:pt x="7616" y="6726"/>
                    <a:pt x="7616" y="6663"/>
                  </a:cubicBezTo>
                  <a:cubicBezTo>
                    <a:pt x="7610" y="6524"/>
                    <a:pt x="7623" y="6386"/>
                    <a:pt x="7616" y="6254"/>
                  </a:cubicBezTo>
                  <a:cubicBezTo>
                    <a:pt x="7522" y="6241"/>
                    <a:pt x="7421" y="6254"/>
                    <a:pt x="7327" y="6235"/>
                  </a:cubicBezTo>
                  <a:cubicBezTo>
                    <a:pt x="7213" y="6229"/>
                    <a:pt x="7100" y="6222"/>
                    <a:pt x="6987" y="6222"/>
                  </a:cubicBezTo>
                  <a:cubicBezTo>
                    <a:pt x="6924" y="6216"/>
                    <a:pt x="6855" y="6210"/>
                    <a:pt x="6792" y="6210"/>
                  </a:cubicBezTo>
                  <a:cubicBezTo>
                    <a:pt x="6784" y="6212"/>
                    <a:pt x="6777" y="6212"/>
                    <a:pt x="6770" y="6212"/>
                  </a:cubicBezTo>
                  <a:cubicBezTo>
                    <a:pt x="6752" y="6212"/>
                    <a:pt x="6734" y="6208"/>
                    <a:pt x="6716" y="6203"/>
                  </a:cubicBezTo>
                  <a:cubicBezTo>
                    <a:pt x="6716" y="5927"/>
                    <a:pt x="6697" y="5650"/>
                    <a:pt x="6697" y="5373"/>
                  </a:cubicBezTo>
                  <a:cubicBezTo>
                    <a:pt x="6685" y="5241"/>
                    <a:pt x="6691" y="5108"/>
                    <a:pt x="6685" y="4976"/>
                  </a:cubicBezTo>
                  <a:cubicBezTo>
                    <a:pt x="6672" y="4926"/>
                    <a:pt x="6685" y="4869"/>
                    <a:pt x="6678" y="4819"/>
                  </a:cubicBezTo>
                  <a:cubicBezTo>
                    <a:pt x="6672" y="4775"/>
                    <a:pt x="6666" y="4737"/>
                    <a:pt x="6672" y="4693"/>
                  </a:cubicBezTo>
                  <a:cubicBezTo>
                    <a:pt x="6685" y="4684"/>
                    <a:pt x="6700" y="4682"/>
                    <a:pt x="6717" y="4682"/>
                  </a:cubicBezTo>
                  <a:cubicBezTo>
                    <a:pt x="6725" y="4682"/>
                    <a:pt x="6734" y="4682"/>
                    <a:pt x="6742" y="4682"/>
                  </a:cubicBezTo>
                  <a:cubicBezTo>
                    <a:pt x="6750" y="4682"/>
                    <a:pt x="6759" y="4682"/>
                    <a:pt x="6767" y="4680"/>
                  </a:cubicBezTo>
                  <a:cubicBezTo>
                    <a:pt x="6798" y="4680"/>
                    <a:pt x="6823" y="4643"/>
                    <a:pt x="6855" y="4636"/>
                  </a:cubicBezTo>
                  <a:cubicBezTo>
                    <a:pt x="6857" y="4636"/>
                    <a:pt x="6860" y="4636"/>
                    <a:pt x="6862" y="4636"/>
                  </a:cubicBezTo>
                  <a:cubicBezTo>
                    <a:pt x="6887" y="4636"/>
                    <a:pt x="6916" y="4658"/>
                    <a:pt x="6945" y="4658"/>
                  </a:cubicBezTo>
                  <a:cubicBezTo>
                    <a:pt x="6951" y="4658"/>
                    <a:pt x="6956" y="4657"/>
                    <a:pt x="6962" y="4655"/>
                  </a:cubicBezTo>
                  <a:cubicBezTo>
                    <a:pt x="6987" y="4630"/>
                    <a:pt x="7018" y="4611"/>
                    <a:pt x="7050" y="4599"/>
                  </a:cubicBezTo>
                  <a:cubicBezTo>
                    <a:pt x="7069" y="4605"/>
                    <a:pt x="7088" y="4605"/>
                    <a:pt x="7106" y="4605"/>
                  </a:cubicBezTo>
                  <a:cubicBezTo>
                    <a:pt x="7125" y="4592"/>
                    <a:pt x="7144" y="4580"/>
                    <a:pt x="7163" y="4567"/>
                  </a:cubicBezTo>
                  <a:cubicBezTo>
                    <a:pt x="7188" y="4555"/>
                    <a:pt x="7220" y="4567"/>
                    <a:pt x="7232" y="4536"/>
                  </a:cubicBezTo>
                  <a:cubicBezTo>
                    <a:pt x="7239" y="4515"/>
                    <a:pt x="7248" y="4511"/>
                    <a:pt x="7257" y="4511"/>
                  </a:cubicBezTo>
                  <a:cubicBezTo>
                    <a:pt x="7261" y="4511"/>
                    <a:pt x="7265" y="4512"/>
                    <a:pt x="7269" y="4512"/>
                  </a:cubicBezTo>
                  <a:cubicBezTo>
                    <a:pt x="7272" y="4512"/>
                    <a:pt x="7274" y="4512"/>
                    <a:pt x="7276" y="4510"/>
                  </a:cubicBezTo>
                  <a:cubicBezTo>
                    <a:pt x="7276" y="4498"/>
                    <a:pt x="7270" y="4492"/>
                    <a:pt x="7264" y="4479"/>
                  </a:cubicBezTo>
                  <a:cubicBezTo>
                    <a:pt x="7264" y="4466"/>
                    <a:pt x="7270" y="4454"/>
                    <a:pt x="7276" y="4441"/>
                  </a:cubicBezTo>
                  <a:lnTo>
                    <a:pt x="7333" y="4410"/>
                  </a:lnTo>
                  <a:lnTo>
                    <a:pt x="7333" y="4315"/>
                  </a:lnTo>
                  <a:lnTo>
                    <a:pt x="7371" y="4315"/>
                  </a:lnTo>
                  <a:cubicBezTo>
                    <a:pt x="7387" y="4305"/>
                    <a:pt x="7398" y="4281"/>
                    <a:pt x="7416" y="4281"/>
                  </a:cubicBezTo>
                  <a:cubicBezTo>
                    <a:pt x="7420" y="4281"/>
                    <a:pt x="7423" y="4282"/>
                    <a:pt x="7427" y="4284"/>
                  </a:cubicBezTo>
                  <a:cubicBezTo>
                    <a:pt x="7431" y="4287"/>
                    <a:pt x="7434" y="4288"/>
                    <a:pt x="7438" y="4288"/>
                  </a:cubicBezTo>
                  <a:cubicBezTo>
                    <a:pt x="7454" y="4288"/>
                    <a:pt x="7467" y="4257"/>
                    <a:pt x="7488" y="4257"/>
                  </a:cubicBezTo>
                  <a:cubicBezTo>
                    <a:pt x="7490" y="4257"/>
                    <a:pt x="7493" y="4257"/>
                    <a:pt x="7497" y="4259"/>
                  </a:cubicBezTo>
                  <a:cubicBezTo>
                    <a:pt x="7500" y="4260"/>
                    <a:pt x="7503" y="4260"/>
                    <a:pt x="7506" y="4260"/>
                  </a:cubicBezTo>
                  <a:cubicBezTo>
                    <a:pt x="7524" y="4260"/>
                    <a:pt x="7531" y="4244"/>
                    <a:pt x="7547" y="4227"/>
                  </a:cubicBezTo>
                  <a:lnTo>
                    <a:pt x="7578" y="4227"/>
                  </a:lnTo>
                  <a:cubicBezTo>
                    <a:pt x="7597" y="4215"/>
                    <a:pt x="7610" y="4196"/>
                    <a:pt x="7635" y="4196"/>
                  </a:cubicBezTo>
                  <a:cubicBezTo>
                    <a:pt x="7637" y="4196"/>
                    <a:pt x="7639" y="4196"/>
                    <a:pt x="7641" y="4196"/>
                  </a:cubicBezTo>
                  <a:cubicBezTo>
                    <a:pt x="7661" y="4196"/>
                    <a:pt x="7669" y="4164"/>
                    <a:pt x="7692" y="4164"/>
                  </a:cubicBezTo>
                  <a:lnTo>
                    <a:pt x="7730" y="4171"/>
                  </a:lnTo>
                  <a:cubicBezTo>
                    <a:pt x="7742" y="4158"/>
                    <a:pt x="7755" y="4145"/>
                    <a:pt x="7774" y="4133"/>
                  </a:cubicBezTo>
                  <a:cubicBezTo>
                    <a:pt x="7778" y="4128"/>
                    <a:pt x="7785" y="4127"/>
                    <a:pt x="7794" y="4127"/>
                  </a:cubicBezTo>
                  <a:cubicBezTo>
                    <a:pt x="7803" y="4127"/>
                    <a:pt x="7813" y="4128"/>
                    <a:pt x="7822" y="4128"/>
                  </a:cubicBezTo>
                  <a:cubicBezTo>
                    <a:pt x="7827" y="4128"/>
                    <a:pt x="7832" y="4128"/>
                    <a:pt x="7837" y="4127"/>
                  </a:cubicBezTo>
                  <a:cubicBezTo>
                    <a:pt x="7849" y="4108"/>
                    <a:pt x="7868" y="4089"/>
                    <a:pt x="7893" y="4070"/>
                  </a:cubicBezTo>
                  <a:cubicBezTo>
                    <a:pt x="7906" y="4076"/>
                    <a:pt x="7918" y="4076"/>
                    <a:pt x="7937" y="4082"/>
                  </a:cubicBezTo>
                  <a:cubicBezTo>
                    <a:pt x="7956" y="4064"/>
                    <a:pt x="7969" y="4038"/>
                    <a:pt x="7988" y="4013"/>
                  </a:cubicBezTo>
                  <a:cubicBezTo>
                    <a:pt x="8000" y="4016"/>
                    <a:pt x="8011" y="4018"/>
                    <a:pt x="8021" y="4018"/>
                  </a:cubicBezTo>
                  <a:cubicBezTo>
                    <a:pt x="8032" y="4018"/>
                    <a:pt x="8041" y="4016"/>
                    <a:pt x="8050" y="4013"/>
                  </a:cubicBezTo>
                  <a:cubicBezTo>
                    <a:pt x="8069" y="3994"/>
                    <a:pt x="8088" y="3975"/>
                    <a:pt x="8101" y="3957"/>
                  </a:cubicBezTo>
                  <a:lnTo>
                    <a:pt x="8170" y="3957"/>
                  </a:lnTo>
                  <a:cubicBezTo>
                    <a:pt x="8189" y="3938"/>
                    <a:pt x="8202" y="3919"/>
                    <a:pt x="8220" y="3900"/>
                  </a:cubicBezTo>
                  <a:lnTo>
                    <a:pt x="8290" y="3900"/>
                  </a:lnTo>
                  <a:cubicBezTo>
                    <a:pt x="8309" y="3881"/>
                    <a:pt x="8321" y="3862"/>
                    <a:pt x="8340" y="3843"/>
                  </a:cubicBezTo>
                  <a:cubicBezTo>
                    <a:pt x="8348" y="3839"/>
                    <a:pt x="8357" y="3838"/>
                    <a:pt x="8365" y="3838"/>
                  </a:cubicBezTo>
                  <a:cubicBezTo>
                    <a:pt x="8382" y="3838"/>
                    <a:pt x="8399" y="3843"/>
                    <a:pt x="8416" y="3843"/>
                  </a:cubicBezTo>
                  <a:cubicBezTo>
                    <a:pt x="8434" y="3818"/>
                    <a:pt x="8453" y="3799"/>
                    <a:pt x="8472" y="3780"/>
                  </a:cubicBezTo>
                  <a:cubicBezTo>
                    <a:pt x="8485" y="3784"/>
                    <a:pt x="8496" y="3785"/>
                    <a:pt x="8507" y="3785"/>
                  </a:cubicBezTo>
                  <a:cubicBezTo>
                    <a:pt x="8518" y="3785"/>
                    <a:pt x="8529" y="3784"/>
                    <a:pt x="8541" y="3780"/>
                  </a:cubicBezTo>
                  <a:cubicBezTo>
                    <a:pt x="8560" y="3768"/>
                    <a:pt x="8573" y="3743"/>
                    <a:pt x="8598" y="3724"/>
                  </a:cubicBezTo>
                  <a:cubicBezTo>
                    <a:pt x="8617" y="3724"/>
                    <a:pt x="8642" y="3724"/>
                    <a:pt x="8661" y="3730"/>
                  </a:cubicBezTo>
                  <a:cubicBezTo>
                    <a:pt x="8692" y="3705"/>
                    <a:pt x="8718" y="3673"/>
                    <a:pt x="8730" y="3636"/>
                  </a:cubicBezTo>
                  <a:cubicBezTo>
                    <a:pt x="8737" y="3598"/>
                    <a:pt x="8781" y="3573"/>
                    <a:pt x="8781" y="3535"/>
                  </a:cubicBezTo>
                  <a:cubicBezTo>
                    <a:pt x="8806" y="3503"/>
                    <a:pt x="8818" y="3466"/>
                    <a:pt x="8812" y="3422"/>
                  </a:cubicBezTo>
                  <a:cubicBezTo>
                    <a:pt x="8825" y="3409"/>
                    <a:pt x="8831" y="3396"/>
                    <a:pt x="8837" y="3384"/>
                  </a:cubicBezTo>
                  <a:cubicBezTo>
                    <a:pt x="8816" y="3378"/>
                    <a:pt x="8794" y="3364"/>
                    <a:pt x="8768" y="3364"/>
                  </a:cubicBezTo>
                  <a:cubicBezTo>
                    <a:pt x="8764" y="3364"/>
                    <a:pt x="8760" y="3364"/>
                    <a:pt x="8755" y="3365"/>
                  </a:cubicBezTo>
                  <a:cubicBezTo>
                    <a:pt x="8730" y="3378"/>
                    <a:pt x="8692" y="3403"/>
                    <a:pt x="8661" y="3415"/>
                  </a:cubicBezTo>
                  <a:cubicBezTo>
                    <a:pt x="8548" y="3447"/>
                    <a:pt x="8434" y="3472"/>
                    <a:pt x="8321" y="3491"/>
                  </a:cubicBezTo>
                  <a:cubicBezTo>
                    <a:pt x="8309" y="3491"/>
                    <a:pt x="8290" y="3503"/>
                    <a:pt x="8277" y="3516"/>
                  </a:cubicBezTo>
                  <a:lnTo>
                    <a:pt x="8239" y="3503"/>
                  </a:lnTo>
                  <a:cubicBezTo>
                    <a:pt x="8176" y="3516"/>
                    <a:pt x="8107" y="3522"/>
                    <a:pt x="8038" y="3535"/>
                  </a:cubicBezTo>
                  <a:cubicBezTo>
                    <a:pt x="7887" y="3579"/>
                    <a:pt x="7730" y="3573"/>
                    <a:pt x="7578" y="3592"/>
                  </a:cubicBezTo>
                  <a:cubicBezTo>
                    <a:pt x="7514" y="3592"/>
                    <a:pt x="7450" y="3605"/>
                    <a:pt x="7386" y="3605"/>
                  </a:cubicBezTo>
                  <a:cubicBezTo>
                    <a:pt x="7362" y="3605"/>
                    <a:pt x="7338" y="3603"/>
                    <a:pt x="7314" y="3598"/>
                  </a:cubicBezTo>
                  <a:cubicBezTo>
                    <a:pt x="7257" y="3598"/>
                    <a:pt x="7207" y="3592"/>
                    <a:pt x="7157" y="3585"/>
                  </a:cubicBezTo>
                  <a:cubicBezTo>
                    <a:pt x="7150" y="3582"/>
                    <a:pt x="7142" y="3582"/>
                    <a:pt x="7135" y="3582"/>
                  </a:cubicBezTo>
                  <a:cubicBezTo>
                    <a:pt x="7121" y="3582"/>
                    <a:pt x="7108" y="3584"/>
                    <a:pt x="7096" y="3584"/>
                  </a:cubicBezTo>
                  <a:cubicBezTo>
                    <a:pt x="7085" y="3584"/>
                    <a:pt x="7076" y="3582"/>
                    <a:pt x="7069" y="3573"/>
                  </a:cubicBezTo>
                  <a:cubicBezTo>
                    <a:pt x="6974" y="3548"/>
                    <a:pt x="6874" y="3541"/>
                    <a:pt x="6773" y="3522"/>
                  </a:cubicBezTo>
                  <a:cubicBezTo>
                    <a:pt x="6697" y="3522"/>
                    <a:pt x="6616" y="3497"/>
                    <a:pt x="6534" y="3491"/>
                  </a:cubicBezTo>
                  <a:cubicBezTo>
                    <a:pt x="6458" y="3472"/>
                    <a:pt x="6364" y="3491"/>
                    <a:pt x="6288" y="3453"/>
                  </a:cubicBezTo>
                  <a:cubicBezTo>
                    <a:pt x="6244" y="3434"/>
                    <a:pt x="6200" y="3428"/>
                    <a:pt x="6156" y="3422"/>
                  </a:cubicBezTo>
                  <a:cubicBezTo>
                    <a:pt x="6143" y="3371"/>
                    <a:pt x="6143" y="3315"/>
                    <a:pt x="6143" y="3264"/>
                  </a:cubicBezTo>
                  <a:cubicBezTo>
                    <a:pt x="6137" y="3132"/>
                    <a:pt x="6143" y="3006"/>
                    <a:pt x="6143" y="2868"/>
                  </a:cubicBezTo>
                  <a:cubicBezTo>
                    <a:pt x="6143" y="2786"/>
                    <a:pt x="6131" y="2704"/>
                    <a:pt x="6137" y="2616"/>
                  </a:cubicBezTo>
                  <a:lnTo>
                    <a:pt x="6143" y="2603"/>
                  </a:lnTo>
                  <a:cubicBezTo>
                    <a:pt x="6200" y="2578"/>
                    <a:pt x="6250" y="2553"/>
                    <a:pt x="6307" y="2541"/>
                  </a:cubicBezTo>
                  <a:cubicBezTo>
                    <a:pt x="6317" y="2526"/>
                    <a:pt x="6330" y="2519"/>
                    <a:pt x="6343" y="2519"/>
                  </a:cubicBezTo>
                  <a:cubicBezTo>
                    <a:pt x="6348" y="2519"/>
                    <a:pt x="6353" y="2520"/>
                    <a:pt x="6357" y="2522"/>
                  </a:cubicBezTo>
                  <a:cubicBezTo>
                    <a:pt x="6395" y="2503"/>
                    <a:pt x="6433" y="2490"/>
                    <a:pt x="6471" y="2478"/>
                  </a:cubicBezTo>
                  <a:cubicBezTo>
                    <a:pt x="6480" y="2468"/>
                    <a:pt x="6493" y="2463"/>
                    <a:pt x="6504" y="2463"/>
                  </a:cubicBezTo>
                  <a:cubicBezTo>
                    <a:pt x="6508" y="2463"/>
                    <a:pt x="6511" y="2463"/>
                    <a:pt x="6515" y="2465"/>
                  </a:cubicBezTo>
                  <a:cubicBezTo>
                    <a:pt x="6534" y="2446"/>
                    <a:pt x="6553" y="2440"/>
                    <a:pt x="6578" y="2440"/>
                  </a:cubicBezTo>
                  <a:cubicBezTo>
                    <a:pt x="6584" y="2434"/>
                    <a:pt x="6597" y="2427"/>
                    <a:pt x="6603" y="2415"/>
                  </a:cubicBezTo>
                  <a:lnTo>
                    <a:pt x="6628" y="2427"/>
                  </a:lnTo>
                  <a:lnTo>
                    <a:pt x="6653" y="2396"/>
                  </a:lnTo>
                  <a:cubicBezTo>
                    <a:pt x="6660" y="2398"/>
                    <a:pt x="6666" y="2399"/>
                    <a:pt x="6671" y="2399"/>
                  </a:cubicBezTo>
                  <a:cubicBezTo>
                    <a:pt x="6695" y="2399"/>
                    <a:pt x="6712" y="2382"/>
                    <a:pt x="6738" y="2382"/>
                  </a:cubicBezTo>
                  <a:cubicBezTo>
                    <a:pt x="6741" y="2382"/>
                    <a:pt x="6744" y="2383"/>
                    <a:pt x="6748" y="2383"/>
                  </a:cubicBezTo>
                  <a:cubicBezTo>
                    <a:pt x="6754" y="2377"/>
                    <a:pt x="6760" y="2364"/>
                    <a:pt x="6767" y="2358"/>
                  </a:cubicBezTo>
                  <a:cubicBezTo>
                    <a:pt x="6823" y="2358"/>
                    <a:pt x="6867" y="2320"/>
                    <a:pt x="6924" y="2314"/>
                  </a:cubicBezTo>
                  <a:cubicBezTo>
                    <a:pt x="6930" y="2301"/>
                    <a:pt x="6930" y="2282"/>
                    <a:pt x="6937" y="2270"/>
                  </a:cubicBezTo>
                  <a:lnTo>
                    <a:pt x="6993" y="2270"/>
                  </a:lnTo>
                  <a:cubicBezTo>
                    <a:pt x="6999" y="2241"/>
                    <a:pt x="7015" y="2212"/>
                    <a:pt x="7047" y="2212"/>
                  </a:cubicBezTo>
                  <a:cubicBezTo>
                    <a:pt x="7050" y="2212"/>
                    <a:pt x="7053" y="2213"/>
                    <a:pt x="7056" y="2213"/>
                  </a:cubicBezTo>
                  <a:cubicBezTo>
                    <a:pt x="7075" y="2175"/>
                    <a:pt x="7094" y="2144"/>
                    <a:pt x="7113" y="2113"/>
                  </a:cubicBezTo>
                  <a:cubicBezTo>
                    <a:pt x="7138" y="2106"/>
                    <a:pt x="7163" y="2106"/>
                    <a:pt x="7182" y="2094"/>
                  </a:cubicBezTo>
                  <a:cubicBezTo>
                    <a:pt x="7195" y="2056"/>
                    <a:pt x="7239" y="2043"/>
                    <a:pt x="7257" y="2006"/>
                  </a:cubicBezTo>
                  <a:cubicBezTo>
                    <a:pt x="7302" y="2006"/>
                    <a:pt x="7333" y="1968"/>
                    <a:pt x="7327" y="1930"/>
                  </a:cubicBezTo>
                  <a:cubicBezTo>
                    <a:pt x="7346" y="1924"/>
                    <a:pt x="7364" y="1917"/>
                    <a:pt x="7383" y="1911"/>
                  </a:cubicBezTo>
                  <a:cubicBezTo>
                    <a:pt x="7402" y="1892"/>
                    <a:pt x="7409" y="1861"/>
                    <a:pt x="7421" y="1836"/>
                  </a:cubicBezTo>
                  <a:cubicBezTo>
                    <a:pt x="7440" y="1836"/>
                    <a:pt x="7465" y="1823"/>
                    <a:pt x="7484" y="1817"/>
                  </a:cubicBezTo>
                  <a:cubicBezTo>
                    <a:pt x="7503" y="1798"/>
                    <a:pt x="7516" y="1766"/>
                    <a:pt x="7522" y="1741"/>
                  </a:cubicBezTo>
                  <a:cubicBezTo>
                    <a:pt x="7547" y="1729"/>
                    <a:pt x="7578" y="1735"/>
                    <a:pt x="7597" y="1710"/>
                  </a:cubicBezTo>
                  <a:cubicBezTo>
                    <a:pt x="7610" y="1685"/>
                    <a:pt x="7616" y="1666"/>
                    <a:pt x="7629" y="1640"/>
                  </a:cubicBezTo>
                  <a:cubicBezTo>
                    <a:pt x="7648" y="1634"/>
                    <a:pt x="7667" y="1634"/>
                    <a:pt x="7685" y="1628"/>
                  </a:cubicBezTo>
                  <a:cubicBezTo>
                    <a:pt x="7704" y="1603"/>
                    <a:pt x="7711" y="1571"/>
                    <a:pt x="7736" y="1546"/>
                  </a:cubicBezTo>
                  <a:cubicBezTo>
                    <a:pt x="7748" y="1540"/>
                    <a:pt x="7767" y="1540"/>
                    <a:pt x="7786" y="1540"/>
                  </a:cubicBezTo>
                  <a:cubicBezTo>
                    <a:pt x="7805" y="1508"/>
                    <a:pt x="7824" y="1477"/>
                    <a:pt x="7843" y="1452"/>
                  </a:cubicBezTo>
                  <a:cubicBezTo>
                    <a:pt x="7862" y="1452"/>
                    <a:pt x="7887" y="1445"/>
                    <a:pt x="7906" y="1439"/>
                  </a:cubicBezTo>
                  <a:cubicBezTo>
                    <a:pt x="7918" y="1408"/>
                    <a:pt x="7931" y="1382"/>
                    <a:pt x="7950" y="1357"/>
                  </a:cubicBezTo>
                  <a:cubicBezTo>
                    <a:pt x="7969" y="1351"/>
                    <a:pt x="7988" y="1345"/>
                    <a:pt x="8006" y="1338"/>
                  </a:cubicBezTo>
                  <a:cubicBezTo>
                    <a:pt x="8032" y="1313"/>
                    <a:pt x="8050" y="1282"/>
                    <a:pt x="8063" y="1257"/>
                  </a:cubicBezTo>
                  <a:cubicBezTo>
                    <a:pt x="8088" y="1250"/>
                    <a:pt x="8113" y="1244"/>
                    <a:pt x="8132" y="1238"/>
                  </a:cubicBezTo>
                  <a:cubicBezTo>
                    <a:pt x="8145" y="1200"/>
                    <a:pt x="8170" y="1168"/>
                    <a:pt x="8189" y="1131"/>
                  </a:cubicBezTo>
                  <a:lnTo>
                    <a:pt x="8227" y="1099"/>
                  </a:lnTo>
                  <a:lnTo>
                    <a:pt x="8227" y="1061"/>
                  </a:lnTo>
                  <a:cubicBezTo>
                    <a:pt x="8195" y="1030"/>
                    <a:pt x="8189" y="973"/>
                    <a:pt x="8208" y="936"/>
                  </a:cubicBezTo>
                  <a:lnTo>
                    <a:pt x="8176" y="904"/>
                  </a:lnTo>
                  <a:cubicBezTo>
                    <a:pt x="8176" y="898"/>
                    <a:pt x="8176" y="892"/>
                    <a:pt x="8176" y="885"/>
                  </a:cubicBezTo>
                  <a:cubicBezTo>
                    <a:pt x="8189" y="873"/>
                    <a:pt x="8208" y="860"/>
                    <a:pt x="8202" y="841"/>
                  </a:cubicBezTo>
                  <a:cubicBezTo>
                    <a:pt x="8194" y="834"/>
                    <a:pt x="8186" y="831"/>
                    <a:pt x="8177" y="831"/>
                  </a:cubicBezTo>
                  <a:cubicBezTo>
                    <a:pt x="8158" y="831"/>
                    <a:pt x="8137" y="847"/>
                    <a:pt x="8120" y="860"/>
                  </a:cubicBezTo>
                  <a:cubicBezTo>
                    <a:pt x="8076" y="910"/>
                    <a:pt x="8019" y="948"/>
                    <a:pt x="7962" y="986"/>
                  </a:cubicBezTo>
                  <a:cubicBezTo>
                    <a:pt x="7786" y="1055"/>
                    <a:pt x="7610" y="1118"/>
                    <a:pt x="7427" y="1175"/>
                  </a:cubicBezTo>
                  <a:cubicBezTo>
                    <a:pt x="7358" y="1200"/>
                    <a:pt x="7295" y="1219"/>
                    <a:pt x="7226" y="1238"/>
                  </a:cubicBezTo>
                  <a:cubicBezTo>
                    <a:pt x="7163" y="1257"/>
                    <a:pt x="7100" y="1288"/>
                    <a:pt x="7037" y="1301"/>
                  </a:cubicBezTo>
                  <a:cubicBezTo>
                    <a:pt x="6968" y="1320"/>
                    <a:pt x="6886" y="1332"/>
                    <a:pt x="6811" y="1351"/>
                  </a:cubicBezTo>
                  <a:lnTo>
                    <a:pt x="6811" y="1332"/>
                  </a:lnTo>
                  <a:lnTo>
                    <a:pt x="6842" y="1320"/>
                  </a:lnTo>
                  <a:cubicBezTo>
                    <a:pt x="6855" y="1275"/>
                    <a:pt x="6892" y="1257"/>
                    <a:pt x="6911" y="1219"/>
                  </a:cubicBezTo>
                  <a:cubicBezTo>
                    <a:pt x="6924" y="1168"/>
                    <a:pt x="6911" y="1106"/>
                    <a:pt x="6880" y="1061"/>
                  </a:cubicBezTo>
                  <a:cubicBezTo>
                    <a:pt x="6880" y="1055"/>
                    <a:pt x="6880" y="1036"/>
                    <a:pt x="6880" y="1024"/>
                  </a:cubicBezTo>
                  <a:cubicBezTo>
                    <a:pt x="6861" y="1043"/>
                    <a:pt x="6830" y="1049"/>
                    <a:pt x="6804" y="1049"/>
                  </a:cubicBezTo>
                  <a:cubicBezTo>
                    <a:pt x="6785" y="1055"/>
                    <a:pt x="6773" y="1074"/>
                    <a:pt x="6773" y="1093"/>
                  </a:cubicBezTo>
                  <a:lnTo>
                    <a:pt x="6830" y="1093"/>
                  </a:lnTo>
                  <a:cubicBezTo>
                    <a:pt x="6861" y="1124"/>
                    <a:pt x="6855" y="1175"/>
                    <a:pt x="6823" y="1206"/>
                  </a:cubicBezTo>
                  <a:cubicBezTo>
                    <a:pt x="6819" y="1208"/>
                    <a:pt x="6815" y="1209"/>
                    <a:pt x="6811" y="1209"/>
                  </a:cubicBezTo>
                  <a:cubicBezTo>
                    <a:pt x="6802" y="1209"/>
                    <a:pt x="6794" y="1206"/>
                    <a:pt x="6785" y="1206"/>
                  </a:cubicBezTo>
                  <a:cubicBezTo>
                    <a:pt x="6767" y="1219"/>
                    <a:pt x="6748" y="1225"/>
                    <a:pt x="6729" y="1225"/>
                  </a:cubicBezTo>
                  <a:cubicBezTo>
                    <a:pt x="6565" y="1225"/>
                    <a:pt x="6408" y="1225"/>
                    <a:pt x="6244" y="1206"/>
                  </a:cubicBezTo>
                  <a:cubicBezTo>
                    <a:pt x="5967" y="1194"/>
                    <a:pt x="5697" y="1106"/>
                    <a:pt x="5432" y="1030"/>
                  </a:cubicBezTo>
                  <a:cubicBezTo>
                    <a:pt x="5388" y="1017"/>
                    <a:pt x="5350" y="1005"/>
                    <a:pt x="5306" y="986"/>
                  </a:cubicBezTo>
                  <a:cubicBezTo>
                    <a:pt x="5218" y="954"/>
                    <a:pt x="5130" y="923"/>
                    <a:pt x="5042" y="892"/>
                  </a:cubicBezTo>
                  <a:cubicBezTo>
                    <a:pt x="4922" y="854"/>
                    <a:pt x="4809" y="810"/>
                    <a:pt x="4690" y="766"/>
                  </a:cubicBezTo>
                  <a:cubicBezTo>
                    <a:pt x="4595" y="734"/>
                    <a:pt x="4507" y="696"/>
                    <a:pt x="4413" y="665"/>
                  </a:cubicBezTo>
                  <a:cubicBezTo>
                    <a:pt x="4331" y="627"/>
                    <a:pt x="4249" y="596"/>
                    <a:pt x="4161" y="577"/>
                  </a:cubicBezTo>
                  <a:cubicBezTo>
                    <a:pt x="4079" y="552"/>
                    <a:pt x="4004" y="527"/>
                    <a:pt x="3934" y="495"/>
                  </a:cubicBezTo>
                  <a:cubicBezTo>
                    <a:pt x="3909" y="489"/>
                    <a:pt x="3934" y="464"/>
                    <a:pt x="3941" y="457"/>
                  </a:cubicBezTo>
                  <a:cubicBezTo>
                    <a:pt x="3953" y="438"/>
                    <a:pt x="3966" y="407"/>
                    <a:pt x="3960" y="382"/>
                  </a:cubicBezTo>
                  <a:lnTo>
                    <a:pt x="3903" y="325"/>
                  </a:lnTo>
                  <a:cubicBezTo>
                    <a:pt x="3915" y="300"/>
                    <a:pt x="3941" y="287"/>
                    <a:pt x="3941" y="256"/>
                  </a:cubicBezTo>
                  <a:cubicBezTo>
                    <a:pt x="3941" y="224"/>
                    <a:pt x="3909" y="206"/>
                    <a:pt x="3903" y="174"/>
                  </a:cubicBezTo>
                  <a:cubicBezTo>
                    <a:pt x="3897" y="155"/>
                    <a:pt x="3884" y="130"/>
                    <a:pt x="3871" y="111"/>
                  </a:cubicBezTo>
                  <a:cubicBezTo>
                    <a:pt x="3865" y="73"/>
                    <a:pt x="3878" y="36"/>
                    <a:pt x="3871" y="4"/>
                  </a:cubicBezTo>
                  <a:cubicBezTo>
                    <a:pt x="3856" y="4"/>
                    <a:pt x="3838" y="1"/>
                    <a:pt x="38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54628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92"/>
        <p:cNvGrpSpPr/>
        <p:nvPr/>
      </p:nvGrpSpPr>
      <p:grpSpPr>
        <a:xfrm>
          <a:off x="0" y="0"/>
          <a:ext cx="0" cy="0"/>
          <a:chOff x="0" y="0"/>
          <a:chExt cx="0" cy="0"/>
        </a:xfrm>
      </p:grpSpPr>
      <p:sp>
        <p:nvSpPr>
          <p:cNvPr id="193" name="Google Shape;193;p17"/>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4" name="Google Shape;194;p17"/>
          <p:cNvGrpSpPr/>
          <p:nvPr/>
        </p:nvGrpSpPr>
        <p:grpSpPr>
          <a:xfrm>
            <a:off x="2" y="6166768"/>
            <a:ext cx="12175047" cy="691479"/>
            <a:chOff x="0" y="4624737"/>
            <a:chExt cx="9131285" cy="518765"/>
          </a:xfrm>
        </p:grpSpPr>
        <p:sp>
          <p:nvSpPr>
            <p:cNvPr id="195" name="Google Shape;195;p1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1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1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1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1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1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1" name="Google Shape;201;p17"/>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02" name="Google Shape;202;p17"/>
          <p:cNvSpPr/>
          <p:nvPr/>
        </p:nvSpPr>
        <p:spPr>
          <a:xfrm rot="-150513">
            <a:off x="1816297" y="2037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17"/>
          <p:cNvSpPr/>
          <p:nvPr/>
        </p:nvSpPr>
        <p:spPr>
          <a:xfrm rot="-1441745">
            <a:off x="220627" y="1750581"/>
            <a:ext cx="539240" cy="662508"/>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09171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06"/>
        <p:cNvGrpSpPr/>
        <p:nvPr/>
      </p:nvGrpSpPr>
      <p:grpSpPr>
        <a:xfrm>
          <a:off x="0" y="0"/>
          <a:ext cx="0" cy="0"/>
          <a:chOff x="0" y="0"/>
          <a:chExt cx="0" cy="0"/>
        </a:xfrm>
      </p:grpSpPr>
    </p:spTree>
    <p:extLst>
      <p:ext uri="{BB962C8B-B14F-4D97-AF65-F5344CB8AC3E}">
        <p14:creationId xmlns:p14="http://schemas.microsoft.com/office/powerpoint/2010/main" val="346692646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30"/>
        <p:cNvGrpSpPr/>
        <p:nvPr/>
      </p:nvGrpSpPr>
      <p:grpSpPr>
        <a:xfrm>
          <a:off x="0" y="0"/>
          <a:ext cx="0" cy="0"/>
          <a:chOff x="0" y="0"/>
          <a:chExt cx="0" cy="0"/>
        </a:xfrm>
      </p:grpSpPr>
      <p:sp>
        <p:nvSpPr>
          <p:cNvPr id="331" name="Google Shape;331;p19"/>
          <p:cNvSpPr/>
          <p:nvPr/>
        </p:nvSpPr>
        <p:spPr>
          <a:xfrm flipH="1">
            <a:off x="3161134" y="6425018"/>
            <a:ext cx="258257" cy="92335"/>
          </a:xfrm>
          <a:custGeom>
            <a:avLst/>
            <a:gdLst/>
            <a:ahLst/>
            <a:cxnLst/>
            <a:rect l="l" t="t" r="r" b="b"/>
            <a:pathLst>
              <a:path w="5180" h="1852" extrusionOk="0">
                <a:moveTo>
                  <a:pt x="1" y="1"/>
                </a:moveTo>
                <a:lnTo>
                  <a:pt x="1" y="1"/>
                </a:lnTo>
                <a:cubicBezTo>
                  <a:pt x="436" y="240"/>
                  <a:pt x="870" y="473"/>
                  <a:pt x="1275" y="720"/>
                </a:cubicBezTo>
                <a:lnTo>
                  <a:pt x="1275" y="728"/>
                </a:lnTo>
                <a:cubicBezTo>
                  <a:pt x="1477" y="847"/>
                  <a:pt x="1665" y="982"/>
                  <a:pt x="1845" y="1132"/>
                </a:cubicBezTo>
                <a:cubicBezTo>
                  <a:pt x="2017" y="1260"/>
                  <a:pt x="2167" y="1417"/>
                  <a:pt x="2287" y="1597"/>
                </a:cubicBezTo>
                <a:lnTo>
                  <a:pt x="2429" y="1852"/>
                </a:lnTo>
                <a:lnTo>
                  <a:pt x="2654" y="1649"/>
                </a:lnTo>
                <a:cubicBezTo>
                  <a:pt x="2984" y="1350"/>
                  <a:pt x="3419" y="1095"/>
                  <a:pt x="3838" y="855"/>
                </a:cubicBezTo>
                <a:cubicBezTo>
                  <a:pt x="4265" y="615"/>
                  <a:pt x="4708" y="398"/>
                  <a:pt x="5180" y="203"/>
                </a:cubicBezTo>
                <a:lnTo>
                  <a:pt x="5180" y="203"/>
                </a:lnTo>
                <a:cubicBezTo>
                  <a:pt x="4663" y="218"/>
                  <a:pt x="4153" y="323"/>
                  <a:pt x="3681" y="518"/>
                </a:cubicBezTo>
                <a:cubicBezTo>
                  <a:pt x="3269" y="668"/>
                  <a:pt x="2879" y="870"/>
                  <a:pt x="2527" y="1132"/>
                </a:cubicBezTo>
                <a:cubicBezTo>
                  <a:pt x="2407" y="997"/>
                  <a:pt x="2264" y="870"/>
                  <a:pt x="2122" y="765"/>
                </a:cubicBezTo>
                <a:cubicBezTo>
                  <a:pt x="1905" y="615"/>
                  <a:pt x="1680" y="495"/>
                  <a:pt x="1447" y="390"/>
                </a:cubicBezTo>
                <a:cubicBezTo>
                  <a:pt x="983" y="188"/>
                  <a:pt x="496" y="53"/>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 name="Google Shape;332;p19"/>
          <p:cNvSpPr txBox="1">
            <a:spLocks noGrp="1"/>
          </p:cNvSpPr>
          <p:nvPr>
            <p:ph type="title" hasCustomPrompt="1"/>
          </p:nvPr>
        </p:nvSpPr>
        <p:spPr>
          <a:xfrm>
            <a:off x="891533" y="529751"/>
            <a:ext cx="4684800" cy="162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2"/>
              </a:buClr>
              <a:buSzPts val="6000"/>
              <a:buNone/>
              <a:defRPr sz="9600">
                <a:solidFill>
                  <a:schemeClr val="dk2"/>
                </a:solidFill>
              </a:defRPr>
            </a:lvl1pPr>
            <a:lvl2pPr lvl="1" algn="ctr" rtl="0">
              <a:spcBef>
                <a:spcPts val="0"/>
              </a:spcBef>
              <a:spcAft>
                <a:spcPts val="0"/>
              </a:spcAft>
              <a:buClr>
                <a:schemeClr val="dk2"/>
              </a:buClr>
              <a:buSzPts val="6000"/>
              <a:buNone/>
              <a:defRPr sz="8000">
                <a:solidFill>
                  <a:schemeClr val="dk2"/>
                </a:solidFill>
              </a:defRPr>
            </a:lvl2pPr>
            <a:lvl3pPr lvl="2" algn="ctr" rtl="0">
              <a:spcBef>
                <a:spcPts val="0"/>
              </a:spcBef>
              <a:spcAft>
                <a:spcPts val="0"/>
              </a:spcAft>
              <a:buClr>
                <a:schemeClr val="dk2"/>
              </a:buClr>
              <a:buSzPts val="6000"/>
              <a:buNone/>
              <a:defRPr sz="8000">
                <a:solidFill>
                  <a:schemeClr val="dk2"/>
                </a:solidFill>
              </a:defRPr>
            </a:lvl3pPr>
            <a:lvl4pPr lvl="3" algn="ctr" rtl="0">
              <a:spcBef>
                <a:spcPts val="0"/>
              </a:spcBef>
              <a:spcAft>
                <a:spcPts val="0"/>
              </a:spcAft>
              <a:buClr>
                <a:schemeClr val="dk2"/>
              </a:buClr>
              <a:buSzPts val="6000"/>
              <a:buNone/>
              <a:defRPr sz="8000">
                <a:solidFill>
                  <a:schemeClr val="dk2"/>
                </a:solidFill>
              </a:defRPr>
            </a:lvl4pPr>
            <a:lvl5pPr lvl="4" algn="ctr" rtl="0">
              <a:spcBef>
                <a:spcPts val="0"/>
              </a:spcBef>
              <a:spcAft>
                <a:spcPts val="0"/>
              </a:spcAft>
              <a:buClr>
                <a:schemeClr val="dk2"/>
              </a:buClr>
              <a:buSzPts val="6000"/>
              <a:buNone/>
              <a:defRPr sz="8000">
                <a:solidFill>
                  <a:schemeClr val="dk2"/>
                </a:solidFill>
              </a:defRPr>
            </a:lvl5pPr>
            <a:lvl6pPr lvl="5" algn="ctr" rtl="0">
              <a:spcBef>
                <a:spcPts val="0"/>
              </a:spcBef>
              <a:spcAft>
                <a:spcPts val="0"/>
              </a:spcAft>
              <a:buClr>
                <a:schemeClr val="dk2"/>
              </a:buClr>
              <a:buSzPts val="6000"/>
              <a:buNone/>
              <a:defRPr sz="8000">
                <a:solidFill>
                  <a:schemeClr val="dk2"/>
                </a:solidFill>
              </a:defRPr>
            </a:lvl6pPr>
            <a:lvl7pPr lvl="6" algn="ctr" rtl="0">
              <a:spcBef>
                <a:spcPts val="0"/>
              </a:spcBef>
              <a:spcAft>
                <a:spcPts val="0"/>
              </a:spcAft>
              <a:buClr>
                <a:schemeClr val="dk2"/>
              </a:buClr>
              <a:buSzPts val="6000"/>
              <a:buNone/>
              <a:defRPr sz="8000">
                <a:solidFill>
                  <a:schemeClr val="dk2"/>
                </a:solidFill>
              </a:defRPr>
            </a:lvl7pPr>
            <a:lvl8pPr lvl="7" algn="ctr" rtl="0">
              <a:spcBef>
                <a:spcPts val="0"/>
              </a:spcBef>
              <a:spcAft>
                <a:spcPts val="0"/>
              </a:spcAft>
              <a:buClr>
                <a:schemeClr val="dk2"/>
              </a:buClr>
              <a:buSzPts val="6000"/>
              <a:buNone/>
              <a:defRPr sz="8000">
                <a:solidFill>
                  <a:schemeClr val="dk2"/>
                </a:solidFill>
              </a:defRPr>
            </a:lvl8pPr>
            <a:lvl9pPr lvl="8" algn="ctr" rtl="0">
              <a:spcBef>
                <a:spcPts val="0"/>
              </a:spcBef>
              <a:spcAft>
                <a:spcPts val="0"/>
              </a:spcAft>
              <a:buClr>
                <a:schemeClr val="dk2"/>
              </a:buClr>
              <a:buSzPts val="6000"/>
              <a:buNone/>
              <a:defRPr sz="8000">
                <a:solidFill>
                  <a:schemeClr val="dk2"/>
                </a:solidFill>
              </a:defRPr>
            </a:lvl9pPr>
          </a:lstStyle>
          <a:p>
            <a:r>
              <a:t>xx%</a:t>
            </a:r>
          </a:p>
        </p:txBody>
      </p:sp>
      <p:sp>
        <p:nvSpPr>
          <p:cNvPr id="333" name="Google Shape;333;p19"/>
          <p:cNvSpPr txBox="1">
            <a:spLocks noGrp="1"/>
          </p:cNvSpPr>
          <p:nvPr>
            <p:ph type="subTitle" idx="1"/>
          </p:nvPr>
        </p:nvSpPr>
        <p:spPr>
          <a:xfrm>
            <a:off x="900160" y="1971328"/>
            <a:ext cx="4684800" cy="45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4" name="Google Shape;334;p19"/>
          <p:cNvSpPr txBox="1">
            <a:spLocks noGrp="1"/>
          </p:cNvSpPr>
          <p:nvPr>
            <p:ph type="title" idx="2" hasCustomPrompt="1"/>
          </p:nvPr>
        </p:nvSpPr>
        <p:spPr>
          <a:xfrm>
            <a:off x="891533" y="2711812"/>
            <a:ext cx="4684800" cy="16216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2"/>
              </a:buClr>
              <a:buSzPts val="6000"/>
              <a:buNone/>
              <a:defRPr sz="9600">
                <a:solidFill>
                  <a:schemeClr val="dk2"/>
                </a:solidFill>
              </a:defRPr>
            </a:lvl1pPr>
            <a:lvl2pPr lvl="1" algn="ctr" rtl="0">
              <a:spcBef>
                <a:spcPts val="0"/>
              </a:spcBef>
              <a:spcAft>
                <a:spcPts val="0"/>
              </a:spcAft>
              <a:buClr>
                <a:schemeClr val="dk2"/>
              </a:buClr>
              <a:buSzPts val="6000"/>
              <a:buNone/>
              <a:defRPr sz="8000">
                <a:solidFill>
                  <a:schemeClr val="dk2"/>
                </a:solidFill>
              </a:defRPr>
            </a:lvl2pPr>
            <a:lvl3pPr lvl="2" algn="ctr" rtl="0">
              <a:spcBef>
                <a:spcPts val="0"/>
              </a:spcBef>
              <a:spcAft>
                <a:spcPts val="0"/>
              </a:spcAft>
              <a:buClr>
                <a:schemeClr val="dk2"/>
              </a:buClr>
              <a:buSzPts val="6000"/>
              <a:buNone/>
              <a:defRPr sz="8000">
                <a:solidFill>
                  <a:schemeClr val="dk2"/>
                </a:solidFill>
              </a:defRPr>
            </a:lvl3pPr>
            <a:lvl4pPr lvl="3" algn="ctr" rtl="0">
              <a:spcBef>
                <a:spcPts val="0"/>
              </a:spcBef>
              <a:spcAft>
                <a:spcPts val="0"/>
              </a:spcAft>
              <a:buClr>
                <a:schemeClr val="dk2"/>
              </a:buClr>
              <a:buSzPts val="6000"/>
              <a:buNone/>
              <a:defRPr sz="8000">
                <a:solidFill>
                  <a:schemeClr val="dk2"/>
                </a:solidFill>
              </a:defRPr>
            </a:lvl4pPr>
            <a:lvl5pPr lvl="4" algn="ctr" rtl="0">
              <a:spcBef>
                <a:spcPts val="0"/>
              </a:spcBef>
              <a:spcAft>
                <a:spcPts val="0"/>
              </a:spcAft>
              <a:buClr>
                <a:schemeClr val="dk2"/>
              </a:buClr>
              <a:buSzPts val="6000"/>
              <a:buNone/>
              <a:defRPr sz="8000">
                <a:solidFill>
                  <a:schemeClr val="dk2"/>
                </a:solidFill>
              </a:defRPr>
            </a:lvl5pPr>
            <a:lvl6pPr lvl="5" algn="ctr" rtl="0">
              <a:spcBef>
                <a:spcPts val="0"/>
              </a:spcBef>
              <a:spcAft>
                <a:spcPts val="0"/>
              </a:spcAft>
              <a:buClr>
                <a:schemeClr val="dk2"/>
              </a:buClr>
              <a:buSzPts val="6000"/>
              <a:buNone/>
              <a:defRPr sz="8000">
                <a:solidFill>
                  <a:schemeClr val="dk2"/>
                </a:solidFill>
              </a:defRPr>
            </a:lvl6pPr>
            <a:lvl7pPr lvl="6" algn="ctr" rtl="0">
              <a:spcBef>
                <a:spcPts val="0"/>
              </a:spcBef>
              <a:spcAft>
                <a:spcPts val="0"/>
              </a:spcAft>
              <a:buClr>
                <a:schemeClr val="dk2"/>
              </a:buClr>
              <a:buSzPts val="6000"/>
              <a:buNone/>
              <a:defRPr sz="8000">
                <a:solidFill>
                  <a:schemeClr val="dk2"/>
                </a:solidFill>
              </a:defRPr>
            </a:lvl7pPr>
            <a:lvl8pPr lvl="7" algn="ctr" rtl="0">
              <a:spcBef>
                <a:spcPts val="0"/>
              </a:spcBef>
              <a:spcAft>
                <a:spcPts val="0"/>
              </a:spcAft>
              <a:buClr>
                <a:schemeClr val="dk2"/>
              </a:buClr>
              <a:buSzPts val="6000"/>
              <a:buNone/>
              <a:defRPr sz="8000">
                <a:solidFill>
                  <a:schemeClr val="dk2"/>
                </a:solidFill>
              </a:defRPr>
            </a:lvl8pPr>
            <a:lvl9pPr lvl="8" algn="ctr" rtl="0">
              <a:spcBef>
                <a:spcPts val="0"/>
              </a:spcBef>
              <a:spcAft>
                <a:spcPts val="0"/>
              </a:spcAft>
              <a:buClr>
                <a:schemeClr val="dk2"/>
              </a:buClr>
              <a:buSzPts val="6000"/>
              <a:buNone/>
              <a:defRPr sz="8000">
                <a:solidFill>
                  <a:schemeClr val="dk2"/>
                </a:solidFill>
              </a:defRPr>
            </a:lvl9pPr>
          </a:lstStyle>
          <a:p>
            <a:r>
              <a:t>xx%</a:t>
            </a:r>
          </a:p>
        </p:txBody>
      </p:sp>
      <p:sp>
        <p:nvSpPr>
          <p:cNvPr id="335" name="Google Shape;335;p19"/>
          <p:cNvSpPr txBox="1">
            <a:spLocks noGrp="1"/>
          </p:cNvSpPr>
          <p:nvPr>
            <p:ph type="subTitle" idx="3"/>
          </p:nvPr>
        </p:nvSpPr>
        <p:spPr>
          <a:xfrm>
            <a:off x="900160" y="4153307"/>
            <a:ext cx="4684800" cy="45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266623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36"/>
        <p:cNvGrpSpPr/>
        <p:nvPr/>
      </p:nvGrpSpPr>
      <p:grpSpPr>
        <a:xfrm>
          <a:off x="0" y="0"/>
          <a:ext cx="0" cy="0"/>
          <a:chOff x="0" y="0"/>
          <a:chExt cx="0" cy="0"/>
        </a:xfrm>
      </p:grpSpPr>
      <p:sp>
        <p:nvSpPr>
          <p:cNvPr id="337" name="Google Shape;337;p20"/>
          <p:cNvSpPr/>
          <p:nvPr/>
        </p:nvSpPr>
        <p:spPr>
          <a:xfrm flipH="1">
            <a:off x="972425" y="315069"/>
            <a:ext cx="2421241" cy="2323600"/>
          </a:xfrm>
          <a:prstGeom prst="ellipse">
            <a:avLst/>
          </a:prstGeom>
          <a:gradFill>
            <a:gsLst>
              <a:gs pos="0">
                <a:schemeClr val="accent2"/>
              </a:gs>
              <a:gs pos="100000">
                <a:schemeClr val="lt2"/>
              </a:gs>
            </a:gsLst>
            <a:lin ang="5400012" scaled="0"/>
          </a:gradFill>
          <a:ln>
            <a:noFill/>
          </a:ln>
          <a:effectLst>
            <a:outerShdw blurRad="442913" dist="19050" dir="5400000" algn="bl" rotWithShape="0">
              <a:schemeClr val="dk1"/>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endParaRPr sz="2400"/>
          </a:p>
        </p:txBody>
      </p:sp>
      <p:sp>
        <p:nvSpPr>
          <p:cNvPr id="338" name="Google Shape;338;p20"/>
          <p:cNvSpPr/>
          <p:nvPr/>
        </p:nvSpPr>
        <p:spPr>
          <a:xfrm>
            <a:off x="-1569434" y="3687300"/>
            <a:ext cx="6177963" cy="1231848"/>
          </a:xfrm>
          <a:custGeom>
            <a:avLst/>
            <a:gdLst/>
            <a:ahLst/>
            <a:cxnLst/>
            <a:rect l="l" t="t" r="r" b="b"/>
            <a:pathLst>
              <a:path w="56334" h="11233" extrusionOk="0">
                <a:moveTo>
                  <a:pt x="26408" y="0"/>
                </a:moveTo>
                <a:cubicBezTo>
                  <a:pt x="24423" y="0"/>
                  <a:pt x="22647" y="1665"/>
                  <a:pt x="20993" y="3006"/>
                </a:cubicBezTo>
                <a:cubicBezTo>
                  <a:pt x="19067" y="4558"/>
                  <a:pt x="17816" y="4296"/>
                  <a:pt x="16406" y="5187"/>
                </a:cubicBezTo>
                <a:cubicBezTo>
                  <a:pt x="16242" y="5300"/>
                  <a:pt x="15372" y="5143"/>
                  <a:pt x="14833" y="5412"/>
                </a:cubicBezTo>
                <a:cubicBezTo>
                  <a:pt x="12682" y="6492"/>
                  <a:pt x="11775" y="6184"/>
                  <a:pt x="9414" y="6694"/>
                </a:cubicBezTo>
                <a:lnTo>
                  <a:pt x="9421" y="6694"/>
                </a:lnTo>
                <a:cubicBezTo>
                  <a:pt x="9301" y="6709"/>
                  <a:pt x="9189" y="6739"/>
                  <a:pt x="9076" y="6769"/>
                </a:cubicBezTo>
                <a:cubicBezTo>
                  <a:pt x="8499" y="7016"/>
                  <a:pt x="7982" y="7361"/>
                  <a:pt x="7390" y="7421"/>
                </a:cubicBezTo>
                <a:cubicBezTo>
                  <a:pt x="7023" y="7466"/>
                  <a:pt x="6603" y="7458"/>
                  <a:pt x="6341" y="7773"/>
                </a:cubicBezTo>
                <a:cubicBezTo>
                  <a:pt x="6243" y="7893"/>
                  <a:pt x="6176" y="8051"/>
                  <a:pt x="6056" y="8148"/>
                </a:cubicBezTo>
                <a:cubicBezTo>
                  <a:pt x="5816" y="8343"/>
                  <a:pt x="5449" y="8193"/>
                  <a:pt x="5224" y="8418"/>
                </a:cubicBezTo>
                <a:cubicBezTo>
                  <a:pt x="5089" y="8560"/>
                  <a:pt x="5022" y="8815"/>
                  <a:pt x="4849" y="8845"/>
                </a:cubicBezTo>
                <a:cubicBezTo>
                  <a:pt x="4838" y="8847"/>
                  <a:pt x="4826" y="8848"/>
                  <a:pt x="4815" y="8848"/>
                </a:cubicBezTo>
                <a:cubicBezTo>
                  <a:pt x="4704" y="8848"/>
                  <a:pt x="4598" y="8762"/>
                  <a:pt x="4487" y="8762"/>
                </a:cubicBezTo>
                <a:cubicBezTo>
                  <a:pt x="4483" y="8762"/>
                  <a:pt x="4479" y="8762"/>
                  <a:pt x="4475" y="8763"/>
                </a:cubicBezTo>
                <a:cubicBezTo>
                  <a:pt x="4265" y="8778"/>
                  <a:pt x="4145" y="9115"/>
                  <a:pt x="3942" y="9115"/>
                </a:cubicBezTo>
                <a:cubicBezTo>
                  <a:pt x="3843" y="9115"/>
                  <a:pt x="3756" y="9047"/>
                  <a:pt x="3664" y="9047"/>
                </a:cubicBezTo>
                <a:cubicBezTo>
                  <a:pt x="3659" y="9047"/>
                  <a:pt x="3655" y="9047"/>
                  <a:pt x="3650" y="9047"/>
                </a:cubicBezTo>
                <a:cubicBezTo>
                  <a:pt x="3448" y="9070"/>
                  <a:pt x="3380" y="9415"/>
                  <a:pt x="3200" y="9534"/>
                </a:cubicBezTo>
                <a:cubicBezTo>
                  <a:pt x="3116" y="9594"/>
                  <a:pt x="3014" y="9598"/>
                  <a:pt x="2911" y="9598"/>
                </a:cubicBezTo>
                <a:cubicBezTo>
                  <a:pt x="2898" y="9598"/>
                  <a:pt x="2886" y="9598"/>
                  <a:pt x="2873" y="9598"/>
                </a:cubicBezTo>
                <a:cubicBezTo>
                  <a:pt x="2834" y="9598"/>
                  <a:pt x="2796" y="9598"/>
                  <a:pt x="2758" y="9602"/>
                </a:cubicBezTo>
                <a:cubicBezTo>
                  <a:pt x="2616" y="9632"/>
                  <a:pt x="2473" y="9684"/>
                  <a:pt x="2346" y="9767"/>
                </a:cubicBezTo>
                <a:lnTo>
                  <a:pt x="0" y="11063"/>
                </a:lnTo>
                <a:lnTo>
                  <a:pt x="56322" y="11228"/>
                </a:lnTo>
                <a:lnTo>
                  <a:pt x="56322" y="11228"/>
                </a:lnTo>
                <a:cubicBezTo>
                  <a:pt x="56206" y="11155"/>
                  <a:pt x="55218" y="10216"/>
                  <a:pt x="54968" y="10112"/>
                </a:cubicBezTo>
                <a:cubicBezTo>
                  <a:pt x="54822" y="10135"/>
                  <a:pt x="54683" y="10146"/>
                  <a:pt x="54550" y="10146"/>
                </a:cubicBezTo>
                <a:cubicBezTo>
                  <a:pt x="53541" y="10146"/>
                  <a:pt x="52829" y="9540"/>
                  <a:pt x="51737" y="9355"/>
                </a:cubicBezTo>
                <a:lnTo>
                  <a:pt x="47990" y="8725"/>
                </a:lnTo>
                <a:cubicBezTo>
                  <a:pt x="47087" y="8571"/>
                  <a:pt x="46118" y="7739"/>
                  <a:pt x="45289" y="7739"/>
                </a:cubicBezTo>
                <a:cubicBezTo>
                  <a:pt x="45148" y="7739"/>
                  <a:pt x="45011" y="7763"/>
                  <a:pt x="44880" y="7818"/>
                </a:cubicBezTo>
                <a:cubicBezTo>
                  <a:pt x="44648" y="7915"/>
                  <a:pt x="44434" y="7954"/>
                  <a:pt x="44230" y="7954"/>
                </a:cubicBezTo>
                <a:cubicBezTo>
                  <a:pt x="43686" y="7954"/>
                  <a:pt x="43203" y="7678"/>
                  <a:pt x="42594" y="7466"/>
                </a:cubicBezTo>
                <a:cubicBezTo>
                  <a:pt x="41844" y="7204"/>
                  <a:pt x="40847" y="7256"/>
                  <a:pt x="40098" y="6994"/>
                </a:cubicBezTo>
                <a:cubicBezTo>
                  <a:pt x="39648" y="6836"/>
                  <a:pt x="39071" y="6289"/>
                  <a:pt x="38322" y="6034"/>
                </a:cubicBezTo>
                <a:cubicBezTo>
                  <a:pt x="37077" y="5607"/>
                  <a:pt x="35616" y="5427"/>
                  <a:pt x="35346" y="5060"/>
                </a:cubicBezTo>
                <a:cubicBezTo>
                  <a:pt x="34806" y="4341"/>
                  <a:pt x="31846" y="3344"/>
                  <a:pt x="29672" y="1777"/>
                </a:cubicBezTo>
                <a:cubicBezTo>
                  <a:pt x="28690" y="1070"/>
                  <a:pt x="27826" y="16"/>
                  <a:pt x="26764" y="16"/>
                </a:cubicBezTo>
                <a:cubicBezTo>
                  <a:pt x="26757" y="16"/>
                  <a:pt x="26749" y="16"/>
                  <a:pt x="26742" y="16"/>
                </a:cubicBezTo>
                <a:cubicBezTo>
                  <a:pt x="26630" y="5"/>
                  <a:pt x="26519" y="0"/>
                  <a:pt x="26408" y="0"/>
                </a:cubicBezTo>
                <a:close/>
                <a:moveTo>
                  <a:pt x="56322" y="11228"/>
                </a:moveTo>
                <a:cubicBezTo>
                  <a:pt x="56326" y="11231"/>
                  <a:pt x="56330" y="11233"/>
                  <a:pt x="56331" y="11233"/>
                </a:cubicBezTo>
                <a:cubicBezTo>
                  <a:pt x="56333" y="11233"/>
                  <a:pt x="56333" y="11231"/>
                  <a:pt x="56332" y="11228"/>
                </a:cubicBezTo>
                <a:lnTo>
                  <a:pt x="56322" y="11228"/>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 name="Google Shape;339;p20"/>
          <p:cNvSpPr/>
          <p:nvPr/>
        </p:nvSpPr>
        <p:spPr>
          <a:xfrm>
            <a:off x="-3394563" y="4026395"/>
            <a:ext cx="9009160" cy="2323576"/>
          </a:xfrm>
          <a:custGeom>
            <a:avLst/>
            <a:gdLst/>
            <a:ahLst/>
            <a:cxnLst/>
            <a:rect l="l" t="t" r="r" b="b"/>
            <a:pathLst>
              <a:path w="61677" h="15908" extrusionOk="0">
                <a:moveTo>
                  <a:pt x="42564" y="0"/>
                </a:moveTo>
                <a:cubicBezTo>
                  <a:pt x="42474" y="0"/>
                  <a:pt x="42324" y="120"/>
                  <a:pt x="42264" y="165"/>
                </a:cubicBezTo>
                <a:cubicBezTo>
                  <a:pt x="42129" y="263"/>
                  <a:pt x="42054" y="353"/>
                  <a:pt x="41882" y="368"/>
                </a:cubicBezTo>
                <a:cubicBezTo>
                  <a:pt x="41867" y="369"/>
                  <a:pt x="41851" y="370"/>
                  <a:pt x="41836" y="370"/>
                </a:cubicBezTo>
                <a:cubicBezTo>
                  <a:pt x="41635" y="370"/>
                  <a:pt x="41485" y="238"/>
                  <a:pt x="41290" y="203"/>
                </a:cubicBezTo>
                <a:cubicBezTo>
                  <a:pt x="41262" y="199"/>
                  <a:pt x="41234" y="197"/>
                  <a:pt x="41207" y="197"/>
                </a:cubicBezTo>
                <a:cubicBezTo>
                  <a:pt x="40953" y="197"/>
                  <a:pt x="40746" y="348"/>
                  <a:pt x="40570" y="518"/>
                </a:cubicBezTo>
                <a:cubicBezTo>
                  <a:pt x="40391" y="683"/>
                  <a:pt x="40256" y="945"/>
                  <a:pt x="40038" y="1057"/>
                </a:cubicBezTo>
                <a:cubicBezTo>
                  <a:pt x="39882" y="1120"/>
                  <a:pt x="39721" y="1151"/>
                  <a:pt x="39559" y="1151"/>
                </a:cubicBezTo>
                <a:cubicBezTo>
                  <a:pt x="39526" y="1151"/>
                  <a:pt x="39494" y="1150"/>
                  <a:pt x="39461" y="1147"/>
                </a:cubicBezTo>
                <a:cubicBezTo>
                  <a:pt x="39214" y="1147"/>
                  <a:pt x="39139" y="1222"/>
                  <a:pt x="39057" y="1454"/>
                </a:cubicBezTo>
                <a:cubicBezTo>
                  <a:pt x="38974" y="1672"/>
                  <a:pt x="38989" y="2069"/>
                  <a:pt x="38779" y="2211"/>
                </a:cubicBezTo>
                <a:cubicBezTo>
                  <a:pt x="38709" y="2260"/>
                  <a:pt x="38633" y="2278"/>
                  <a:pt x="38553" y="2278"/>
                </a:cubicBezTo>
                <a:cubicBezTo>
                  <a:pt x="38351" y="2278"/>
                  <a:pt x="38128" y="2164"/>
                  <a:pt x="37940" y="2159"/>
                </a:cubicBezTo>
                <a:cubicBezTo>
                  <a:pt x="37937" y="2159"/>
                  <a:pt x="37934" y="2159"/>
                  <a:pt x="37931" y="2159"/>
                </a:cubicBezTo>
                <a:cubicBezTo>
                  <a:pt x="37724" y="2159"/>
                  <a:pt x="37766" y="2423"/>
                  <a:pt x="37677" y="2571"/>
                </a:cubicBezTo>
                <a:cubicBezTo>
                  <a:pt x="37596" y="2716"/>
                  <a:pt x="37507" y="2740"/>
                  <a:pt x="37401" y="2740"/>
                </a:cubicBezTo>
                <a:cubicBezTo>
                  <a:pt x="37370" y="2740"/>
                  <a:pt x="37337" y="2738"/>
                  <a:pt x="37303" y="2736"/>
                </a:cubicBezTo>
                <a:cubicBezTo>
                  <a:pt x="37258" y="2729"/>
                  <a:pt x="37205" y="2729"/>
                  <a:pt x="37160" y="2729"/>
                </a:cubicBezTo>
                <a:cubicBezTo>
                  <a:pt x="36980" y="2744"/>
                  <a:pt x="36823" y="2826"/>
                  <a:pt x="36711" y="2961"/>
                </a:cubicBezTo>
                <a:cubicBezTo>
                  <a:pt x="36584" y="3081"/>
                  <a:pt x="36522" y="3159"/>
                  <a:pt x="36357" y="3159"/>
                </a:cubicBezTo>
                <a:cubicBezTo>
                  <a:pt x="36337" y="3159"/>
                  <a:pt x="36315" y="3158"/>
                  <a:pt x="36291" y="3156"/>
                </a:cubicBezTo>
                <a:cubicBezTo>
                  <a:pt x="36074" y="3126"/>
                  <a:pt x="35976" y="2976"/>
                  <a:pt x="35796" y="2901"/>
                </a:cubicBezTo>
                <a:cubicBezTo>
                  <a:pt x="35706" y="2976"/>
                  <a:pt x="35729" y="3163"/>
                  <a:pt x="35691" y="3261"/>
                </a:cubicBezTo>
                <a:cubicBezTo>
                  <a:pt x="35639" y="3418"/>
                  <a:pt x="35504" y="3538"/>
                  <a:pt x="35347" y="3576"/>
                </a:cubicBezTo>
                <a:cubicBezTo>
                  <a:pt x="35307" y="3581"/>
                  <a:pt x="35267" y="3583"/>
                  <a:pt x="35227" y="3583"/>
                </a:cubicBezTo>
                <a:cubicBezTo>
                  <a:pt x="35154" y="3583"/>
                  <a:pt x="35082" y="3575"/>
                  <a:pt x="35009" y="3561"/>
                </a:cubicBezTo>
                <a:cubicBezTo>
                  <a:pt x="34937" y="3548"/>
                  <a:pt x="34865" y="3536"/>
                  <a:pt x="34796" y="3536"/>
                </a:cubicBezTo>
                <a:cubicBezTo>
                  <a:pt x="34698" y="3536"/>
                  <a:pt x="34605" y="3560"/>
                  <a:pt x="34522" y="3643"/>
                </a:cubicBezTo>
                <a:cubicBezTo>
                  <a:pt x="34477" y="3695"/>
                  <a:pt x="34432" y="3755"/>
                  <a:pt x="34402" y="3823"/>
                </a:cubicBezTo>
                <a:cubicBezTo>
                  <a:pt x="34350" y="3920"/>
                  <a:pt x="34282" y="4018"/>
                  <a:pt x="34207" y="4100"/>
                </a:cubicBezTo>
                <a:cubicBezTo>
                  <a:pt x="34102" y="4243"/>
                  <a:pt x="34005" y="4392"/>
                  <a:pt x="33923" y="4542"/>
                </a:cubicBezTo>
                <a:cubicBezTo>
                  <a:pt x="33825" y="4715"/>
                  <a:pt x="33705" y="4835"/>
                  <a:pt x="33705" y="5045"/>
                </a:cubicBezTo>
                <a:cubicBezTo>
                  <a:pt x="33713" y="5419"/>
                  <a:pt x="34080" y="5787"/>
                  <a:pt x="33870" y="6154"/>
                </a:cubicBezTo>
                <a:cubicBezTo>
                  <a:pt x="33855" y="6169"/>
                  <a:pt x="33848" y="6191"/>
                  <a:pt x="33833" y="6206"/>
                </a:cubicBezTo>
                <a:cubicBezTo>
                  <a:pt x="33690" y="6049"/>
                  <a:pt x="33533" y="5899"/>
                  <a:pt x="33383" y="5749"/>
                </a:cubicBezTo>
                <a:cubicBezTo>
                  <a:pt x="33270" y="5614"/>
                  <a:pt x="33106" y="5539"/>
                  <a:pt x="32926" y="5539"/>
                </a:cubicBezTo>
                <a:cubicBezTo>
                  <a:pt x="32761" y="5524"/>
                  <a:pt x="32596" y="5494"/>
                  <a:pt x="32431" y="5442"/>
                </a:cubicBezTo>
                <a:cubicBezTo>
                  <a:pt x="32236" y="5382"/>
                  <a:pt x="32026" y="5352"/>
                  <a:pt x="31854" y="5239"/>
                </a:cubicBezTo>
                <a:cubicBezTo>
                  <a:pt x="31532" y="5030"/>
                  <a:pt x="31239" y="4745"/>
                  <a:pt x="30955" y="4490"/>
                </a:cubicBezTo>
                <a:cubicBezTo>
                  <a:pt x="30850" y="4392"/>
                  <a:pt x="30722" y="4175"/>
                  <a:pt x="30580" y="4123"/>
                </a:cubicBezTo>
                <a:cubicBezTo>
                  <a:pt x="30550" y="4118"/>
                  <a:pt x="30520" y="4115"/>
                  <a:pt x="30490" y="4115"/>
                </a:cubicBezTo>
                <a:cubicBezTo>
                  <a:pt x="30431" y="4115"/>
                  <a:pt x="30372" y="4125"/>
                  <a:pt x="30317" y="4145"/>
                </a:cubicBezTo>
                <a:cubicBezTo>
                  <a:pt x="30237" y="4170"/>
                  <a:pt x="30151" y="4185"/>
                  <a:pt x="30064" y="4185"/>
                </a:cubicBezTo>
                <a:cubicBezTo>
                  <a:pt x="30046" y="4185"/>
                  <a:pt x="30028" y="4184"/>
                  <a:pt x="30010" y="4183"/>
                </a:cubicBezTo>
                <a:cubicBezTo>
                  <a:pt x="29838" y="4168"/>
                  <a:pt x="29755" y="4018"/>
                  <a:pt x="29635" y="3920"/>
                </a:cubicBezTo>
                <a:cubicBezTo>
                  <a:pt x="29501" y="3808"/>
                  <a:pt x="29381" y="3688"/>
                  <a:pt x="29268" y="3561"/>
                </a:cubicBezTo>
                <a:cubicBezTo>
                  <a:pt x="29206" y="3477"/>
                  <a:pt x="29165" y="3437"/>
                  <a:pt x="29107" y="3437"/>
                </a:cubicBezTo>
                <a:cubicBezTo>
                  <a:pt x="29066" y="3437"/>
                  <a:pt x="29017" y="3456"/>
                  <a:pt x="28946" y="3493"/>
                </a:cubicBezTo>
                <a:cubicBezTo>
                  <a:pt x="28823" y="3561"/>
                  <a:pt x="28692" y="3603"/>
                  <a:pt x="28560" y="3603"/>
                </a:cubicBezTo>
                <a:cubicBezTo>
                  <a:pt x="28459" y="3603"/>
                  <a:pt x="28357" y="3578"/>
                  <a:pt x="28256" y="3523"/>
                </a:cubicBezTo>
                <a:cubicBezTo>
                  <a:pt x="28114" y="3433"/>
                  <a:pt x="27987" y="3336"/>
                  <a:pt x="27852" y="3231"/>
                </a:cubicBezTo>
                <a:cubicBezTo>
                  <a:pt x="27761" y="3169"/>
                  <a:pt x="27713" y="3134"/>
                  <a:pt x="27648" y="3134"/>
                </a:cubicBezTo>
                <a:cubicBezTo>
                  <a:pt x="27611" y="3134"/>
                  <a:pt x="27567" y="3146"/>
                  <a:pt x="27507" y="3171"/>
                </a:cubicBezTo>
                <a:cubicBezTo>
                  <a:pt x="27417" y="3206"/>
                  <a:pt x="27333" y="3231"/>
                  <a:pt x="27254" y="3231"/>
                </a:cubicBezTo>
                <a:cubicBezTo>
                  <a:pt x="27180" y="3231"/>
                  <a:pt x="27110" y="3210"/>
                  <a:pt x="27042" y="3156"/>
                </a:cubicBezTo>
                <a:cubicBezTo>
                  <a:pt x="26832" y="2983"/>
                  <a:pt x="26637" y="2804"/>
                  <a:pt x="26420" y="2646"/>
                </a:cubicBezTo>
                <a:cubicBezTo>
                  <a:pt x="26203" y="2489"/>
                  <a:pt x="26000" y="2346"/>
                  <a:pt x="25783" y="2211"/>
                </a:cubicBezTo>
                <a:cubicBezTo>
                  <a:pt x="25633" y="2114"/>
                  <a:pt x="25618" y="1957"/>
                  <a:pt x="25491" y="1852"/>
                </a:cubicBezTo>
                <a:cubicBezTo>
                  <a:pt x="25371" y="1739"/>
                  <a:pt x="25198" y="1739"/>
                  <a:pt x="25094" y="1642"/>
                </a:cubicBezTo>
                <a:cubicBezTo>
                  <a:pt x="24981" y="1537"/>
                  <a:pt x="25071" y="1410"/>
                  <a:pt x="25086" y="1282"/>
                </a:cubicBezTo>
                <a:cubicBezTo>
                  <a:pt x="25094" y="1185"/>
                  <a:pt x="25109" y="1170"/>
                  <a:pt x="25019" y="1117"/>
                </a:cubicBezTo>
                <a:cubicBezTo>
                  <a:pt x="24953" y="1080"/>
                  <a:pt x="24875" y="1063"/>
                  <a:pt x="24799" y="1063"/>
                </a:cubicBezTo>
                <a:cubicBezTo>
                  <a:pt x="24753" y="1063"/>
                  <a:pt x="24708" y="1069"/>
                  <a:pt x="24666" y="1080"/>
                </a:cubicBezTo>
                <a:cubicBezTo>
                  <a:pt x="24494" y="1140"/>
                  <a:pt x="24419" y="1260"/>
                  <a:pt x="24307" y="1380"/>
                </a:cubicBezTo>
                <a:cubicBezTo>
                  <a:pt x="24247" y="1445"/>
                  <a:pt x="24198" y="1486"/>
                  <a:pt x="24120" y="1486"/>
                </a:cubicBezTo>
                <a:cubicBezTo>
                  <a:pt x="24100" y="1486"/>
                  <a:pt x="24077" y="1483"/>
                  <a:pt x="24052" y="1477"/>
                </a:cubicBezTo>
                <a:cubicBezTo>
                  <a:pt x="23917" y="1417"/>
                  <a:pt x="23789" y="1342"/>
                  <a:pt x="23677" y="1245"/>
                </a:cubicBezTo>
                <a:cubicBezTo>
                  <a:pt x="23542" y="1140"/>
                  <a:pt x="23497" y="990"/>
                  <a:pt x="23407" y="855"/>
                </a:cubicBezTo>
                <a:cubicBezTo>
                  <a:pt x="23325" y="705"/>
                  <a:pt x="23212" y="578"/>
                  <a:pt x="23070" y="480"/>
                </a:cubicBezTo>
                <a:cubicBezTo>
                  <a:pt x="22957" y="428"/>
                  <a:pt x="22838" y="375"/>
                  <a:pt x="22718" y="338"/>
                </a:cubicBezTo>
                <a:cubicBezTo>
                  <a:pt x="22560" y="278"/>
                  <a:pt x="22500" y="158"/>
                  <a:pt x="22388" y="23"/>
                </a:cubicBezTo>
                <a:cubicBezTo>
                  <a:pt x="22283" y="218"/>
                  <a:pt x="22245" y="383"/>
                  <a:pt x="22058" y="540"/>
                </a:cubicBezTo>
                <a:cubicBezTo>
                  <a:pt x="22000" y="589"/>
                  <a:pt x="21918" y="646"/>
                  <a:pt x="21848" y="646"/>
                </a:cubicBezTo>
                <a:cubicBezTo>
                  <a:pt x="21801" y="646"/>
                  <a:pt x="21760" y="620"/>
                  <a:pt x="21736" y="548"/>
                </a:cubicBezTo>
                <a:cubicBezTo>
                  <a:pt x="21511" y="967"/>
                  <a:pt x="21136" y="1282"/>
                  <a:pt x="20687" y="1432"/>
                </a:cubicBezTo>
                <a:cubicBezTo>
                  <a:pt x="20544" y="1484"/>
                  <a:pt x="20282" y="1537"/>
                  <a:pt x="20184" y="1657"/>
                </a:cubicBezTo>
                <a:cubicBezTo>
                  <a:pt x="20094" y="1777"/>
                  <a:pt x="20072" y="2062"/>
                  <a:pt x="20034" y="2189"/>
                </a:cubicBezTo>
                <a:cubicBezTo>
                  <a:pt x="20012" y="2316"/>
                  <a:pt x="19960" y="2429"/>
                  <a:pt x="19877" y="2526"/>
                </a:cubicBezTo>
                <a:cubicBezTo>
                  <a:pt x="19682" y="2729"/>
                  <a:pt x="19292" y="2631"/>
                  <a:pt x="19038" y="2684"/>
                </a:cubicBezTo>
                <a:cubicBezTo>
                  <a:pt x="18775" y="2744"/>
                  <a:pt x="18536" y="2886"/>
                  <a:pt x="18356" y="3088"/>
                </a:cubicBezTo>
                <a:cubicBezTo>
                  <a:pt x="18221" y="3246"/>
                  <a:pt x="18138" y="3426"/>
                  <a:pt x="17958" y="3538"/>
                </a:cubicBezTo>
                <a:cubicBezTo>
                  <a:pt x="17868" y="3598"/>
                  <a:pt x="17764" y="3635"/>
                  <a:pt x="17674" y="3688"/>
                </a:cubicBezTo>
                <a:cubicBezTo>
                  <a:pt x="17531" y="3763"/>
                  <a:pt x="17321" y="3823"/>
                  <a:pt x="17201" y="3920"/>
                </a:cubicBezTo>
                <a:cubicBezTo>
                  <a:pt x="17111" y="4010"/>
                  <a:pt x="17044" y="4115"/>
                  <a:pt x="17007" y="4235"/>
                </a:cubicBezTo>
                <a:cubicBezTo>
                  <a:pt x="16924" y="4407"/>
                  <a:pt x="16872" y="4737"/>
                  <a:pt x="16677" y="4812"/>
                </a:cubicBezTo>
                <a:cubicBezTo>
                  <a:pt x="16572" y="4850"/>
                  <a:pt x="16564" y="4812"/>
                  <a:pt x="16474" y="4917"/>
                </a:cubicBezTo>
                <a:cubicBezTo>
                  <a:pt x="16437" y="4977"/>
                  <a:pt x="16392" y="5030"/>
                  <a:pt x="16347" y="5082"/>
                </a:cubicBezTo>
                <a:cubicBezTo>
                  <a:pt x="16325" y="5104"/>
                  <a:pt x="16295" y="5119"/>
                  <a:pt x="16257" y="5127"/>
                </a:cubicBezTo>
                <a:cubicBezTo>
                  <a:pt x="16205" y="5149"/>
                  <a:pt x="16190" y="5127"/>
                  <a:pt x="16130" y="5172"/>
                </a:cubicBezTo>
                <a:cubicBezTo>
                  <a:pt x="16070" y="5224"/>
                  <a:pt x="16025" y="5284"/>
                  <a:pt x="15995" y="5344"/>
                </a:cubicBezTo>
                <a:cubicBezTo>
                  <a:pt x="15867" y="5532"/>
                  <a:pt x="15770" y="5682"/>
                  <a:pt x="15538" y="5734"/>
                </a:cubicBezTo>
                <a:cubicBezTo>
                  <a:pt x="15506" y="5739"/>
                  <a:pt x="15474" y="5745"/>
                  <a:pt x="15442" y="5745"/>
                </a:cubicBezTo>
                <a:cubicBezTo>
                  <a:pt x="15429" y="5745"/>
                  <a:pt x="15416" y="5744"/>
                  <a:pt x="15403" y="5742"/>
                </a:cubicBezTo>
                <a:cubicBezTo>
                  <a:pt x="15385" y="5740"/>
                  <a:pt x="15366" y="5739"/>
                  <a:pt x="15349" y="5739"/>
                </a:cubicBezTo>
                <a:cubicBezTo>
                  <a:pt x="15300" y="5739"/>
                  <a:pt x="15252" y="5746"/>
                  <a:pt x="15208" y="5757"/>
                </a:cubicBezTo>
                <a:cubicBezTo>
                  <a:pt x="15103" y="5816"/>
                  <a:pt x="15110" y="6071"/>
                  <a:pt x="15020" y="6154"/>
                </a:cubicBezTo>
                <a:cubicBezTo>
                  <a:pt x="14996" y="6175"/>
                  <a:pt x="14973" y="6184"/>
                  <a:pt x="14951" y="6184"/>
                </a:cubicBezTo>
                <a:cubicBezTo>
                  <a:pt x="14863" y="6184"/>
                  <a:pt x="14788" y="6047"/>
                  <a:pt x="14698" y="6011"/>
                </a:cubicBezTo>
                <a:cubicBezTo>
                  <a:pt x="14623" y="6064"/>
                  <a:pt x="14608" y="6214"/>
                  <a:pt x="14571" y="6289"/>
                </a:cubicBezTo>
                <a:cubicBezTo>
                  <a:pt x="14533" y="6371"/>
                  <a:pt x="14488" y="6446"/>
                  <a:pt x="14436" y="6514"/>
                </a:cubicBezTo>
                <a:cubicBezTo>
                  <a:pt x="14368" y="6506"/>
                  <a:pt x="14308" y="6469"/>
                  <a:pt x="14271" y="6409"/>
                </a:cubicBezTo>
                <a:cubicBezTo>
                  <a:pt x="14173" y="6266"/>
                  <a:pt x="14188" y="6086"/>
                  <a:pt x="14121" y="5936"/>
                </a:cubicBezTo>
                <a:cubicBezTo>
                  <a:pt x="14061" y="5809"/>
                  <a:pt x="13964" y="5704"/>
                  <a:pt x="13836" y="5644"/>
                </a:cubicBezTo>
                <a:cubicBezTo>
                  <a:pt x="13807" y="5633"/>
                  <a:pt x="13779" y="5629"/>
                  <a:pt x="13752" y="5629"/>
                </a:cubicBezTo>
                <a:cubicBezTo>
                  <a:pt x="13670" y="5629"/>
                  <a:pt x="13595" y="5668"/>
                  <a:pt x="13499" y="5674"/>
                </a:cubicBezTo>
                <a:cubicBezTo>
                  <a:pt x="13349" y="5674"/>
                  <a:pt x="13274" y="5652"/>
                  <a:pt x="13207" y="5517"/>
                </a:cubicBezTo>
                <a:cubicBezTo>
                  <a:pt x="13164" y="5424"/>
                  <a:pt x="13135" y="5185"/>
                  <a:pt x="13011" y="5185"/>
                </a:cubicBezTo>
                <a:cubicBezTo>
                  <a:pt x="13004" y="5185"/>
                  <a:pt x="12997" y="5185"/>
                  <a:pt x="12989" y="5187"/>
                </a:cubicBezTo>
                <a:cubicBezTo>
                  <a:pt x="12902" y="5214"/>
                  <a:pt x="12839" y="5366"/>
                  <a:pt x="12720" y="5366"/>
                </a:cubicBezTo>
                <a:cubicBezTo>
                  <a:pt x="12705" y="5366"/>
                  <a:pt x="12690" y="5364"/>
                  <a:pt x="12675" y="5359"/>
                </a:cubicBezTo>
                <a:cubicBezTo>
                  <a:pt x="12592" y="5337"/>
                  <a:pt x="12517" y="5172"/>
                  <a:pt x="12480" y="5097"/>
                </a:cubicBezTo>
                <a:cubicBezTo>
                  <a:pt x="12427" y="4992"/>
                  <a:pt x="12360" y="4722"/>
                  <a:pt x="12255" y="4640"/>
                </a:cubicBezTo>
                <a:cubicBezTo>
                  <a:pt x="12225" y="4623"/>
                  <a:pt x="12189" y="4613"/>
                  <a:pt x="12152" y="4613"/>
                </a:cubicBezTo>
                <a:cubicBezTo>
                  <a:pt x="12123" y="4613"/>
                  <a:pt x="12094" y="4619"/>
                  <a:pt x="12067" y="4632"/>
                </a:cubicBezTo>
                <a:cubicBezTo>
                  <a:pt x="12037" y="4646"/>
                  <a:pt x="12004" y="4653"/>
                  <a:pt x="11971" y="4653"/>
                </a:cubicBezTo>
                <a:cubicBezTo>
                  <a:pt x="11930" y="4653"/>
                  <a:pt x="11891" y="4642"/>
                  <a:pt x="11858" y="4617"/>
                </a:cubicBezTo>
                <a:cubicBezTo>
                  <a:pt x="11648" y="4475"/>
                  <a:pt x="11520" y="4093"/>
                  <a:pt x="11385" y="3875"/>
                </a:cubicBezTo>
                <a:cubicBezTo>
                  <a:pt x="11318" y="3755"/>
                  <a:pt x="11250" y="3643"/>
                  <a:pt x="11168" y="3531"/>
                </a:cubicBezTo>
                <a:cubicBezTo>
                  <a:pt x="11093" y="3426"/>
                  <a:pt x="11056" y="3276"/>
                  <a:pt x="10943" y="3208"/>
                </a:cubicBezTo>
                <a:cubicBezTo>
                  <a:pt x="10810" y="3300"/>
                  <a:pt x="10755" y="3351"/>
                  <a:pt x="10595" y="3351"/>
                </a:cubicBezTo>
                <a:cubicBezTo>
                  <a:pt x="10584" y="3351"/>
                  <a:pt x="10573" y="3351"/>
                  <a:pt x="10561" y="3351"/>
                </a:cubicBezTo>
                <a:cubicBezTo>
                  <a:pt x="10396" y="3343"/>
                  <a:pt x="10261" y="3246"/>
                  <a:pt x="10096" y="3238"/>
                </a:cubicBezTo>
                <a:cubicBezTo>
                  <a:pt x="10092" y="3238"/>
                  <a:pt x="10088" y="3238"/>
                  <a:pt x="10083" y="3238"/>
                </a:cubicBezTo>
                <a:cubicBezTo>
                  <a:pt x="9905" y="3238"/>
                  <a:pt x="9815" y="3390"/>
                  <a:pt x="9662" y="3448"/>
                </a:cubicBezTo>
                <a:cubicBezTo>
                  <a:pt x="9542" y="3493"/>
                  <a:pt x="9452" y="3493"/>
                  <a:pt x="9377" y="3620"/>
                </a:cubicBezTo>
                <a:cubicBezTo>
                  <a:pt x="9322" y="3718"/>
                  <a:pt x="9277" y="3835"/>
                  <a:pt x="9169" y="3835"/>
                </a:cubicBezTo>
                <a:cubicBezTo>
                  <a:pt x="9145" y="3835"/>
                  <a:pt x="9117" y="3829"/>
                  <a:pt x="9084" y="3815"/>
                </a:cubicBezTo>
                <a:cubicBezTo>
                  <a:pt x="8897" y="3740"/>
                  <a:pt x="8860" y="3441"/>
                  <a:pt x="8657" y="3396"/>
                </a:cubicBezTo>
                <a:cubicBezTo>
                  <a:pt x="8639" y="3399"/>
                  <a:pt x="8620" y="3401"/>
                  <a:pt x="8601" y="3401"/>
                </a:cubicBezTo>
                <a:cubicBezTo>
                  <a:pt x="8582" y="3401"/>
                  <a:pt x="8564" y="3399"/>
                  <a:pt x="8545" y="3396"/>
                </a:cubicBezTo>
                <a:cubicBezTo>
                  <a:pt x="8492" y="3373"/>
                  <a:pt x="8440" y="3336"/>
                  <a:pt x="8402" y="3291"/>
                </a:cubicBezTo>
                <a:cubicBezTo>
                  <a:pt x="8290" y="3216"/>
                  <a:pt x="8193" y="3111"/>
                  <a:pt x="8110" y="2998"/>
                </a:cubicBezTo>
                <a:cubicBezTo>
                  <a:pt x="7990" y="2796"/>
                  <a:pt x="7968" y="2549"/>
                  <a:pt x="7833" y="2339"/>
                </a:cubicBezTo>
                <a:cubicBezTo>
                  <a:pt x="7773" y="2249"/>
                  <a:pt x="7698" y="2181"/>
                  <a:pt x="7608" y="2122"/>
                </a:cubicBezTo>
                <a:cubicBezTo>
                  <a:pt x="7518" y="2047"/>
                  <a:pt x="7458" y="1942"/>
                  <a:pt x="7368" y="1867"/>
                </a:cubicBezTo>
                <a:cubicBezTo>
                  <a:pt x="7307" y="1812"/>
                  <a:pt x="7268" y="1786"/>
                  <a:pt x="7230" y="1786"/>
                </a:cubicBezTo>
                <a:cubicBezTo>
                  <a:pt x="7189" y="1786"/>
                  <a:pt x="7149" y="1816"/>
                  <a:pt x="7083" y="1874"/>
                </a:cubicBezTo>
                <a:cubicBezTo>
                  <a:pt x="6992" y="1957"/>
                  <a:pt x="6926" y="2024"/>
                  <a:pt x="6865" y="2024"/>
                </a:cubicBezTo>
                <a:cubicBezTo>
                  <a:pt x="6816" y="2024"/>
                  <a:pt x="6770" y="1980"/>
                  <a:pt x="6716" y="1867"/>
                </a:cubicBezTo>
                <a:cubicBezTo>
                  <a:pt x="6656" y="1732"/>
                  <a:pt x="6581" y="1507"/>
                  <a:pt x="6461" y="1402"/>
                </a:cubicBezTo>
                <a:cubicBezTo>
                  <a:pt x="6410" y="1362"/>
                  <a:pt x="6392" y="1344"/>
                  <a:pt x="6373" y="1344"/>
                </a:cubicBezTo>
                <a:cubicBezTo>
                  <a:pt x="6356" y="1344"/>
                  <a:pt x="6339" y="1359"/>
                  <a:pt x="6296" y="1387"/>
                </a:cubicBezTo>
                <a:cubicBezTo>
                  <a:pt x="6206" y="1447"/>
                  <a:pt x="6139" y="1574"/>
                  <a:pt x="6072" y="1657"/>
                </a:cubicBezTo>
                <a:cubicBezTo>
                  <a:pt x="5982" y="1769"/>
                  <a:pt x="5877" y="1844"/>
                  <a:pt x="5787" y="1949"/>
                </a:cubicBezTo>
                <a:cubicBezTo>
                  <a:pt x="5749" y="2009"/>
                  <a:pt x="5712" y="2069"/>
                  <a:pt x="5667" y="2122"/>
                </a:cubicBezTo>
                <a:cubicBezTo>
                  <a:pt x="5622" y="2166"/>
                  <a:pt x="5554" y="2189"/>
                  <a:pt x="5502" y="2241"/>
                </a:cubicBezTo>
                <a:cubicBezTo>
                  <a:pt x="5457" y="2286"/>
                  <a:pt x="5397" y="2354"/>
                  <a:pt x="5337" y="2406"/>
                </a:cubicBezTo>
                <a:cubicBezTo>
                  <a:pt x="5232" y="2504"/>
                  <a:pt x="5090" y="2549"/>
                  <a:pt x="4985" y="2646"/>
                </a:cubicBezTo>
                <a:cubicBezTo>
                  <a:pt x="4895" y="2721"/>
                  <a:pt x="4842" y="2826"/>
                  <a:pt x="4835" y="2946"/>
                </a:cubicBezTo>
                <a:cubicBezTo>
                  <a:pt x="4827" y="3096"/>
                  <a:pt x="4985" y="3306"/>
                  <a:pt x="4917" y="3448"/>
                </a:cubicBezTo>
                <a:cubicBezTo>
                  <a:pt x="4715" y="3463"/>
                  <a:pt x="4513" y="3591"/>
                  <a:pt x="4333" y="3658"/>
                </a:cubicBezTo>
                <a:cubicBezTo>
                  <a:pt x="4018" y="3785"/>
                  <a:pt x="3771" y="4033"/>
                  <a:pt x="3651" y="4355"/>
                </a:cubicBezTo>
                <a:cubicBezTo>
                  <a:pt x="3606" y="4475"/>
                  <a:pt x="3591" y="4580"/>
                  <a:pt x="3486" y="4670"/>
                </a:cubicBezTo>
                <a:cubicBezTo>
                  <a:pt x="3418" y="4737"/>
                  <a:pt x="3336" y="4737"/>
                  <a:pt x="3261" y="4775"/>
                </a:cubicBezTo>
                <a:cubicBezTo>
                  <a:pt x="3134" y="4842"/>
                  <a:pt x="3006" y="4992"/>
                  <a:pt x="2864" y="5037"/>
                </a:cubicBezTo>
                <a:cubicBezTo>
                  <a:pt x="2830" y="5045"/>
                  <a:pt x="2794" y="5048"/>
                  <a:pt x="2759" y="5048"/>
                </a:cubicBezTo>
                <a:cubicBezTo>
                  <a:pt x="2723" y="5048"/>
                  <a:pt x="2688" y="5045"/>
                  <a:pt x="2654" y="5037"/>
                </a:cubicBezTo>
                <a:cubicBezTo>
                  <a:pt x="2594" y="5030"/>
                  <a:pt x="2541" y="5030"/>
                  <a:pt x="2481" y="5030"/>
                </a:cubicBezTo>
                <a:cubicBezTo>
                  <a:pt x="2347" y="5045"/>
                  <a:pt x="2302" y="5112"/>
                  <a:pt x="2234" y="5224"/>
                </a:cubicBezTo>
                <a:cubicBezTo>
                  <a:pt x="2182" y="5299"/>
                  <a:pt x="2144" y="5374"/>
                  <a:pt x="2122" y="5464"/>
                </a:cubicBezTo>
                <a:cubicBezTo>
                  <a:pt x="2099" y="5539"/>
                  <a:pt x="2077" y="5614"/>
                  <a:pt x="2062" y="5689"/>
                </a:cubicBezTo>
                <a:cubicBezTo>
                  <a:pt x="2030" y="5732"/>
                  <a:pt x="2002" y="5749"/>
                  <a:pt x="1974" y="5749"/>
                </a:cubicBezTo>
                <a:cubicBezTo>
                  <a:pt x="1930" y="5749"/>
                  <a:pt x="1888" y="5705"/>
                  <a:pt x="1837" y="5659"/>
                </a:cubicBezTo>
                <a:cubicBezTo>
                  <a:pt x="1792" y="5607"/>
                  <a:pt x="1724" y="5577"/>
                  <a:pt x="1657" y="5569"/>
                </a:cubicBezTo>
                <a:cubicBezTo>
                  <a:pt x="1447" y="5577"/>
                  <a:pt x="1245" y="5974"/>
                  <a:pt x="1162" y="6131"/>
                </a:cubicBezTo>
                <a:cubicBezTo>
                  <a:pt x="953" y="6071"/>
                  <a:pt x="840" y="5772"/>
                  <a:pt x="630" y="5734"/>
                </a:cubicBezTo>
                <a:cubicBezTo>
                  <a:pt x="609" y="5730"/>
                  <a:pt x="591" y="5728"/>
                  <a:pt x="575" y="5728"/>
                </a:cubicBezTo>
                <a:cubicBezTo>
                  <a:pt x="496" y="5728"/>
                  <a:pt x="472" y="5776"/>
                  <a:pt x="390" y="5876"/>
                </a:cubicBezTo>
                <a:cubicBezTo>
                  <a:pt x="255" y="6041"/>
                  <a:pt x="128" y="6214"/>
                  <a:pt x="16" y="6394"/>
                </a:cubicBezTo>
                <a:lnTo>
                  <a:pt x="1" y="6424"/>
                </a:lnTo>
                <a:lnTo>
                  <a:pt x="1" y="14795"/>
                </a:lnTo>
                <a:cubicBezTo>
                  <a:pt x="398" y="14780"/>
                  <a:pt x="803" y="14743"/>
                  <a:pt x="1200" y="14743"/>
                </a:cubicBezTo>
                <a:lnTo>
                  <a:pt x="1709" y="14743"/>
                </a:lnTo>
                <a:cubicBezTo>
                  <a:pt x="2242" y="14743"/>
                  <a:pt x="2781" y="14743"/>
                  <a:pt x="3313" y="14765"/>
                </a:cubicBezTo>
                <a:cubicBezTo>
                  <a:pt x="3853" y="14788"/>
                  <a:pt x="4393" y="14840"/>
                  <a:pt x="4925" y="14923"/>
                </a:cubicBezTo>
                <a:cubicBezTo>
                  <a:pt x="5547" y="15020"/>
                  <a:pt x="6169" y="15080"/>
                  <a:pt x="6784" y="15170"/>
                </a:cubicBezTo>
                <a:cubicBezTo>
                  <a:pt x="7406" y="15267"/>
                  <a:pt x="8020" y="15417"/>
                  <a:pt x="8650" y="15485"/>
                </a:cubicBezTo>
                <a:cubicBezTo>
                  <a:pt x="9347" y="15567"/>
                  <a:pt x="10036" y="15672"/>
                  <a:pt x="10733" y="15747"/>
                </a:cubicBezTo>
                <a:cubicBezTo>
                  <a:pt x="11310" y="15815"/>
                  <a:pt x="11903" y="15890"/>
                  <a:pt x="12487" y="15905"/>
                </a:cubicBezTo>
                <a:cubicBezTo>
                  <a:pt x="12600" y="15907"/>
                  <a:pt x="12712" y="15908"/>
                  <a:pt x="12824" y="15908"/>
                </a:cubicBezTo>
                <a:cubicBezTo>
                  <a:pt x="13049" y="15908"/>
                  <a:pt x="13274" y="15905"/>
                  <a:pt x="13499" y="15905"/>
                </a:cubicBezTo>
                <a:lnTo>
                  <a:pt x="14144" y="15905"/>
                </a:lnTo>
                <a:cubicBezTo>
                  <a:pt x="14766" y="15905"/>
                  <a:pt x="15365" y="15905"/>
                  <a:pt x="15972" y="15732"/>
                </a:cubicBezTo>
                <a:cubicBezTo>
                  <a:pt x="16377" y="15620"/>
                  <a:pt x="16819" y="15515"/>
                  <a:pt x="17194" y="15335"/>
                </a:cubicBezTo>
                <a:cubicBezTo>
                  <a:pt x="17246" y="15305"/>
                  <a:pt x="17299" y="15275"/>
                  <a:pt x="17344" y="15238"/>
                </a:cubicBezTo>
                <a:cubicBezTo>
                  <a:pt x="17614" y="15238"/>
                  <a:pt x="17883" y="15238"/>
                  <a:pt x="18146" y="15223"/>
                </a:cubicBezTo>
                <a:cubicBezTo>
                  <a:pt x="19225" y="15163"/>
                  <a:pt x="20304" y="15133"/>
                  <a:pt x="21384" y="15095"/>
                </a:cubicBezTo>
                <a:cubicBezTo>
                  <a:pt x="22808" y="15043"/>
                  <a:pt x="24239" y="14975"/>
                  <a:pt x="25656" y="14825"/>
                </a:cubicBezTo>
                <a:cubicBezTo>
                  <a:pt x="26319" y="14758"/>
                  <a:pt x="26980" y="14737"/>
                  <a:pt x="27642" y="14737"/>
                </a:cubicBezTo>
                <a:cubicBezTo>
                  <a:pt x="28303" y="14737"/>
                  <a:pt x="28965" y="14758"/>
                  <a:pt x="29628" y="14773"/>
                </a:cubicBezTo>
                <a:cubicBezTo>
                  <a:pt x="30031" y="14784"/>
                  <a:pt x="30433" y="14819"/>
                  <a:pt x="30833" y="14819"/>
                </a:cubicBezTo>
                <a:cubicBezTo>
                  <a:pt x="30976" y="14819"/>
                  <a:pt x="31119" y="14815"/>
                  <a:pt x="31262" y="14803"/>
                </a:cubicBezTo>
                <a:cubicBezTo>
                  <a:pt x="31607" y="14780"/>
                  <a:pt x="31951" y="14750"/>
                  <a:pt x="32296" y="14735"/>
                </a:cubicBezTo>
                <a:cubicBezTo>
                  <a:pt x="32296" y="14885"/>
                  <a:pt x="32319" y="15058"/>
                  <a:pt x="32409" y="15148"/>
                </a:cubicBezTo>
                <a:cubicBezTo>
                  <a:pt x="32476" y="15193"/>
                  <a:pt x="32551" y="15215"/>
                  <a:pt x="32626" y="15223"/>
                </a:cubicBezTo>
                <a:cubicBezTo>
                  <a:pt x="33016" y="15297"/>
                  <a:pt x="33405" y="15342"/>
                  <a:pt x="33795" y="15342"/>
                </a:cubicBezTo>
                <a:cubicBezTo>
                  <a:pt x="34170" y="15342"/>
                  <a:pt x="34537" y="15290"/>
                  <a:pt x="34904" y="15282"/>
                </a:cubicBezTo>
                <a:cubicBezTo>
                  <a:pt x="35027" y="15280"/>
                  <a:pt x="35148" y="15279"/>
                  <a:pt x="35269" y="15279"/>
                </a:cubicBezTo>
                <a:cubicBezTo>
                  <a:pt x="35511" y="15279"/>
                  <a:pt x="35751" y="15282"/>
                  <a:pt x="35991" y="15282"/>
                </a:cubicBezTo>
                <a:cubicBezTo>
                  <a:pt x="36463" y="15282"/>
                  <a:pt x="36928" y="15275"/>
                  <a:pt x="37400" y="15245"/>
                </a:cubicBezTo>
                <a:cubicBezTo>
                  <a:pt x="37790" y="15223"/>
                  <a:pt x="38180" y="15215"/>
                  <a:pt x="38569" y="15185"/>
                </a:cubicBezTo>
                <a:cubicBezTo>
                  <a:pt x="38997" y="15148"/>
                  <a:pt x="39424" y="15080"/>
                  <a:pt x="39858" y="15043"/>
                </a:cubicBezTo>
                <a:cubicBezTo>
                  <a:pt x="40286" y="15005"/>
                  <a:pt x="40728" y="15020"/>
                  <a:pt x="41155" y="15005"/>
                </a:cubicBezTo>
                <a:cubicBezTo>
                  <a:pt x="41492" y="14992"/>
                  <a:pt x="41822" y="14974"/>
                  <a:pt x="42157" y="14974"/>
                </a:cubicBezTo>
                <a:cubicBezTo>
                  <a:pt x="42210" y="14974"/>
                  <a:pt x="42264" y="14974"/>
                  <a:pt x="42317" y="14975"/>
                </a:cubicBezTo>
                <a:cubicBezTo>
                  <a:pt x="42954" y="14983"/>
                  <a:pt x="43591" y="15035"/>
                  <a:pt x="44220" y="15125"/>
                </a:cubicBezTo>
                <a:cubicBezTo>
                  <a:pt x="44783" y="15215"/>
                  <a:pt x="45345" y="15290"/>
                  <a:pt x="45922" y="15342"/>
                </a:cubicBezTo>
                <a:cubicBezTo>
                  <a:pt x="46619" y="15402"/>
                  <a:pt x="47323" y="15380"/>
                  <a:pt x="48028" y="15402"/>
                </a:cubicBezTo>
                <a:cubicBezTo>
                  <a:pt x="49010" y="15432"/>
                  <a:pt x="50007" y="15417"/>
                  <a:pt x="50988" y="15470"/>
                </a:cubicBezTo>
                <a:cubicBezTo>
                  <a:pt x="51672" y="15510"/>
                  <a:pt x="52349" y="15602"/>
                  <a:pt x="53031" y="15602"/>
                </a:cubicBezTo>
                <a:cubicBezTo>
                  <a:pt x="53119" y="15602"/>
                  <a:pt x="53208" y="15601"/>
                  <a:pt x="53297" y="15597"/>
                </a:cubicBezTo>
                <a:cubicBezTo>
                  <a:pt x="53477" y="15590"/>
                  <a:pt x="53649" y="15582"/>
                  <a:pt x="53829" y="15567"/>
                </a:cubicBezTo>
                <a:cubicBezTo>
                  <a:pt x="53896" y="15560"/>
                  <a:pt x="54106" y="15552"/>
                  <a:pt x="54174" y="15470"/>
                </a:cubicBezTo>
                <a:cubicBezTo>
                  <a:pt x="54264" y="15342"/>
                  <a:pt x="54114" y="15215"/>
                  <a:pt x="54046" y="15110"/>
                </a:cubicBezTo>
                <a:cubicBezTo>
                  <a:pt x="53994" y="15020"/>
                  <a:pt x="53956" y="14908"/>
                  <a:pt x="53941" y="14803"/>
                </a:cubicBezTo>
                <a:lnTo>
                  <a:pt x="53941" y="14803"/>
                </a:lnTo>
                <a:cubicBezTo>
                  <a:pt x="54533" y="14885"/>
                  <a:pt x="55126" y="14945"/>
                  <a:pt x="55710" y="15035"/>
                </a:cubicBezTo>
                <a:cubicBezTo>
                  <a:pt x="56332" y="15133"/>
                  <a:pt x="56947" y="15275"/>
                  <a:pt x="57569" y="15350"/>
                </a:cubicBezTo>
                <a:cubicBezTo>
                  <a:pt x="58266" y="15425"/>
                  <a:pt x="58963" y="15537"/>
                  <a:pt x="59660" y="15612"/>
                </a:cubicBezTo>
                <a:cubicBezTo>
                  <a:pt x="60237" y="15672"/>
                  <a:pt x="60829" y="15747"/>
                  <a:pt x="61414" y="15762"/>
                </a:cubicBezTo>
                <a:lnTo>
                  <a:pt x="61676" y="15762"/>
                </a:lnTo>
                <a:lnTo>
                  <a:pt x="61676" y="5232"/>
                </a:lnTo>
                <a:cubicBezTo>
                  <a:pt x="61665" y="5236"/>
                  <a:pt x="61654" y="5238"/>
                  <a:pt x="61642" y="5238"/>
                </a:cubicBezTo>
                <a:cubicBezTo>
                  <a:pt x="61631" y="5238"/>
                  <a:pt x="61620" y="5236"/>
                  <a:pt x="61609" y="5232"/>
                </a:cubicBezTo>
                <a:cubicBezTo>
                  <a:pt x="61519" y="5209"/>
                  <a:pt x="61451" y="5045"/>
                  <a:pt x="61406" y="4970"/>
                </a:cubicBezTo>
                <a:cubicBezTo>
                  <a:pt x="61354" y="4865"/>
                  <a:pt x="61294" y="4595"/>
                  <a:pt x="61189" y="4512"/>
                </a:cubicBezTo>
                <a:cubicBezTo>
                  <a:pt x="61157" y="4493"/>
                  <a:pt x="61124" y="4483"/>
                  <a:pt x="61090" y="4483"/>
                </a:cubicBezTo>
                <a:cubicBezTo>
                  <a:pt x="61060" y="4483"/>
                  <a:pt x="61030" y="4491"/>
                  <a:pt x="61002" y="4505"/>
                </a:cubicBezTo>
                <a:cubicBezTo>
                  <a:pt x="60968" y="4518"/>
                  <a:pt x="60934" y="4526"/>
                  <a:pt x="60901" y="4526"/>
                </a:cubicBezTo>
                <a:cubicBezTo>
                  <a:pt x="60861" y="4526"/>
                  <a:pt x="60821" y="4515"/>
                  <a:pt x="60784" y="4490"/>
                </a:cubicBezTo>
                <a:cubicBezTo>
                  <a:pt x="60574" y="4340"/>
                  <a:pt x="60447" y="3965"/>
                  <a:pt x="60319" y="3748"/>
                </a:cubicBezTo>
                <a:cubicBezTo>
                  <a:pt x="60252" y="3628"/>
                  <a:pt x="60177" y="3516"/>
                  <a:pt x="60102" y="3403"/>
                </a:cubicBezTo>
                <a:cubicBezTo>
                  <a:pt x="60027" y="3298"/>
                  <a:pt x="59990" y="3148"/>
                  <a:pt x="59877" y="3081"/>
                </a:cubicBezTo>
                <a:cubicBezTo>
                  <a:pt x="59744" y="3172"/>
                  <a:pt x="59683" y="3224"/>
                  <a:pt x="59528" y="3224"/>
                </a:cubicBezTo>
                <a:cubicBezTo>
                  <a:pt x="59517" y="3224"/>
                  <a:pt x="59506" y="3224"/>
                  <a:pt x="59495" y="3223"/>
                </a:cubicBezTo>
                <a:cubicBezTo>
                  <a:pt x="59323" y="3216"/>
                  <a:pt x="59195" y="3118"/>
                  <a:pt x="59023" y="3111"/>
                </a:cubicBezTo>
                <a:cubicBezTo>
                  <a:pt x="59019" y="3111"/>
                  <a:pt x="59014" y="3111"/>
                  <a:pt x="59010" y="3111"/>
                </a:cubicBezTo>
                <a:cubicBezTo>
                  <a:pt x="58832" y="3111"/>
                  <a:pt x="58749" y="3262"/>
                  <a:pt x="58588" y="3321"/>
                </a:cubicBezTo>
                <a:cubicBezTo>
                  <a:pt x="58468" y="3366"/>
                  <a:pt x="58386" y="3366"/>
                  <a:pt x="58311" y="3486"/>
                </a:cubicBezTo>
                <a:cubicBezTo>
                  <a:pt x="58250" y="3589"/>
                  <a:pt x="58204" y="3708"/>
                  <a:pt x="58096" y="3708"/>
                </a:cubicBezTo>
                <a:cubicBezTo>
                  <a:pt x="58071" y="3708"/>
                  <a:pt x="58043" y="3702"/>
                  <a:pt x="58011" y="3688"/>
                </a:cubicBezTo>
                <a:cubicBezTo>
                  <a:pt x="57824" y="3613"/>
                  <a:pt x="57794" y="3313"/>
                  <a:pt x="57591" y="3268"/>
                </a:cubicBezTo>
                <a:cubicBezTo>
                  <a:pt x="57573" y="3272"/>
                  <a:pt x="57554" y="3274"/>
                  <a:pt x="57535" y="3274"/>
                </a:cubicBezTo>
                <a:cubicBezTo>
                  <a:pt x="57516" y="3274"/>
                  <a:pt x="57498" y="3272"/>
                  <a:pt x="57479" y="3268"/>
                </a:cubicBezTo>
                <a:cubicBezTo>
                  <a:pt x="57419" y="3246"/>
                  <a:pt x="57374" y="3208"/>
                  <a:pt x="57329" y="3163"/>
                </a:cubicBezTo>
                <a:cubicBezTo>
                  <a:pt x="57217" y="3088"/>
                  <a:pt x="57119" y="2983"/>
                  <a:pt x="57044" y="2871"/>
                </a:cubicBezTo>
                <a:cubicBezTo>
                  <a:pt x="56917" y="2669"/>
                  <a:pt x="56894" y="2421"/>
                  <a:pt x="56759" y="2211"/>
                </a:cubicBezTo>
                <a:cubicBezTo>
                  <a:pt x="56699" y="2122"/>
                  <a:pt x="56625" y="2054"/>
                  <a:pt x="56542" y="1994"/>
                </a:cubicBezTo>
                <a:cubicBezTo>
                  <a:pt x="56445" y="1919"/>
                  <a:pt x="56385" y="1814"/>
                  <a:pt x="56295" y="1732"/>
                </a:cubicBezTo>
                <a:cubicBezTo>
                  <a:pt x="56236" y="1683"/>
                  <a:pt x="56197" y="1660"/>
                  <a:pt x="56161" y="1660"/>
                </a:cubicBezTo>
                <a:cubicBezTo>
                  <a:pt x="56120" y="1660"/>
                  <a:pt x="56082" y="1691"/>
                  <a:pt x="56017" y="1747"/>
                </a:cubicBezTo>
                <a:cubicBezTo>
                  <a:pt x="55921" y="1826"/>
                  <a:pt x="55853" y="1894"/>
                  <a:pt x="55792" y="1894"/>
                </a:cubicBezTo>
                <a:cubicBezTo>
                  <a:pt x="55744" y="1894"/>
                  <a:pt x="55700" y="1852"/>
                  <a:pt x="55650" y="1739"/>
                </a:cubicBezTo>
                <a:cubicBezTo>
                  <a:pt x="55590" y="1604"/>
                  <a:pt x="55508" y="1380"/>
                  <a:pt x="55388" y="1275"/>
                </a:cubicBezTo>
                <a:cubicBezTo>
                  <a:pt x="55340" y="1235"/>
                  <a:pt x="55322" y="1216"/>
                  <a:pt x="55302" y="1216"/>
                </a:cubicBezTo>
                <a:cubicBezTo>
                  <a:pt x="55285" y="1216"/>
                  <a:pt x="55265" y="1231"/>
                  <a:pt x="55223" y="1260"/>
                </a:cubicBezTo>
                <a:cubicBezTo>
                  <a:pt x="55141" y="1335"/>
                  <a:pt x="55058" y="1432"/>
                  <a:pt x="54998" y="1529"/>
                </a:cubicBezTo>
                <a:cubicBezTo>
                  <a:pt x="54916" y="1634"/>
                  <a:pt x="54803" y="1717"/>
                  <a:pt x="54721" y="1822"/>
                </a:cubicBezTo>
                <a:cubicBezTo>
                  <a:pt x="54683" y="1882"/>
                  <a:pt x="54638" y="1942"/>
                  <a:pt x="54593" y="1994"/>
                </a:cubicBezTo>
                <a:cubicBezTo>
                  <a:pt x="54548" y="2039"/>
                  <a:pt x="54481" y="2062"/>
                  <a:pt x="54436" y="2107"/>
                </a:cubicBezTo>
                <a:cubicBezTo>
                  <a:pt x="54384" y="2159"/>
                  <a:pt x="54331" y="2226"/>
                  <a:pt x="54271" y="2279"/>
                </a:cubicBezTo>
                <a:cubicBezTo>
                  <a:pt x="54159" y="2376"/>
                  <a:pt x="54016" y="2421"/>
                  <a:pt x="53911" y="2519"/>
                </a:cubicBezTo>
                <a:cubicBezTo>
                  <a:pt x="53829" y="2594"/>
                  <a:pt x="53776" y="2699"/>
                  <a:pt x="53761" y="2819"/>
                </a:cubicBezTo>
                <a:cubicBezTo>
                  <a:pt x="53761" y="2968"/>
                  <a:pt x="53911" y="3171"/>
                  <a:pt x="53844" y="3321"/>
                </a:cubicBezTo>
                <a:cubicBezTo>
                  <a:pt x="53649" y="3336"/>
                  <a:pt x="53439" y="3463"/>
                  <a:pt x="53259" y="3531"/>
                </a:cubicBezTo>
                <a:cubicBezTo>
                  <a:pt x="52952" y="3658"/>
                  <a:pt x="52705" y="3905"/>
                  <a:pt x="52585" y="4220"/>
                </a:cubicBezTo>
                <a:cubicBezTo>
                  <a:pt x="52555" y="4318"/>
                  <a:pt x="52517" y="4400"/>
                  <a:pt x="52472" y="4482"/>
                </a:cubicBezTo>
                <a:cubicBezTo>
                  <a:pt x="52465" y="4482"/>
                  <a:pt x="52465" y="4475"/>
                  <a:pt x="52457" y="4467"/>
                </a:cubicBezTo>
                <a:cubicBezTo>
                  <a:pt x="52248" y="4168"/>
                  <a:pt x="51963" y="3800"/>
                  <a:pt x="51618" y="3643"/>
                </a:cubicBezTo>
                <a:cubicBezTo>
                  <a:pt x="51511" y="3593"/>
                  <a:pt x="51392" y="3573"/>
                  <a:pt x="51270" y="3573"/>
                </a:cubicBezTo>
                <a:cubicBezTo>
                  <a:pt x="51119" y="3573"/>
                  <a:pt x="50964" y="3605"/>
                  <a:pt x="50831" y="3650"/>
                </a:cubicBezTo>
                <a:cubicBezTo>
                  <a:pt x="50663" y="3698"/>
                  <a:pt x="50433" y="3799"/>
                  <a:pt x="50236" y="3799"/>
                </a:cubicBezTo>
                <a:cubicBezTo>
                  <a:pt x="50187" y="3799"/>
                  <a:pt x="50140" y="3793"/>
                  <a:pt x="50096" y="3778"/>
                </a:cubicBezTo>
                <a:cubicBezTo>
                  <a:pt x="49774" y="3665"/>
                  <a:pt x="49527" y="3328"/>
                  <a:pt x="49265" y="3126"/>
                </a:cubicBezTo>
                <a:cubicBezTo>
                  <a:pt x="49077" y="2976"/>
                  <a:pt x="48875" y="2849"/>
                  <a:pt x="48650" y="2744"/>
                </a:cubicBezTo>
                <a:cubicBezTo>
                  <a:pt x="48610" y="2728"/>
                  <a:pt x="48587" y="2720"/>
                  <a:pt x="48569" y="2720"/>
                </a:cubicBezTo>
                <a:cubicBezTo>
                  <a:pt x="48535" y="2720"/>
                  <a:pt x="48515" y="2745"/>
                  <a:pt x="48433" y="2789"/>
                </a:cubicBezTo>
                <a:cubicBezTo>
                  <a:pt x="48393" y="2811"/>
                  <a:pt x="48309" y="2856"/>
                  <a:pt x="48245" y="2856"/>
                </a:cubicBezTo>
                <a:cubicBezTo>
                  <a:pt x="48225" y="2856"/>
                  <a:pt x="48207" y="2852"/>
                  <a:pt x="48193" y="2841"/>
                </a:cubicBezTo>
                <a:cubicBezTo>
                  <a:pt x="48155" y="2811"/>
                  <a:pt x="48148" y="2684"/>
                  <a:pt x="48133" y="2639"/>
                </a:cubicBezTo>
                <a:cubicBezTo>
                  <a:pt x="48095" y="2519"/>
                  <a:pt x="48043" y="2406"/>
                  <a:pt x="47968" y="2309"/>
                </a:cubicBezTo>
                <a:cubicBezTo>
                  <a:pt x="47887" y="2179"/>
                  <a:pt x="47853" y="2116"/>
                  <a:pt x="47769" y="2116"/>
                </a:cubicBezTo>
                <a:cubicBezTo>
                  <a:pt x="47737" y="2116"/>
                  <a:pt x="47698" y="2125"/>
                  <a:pt x="47646" y="2144"/>
                </a:cubicBezTo>
                <a:cubicBezTo>
                  <a:pt x="47551" y="2188"/>
                  <a:pt x="47451" y="2206"/>
                  <a:pt x="47346" y="2206"/>
                </a:cubicBezTo>
                <a:cubicBezTo>
                  <a:pt x="47326" y="2206"/>
                  <a:pt x="47306" y="2205"/>
                  <a:pt x="47286" y="2204"/>
                </a:cubicBezTo>
                <a:cubicBezTo>
                  <a:pt x="47061" y="2159"/>
                  <a:pt x="46941" y="1934"/>
                  <a:pt x="46784" y="1784"/>
                </a:cubicBezTo>
                <a:cubicBezTo>
                  <a:pt x="46701" y="1702"/>
                  <a:pt x="46604" y="1642"/>
                  <a:pt x="46491" y="1597"/>
                </a:cubicBezTo>
                <a:cubicBezTo>
                  <a:pt x="46424" y="1582"/>
                  <a:pt x="46349" y="1559"/>
                  <a:pt x="46282" y="1529"/>
                </a:cubicBezTo>
                <a:cubicBezTo>
                  <a:pt x="46214" y="1492"/>
                  <a:pt x="46162" y="1447"/>
                  <a:pt x="46124" y="1387"/>
                </a:cubicBezTo>
                <a:cubicBezTo>
                  <a:pt x="46064" y="1305"/>
                  <a:pt x="46034" y="1147"/>
                  <a:pt x="45937" y="1110"/>
                </a:cubicBezTo>
                <a:cubicBezTo>
                  <a:pt x="45896" y="1097"/>
                  <a:pt x="45852" y="1092"/>
                  <a:pt x="45807" y="1092"/>
                </a:cubicBezTo>
                <a:cubicBezTo>
                  <a:pt x="45771" y="1092"/>
                  <a:pt x="45734" y="1095"/>
                  <a:pt x="45697" y="1102"/>
                </a:cubicBezTo>
                <a:cubicBezTo>
                  <a:pt x="45626" y="1112"/>
                  <a:pt x="45565" y="1153"/>
                  <a:pt x="45506" y="1153"/>
                </a:cubicBezTo>
                <a:cubicBezTo>
                  <a:pt x="45477" y="1153"/>
                  <a:pt x="45449" y="1144"/>
                  <a:pt x="45420" y="1117"/>
                </a:cubicBezTo>
                <a:cubicBezTo>
                  <a:pt x="45270" y="975"/>
                  <a:pt x="45300" y="653"/>
                  <a:pt x="45075" y="563"/>
                </a:cubicBezTo>
                <a:cubicBezTo>
                  <a:pt x="45048" y="555"/>
                  <a:pt x="45022" y="552"/>
                  <a:pt x="44996" y="552"/>
                </a:cubicBezTo>
                <a:cubicBezTo>
                  <a:pt x="44940" y="552"/>
                  <a:pt x="44886" y="567"/>
                  <a:pt x="44835" y="593"/>
                </a:cubicBezTo>
                <a:cubicBezTo>
                  <a:pt x="44775" y="615"/>
                  <a:pt x="44715" y="630"/>
                  <a:pt x="44648" y="630"/>
                </a:cubicBezTo>
                <a:cubicBezTo>
                  <a:pt x="44505" y="630"/>
                  <a:pt x="44445" y="540"/>
                  <a:pt x="44333" y="458"/>
                </a:cubicBezTo>
                <a:cubicBezTo>
                  <a:pt x="44221" y="361"/>
                  <a:pt x="44085" y="313"/>
                  <a:pt x="43946" y="313"/>
                </a:cubicBezTo>
                <a:cubicBezTo>
                  <a:pt x="43880" y="313"/>
                  <a:pt x="43813" y="324"/>
                  <a:pt x="43748" y="345"/>
                </a:cubicBezTo>
                <a:cubicBezTo>
                  <a:pt x="43666" y="368"/>
                  <a:pt x="43561" y="390"/>
                  <a:pt x="43486" y="420"/>
                </a:cubicBezTo>
                <a:cubicBezTo>
                  <a:pt x="43411" y="450"/>
                  <a:pt x="43396" y="435"/>
                  <a:pt x="43366" y="518"/>
                </a:cubicBezTo>
                <a:cubicBezTo>
                  <a:pt x="43360" y="519"/>
                  <a:pt x="43353" y="520"/>
                  <a:pt x="43346" y="520"/>
                </a:cubicBezTo>
                <a:cubicBezTo>
                  <a:pt x="43238" y="520"/>
                  <a:pt x="43062" y="365"/>
                  <a:pt x="42991" y="315"/>
                </a:cubicBezTo>
                <a:cubicBezTo>
                  <a:pt x="42894" y="248"/>
                  <a:pt x="42804" y="173"/>
                  <a:pt x="42699" y="105"/>
                </a:cubicBezTo>
                <a:cubicBezTo>
                  <a:pt x="42662" y="75"/>
                  <a:pt x="42617" y="38"/>
                  <a:pt x="4257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 name="Google Shape;340;p20"/>
          <p:cNvGrpSpPr/>
          <p:nvPr/>
        </p:nvGrpSpPr>
        <p:grpSpPr>
          <a:xfrm>
            <a:off x="2260315" y="508030"/>
            <a:ext cx="3835685" cy="5198461"/>
            <a:chOff x="774825" y="1419275"/>
            <a:chExt cx="3470700" cy="2988975"/>
          </a:xfrm>
        </p:grpSpPr>
        <p:sp>
          <p:nvSpPr>
            <p:cNvPr id="341" name="Google Shape;341;p20"/>
            <p:cNvSpPr/>
            <p:nvPr/>
          </p:nvSpPr>
          <p:spPr>
            <a:xfrm>
              <a:off x="1289175" y="3254225"/>
              <a:ext cx="2434200" cy="353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0"/>
            <p:cNvSpPr/>
            <p:nvPr/>
          </p:nvSpPr>
          <p:spPr>
            <a:xfrm>
              <a:off x="952875" y="3775200"/>
              <a:ext cx="3106800" cy="263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0"/>
            <p:cNvSpPr/>
            <p:nvPr/>
          </p:nvSpPr>
          <p:spPr>
            <a:xfrm>
              <a:off x="774825" y="4009550"/>
              <a:ext cx="3470700" cy="398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0"/>
            <p:cNvSpPr/>
            <p:nvPr/>
          </p:nvSpPr>
          <p:spPr>
            <a:xfrm>
              <a:off x="1130900" y="3521350"/>
              <a:ext cx="2750700" cy="305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0"/>
            <p:cNvSpPr/>
            <p:nvPr/>
          </p:nvSpPr>
          <p:spPr>
            <a:xfrm>
              <a:off x="1679875" y="2560150"/>
              <a:ext cx="1652700" cy="353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0"/>
            <p:cNvSpPr/>
            <p:nvPr/>
          </p:nvSpPr>
          <p:spPr>
            <a:xfrm>
              <a:off x="1956850" y="2158225"/>
              <a:ext cx="1098600" cy="230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0"/>
            <p:cNvSpPr/>
            <p:nvPr/>
          </p:nvSpPr>
          <p:spPr>
            <a:xfrm>
              <a:off x="1851775" y="2045816"/>
              <a:ext cx="1309324" cy="193939"/>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0"/>
            <p:cNvSpPr/>
            <p:nvPr/>
          </p:nvSpPr>
          <p:spPr>
            <a:xfrm>
              <a:off x="1851775" y="1419275"/>
              <a:ext cx="1316786" cy="734004"/>
            </a:xfrm>
            <a:custGeom>
              <a:avLst/>
              <a:gdLst/>
              <a:ahLst/>
              <a:cxnLst/>
              <a:rect l="l" t="t" r="r" b="b"/>
              <a:pathLst>
                <a:path w="42354" h="23609" extrusionOk="0">
                  <a:moveTo>
                    <a:pt x="20701" y="0"/>
                  </a:moveTo>
                  <a:lnTo>
                    <a:pt x="20746" y="1979"/>
                  </a:lnTo>
                  <a:lnTo>
                    <a:pt x="18797" y="14420"/>
                  </a:lnTo>
                  <a:cubicBezTo>
                    <a:pt x="15852" y="16571"/>
                    <a:pt x="9511" y="20154"/>
                    <a:pt x="0" y="20154"/>
                  </a:cubicBezTo>
                  <a:cubicBezTo>
                    <a:pt x="0" y="20154"/>
                    <a:pt x="5726" y="23609"/>
                    <a:pt x="21053" y="23609"/>
                  </a:cubicBezTo>
                  <a:cubicBezTo>
                    <a:pt x="36380" y="23609"/>
                    <a:pt x="42114" y="20154"/>
                    <a:pt x="42114" y="20154"/>
                  </a:cubicBezTo>
                  <a:lnTo>
                    <a:pt x="42114" y="20154"/>
                  </a:lnTo>
                  <a:cubicBezTo>
                    <a:pt x="40892" y="20289"/>
                    <a:pt x="42354" y="20251"/>
                    <a:pt x="40892" y="20289"/>
                  </a:cubicBezTo>
                  <a:cubicBezTo>
                    <a:pt x="40716" y="20293"/>
                    <a:pt x="40538" y="20295"/>
                    <a:pt x="40358" y="20295"/>
                  </a:cubicBezTo>
                  <a:cubicBezTo>
                    <a:pt x="34841" y="20295"/>
                    <a:pt x="27707" y="18407"/>
                    <a:pt x="23047" y="14945"/>
                  </a:cubicBezTo>
                  <a:lnTo>
                    <a:pt x="21016" y="1979"/>
                  </a:lnTo>
                  <a:lnTo>
                    <a:pt x="21053" y="0"/>
                  </a:lnTo>
                  <a:lnTo>
                    <a:pt x="20881" y="1132"/>
                  </a:lnTo>
                  <a:lnTo>
                    <a:pt x="20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0"/>
            <p:cNvSpPr/>
            <p:nvPr/>
          </p:nvSpPr>
          <p:spPr>
            <a:xfrm>
              <a:off x="1531213" y="2436693"/>
              <a:ext cx="1957880" cy="290005"/>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0"/>
            <p:cNvSpPr/>
            <p:nvPr/>
          </p:nvSpPr>
          <p:spPr>
            <a:xfrm>
              <a:off x="1531213" y="2371700"/>
              <a:ext cx="1956510" cy="229979"/>
            </a:xfrm>
            <a:custGeom>
              <a:avLst/>
              <a:gdLst/>
              <a:ahLst/>
              <a:cxnLst/>
              <a:rect l="l" t="t" r="r" b="b"/>
              <a:pathLst>
                <a:path w="284894" h="33043" extrusionOk="0">
                  <a:moveTo>
                    <a:pt x="63804" y="0"/>
                  </a:moveTo>
                  <a:cubicBezTo>
                    <a:pt x="63804" y="0"/>
                    <a:pt x="43418" y="10432"/>
                    <a:pt x="13609" y="10432"/>
                  </a:cubicBezTo>
                  <a:cubicBezTo>
                    <a:pt x="9262" y="10432"/>
                    <a:pt x="4714" y="10210"/>
                    <a:pt x="0" y="9702"/>
                  </a:cubicBezTo>
                  <a:lnTo>
                    <a:pt x="0" y="9702"/>
                  </a:lnTo>
                  <a:cubicBezTo>
                    <a:pt x="0" y="9702"/>
                    <a:pt x="38751" y="33043"/>
                    <a:pt x="142447" y="33043"/>
                  </a:cubicBezTo>
                  <a:cubicBezTo>
                    <a:pt x="246143" y="33043"/>
                    <a:pt x="284893" y="9702"/>
                    <a:pt x="284894" y="9702"/>
                  </a:cubicBezTo>
                  <a:lnTo>
                    <a:pt x="284894" y="9702"/>
                  </a:lnTo>
                  <a:cubicBezTo>
                    <a:pt x="280180" y="10210"/>
                    <a:pt x="275632" y="10432"/>
                    <a:pt x="271285" y="10432"/>
                  </a:cubicBezTo>
                  <a:cubicBezTo>
                    <a:pt x="241476" y="10432"/>
                    <a:pt x="221090" y="0"/>
                    <a:pt x="221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0"/>
            <p:cNvSpPr/>
            <p:nvPr/>
          </p:nvSpPr>
          <p:spPr>
            <a:xfrm>
              <a:off x="1004099" y="2994664"/>
              <a:ext cx="3006097" cy="445268"/>
            </a:xfrm>
            <a:custGeom>
              <a:avLst/>
              <a:gdLst/>
              <a:ahLst/>
              <a:cxnLst/>
              <a:rect l="l" t="t" r="r" b="b"/>
              <a:pathLst>
                <a:path w="42114" h="6238" extrusionOk="0">
                  <a:moveTo>
                    <a:pt x="0" y="1"/>
                  </a:moveTo>
                  <a:lnTo>
                    <a:pt x="0" y="1"/>
                  </a:lnTo>
                  <a:cubicBezTo>
                    <a:pt x="0" y="1"/>
                    <a:pt x="420" y="2946"/>
                    <a:pt x="5899" y="4633"/>
                  </a:cubicBezTo>
                  <a:cubicBezTo>
                    <a:pt x="10883" y="6169"/>
                    <a:pt x="19362" y="6237"/>
                    <a:pt x="20833" y="6237"/>
                  </a:cubicBezTo>
                  <a:cubicBezTo>
                    <a:pt x="20977" y="6237"/>
                    <a:pt x="21053" y="6236"/>
                    <a:pt x="21053" y="6236"/>
                  </a:cubicBezTo>
                  <a:cubicBezTo>
                    <a:pt x="21053" y="6236"/>
                    <a:pt x="21130" y="6237"/>
                    <a:pt x="21274" y="6237"/>
                  </a:cubicBezTo>
                  <a:cubicBezTo>
                    <a:pt x="22746" y="6237"/>
                    <a:pt x="31232" y="6169"/>
                    <a:pt x="36216" y="4633"/>
                  </a:cubicBezTo>
                  <a:cubicBezTo>
                    <a:pt x="41687" y="2946"/>
                    <a:pt x="42114" y="1"/>
                    <a:pt x="42114" y="1"/>
                  </a:cubicBezTo>
                  <a:lnTo>
                    <a:pt x="42114" y="1"/>
                  </a:lnTo>
                  <a:cubicBezTo>
                    <a:pt x="35541" y="2609"/>
                    <a:pt x="21053" y="3456"/>
                    <a:pt x="21053" y="3456"/>
                  </a:cubicBezTo>
                  <a:cubicBezTo>
                    <a:pt x="21053" y="3456"/>
                    <a:pt x="6573" y="2609"/>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0"/>
            <p:cNvSpPr/>
            <p:nvPr/>
          </p:nvSpPr>
          <p:spPr>
            <a:xfrm>
              <a:off x="1004099" y="2894876"/>
              <a:ext cx="3004207" cy="353064"/>
            </a:xfrm>
            <a:custGeom>
              <a:avLst/>
              <a:gdLst/>
              <a:ahLst/>
              <a:cxnLst/>
              <a:rect l="l" t="t" r="r" b="b"/>
              <a:pathLst>
                <a:path w="284894" h="33043" extrusionOk="0">
                  <a:moveTo>
                    <a:pt x="63804" y="0"/>
                  </a:moveTo>
                  <a:cubicBezTo>
                    <a:pt x="63804" y="0"/>
                    <a:pt x="43418" y="10432"/>
                    <a:pt x="13609" y="10432"/>
                  </a:cubicBezTo>
                  <a:cubicBezTo>
                    <a:pt x="9262" y="10432"/>
                    <a:pt x="4714" y="10210"/>
                    <a:pt x="0" y="9702"/>
                  </a:cubicBezTo>
                  <a:lnTo>
                    <a:pt x="0" y="9702"/>
                  </a:lnTo>
                  <a:cubicBezTo>
                    <a:pt x="0" y="9702"/>
                    <a:pt x="38751" y="33043"/>
                    <a:pt x="142447" y="33043"/>
                  </a:cubicBezTo>
                  <a:cubicBezTo>
                    <a:pt x="246143" y="33043"/>
                    <a:pt x="284893" y="9702"/>
                    <a:pt x="284894" y="9702"/>
                  </a:cubicBezTo>
                  <a:lnTo>
                    <a:pt x="284894" y="9702"/>
                  </a:lnTo>
                  <a:cubicBezTo>
                    <a:pt x="280180" y="10210"/>
                    <a:pt x="275632" y="10432"/>
                    <a:pt x="271285" y="10432"/>
                  </a:cubicBezTo>
                  <a:cubicBezTo>
                    <a:pt x="241476" y="10432"/>
                    <a:pt x="221090" y="0"/>
                    <a:pt x="221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0"/>
            <p:cNvSpPr/>
            <p:nvPr/>
          </p:nvSpPr>
          <p:spPr>
            <a:xfrm>
              <a:off x="2247450" y="3720800"/>
              <a:ext cx="525300" cy="5787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354" name="Google Shape;354;p20"/>
          <p:cNvPicPr preferRelativeResize="0"/>
          <p:nvPr/>
        </p:nvPicPr>
        <p:blipFill>
          <a:blip r:embed="rId2">
            <a:alphaModFix/>
          </a:blip>
          <a:stretch>
            <a:fillRect/>
          </a:stretch>
        </p:blipFill>
        <p:spPr>
          <a:xfrm>
            <a:off x="-586365" y="3796634"/>
            <a:ext cx="7013901" cy="2950135"/>
          </a:xfrm>
          <a:prstGeom prst="rect">
            <a:avLst/>
          </a:prstGeom>
          <a:noFill/>
          <a:ln>
            <a:noFill/>
          </a:ln>
        </p:spPr>
      </p:pic>
      <p:sp>
        <p:nvSpPr>
          <p:cNvPr id="355" name="Google Shape;355;p20"/>
          <p:cNvSpPr/>
          <p:nvPr/>
        </p:nvSpPr>
        <p:spPr>
          <a:xfrm flipH="1">
            <a:off x="-51366" y="5264398"/>
            <a:ext cx="12288127" cy="1858143"/>
          </a:xfrm>
          <a:custGeom>
            <a:avLst/>
            <a:gdLst/>
            <a:ahLst/>
            <a:cxnLst/>
            <a:rect l="l" t="t" r="r" b="b"/>
            <a:pathLst>
              <a:path w="56415" h="17682" extrusionOk="0">
                <a:moveTo>
                  <a:pt x="8193" y="0"/>
                </a:moveTo>
                <a:cubicBezTo>
                  <a:pt x="7889" y="0"/>
                  <a:pt x="7601" y="112"/>
                  <a:pt x="7368" y="308"/>
                </a:cubicBezTo>
                <a:cubicBezTo>
                  <a:pt x="6611" y="938"/>
                  <a:pt x="4865" y="1650"/>
                  <a:pt x="4865" y="1650"/>
                </a:cubicBezTo>
                <a:lnTo>
                  <a:pt x="1" y="5607"/>
                </a:lnTo>
                <a:lnTo>
                  <a:pt x="1" y="17681"/>
                </a:lnTo>
                <a:lnTo>
                  <a:pt x="56415" y="17681"/>
                </a:lnTo>
                <a:lnTo>
                  <a:pt x="56415" y="5952"/>
                </a:lnTo>
                <a:lnTo>
                  <a:pt x="52383" y="5607"/>
                </a:lnTo>
                <a:cubicBezTo>
                  <a:pt x="52383" y="5607"/>
                  <a:pt x="51221" y="5195"/>
                  <a:pt x="50404" y="5195"/>
                </a:cubicBezTo>
                <a:cubicBezTo>
                  <a:pt x="49647" y="5195"/>
                  <a:pt x="49045" y="4545"/>
                  <a:pt x="48078" y="4545"/>
                </a:cubicBezTo>
                <a:cubicBezTo>
                  <a:pt x="48001" y="4545"/>
                  <a:pt x="47922" y="4549"/>
                  <a:pt x="47841" y="4558"/>
                </a:cubicBezTo>
                <a:cubicBezTo>
                  <a:pt x="47807" y="4561"/>
                  <a:pt x="47771" y="4563"/>
                  <a:pt x="47733" y="4563"/>
                </a:cubicBezTo>
                <a:cubicBezTo>
                  <a:pt x="46489" y="4563"/>
                  <a:pt x="42621" y="2844"/>
                  <a:pt x="41553" y="1957"/>
                </a:cubicBezTo>
                <a:cubicBezTo>
                  <a:pt x="41046" y="1543"/>
                  <a:pt x="40443" y="1430"/>
                  <a:pt x="39898" y="1430"/>
                </a:cubicBezTo>
                <a:cubicBezTo>
                  <a:pt x="39250" y="1430"/>
                  <a:pt x="38685" y="1590"/>
                  <a:pt x="38465" y="1590"/>
                </a:cubicBezTo>
                <a:cubicBezTo>
                  <a:pt x="38083" y="1590"/>
                  <a:pt x="37694" y="968"/>
                  <a:pt x="37361" y="968"/>
                </a:cubicBezTo>
                <a:cubicBezTo>
                  <a:pt x="37342" y="968"/>
                  <a:pt x="37322" y="971"/>
                  <a:pt x="37303" y="975"/>
                </a:cubicBezTo>
                <a:cubicBezTo>
                  <a:pt x="36951" y="1058"/>
                  <a:pt x="36831" y="1305"/>
                  <a:pt x="36366" y="1357"/>
                </a:cubicBezTo>
                <a:cubicBezTo>
                  <a:pt x="36345" y="1360"/>
                  <a:pt x="36324" y="1361"/>
                  <a:pt x="36303" y="1361"/>
                </a:cubicBezTo>
                <a:cubicBezTo>
                  <a:pt x="35862" y="1361"/>
                  <a:pt x="35515" y="775"/>
                  <a:pt x="34792" y="660"/>
                </a:cubicBezTo>
                <a:cubicBezTo>
                  <a:pt x="34725" y="650"/>
                  <a:pt x="34649" y="646"/>
                  <a:pt x="34566" y="646"/>
                </a:cubicBezTo>
                <a:cubicBezTo>
                  <a:pt x="33721" y="646"/>
                  <a:pt x="32140" y="1144"/>
                  <a:pt x="31075" y="1650"/>
                </a:cubicBezTo>
                <a:cubicBezTo>
                  <a:pt x="30599" y="1878"/>
                  <a:pt x="28147" y="1959"/>
                  <a:pt x="25331" y="1959"/>
                </a:cubicBezTo>
                <a:cubicBezTo>
                  <a:pt x="21228" y="1959"/>
                  <a:pt x="16353" y="1787"/>
                  <a:pt x="15695" y="1650"/>
                </a:cubicBezTo>
                <a:cubicBezTo>
                  <a:pt x="14631" y="1425"/>
                  <a:pt x="13126" y="823"/>
                  <a:pt x="12058" y="823"/>
                </a:cubicBezTo>
                <a:cubicBezTo>
                  <a:pt x="12021" y="823"/>
                  <a:pt x="11984" y="824"/>
                  <a:pt x="11948" y="825"/>
                </a:cubicBezTo>
                <a:cubicBezTo>
                  <a:pt x="11896" y="827"/>
                  <a:pt x="11844" y="828"/>
                  <a:pt x="11791" y="828"/>
                </a:cubicBezTo>
                <a:cubicBezTo>
                  <a:pt x="10770" y="828"/>
                  <a:pt x="9683" y="429"/>
                  <a:pt x="9355" y="308"/>
                </a:cubicBezTo>
                <a:cubicBezTo>
                  <a:pt x="9130" y="233"/>
                  <a:pt x="8703" y="1"/>
                  <a:pt x="8223" y="1"/>
                </a:cubicBezTo>
                <a:cubicBezTo>
                  <a:pt x="8213" y="1"/>
                  <a:pt x="8203" y="0"/>
                  <a:pt x="8193"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6" name="Google Shape;356;p20"/>
          <p:cNvSpPr txBox="1">
            <a:spLocks noGrp="1"/>
          </p:cNvSpPr>
          <p:nvPr>
            <p:ph type="title"/>
          </p:nvPr>
        </p:nvSpPr>
        <p:spPr>
          <a:xfrm>
            <a:off x="6575533" y="719333"/>
            <a:ext cx="4283600" cy="90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6667"/>
            </a:lvl1pPr>
            <a:lvl2pPr lvl="1" algn="ctr" rtl="0">
              <a:spcBef>
                <a:spcPts val="0"/>
              </a:spcBef>
              <a:spcAft>
                <a:spcPts val="0"/>
              </a:spcAft>
              <a:buSzPts val="3300"/>
              <a:buNone/>
              <a:defRPr/>
            </a:lvl2pPr>
            <a:lvl3pPr lvl="2" algn="ctr" rtl="0">
              <a:spcBef>
                <a:spcPts val="0"/>
              </a:spcBef>
              <a:spcAft>
                <a:spcPts val="0"/>
              </a:spcAft>
              <a:buSzPts val="3300"/>
              <a:buNone/>
              <a:defRPr/>
            </a:lvl3pPr>
            <a:lvl4pPr lvl="3" algn="ctr" rtl="0">
              <a:spcBef>
                <a:spcPts val="0"/>
              </a:spcBef>
              <a:spcAft>
                <a:spcPts val="0"/>
              </a:spcAft>
              <a:buSzPts val="3300"/>
              <a:buNone/>
              <a:defRPr/>
            </a:lvl4pPr>
            <a:lvl5pPr lvl="4" algn="ctr" rtl="0">
              <a:spcBef>
                <a:spcPts val="0"/>
              </a:spcBef>
              <a:spcAft>
                <a:spcPts val="0"/>
              </a:spcAft>
              <a:buSzPts val="3300"/>
              <a:buNone/>
              <a:defRPr/>
            </a:lvl5pPr>
            <a:lvl6pPr lvl="5" algn="ctr" rtl="0">
              <a:spcBef>
                <a:spcPts val="0"/>
              </a:spcBef>
              <a:spcAft>
                <a:spcPts val="0"/>
              </a:spcAft>
              <a:buSzPts val="3300"/>
              <a:buNone/>
              <a:defRPr/>
            </a:lvl6pPr>
            <a:lvl7pPr lvl="6" algn="ctr" rtl="0">
              <a:spcBef>
                <a:spcPts val="0"/>
              </a:spcBef>
              <a:spcAft>
                <a:spcPts val="0"/>
              </a:spcAft>
              <a:buSzPts val="3300"/>
              <a:buNone/>
              <a:defRPr/>
            </a:lvl7pPr>
            <a:lvl8pPr lvl="7" algn="ctr" rtl="0">
              <a:spcBef>
                <a:spcPts val="0"/>
              </a:spcBef>
              <a:spcAft>
                <a:spcPts val="0"/>
              </a:spcAft>
              <a:buSzPts val="3300"/>
              <a:buNone/>
              <a:defRPr/>
            </a:lvl8pPr>
            <a:lvl9pPr lvl="8" algn="ctr" rtl="0">
              <a:spcBef>
                <a:spcPts val="0"/>
              </a:spcBef>
              <a:spcAft>
                <a:spcPts val="0"/>
              </a:spcAft>
              <a:buSzPts val="3300"/>
              <a:buNone/>
              <a:defRPr/>
            </a:lvl9pPr>
          </a:lstStyle>
          <a:p>
            <a:endParaRPr/>
          </a:p>
        </p:txBody>
      </p:sp>
      <p:sp>
        <p:nvSpPr>
          <p:cNvPr id="357" name="Google Shape;357;p20"/>
          <p:cNvSpPr txBox="1">
            <a:spLocks noGrp="1"/>
          </p:cNvSpPr>
          <p:nvPr>
            <p:ph type="subTitle" idx="1"/>
          </p:nvPr>
        </p:nvSpPr>
        <p:spPr>
          <a:xfrm>
            <a:off x="6427533" y="1583000"/>
            <a:ext cx="4579600" cy="151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59" name="Google Shape;359;p20"/>
          <p:cNvSpPr/>
          <p:nvPr/>
        </p:nvSpPr>
        <p:spPr>
          <a:xfrm flipH="1">
            <a:off x="540984" y="851846"/>
            <a:ext cx="151365" cy="48660"/>
          </a:xfrm>
          <a:custGeom>
            <a:avLst/>
            <a:gdLst/>
            <a:ahLst/>
            <a:cxnLst/>
            <a:rect l="l" t="t" r="r" b="b"/>
            <a:pathLst>
              <a:path w="3036" h="976" extrusionOk="0">
                <a:moveTo>
                  <a:pt x="255" y="1"/>
                </a:moveTo>
                <a:cubicBezTo>
                  <a:pt x="173" y="1"/>
                  <a:pt x="90" y="1"/>
                  <a:pt x="1" y="16"/>
                </a:cubicBezTo>
                <a:lnTo>
                  <a:pt x="8" y="16"/>
                </a:lnTo>
                <a:cubicBezTo>
                  <a:pt x="240" y="173"/>
                  <a:pt x="480" y="300"/>
                  <a:pt x="713" y="413"/>
                </a:cubicBezTo>
                <a:cubicBezTo>
                  <a:pt x="825" y="480"/>
                  <a:pt x="937" y="540"/>
                  <a:pt x="1035" y="600"/>
                </a:cubicBezTo>
                <a:cubicBezTo>
                  <a:pt x="1125" y="653"/>
                  <a:pt x="1207" y="720"/>
                  <a:pt x="1275" y="795"/>
                </a:cubicBezTo>
                <a:lnTo>
                  <a:pt x="1395" y="975"/>
                </a:lnTo>
                <a:lnTo>
                  <a:pt x="1597" y="840"/>
                </a:lnTo>
                <a:cubicBezTo>
                  <a:pt x="1814" y="713"/>
                  <a:pt x="2047" y="593"/>
                  <a:pt x="2286" y="480"/>
                </a:cubicBezTo>
                <a:cubicBezTo>
                  <a:pt x="2526" y="360"/>
                  <a:pt x="2774" y="241"/>
                  <a:pt x="3036" y="98"/>
                </a:cubicBezTo>
                <a:cubicBezTo>
                  <a:pt x="2908" y="75"/>
                  <a:pt x="2779" y="64"/>
                  <a:pt x="2650" y="64"/>
                </a:cubicBezTo>
                <a:cubicBezTo>
                  <a:pt x="2484" y="64"/>
                  <a:pt x="2319" y="83"/>
                  <a:pt x="2159" y="121"/>
                </a:cubicBezTo>
                <a:cubicBezTo>
                  <a:pt x="1927" y="166"/>
                  <a:pt x="1702" y="248"/>
                  <a:pt x="1492" y="353"/>
                </a:cubicBezTo>
                <a:cubicBezTo>
                  <a:pt x="1417" y="293"/>
                  <a:pt x="1335" y="248"/>
                  <a:pt x="1245" y="211"/>
                </a:cubicBezTo>
                <a:cubicBezTo>
                  <a:pt x="1117" y="151"/>
                  <a:pt x="982" y="106"/>
                  <a:pt x="840" y="68"/>
                </a:cubicBezTo>
                <a:cubicBezTo>
                  <a:pt x="645" y="23"/>
                  <a:pt x="450" y="1"/>
                  <a:pt x="255"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20"/>
          <p:cNvSpPr/>
          <p:nvPr/>
        </p:nvSpPr>
        <p:spPr>
          <a:xfrm flipH="1">
            <a:off x="692328" y="386333"/>
            <a:ext cx="139051" cy="67656"/>
          </a:xfrm>
          <a:custGeom>
            <a:avLst/>
            <a:gdLst/>
            <a:ahLst/>
            <a:cxnLst/>
            <a:rect l="l" t="t" r="r" b="b"/>
            <a:pathLst>
              <a:path w="2789" h="1357" extrusionOk="0">
                <a:moveTo>
                  <a:pt x="2788" y="0"/>
                </a:moveTo>
                <a:lnTo>
                  <a:pt x="2788" y="0"/>
                </a:lnTo>
                <a:cubicBezTo>
                  <a:pt x="2518" y="52"/>
                  <a:pt x="2264" y="165"/>
                  <a:pt x="2039" y="330"/>
                </a:cubicBezTo>
                <a:cubicBezTo>
                  <a:pt x="1851" y="450"/>
                  <a:pt x="1686" y="600"/>
                  <a:pt x="1552" y="764"/>
                </a:cubicBezTo>
                <a:cubicBezTo>
                  <a:pt x="1454" y="742"/>
                  <a:pt x="1364" y="727"/>
                  <a:pt x="1267" y="720"/>
                </a:cubicBezTo>
                <a:cubicBezTo>
                  <a:pt x="1227" y="717"/>
                  <a:pt x="1187" y="717"/>
                  <a:pt x="1148" y="717"/>
                </a:cubicBezTo>
                <a:cubicBezTo>
                  <a:pt x="1040" y="717"/>
                  <a:pt x="934" y="724"/>
                  <a:pt x="825" y="734"/>
                </a:cubicBezTo>
                <a:cubicBezTo>
                  <a:pt x="540" y="772"/>
                  <a:pt x="255" y="854"/>
                  <a:pt x="0" y="989"/>
                </a:cubicBezTo>
                <a:cubicBezTo>
                  <a:pt x="285" y="1049"/>
                  <a:pt x="562" y="1087"/>
                  <a:pt x="825" y="1117"/>
                </a:cubicBezTo>
                <a:cubicBezTo>
                  <a:pt x="1094" y="1147"/>
                  <a:pt x="1364" y="1184"/>
                  <a:pt x="1529" y="1267"/>
                </a:cubicBezTo>
                <a:lnTo>
                  <a:pt x="1739" y="1357"/>
                </a:lnTo>
                <a:lnTo>
                  <a:pt x="1844" y="1169"/>
                </a:lnTo>
                <a:cubicBezTo>
                  <a:pt x="1979" y="974"/>
                  <a:pt x="2121" y="787"/>
                  <a:pt x="2286" y="607"/>
                </a:cubicBezTo>
                <a:lnTo>
                  <a:pt x="278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9879928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61"/>
        <p:cNvGrpSpPr/>
        <p:nvPr/>
      </p:nvGrpSpPr>
      <p:grpSpPr>
        <a:xfrm>
          <a:off x="0" y="0"/>
          <a:ext cx="0" cy="0"/>
          <a:chOff x="0" y="0"/>
          <a:chExt cx="0" cy="0"/>
        </a:xfrm>
      </p:grpSpPr>
      <p:sp>
        <p:nvSpPr>
          <p:cNvPr id="362" name="Google Shape;362;p21"/>
          <p:cNvSpPr/>
          <p:nvPr/>
        </p:nvSpPr>
        <p:spPr>
          <a:xfrm>
            <a:off x="9148462" y="2287090"/>
            <a:ext cx="551615" cy="194391"/>
          </a:xfrm>
          <a:custGeom>
            <a:avLst/>
            <a:gdLst/>
            <a:ahLst/>
            <a:cxnLst/>
            <a:rect l="l" t="t" r="r" b="b"/>
            <a:pathLst>
              <a:path w="11064" h="3899" extrusionOk="0">
                <a:moveTo>
                  <a:pt x="1" y="1"/>
                </a:moveTo>
                <a:cubicBezTo>
                  <a:pt x="938" y="495"/>
                  <a:pt x="1860" y="975"/>
                  <a:pt x="2729" y="1507"/>
                </a:cubicBezTo>
                <a:lnTo>
                  <a:pt x="2737" y="1507"/>
                </a:lnTo>
                <a:cubicBezTo>
                  <a:pt x="3164" y="1762"/>
                  <a:pt x="3576" y="2054"/>
                  <a:pt x="3966" y="2369"/>
                </a:cubicBezTo>
                <a:cubicBezTo>
                  <a:pt x="4341" y="2676"/>
                  <a:pt x="4693" y="3014"/>
                  <a:pt x="4910" y="3381"/>
                </a:cubicBezTo>
                <a:lnTo>
                  <a:pt x="5202" y="3898"/>
                </a:lnTo>
                <a:lnTo>
                  <a:pt x="5645" y="3493"/>
                </a:lnTo>
                <a:cubicBezTo>
                  <a:pt x="6012" y="3156"/>
                  <a:pt x="6417" y="2849"/>
                  <a:pt x="6851" y="2586"/>
                </a:cubicBezTo>
                <a:cubicBezTo>
                  <a:pt x="7279" y="2302"/>
                  <a:pt x="7736" y="2054"/>
                  <a:pt x="8193" y="1792"/>
                </a:cubicBezTo>
                <a:cubicBezTo>
                  <a:pt x="9122" y="1282"/>
                  <a:pt x="10082" y="825"/>
                  <a:pt x="11063" y="420"/>
                </a:cubicBezTo>
                <a:lnTo>
                  <a:pt x="11063" y="420"/>
                </a:lnTo>
                <a:cubicBezTo>
                  <a:pt x="10516" y="428"/>
                  <a:pt x="9969" y="495"/>
                  <a:pt x="9437" y="623"/>
                </a:cubicBezTo>
                <a:cubicBezTo>
                  <a:pt x="8905" y="750"/>
                  <a:pt x="8380" y="915"/>
                  <a:pt x="7871" y="1110"/>
                </a:cubicBezTo>
                <a:cubicBezTo>
                  <a:pt x="7361" y="1305"/>
                  <a:pt x="6859" y="1545"/>
                  <a:pt x="6372" y="1807"/>
                </a:cubicBezTo>
                <a:cubicBezTo>
                  <a:pt x="6034" y="2002"/>
                  <a:pt x="5705" y="2219"/>
                  <a:pt x="5397" y="2452"/>
                </a:cubicBezTo>
                <a:cubicBezTo>
                  <a:pt x="5135" y="2152"/>
                  <a:pt x="4835" y="1882"/>
                  <a:pt x="4505" y="1657"/>
                </a:cubicBezTo>
                <a:cubicBezTo>
                  <a:pt x="4063" y="1335"/>
                  <a:pt x="3584" y="1065"/>
                  <a:pt x="3074" y="855"/>
                </a:cubicBezTo>
                <a:cubicBezTo>
                  <a:pt x="2587" y="638"/>
                  <a:pt x="2085" y="450"/>
                  <a:pt x="1567" y="308"/>
                </a:cubicBezTo>
                <a:cubicBezTo>
                  <a:pt x="1050" y="166"/>
                  <a:pt x="526" y="61"/>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3" name="Google Shape;363;p21"/>
          <p:cNvSpPr/>
          <p:nvPr/>
        </p:nvSpPr>
        <p:spPr>
          <a:xfrm>
            <a:off x="8650321" y="1551715"/>
            <a:ext cx="349047" cy="167468"/>
          </a:xfrm>
          <a:custGeom>
            <a:avLst/>
            <a:gdLst/>
            <a:ahLst/>
            <a:cxnLst/>
            <a:rect l="l" t="t" r="r" b="b"/>
            <a:pathLst>
              <a:path w="7001" h="3359" extrusionOk="0">
                <a:moveTo>
                  <a:pt x="7000" y="1"/>
                </a:moveTo>
                <a:lnTo>
                  <a:pt x="7000" y="1"/>
                </a:lnTo>
                <a:cubicBezTo>
                  <a:pt x="6656" y="61"/>
                  <a:pt x="6326" y="173"/>
                  <a:pt x="6011" y="323"/>
                </a:cubicBezTo>
                <a:cubicBezTo>
                  <a:pt x="5696" y="473"/>
                  <a:pt x="5396" y="645"/>
                  <a:pt x="5112" y="847"/>
                </a:cubicBezTo>
                <a:cubicBezTo>
                  <a:pt x="4827" y="1042"/>
                  <a:pt x="4557" y="1267"/>
                  <a:pt x="4302" y="1515"/>
                </a:cubicBezTo>
                <a:cubicBezTo>
                  <a:pt x="4167" y="1649"/>
                  <a:pt x="4040" y="1799"/>
                  <a:pt x="3920" y="1949"/>
                </a:cubicBezTo>
                <a:cubicBezTo>
                  <a:pt x="3718" y="1837"/>
                  <a:pt x="3508" y="1747"/>
                  <a:pt x="3290" y="1664"/>
                </a:cubicBezTo>
                <a:cubicBezTo>
                  <a:pt x="2931" y="1545"/>
                  <a:pt x="2563" y="1462"/>
                  <a:pt x="2189" y="1417"/>
                </a:cubicBezTo>
                <a:cubicBezTo>
                  <a:pt x="1898" y="1382"/>
                  <a:pt x="1607" y="1360"/>
                  <a:pt x="1317" y="1360"/>
                </a:cubicBezTo>
                <a:cubicBezTo>
                  <a:pt x="1240" y="1360"/>
                  <a:pt x="1164" y="1362"/>
                  <a:pt x="1087" y="1365"/>
                </a:cubicBezTo>
                <a:cubicBezTo>
                  <a:pt x="720" y="1380"/>
                  <a:pt x="352" y="1425"/>
                  <a:pt x="0" y="1507"/>
                </a:cubicBezTo>
                <a:cubicBezTo>
                  <a:pt x="697" y="1747"/>
                  <a:pt x="1372" y="1934"/>
                  <a:pt x="2024" y="2159"/>
                </a:cubicBezTo>
                <a:cubicBezTo>
                  <a:pt x="2339" y="2257"/>
                  <a:pt x="2646" y="2376"/>
                  <a:pt x="2953" y="2519"/>
                </a:cubicBezTo>
                <a:cubicBezTo>
                  <a:pt x="3230" y="2639"/>
                  <a:pt x="3485" y="2789"/>
                  <a:pt x="3725" y="2976"/>
                </a:cubicBezTo>
                <a:lnTo>
                  <a:pt x="4167" y="3358"/>
                </a:lnTo>
                <a:lnTo>
                  <a:pt x="4460" y="2849"/>
                </a:lnTo>
                <a:cubicBezTo>
                  <a:pt x="4729" y="2369"/>
                  <a:pt x="5164" y="1874"/>
                  <a:pt x="5591" y="1402"/>
                </a:cubicBezTo>
                <a:cubicBezTo>
                  <a:pt x="6026" y="930"/>
                  <a:pt x="6491" y="465"/>
                  <a:pt x="70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 name="Google Shape;364;p21"/>
          <p:cNvSpPr/>
          <p:nvPr/>
        </p:nvSpPr>
        <p:spPr>
          <a:xfrm>
            <a:off x="8881249" y="510611"/>
            <a:ext cx="210793" cy="96872"/>
          </a:xfrm>
          <a:custGeom>
            <a:avLst/>
            <a:gdLst/>
            <a:ahLst/>
            <a:cxnLst/>
            <a:rect l="l" t="t" r="r" b="b"/>
            <a:pathLst>
              <a:path w="4228" h="1943" extrusionOk="0">
                <a:moveTo>
                  <a:pt x="4227" y="1"/>
                </a:moveTo>
                <a:lnTo>
                  <a:pt x="4227" y="1"/>
                </a:lnTo>
                <a:cubicBezTo>
                  <a:pt x="3822" y="98"/>
                  <a:pt x="3448" y="286"/>
                  <a:pt x="3110" y="540"/>
                </a:cubicBezTo>
                <a:cubicBezTo>
                  <a:pt x="2833" y="735"/>
                  <a:pt x="2586" y="975"/>
                  <a:pt x="2376" y="1245"/>
                </a:cubicBezTo>
                <a:cubicBezTo>
                  <a:pt x="2241" y="1170"/>
                  <a:pt x="2106" y="1103"/>
                  <a:pt x="1964" y="1050"/>
                </a:cubicBezTo>
                <a:cubicBezTo>
                  <a:pt x="1754" y="975"/>
                  <a:pt x="1537" y="923"/>
                  <a:pt x="1312" y="893"/>
                </a:cubicBezTo>
                <a:cubicBezTo>
                  <a:pt x="1111" y="862"/>
                  <a:pt x="910" y="846"/>
                  <a:pt x="708" y="846"/>
                </a:cubicBezTo>
                <a:cubicBezTo>
                  <a:pt x="471" y="846"/>
                  <a:pt x="235" y="867"/>
                  <a:pt x="0" y="908"/>
                </a:cubicBezTo>
                <a:cubicBezTo>
                  <a:pt x="420" y="1035"/>
                  <a:pt x="832" y="1133"/>
                  <a:pt x="1229" y="1260"/>
                </a:cubicBezTo>
                <a:cubicBezTo>
                  <a:pt x="1626" y="1387"/>
                  <a:pt x="2016" y="1537"/>
                  <a:pt x="2279" y="1755"/>
                </a:cubicBezTo>
                <a:lnTo>
                  <a:pt x="2503" y="1942"/>
                </a:lnTo>
                <a:lnTo>
                  <a:pt x="2646" y="1695"/>
                </a:lnTo>
                <a:cubicBezTo>
                  <a:pt x="2848" y="1372"/>
                  <a:pt x="3080" y="1080"/>
                  <a:pt x="3350" y="818"/>
                </a:cubicBezTo>
                <a:cubicBezTo>
                  <a:pt x="3628" y="533"/>
                  <a:pt x="3912" y="263"/>
                  <a:pt x="42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 name="Google Shape;365;p21"/>
          <p:cNvSpPr/>
          <p:nvPr/>
        </p:nvSpPr>
        <p:spPr>
          <a:xfrm>
            <a:off x="9193036" y="1226902"/>
            <a:ext cx="258257" cy="92335"/>
          </a:xfrm>
          <a:custGeom>
            <a:avLst/>
            <a:gdLst/>
            <a:ahLst/>
            <a:cxnLst/>
            <a:rect l="l" t="t" r="r" b="b"/>
            <a:pathLst>
              <a:path w="5180" h="1852" extrusionOk="0">
                <a:moveTo>
                  <a:pt x="1" y="1"/>
                </a:moveTo>
                <a:lnTo>
                  <a:pt x="1" y="1"/>
                </a:lnTo>
                <a:cubicBezTo>
                  <a:pt x="436" y="240"/>
                  <a:pt x="870" y="473"/>
                  <a:pt x="1275" y="720"/>
                </a:cubicBezTo>
                <a:lnTo>
                  <a:pt x="1275" y="728"/>
                </a:lnTo>
                <a:cubicBezTo>
                  <a:pt x="1477" y="847"/>
                  <a:pt x="1665" y="982"/>
                  <a:pt x="1845" y="1132"/>
                </a:cubicBezTo>
                <a:cubicBezTo>
                  <a:pt x="2017" y="1260"/>
                  <a:pt x="2167" y="1417"/>
                  <a:pt x="2287" y="1597"/>
                </a:cubicBezTo>
                <a:lnTo>
                  <a:pt x="2429" y="1852"/>
                </a:lnTo>
                <a:lnTo>
                  <a:pt x="2654" y="1649"/>
                </a:lnTo>
                <a:cubicBezTo>
                  <a:pt x="2984" y="1350"/>
                  <a:pt x="3419" y="1095"/>
                  <a:pt x="3838" y="855"/>
                </a:cubicBezTo>
                <a:cubicBezTo>
                  <a:pt x="4265" y="615"/>
                  <a:pt x="4708" y="398"/>
                  <a:pt x="5180" y="203"/>
                </a:cubicBezTo>
                <a:lnTo>
                  <a:pt x="5180" y="203"/>
                </a:lnTo>
                <a:cubicBezTo>
                  <a:pt x="4663" y="218"/>
                  <a:pt x="4153" y="323"/>
                  <a:pt x="3681" y="518"/>
                </a:cubicBezTo>
                <a:cubicBezTo>
                  <a:pt x="3269" y="668"/>
                  <a:pt x="2879" y="870"/>
                  <a:pt x="2527" y="1132"/>
                </a:cubicBezTo>
                <a:cubicBezTo>
                  <a:pt x="2407" y="997"/>
                  <a:pt x="2264" y="870"/>
                  <a:pt x="2122" y="765"/>
                </a:cubicBezTo>
                <a:cubicBezTo>
                  <a:pt x="1905" y="615"/>
                  <a:pt x="1680" y="495"/>
                  <a:pt x="1447" y="390"/>
                </a:cubicBezTo>
                <a:cubicBezTo>
                  <a:pt x="983" y="188"/>
                  <a:pt x="496" y="53"/>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366" name="Google Shape;366;p21"/>
          <p:cNvPicPr preferRelativeResize="0"/>
          <p:nvPr/>
        </p:nvPicPr>
        <p:blipFill>
          <a:blip r:embed="rId2">
            <a:alphaModFix/>
          </a:blip>
          <a:stretch>
            <a:fillRect/>
          </a:stretch>
        </p:blipFill>
        <p:spPr>
          <a:xfrm>
            <a:off x="-1564499" y="77127"/>
            <a:ext cx="7983009" cy="3307367"/>
          </a:xfrm>
          <a:prstGeom prst="rect">
            <a:avLst/>
          </a:prstGeom>
          <a:noFill/>
          <a:ln>
            <a:noFill/>
          </a:ln>
        </p:spPr>
      </p:pic>
      <p:pic>
        <p:nvPicPr>
          <p:cNvPr id="367" name="Google Shape;367;p21"/>
          <p:cNvPicPr preferRelativeResize="0"/>
          <p:nvPr/>
        </p:nvPicPr>
        <p:blipFill>
          <a:blip r:embed="rId3">
            <a:alphaModFix/>
          </a:blip>
          <a:stretch>
            <a:fillRect/>
          </a:stretch>
        </p:blipFill>
        <p:spPr>
          <a:xfrm>
            <a:off x="5598918" y="2087483"/>
            <a:ext cx="4985265" cy="2336000"/>
          </a:xfrm>
          <a:prstGeom prst="rect">
            <a:avLst/>
          </a:prstGeom>
          <a:noFill/>
          <a:ln>
            <a:noFill/>
          </a:ln>
        </p:spPr>
      </p:pic>
      <p:sp>
        <p:nvSpPr>
          <p:cNvPr id="368" name="Google Shape;368;p21"/>
          <p:cNvSpPr/>
          <p:nvPr/>
        </p:nvSpPr>
        <p:spPr>
          <a:xfrm>
            <a:off x="-336832" y="4947766"/>
            <a:ext cx="12809875" cy="1801751"/>
          </a:xfrm>
          <a:custGeom>
            <a:avLst/>
            <a:gdLst/>
            <a:ahLst/>
            <a:cxnLst/>
            <a:rect l="l" t="t" r="r" b="b"/>
            <a:pathLst>
              <a:path w="139364" h="19602" extrusionOk="0">
                <a:moveTo>
                  <a:pt x="11751" y="0"/>
                </a:moveTo>
                <a:cubicBezTo>
                  <a:pt x="10945" y="0"/>
                  <a:pt x="10039" y="630"/>
                  <a:pt x="9315" y="932"/>
                </a:cubicBezTo>
                <a:cubicBezTo>
                  <a:pt x="8675" y="1197"/>
                  <a:pt x="8220" y="1330"/>
                  <a:pt x="7709" y="1330"/>
                </a:cubicBezTo>
                <a:cubicBezTo>
                  <a:pt x="7406" y="1330"/>
                  <a:pt x="7084" y="1284"/>
                  <a:pt x="6691" y="1190"/>
                </a:cubicBezTo>
                <a:cubicBezTo>
                  <a:pt x="6505" y="1144"/>
                  <a:pt x="6333" y="1125"/>
                  <a:pt x="6171" y="1125"/>
                </a:cubicBezTo>
                <a:cubicBezTo>
                  <a:pt x="5573" y="1125"/>
                  <a:pt x="5102" y="1392"/>
                  <a:pt x="4463" y="1605"/>
                </a:cubicBezTo>
                <a:cubicBezTo>
                  <a:pt x="4149" y="1709"/>
                  <a:pt x="3827" y="1750"/>
                  <a:pt x="3502" y="1750"/>
                </a:cubicBezTo>
                <a:cubicBezTo>
                  <a:pt x="2348" y="1750"/>
                  <a:pt x="1140" y="1240"/>
                  <a:pt x="1" y="1240"/>
                </a:cubicBezTo>
                <a:cubicBezTo>
                  <a:pt x="1448" y="6244"/>
                  <a:pt x="1014" y="8875"/>
                  <a:pt x="894" y="11216"/>
                </a:cubicBezTo>
                <a:cubicBezTo>
                  <a:pt x="844" y="12198"/>
                  <a:pt x="372" y="14375"/>
                  <a:pt x="1234" y="15017"/>
                </a:cubicBezTo>
                <a:cubicBezTo>
                  <a:pt x="1505" y="15216"/>
                  <a:pt x="1950" y="15266"/>
                  <a:pt x="2407" y="15266"/>
                </a:cubicBezTo>
                <a:cubicBezTo>
                  <a:pt x="2864" y="15266"/>
                  <a:pt x="3333" y="15216"/>
                  <a:pt x="3651" y="15212"/>
                </a:cubicBezTo>
                <a:cubicBezTo>
                  <a:pt x="4541" y="15204"/>
                  <a:pt x="5429" y="15199"/>
                  <a:pt x="6315" y="15199"/>
                </a:cubicBezTo>
                <a:cubicBezTo>
                  <a:pt x="10328" y="15199"/>
                  <a:pt x="14318" y="15304"/>
                  <a:pt x="18328" y="15716"/>
                </a:cubicBezTo>
                <a:cubicBezTo>
                  <a:pt x="28908" y="16805"/>
                  <a:pt x="39393" y="18378"/>
                  <a:pt x="50042" y="18806"/>
                </a:cubicBezTo>
                <a:cubicBezTo>
                  <a:pt x="52433" y="18901"/>
                  <a:pt x="54844" y="19017"/>
                  <a:pt x="57250" y="19017"/>
                </a:cubicBezTo>
                <a:cubicBezTo>
                  <a:pt x="59811" y="19017"/>
                  <a:pt x="62365" y="18885"/>
                  <a:pt x="64883" y="18454"/>
                </a:cubicBezTo>
                <a:cubicBezTo>
                  <a:pt x="66299" y="18215"/>
                  <a:pt x="67785" y="17925"/>
                  <a:pt x="69144" y="17390"/>
                </a:cubicBezTo>
                <a:cubicBezTo>
                  <a:pt x="69345" y="17566"/>
                  <a:pt x="69578" y="17711"/>
                  <a:pt x="69824" y="17812"/>
                </a:cubicBezTo>
                <a:cubicBezTo>
                  <a:pt x="71284" y="18447"/>
                  <a:pt x="72914" y="18775"/>
                  <a:pt x="74469" y="19039"/>
                </a:cubicBezTo>
                <a:cubicBezTo>
                  <a:pt x="76981" y="19469"/>
                  <a:pt x="79528" y="19602"/>
                  <a:pt x="82080" y="19602"/>
                </a:cubicBezTo>
                <a:cubicBezTo>
                  <a:pt x="84494" y="19602"/>
                  <a:pt x="86914" y="19483"/>
                  <a:pt x="89316" y="19385"/>
                </a:cubicBezTo>
                <a:cubicBezTo>
                  <a:pt x="99958" y="18957"/>
                  <a:pt x="110444" y="17384"/>
                  <a:pt x="121030" y="16295"/>
                </a:cubicBezTo>
                <a:cubicBezTo>
                  <a:pt x="124977" y="15889"/>
                  <a:pt x="128903" y="15782"/>
                  <a:pt x="132849" y="15782"/>
                </a:cubicBezTo>
                <a:cubicBezTo>
                  <a:pt x="133798" y="15782"/>
                  <a:pt x="134749" y="15788"/>
                  <a:pt x="135701" y="15798"/>
                </a:cubicBezTo>
                <a:cubicBezTo>
                  <a:pt x="136016" y="15801"/>
                  <a:pt x="136482" y="15850"/>
                  <a:pt x="136936" y="15850"/>
                </a:cubicBezTo>
                <a:cubicBezTo>
                  <a:pt x="137398" y="15850"/>
                  <a:pt x="137848" y="15799"/>
                  <a:pt x="138117" y="15596"/>
                </a:cubicBezTo>
                <a:cubicBezTo>
                  <a:pt x="138986" y="14954"/>
                  <a:pt x="138508" y="12777"/>
                  <a:pt x="138457" y="11795"/>
                </a:cubicBezTo>
                <a:cubicBezTo>
                  <a:pt x="138344" y="9454"/>
                  <a:pt x="137916" y="6829"/>
                  <a:pt x="139364" y="1826"/>
                </a:cubicBezTo>
                <a:cubicBezTo>
                  <a:pt x="138225" y="1826"/>
                  <a:pt x="137017" y="2335"/>
                  <a:pt x="135862" y="2335"/>
                </a:cubicBezTo>
                <a:cubicBezTo>
                  <a:pt x="135537" y="2335"/>
                  <a:pt x="135216" y="2294"/>
                  <a:pt x="134901" y="2191"/>
                </a:cubicBezTo>
                <a:cubicBezTo>
                  <a:pt x="134254" y="1976"/>
                  <a:pt x="133784" y="1707"/>
                  <a:pt x="133182" y="1707"/>
                </a:cubicBezTo>
                <a:cubicBezTo>
                  <a:pt x="133023" y="1707"/>
                  <a:pt x="132856" y="1726"/>
                  <a:pt x="132673" y="1769"/>
                </a:cubicBezTo>
                <a:cubicBezTo>
                  <a:pt x="132277" y="1866"/>
                  <a:pt x="131952" y="1914"/>
                  <a:pt x="131646" y="1914"/>
                </a:cubicBezTo>
                <a:cubicBezTo>
                  <a:pt x="131139" y="1914"/>
                  <a:pt x="130686" y="1781"/>
                  <a:pt x="130049" y="1517"/>
                </a:cubicBezTo>
                <a:cubicBezTo>
                  <a:pt x="129331" y="1215"/>
                  <a:pt x="128419" y="586"/>
                  <a:pt x="127613" y="586"/>
                </a:cubicBezTo>
                <a:cubicBezTo>
                  <a:pt x="126631" y="586"/>
                  <a:pt x="125624" y="1511"/>
                  <a:pt x="124743" y="1882"/>
                </a:cubicBezTo>
                <a:cubicBezTo>
                  <a:pt x="123333" y="2474"/>
                  <a:pt x="122018" y="2260"/>
                  <a:pt x="120552" y="2430"/>
                </a:cubicBezTo>
                <a:cubicBezTo>
                  <a:pt x="118770" y="2638"/>
                  <a:pt x="117310" y="3122"/>
                  <a:pt x="115693" y="3758"/>
                </a:cubicBezTo>
                <a:cubicBezTo>
                  <a:pt x="115152" y="3966"/>
                  <a:pt x="114547" y="4041"/>
                  <a:pt x="113981" y="4161"/>
                </a:cubicBezTo>
                <a:cubicBezTo>
                  <a:pt x="113112" y="4343"/>
                  <a:pt x="112282" y="4639"/>
                  <a:pt x="111426" y="4847"/>
                </a:cubicBezTo>
                <a:cubicBezTo>
                  <a:pt x="111214" y="4897"/>
                  <a:pt x="111032" y="4918"/>
                  <a:pt x="110865" y="4918"/>
                </a:cubicBezTo>
                <a:cubicBezTo>
                  <a:pt x="110369" y="4918"/>
                  <a:pt x="110010" y="4730"/>
                  <a:pt x="109412" y="4570"/>
                </a:cubicBezTo>
                <a:cubicBezTo>
                  <a:pt x="108992" y="4456"/>
                  <a:pt x="108562" y="4400"/>
                  <a:pt x="108132" y="4400"/>
                </a:cubicBezTo>
                <a:cubicBezTo>
                  <a:pt x="107679" y="4400"/>
                  <a:pt x="107226" y="4463"/>
                  <a:pt x="106787" y="4589"/>
                </a:cubicBezTo>
                <a:cubicBezTo>
                  <a:pt x="106608" y="4640"/>
                  <a:pt x="106432" y="4660"/>
                  <a:pt x="106258" y="4660"/>
                </a:cubicBezTo>
                <a:cubicBezTo>
                  <a:pt x="105840" y="4660"/>
                  <a:pt x="105431" y="4549"/>
                  <a:pt x="105000" y="4513"/>
                </a:cubicBezTo>
                <a:cubicBezTo>
                  <a:pt x="104953" y="4509"/>
                  <a:pt x="104907" y="4507"/>
                  <a:pt x="104863" y="4507"/>
                </a:cubicBezTo>
                <a:cubicBezTo>
                  <a:pt x="104251" y="4507"/>
                  <a:pt x="103859" y="4886"/>
                  <a:pt x="103237" y="4998"/>
                </a:cubicBezTo>
                <a:cubicBezTo>
                  <a:pt x="103107" y="5022"/>
                  <a:pt x="102977" y="5033"/>
                  <a:pt x="102846" y="5033"/>
                </a:cubicBezTo>
                <a:cubicBezTo>
                  <a:pt x="102264" y="5033"/>
                  <a:pt x="101682" y="4820"/>
                  <a:pt x="101116" y="4645"/>
                </a:cubicBezTo>
                <a:cubicBezTo>
                  <a:pt x="100803" y="4550"/>
                  <a:pt x="100476" y="4464"/>
                  <a:pt x="100153" y="4464"/>
                </a:cubicBezTo>
                <a:cubicBezTo>
                  <a:pt x="100029" y="4464"/>
                  <a:pt x="99905" y="4477"/>
                  <a:pt x="99782" y="4507"/>
                </a:cubicBezTo>
                <a:cubicBezTo>
                  <a:pt x="99556" y="4570"/>
                  <a:pt x="99354" y="4683"/>
                  <a:pt x="99134" y="4765"/>
                </a:cubicBezTo>
                <a:cubicBezTo>
                  <a:pt x="98857" y="4868"/>
                  <a:pt x="98575" y="4896"/>
                  <a:pt x="98290" y="4896"/>
                </a:cubicBezTo>
                <a:cubicBezTo>
                  <a:pt x="97960" y="4896"/>
                  <a:pt x="97628" y="4858"/>
                  <a:pt x="97299" y="4858"/>
                </a:cubicBezTo>
                <a:cubicBezTo>
                  <a:pt x="97273" y="4858"/>
                  <a:pt x="97247" y="4859"/>
                  <a:pt x="97221" y="4859"/>
                </a:cubicBezTo>
                <a:cubicBezTo>
                  <a:pt x="97002" y="4865"/>
                  <a:pt x="96710" y="4893"/>
                  <a:pt x="96418" y="4893"/>
                </a:cubicBezTo>
                <a:cubicBezTo>
                  <a:pt x="96037" y="4893"/>
                  <a:pt x="95655" y="4845"/>
                  <a:pt x="95427" y="4639"/>
                </a:cubicBezTo>
                <a:cubicBezTo>
                  <a:pt x="95232" y="4469"/>
                  <a:pt x="95087" y="4192"/>
                  <a:pt x="94829" y="4192"/>
                </a:cubicBezTo>
                <a:cubicBezTo>
                  <a:pt x="94674" y="4192"/>
                  <a:pt x="94528" y="4299"/>
                  <a:pt x="94380" y="4299"/>
                </a:cubicBezTo>
                <a:cubicBezTo>
                  <a:pt x="94360" y="4299"/>
                  <a:pt x="94340" y="4297"/>
                  <a:pt x="94319" y="4293"/>
                </a:cubicBezTo>
                <a:cubicBezTo>
                  <a:pt x="94218" y="4255"/>
                  <a:pt x="94130" y="4186"/>
                  <a:pt x="94067" y="4091"/>
                </a:cubicBezTo>
                <a:cubicBezTo>
                  <a:pt x="93425" y="3368"/>
                  <a:pt x="92997" y="3443"/>
                  <a:pt x="92129" y="3330"/>
                </a:cubicBezTo>
                <a:cubicBezTo>
                  <a:pt x="91374" y="3235"/>
                  <a:pt x="90820" y="2644"/>
                  <a:pt x="90216" y="2247"/>
                </a:cubicBezTo>
                <a:cubicBezTo>
                  <a:pt x="89746" y="1932"/>
                  <a:pt x="89254" y="1398"/>
                  <a:pt x="88660" y="1398"/>
                </a:cubicBezTo>
                <a:cubicBezTo>
                  <a:pt x="88625" y="1398"/>
                  <a:pt x="88590" y="1400"/>
                  <a:pt x="88554" y="1404"/>
                </a:cubicBezTo>
                <a:cubicBezTo>
                  <a:pt x="88069" y="1454"/>
                  <a:pt x="87648" y="1738"/>
                  <a:pt x="87232" y="1989"/>
                </a:cubicBezTo>
                <a:cubicBezTo>
                  <a:pt x="86597" y="2373"/>
                  <a:pt x="85930" y="2707"/>
                  <a:pt x="85243" y="2984"/>
                </a:cubicBezTo>
                <a:cubicBezTo>
                  <a:pt x="84866" y="3135"/>
                  <a:pt x="84476" y="3273"/>
                  <a:pt x="84073" y="3298"/>
                </a:cubicBezTo>
                <a:cubicBezTo>
                  <a:pt x="84011" y="3303"/>
                  <a:pt x="83949" y="3306"/>
                  <a:pt x="83887" y="3306"/>
                </a:cubicBezTo>
                <a:cubicBezTo>
                  <a:pt x="83240" y="3306"/>
                  <a:pt x="82607" y="3054"/>
                  <a:pt x="81958" y="2940"/>
                </a:cubicBezTo>
                <a:cubicBezTo>
                  <a:pt x="81685" y="2891"/>
                  <a:pt x="81409" y="2866"/>
                  <a:pt x="81133" y="2866"/>
                </a:cubicBezTo>
                <a:cubicBezTo>
                  <a:pt x="80488" y="2866"/>
                  <a:pt x="79847" y="2999"/>
                  <a:pt x="79252" y="3254"/>
                </a:cubicBezTo>
                <a:cubicBezTo>
                  <a:pt x="78918" y="3399"/>
                  <a:pt x="78591" y="3582"/>
                  <a:pt x="78232" y="3663"/>
                </a:cubicBezTo>
                <a:cubicBezTo>
                  <a:pt x="78072" y="3700"/>
                  <a:pt x="77910" y="3714"/>
                  <a:pt x="77748" y="3714"/>
                </a:cubicBezTo>
                <a:cubicBezTo>
                  <a:pt x="77235" y="3714"/>
                  <a:pt x="76716" y="3570"/>
                  <a:pt x="76199" y="3512"/>
                </a:cubicBezTo>
                <a:cubicBezTo>
                  <a:pt x="76029" y="3493"/>
                  <a:pt x="75859" y="3484"/>
                  <a:pt x="75688" y="3484"/>
                </a:cubicBezTo>
                <a:cubicBezTo>
                  <a:pt x="75176" y="3484"/>
                  <a:pt x="74665" y="3569"/>
                  <a:pt x="74179" y="3739"/>
                </a:cubicBezTo>
                <a:cubicBezTo>
                  <a:pt x="73795" y="3871"/>
                  <a:pt x="73430" y="4054"/>
                  <a:pt x="73034" y="4117"/>
                </a:cubicBezTo>
                <a:cubicBezTo>
                  <a:pt x="72920" y="4134"/>
                  <a:pt x="72807" y="4141"/>
                  <a:pt x="72694" y="4141"/>
                </a:cubicBezTo>
                <a:cubicBezTo>
                  <a:pt x="72196" y="4141"/>
                  <a:pt x="71698" y="4000"/>
                  <a:pt x="71196" y="3959"/>
                </a:cubicBezTo>
                <a:cubicBezTo>
                  <a:pt x="71088" y="3950"/>
                  <a:pt x="70980" y="3946"/>
                  <a:pt x="70872" y="3946"/>
                </a:cubicBezTo>
                <a:cubicBezTo>
                  <a:pt x="70747" y="3946"/>
                  <a:pt x="70622" y="3952"/>
                  <a:pt x="70497" y="3966"/>
                </a:cubicBezTo>
                <a:cubicBezTo>
                  <a:pt x="70409" y="3903"/>
                  <a:pt x="70315" y="3846"/>
                  <a:pt x="70214" y="3796"/>
                </a:cubicBezTo>
                <a:cubicBezTo>
                  <a:pt x="69673" y="3509"/>
                  <a:pt x="69073" y="3362"/>
                  <a:pt x="68463" y="3362"/>
                </a:cubicBezTo>
                <a:cubicBezTo>
                  <a:pt x="68363" y="3362"/>
                  <a:pt x="68263" y="3366"/>
                  <a:pt x="68162" y="3374"/>
                </a:cubicBezTo>
                <a:cubicBezTo>
                  <a:pt x="67660" y="3415"/>
                  <a:pt x="67162" y="3556"/>
                  <a:pt x="66664" y="3556"/>
                </a:cubicBezTo>
                <a:cubicBezTo>
                  <a:pt x="66551" y="3556"/>
                  <a:pt x="66438" y="3549"/>
                  <a:pt x="66324" y="3531"/>
                </a:cubicBezTo>
                <a:cubicBezTo>
                  <a:pt x="65928" y="3475"/>
                  <a:pt x="65563" y="3292"/>
                  <a:pt x="65185" y="3160"/>
                </a:cubicBezTo>
                <a:cubicBezTo>
                  <a:pt x="64694" y="2990"/>
                  <a:pt x="64182" y="2905"/>
                  <a:pt x="63670" y="2905"/>
                </a:cubicBezTo>
                <a:cubicBezTo>
                  <a:pt x="63499" y="2905"/>
                  <a:pt x="63329" y="2914"/>
                  <a:pt x="63159" y="2933"/>
                </a:cubicBezTo>
                <a:cubicBezTo>
                  <a:pt x="62642" y="2991"/>
                  <a:pt x="62122" y="3135"/>
                  <a:pt x="61610" y="3135"/>
                </a:cubicBezTo>
                <a:cubicBezTo>
                  <a:pt x="61448" y="3135"/>
                  <a:pt x="61286" y="3121"/>
                  <a:pt x="61126" y="3084"/>
                </a:cubicBezTo>
                <a:cubicBezTo>
                  <a:pt x="60767" y="3003"/>
                  <a:pt x="60446" y="2820"/>
                  <a:pt x="60106" y="2675"/>
                </a:cubicBezTo>
                <a:cubicBezTo>
                  <a:pt x="59514" y="2417"/>
                  <a:pt x="58877" y="2286"/>
                  <a:pt x="58236" y="2286"/>
                </a:cubicBezTo>
                <a:cubicBezTo>
                  <a:pt x="57956" y="2286"/>
                  <a:pt x="57677" y="2311"/>
                  <a:pt x="57400" y="2361"/>
                </a:cubicBezTo>
                <a:cubicBezTo>
                  <a:pt x="56746" y="2476"/>
                  <a:pt x="56113" y="2725"/>
                  <a:pt x="55457" y="2725"/>
                </a:cubicBezTo>
                <a:cubicBezTo>
                  <a:pt x="55400" y="2725"/>
                  <a:pt x="55343" y="2723"/>
                  <a:pt x="55285" y="2719"/>
                </a:cubicBezTo>
                <a:cubicBezTo>
                  <a:pt x="54882" y="2688"/>
                  <a:pt x="54492" y="2556"/>
                  <a:pt x="54121" y="2405"/>
                </a:cubicBezTo>
                <a:cubicBezTo>
                  <a:pt x="53428" y="2128"/>
                  <a:pt x="52768" y="1794"/>
                  <a:pt x="52138" y="1404"/>
                </a:cubicBezTo>
                <a:cubicBezTo>
                  <a:pt x="51717" y="1152"/>
                  <a:pt x="51295" y="869"/>
                  <a:pt x="50810" y="819"/>
                </a:cubicBezTo>
                <a:cubicBezTo>
                  <a:pt x="50775" y="815"/>
                  <a:pt x="50740" y="813"/>
                  <a:pt x="50705" y="813"/>
                </a:cubicBezTo>
                <a:cubicBezTo>
                  <a:pt x="50116" y="813"/>
                  <a:pt x="49618" y="1347"/>
                  <a:pt x="49149" y="1662"/>
                </a:cubicBezTo>
                <a:cubicBezTo>
                  <a:pt x="48544" y="2065"/>
                  <a:pt x="47991" y="2650"/>
                  <a:pt x="47242" y="2751"/>
                </a:cubicBezTo>
                <a:cubicBezTo>
                  <a:pt x="46367" y="2864"/>
                  <a:pt x="45939" y="2782"/>
                  <a:pt x="45297" y="3512"/>
                </a:cubicBezTo>
                <a:cubicBezTo>
                  <a:pt x="45234" y="3600"/>
                  <a:pt x="45146" y="3670"/>
                  <a:pt x="45045" y="3707"/>
                </a:cubicBezTo>
                <a:cubicBezTo>
                  <a:pt x="45023" y="3713"/>
                  <a:pt x="45000" y="3716"/>
                  <a:pt x="44978" y="3716"/>
                </a:cubicBezTo>
                <a:cubicBezTo>
                  <a:pt x="44832" y="3716"/>
                  <a:pt x="44688" y="3607"/>
                  <a:pt x="44535" y="3607"/>
                </a:cubicBezTo>
                <a:cubicBezTo>
                  <a:pt x="44284" y="3607"/>
                  <a:pt x="44133" y="3884"/>
                  <a:pt x="43944" y="4054"/>
                </a:cubicBezTo>
                <a:cubicBezTo>
                  <a:pt x="43708" y="4264"/>
                  <a:pt x="43314" y="4311"/>
                  <a:pt x="42927" y="4311"/>
                </a:cubicBezTo>
                <a:cubicBezTo>
                  <a:pt x="42642" y="4311"/>
                  <a:pt x="42361" y="4286"/>
                  <a:pt x="42150" y="4280"/>
                </a:cubicBezTo>
                <a:cubicBezTo>
                  <a:pt x="42122" y="4280"/>
                  <a:pt x="42095" y="4279"/>
                  <a:pt x="42067" y="4279"/>
                </a:cubicBezTo>
                <a:cubicBezTo>
                  <a:pt x="41744" y="4279"/>
                  <a:pt x="41419" y="4313"/>
                  <a:pt x="41096" y="4313"/>
                </a:cubicBezTo>
                <a:cubicBezTo>
                  <a:pt x="40804" y="4313"/>
                  <a:pt x="40514" y="4285"/>
                  <a:pt x="40230" y="4179"/>
                </a:cubicBezTo>
                <a:cubicBezTo>
                  <a:pt x="40016" y="4098"/>
                  <a:pt x="39809" y="3984"/>
                  <a:pt x="39582" y="3928"/>
                </a:cubicBezTo>
                <a:cubicBezTo>
                  <a:pt x="39457" y="3895"/>
                  <a:pt x="39329" y="3881"/>
                  <a:pt x="39201" y="3881"/>
                </a:cubicBezTo>
                <a:cubicBezTo>
                  <a:pt x="38882" y="3881"/>
                  <a:pt x="38557" y="3966"/>
                  <a:pt x="38248" y="4060"/>
                </a:cubicBezTo>
                <a:cubicBezTo>
                  <a:pt x="37678" y="4236"/>
                  <a:pt x="37091" y="4451"/>
                  <a:pt x="36500" y="4451"/>
                </a:cubicBezTo>
                <a:cubicBezTo>
                  <a:pt x="36374" y="4451"/>
                  <a:pt x="36247" y="4441"/>
                  <a:pt x="36121" y="4419"/>
                </a:cubicBezTo>
                <a:cubicBezTo>
                  <a:pt x="35498" y="4307"/>
                  <a:pt x="35106" y="3922"/>
                  <a:pt x="34494" y="3922"/>
                </a:cubicBezTo>
                <a:cubicBezTo>
                  <a:pt x="34450" y="3922"/>
                  <a:pt x="34405" y="3924"/>
                  <a:pt x="34358" y="3928"/>
                </a:cubicBezTo>
                <a:cubicBezTo>
                  <a:pt x="33932" y="3963"/>
                  <a:pt x="33522" y="4077"/>
                  <a:pt x="33105" y="4077"/>
                </a:cubicBezTo>
                <a:cubicBezTo>
                  <a:pt x="32931" y="4077"/>
                  <a:pt x="32755" y="4057"/>
                  <a:pt x="32577" y="4003"/>
                </a:cubicBezTo>
                <a:cubicBezTo>
                  <a:pt x="32135" y="3877"/>
                  <a:pt x="31681" y="3814"/>
                  <a:pt x="31228" y="3814"/>
                </a:cubicBezTo>
                <a:cubicBezTo>
                  <a:pt x="30798" y="3814"/>
                  <a:pt x="30369" y="3871"/>
                  <a:pt x="29953" y="3984"/>
                </a:cubicBezTo>
                <a:cubicBezTo>
                  <a:pt x="29354" y="4145"/>
                  <a:pt x="28996" y="4333"/>
                  <a:pt x="28499" y="4333"/>
                </a:cubicBezTo>
                <a:cubicBezTo>
                  <a:pt x="28333" y="4333"/>
                  <a:pt x="28150" y="4312"/>
                  <a:pt x="27939" y="4261"/>
                </a:cubicBezTo>
                <a:cubicBezTo>
                  <a:pt x="27076" y="4054"/>
                  <a:pt x="26252" y="3758"/>
                  <a:pt x="25383" y="3575"/>
                </a:cubicBezTo>
                <a:cubicBezTo>
                  <a:pt x="24811" y="3456"/>
                  <a:pt x="24213" y="3386"/>
                  <a:pt x="23671" y="3172"/>
                </a:cubicBezTo>
                <a:cubicBezTo>
                  <a:pt x="22048" y="2543"/>
                  <a:pt x="20588" y="2052"/>
                  <a:pt x="18813" y="1845"/>
                </a:cubicBezTo>
                <a:cubicBezTo>
                  <a:pt x="17340" y="1675"/>
                  <a:pt x="16031" y="1895"/>
                  <a:pt x="14615" y="1297"/>
                </a:cubicBezTo>
                <a:cubicBezTo>
                  <a:pt x="13740" y="926"/>
                  <a:pt x="12727" y="0"/>
                  <a:pt x="11751"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9" name="Google Shape;369;p21"/>
          <p:cNvGrpSpPr/>
          <p:nvPr/>
        </p:nvGrpSpPr>
        <p:grpSpPr>
          <a:xfrm flipH="1">
            <a:off x="-210867" y="4574199"/>
            <a:ext cx="12374965" cy="2548880"/>
            <a:chOff x="-137225" y="3430649"/>
            <a:chExt cx="9281224" cy="1911660"/>
          </a:xfrm>
        </p:grpSpPr>
        <p:sp>
          <p:nvSpPr>
            <p:cNvPr id="370" name="Google Shape;370;p21"/>
            <p:cNvSpPr/>
            <p:nvPr/>
          </p:nvSpPr>
          <p:spPr>
            <a:xfrm>
              <a:off x="1569582" y="3430649"/>
              <a:ext cx="1818285" cy="1049122"/>
            </a:xfrm>
            <a:custGeom>
              <a:avLst/>
              <a:gdLst/>
              <a:ahLst/>
              <a:cxnLst/>
              <a:rect l="l" t="t" r="r" b="b"/>
              <a:pathLst>
                <a:path w="21342" h="12314" extrusionOk="0">
                  <a:moveTo>
                    <a:pt x="9023" y="6758"/>
                  </a:moveTo>
                  <a:cubicBezTo>
                    <a:pt x="9044" y="6758"/>
                    <a:pt x="9069" y="6764"/>
                    <a:pt x="9095" y="6775"/>
                  </a:cubicBezTo>
                  <a:cubicBezTo>
                    <a:pt x="9170" y="6812"/>
                    <a:pt x="9089" y="7026"/>
                    <a:pt x="9045" y="7026"/>
                  </a:cubicBezTo>
                  <a:cubicBezTo>
                    <a:pt x="9007" y="7026"/>
                    <a:pt x="8963" y="6875"/>
                    <a:pt x="8963" y="6819"/>
                  </a:cubicBezTo>
                  <a:cubicBezTo>
                    <a:pt x="8959" y="6778"/>
                    <a:pt x="8984" y="6758"/>
                    <a:pt x="9023" y="6758"/>
                  </a:cubicBezTo>
                  <a:close/>
                  <a:moveTo>
                    <a:pt x="8626" y="6721"/>
                  </a:moveTo>
                  <a:cubicBezTo>
                    <a:pt x="8671" y="6721"/>
                    <a:pt x="8761" y="6742"/>
                    <a:pt x="8786" y="6768"/>
                  </a:cubicBezTo>
                  <a:cubicBezTo>
                    <a:pt x="8818" y="6831"/>
                    <a:pt x="8837" y="6894"/>
                    <a:pt x="8849" y="6963"/>
                  </a:cubicBezTo>
                  <a:cubicBezTo>
                    <a:pt x="8849" y="7001"/>
                    <a:pt x="8711" y="7033"/>
                    <a:pt x="8661" y="7033"/>
                  </a:cubicBezTo>
                  <a:cubicBezTo>
                    <a:pt x="8604" y="7033"/>
                    <a:pt x="8566" y="6900"/>
                    <a:pt x="8566" y="6850"/>
                  </a:cubicBezTo>
                  <a:cubicBezTo>
                    <a:pt x="8566" y="6806"/>
                    <a:pt x="8579" y="6762"/>
                    <a:pt x="8610" y="6724"/>
                  </a:cubicBezTo>
                  <a:lnTo>
                    <a:pt x="8604" y="6724"/>
                  </a:lnTo>
                  <a:cubicBezTo>
                    <a:pt x="8608" y="6722"/>
                    <a:pt x="8616" y="6721"/>
                    <a:pt x="8626" y="6721"/>
                  </a:cubicBezTo>
                  <a:close/>
                  <a:moveTo>
                    <a:pt x="12405" y="6737"/>
                  </a:moveTo>
                  <a:cubicBezTo>
                    <a:pt x="12431" y="6806"/>
                    <a:pt x="12437" y="6869"/>
                    <a:pt x="12443" y="6938"/>
                  </a:cubicBezTo>
                  <a:cubicBezTo>
                    <a:pt x="12443" y="6989"/>
                    <a:pt x="12292" y="7033"/>
                    <a:pt x="12242" y="7033"/>
                  </a:cubicBezTo>
                  <a:cubicBezTo>
                    <a:pt x="12185" y="7033"/>
                    <a:pt x="12141" y="6932"/>
                    <a:pt x="12141" y="6894"/>
                  </a:cubicBezTo>
                  <a:cubicBezTo>
                    <a:pt x="12147" y="6844"/>
                    <a:pt x="12179" y="6806"/>
                    <a:pt x="12217" y="6781"/>
                  </a:cubicBezTo>
                  <a:lnTo>
                    <a:pt x="12217" y="6781"/>
                  </a:lnTo>
                  <a:lnTo>
                    <a:pt x="12210" y="6787"/>
                  </a:lnTo>
                  <a:cubicBezTo>
                    <a:pt x="12273" y="6756"/>
                    <a:pt x="12336" y="6737"/>
                    <a:pt x="12405" y="6737"/>
                  </a:cubicBezTo>
                  <a:close/>
                  <a:moveTo>
                    <a:pt x="9051" y="7121"/>
                  </a:moveTo>
                  <a:cubicBezTo>
                    <a:pt x="9089" y="7121"/>
                    <a:pt x="9189" y="7171"/>
                    <a:pt x="9183" y="7196"/>
                  </a:cubicBezTo>
                  <a:cubicBezTo>
                    <a:pt x="9183" y="7202"/>
                    <a:pt x="9174" y="7204"/>
                    <a:pt x="9160" y="7204"/>
                  </a:cubicBezTo>
                  <a:cubicBezTo>
                    <a:pt x="9125" y="7204"/>
                    <a:pt x="9061" y="7189"/>
                    <a:pt x="9038" y="7171"/>
                  </a:cubicBezTo>
                  <a:cubicBezTo>
                    <a:pt x="9007" y="7146"/>
                    <a:pt x="9013" y="7121"/>
                    <a:pt x="9051" y="7121"/>
                  </a:cubicBezTo>
                  <a:close/>
                  <a:moveTo>
                    <a:pt x="8669" y="7114"/>
                  </a:moveTo>
                  <a:lnTo>
                    <a:pt x="8669" y="7114"/>
                  </a:lnTo>
                  <a:cubicBezTo>
                    <a:pt x="8731" y="7118"/>
                    <a:pt x="8773" y="7272"/>
                    <a:pt x="8736" y="7322"/>
                  </a:cubicBezTo>
                  <a:cubicBezTo>
                    <a:pt x="8728" y="7333"/>
                    <a:pt x="8716" y="7338"/>
                    <a:pt x="8703" y="7338"/>
                  </a:cubicBezTo>
                  <a:cubicBezTo>
                    <a:pt x="8654" y="7338"/>
                    <a:pt x="8584" y="7277"/>
                    <a:pt x="8579" y="7228"/>
                  </a:cubicBezTo>
                  <a:cubicBezTo>
                    <a:pt x="8566" y="7166"/>
                    <a:pt x="8608" y="7117"/>
                    <a:pt x="8669" y="7114"/>
                  </a:cubicBezTo>
                  <a:close/>
                  <a:moveTo>
                    <a:pt x="12379" y="9079"/>
                  </a:moveTo>
                  <a:lnTo>
                    <a:pt x="12374" y="9084"/>
                  </a:lnTo>
                  <a:cubicBezTo>
                    <a:pt x="12375" y="9082"/>
                    <a:pt x="12377" y="9081"/>
                    <a:pt x="12379" y="9079"/>
                  </a:cubicBezTo>
                  <a:close/>
                  <a:moveTo>
                    <a:pt x="12403" y="9074"/>
                  </a:moveTo>
                  <a:cubicBezTo>
                    <a:pt x="12459" y="9074"/>
                    <a:pt x="12569" y="9130"/>
                    <a:pt x="12569" y="9191"/>
                  </a:cubicBezTo>
                  <a:cubicBezTo>
                    <a:pt x="12569" y="9273"/>
                    <a:pt x="12456" y="9336"/>
                    <a:pt x="12412" y="9336"/>
                  </a:cubicBezTo>
                  <a:cubicBezTo>
                    <a:pt x="12368" y="9336"/>
                    <a:pt x="12330" y="9242"/>
                    <a:pt x="12330" y="9210"/>
                  </a:cubicBezTo>
                  <a:cubicBezTo>
                    <a:pt x="12336" y="9160"/>
                    <a:pt x="12349" y="9117"/>
                    <a:pt x="12379" y="9079"/>
                  </a:cubicBezTo>
                  <a:lnTo>
                    <a:pt x="12379" y="9079"/>
                  </a:lnTo>
                  <a:cubicBezTo>
                    <a:pt x="12385" y="9075"/>
                    <a:pt x="12393" y="9074"/>
                    <a:pt x="12403" y="9074"/>
                  </a:cubicBezTo>
                  <a:close/>
                  <a:moveTo>
                    <a:pt x="8487" y="9121"/>
                  </a:moveTo>
                  <a:cubicBezTo>
                    <a:pt x="8563" y="9121"/>
                    <a:pt x="8667" y="9158"/>
                    <a:pt x="8667" y="9204"/>
                  </a:cubicBezTo>
                  <a:cubicBezTo>
                    <a:pt x="8673" y="9276"/>
                    <a:pt x="8576" y="9337"/>
                    <a:pt x="8529" y="9337"/>
                  </a:cubicBezTo>
                  <a:cubicBezTo>
                    <a:pt x="8526" y="9337"/>
                    <a:pt x="8524" y="9336"/>
                    <a:pt x="8522" y="9336"/>
                  </a:cubicBezTo>
                  <a:cubicBezTo>
                    <a:pt x="8478" y="9330"/>
                    <a:pt x="8434" y="9254"/>
                    <a:pt x="8415" y="9166"/>
                  </a:cubicBezTo>
                  <a:lnTo>
                    <a:pt x="8409" y="9172"/>
                  </a:lnTo>
                  <a:cubicBezTo>
                    <a:pt x="8402" y="9136"/>
                    <a:pt x="8439" y="9121"/>
                    <a:pt x="8487" y="9121"/>
                  </a:cubicBezTo>
                  <a:close/>
                  <a:moveTo>
                    <a:pt x="8838" y="9107"/>
                  </a:moveTo>
                  <a:cubicBezTo>
                    <a:pt x="8994" y="9107"/>
                    <a:pt x="9019" y="9355"/>
                    <a:pt x="8865" y="9355"/>
                  </a:cubicBezTo>
                  <a:cubicBezTo>
                    <a:pt x="8851" y="9355"/>
                    <a:pt x="8835" y="9353"/>
                    <a:pt x="8818" y="9349"/>
                  </a:cubicBezTo>
                  <a:cubicBezTo>
                    <a:pt x="8818" y="9267"/>
                    <a:pt x="8812" y="9185"/>
                    <a:pt x="8812" y="9110"/>
                  </a:cubicBezTo>
                  <a:cubicBezTo>
                    <a:pt x="8821" y="9108"/>
                    <a:pt x="8829" y="9107"/>
                    <a:pt x="8838" y="9107"/>
                  </a:cubicBezTo>
                  <a:close/>
                  <a:moveTo>
                    <a:pt x="3814" y="9302"/>
                  </a:moveTo>
                  <a:cubicBezTo>
                    <a:pt x="3855" y="9302"/>
                    <a:pt x="3865" y="9332"/>
                    <a:pt x="3846" y="9399"/>
                  </a:cubicBezTo>
                  <a:cubicBezTo>
                    <a:pt x="3827" y="9405"/>
                    <a:pt x="3812" y="9407"/>
                    <a:pt x="3799" y="9407"/>
                  </a:cubicBezTo>
                  <a:cubicBezTo>
                    <a:pt x="3755" y="9407"/>
                    <a:pt x="3745" y="9374"/>
                    <a:pt x="3764" y="9311"/>
                  </a:cubicBezTo>
                  <a:cubicBezTo>
                    <a:pt x="3784" y="9305"/>
                    <a:pt x="3800" y="9302"/>
                    <a:pt x="3814" y="9302"/>
                  </a:cubicBezTo>
                  <a:close/>
                  <a:moveTo>
                    <a:pt x="12432" y="9506"/>
                  </a:moveTo>
                  <a:cubicBezTo>
                    <a:pt x="12459" y="9506"/>
                    <a:pt x="12486" y="9511"/>
                    <a:pt x="12512" y="9519"/>
                  </a:cubicBezTo>
                  <a:cubicBezTo>
                    <a:pt x="12550" y="9550"/>
                    <a:pt x="12449" y="9582"/>
                    <a:pt x="12405" y="9582"/>
                  </a:cubicBezTo>
                  <a:cubicBezTo>
                    <a:pt x="12355" y="9575"/>
                    <a:pt x="12317" y="9556"/>
                    <a:pt x="12324" y="9537"/>
                  </a:cubicBezTo>
                  <a:cubicBezTo>
                    <a:pt x="12357" y="9515"/>
                    <a:pt x="12394" y="9506"/>
                    <a:pt x="12432" y="9506"/>
                  </a:cubicBezTo>
                  <a:close/>
                  <a:moveTo>
                    <a:pt x="8593" y="9442"/>
                  </a:moveTo>
                  <a:cubicBezTo>
                    <a:pt x="8652" y="9442"/>
                    <a:pt x="8552" y="9588"/>
                    <a:pt x="8516" y="9588"/>
                  </a:cubicBezTo>
                  <a:cubicBezTo>
                    <a:pt x="8472" y="9588"/>
                    <a:pt x="8447" y="9537"/>
                    <a:pt x="8447" y="9512"/>
                  </a:cubicBezTo>
                  <a:cubicBezTo>
                    <a:pt x="8447" y="9481"/>
                    <a:pt x="8510" y="9449"/>
                    <a:pt x="8585" y="9443"/>
                  </a:cubicBezTo>
                  <a:cubicBezTo>
                    <a:pt x="8588" y="9443"/>
                    <a:pt x="8591" y="9442"/>
                    <a:pt x="8593" y="9442"/>
                  </a:cubicBezTo>
                  <a:close/>
                  <a:moveTo>
                    <a:pt x="8897" y="9424"/>
                  </a:moveTo>
                  <a:cubicBezTo>
                    <a:pt x="8989" y="9424"/>
                    <a:pt x="9035" y="9570"/>
                    <a:pt x="8906" y="9582"/>
                  </a:cubicBezTo>
                  <a:cubicBezTo>
                    <a:pt x="8895" y="9586"/>
                    <a:pt x="8884" y="9588"/>
                    <a:pt x="8873" y="9588"/>
                  </a:cubicBezTo>
                  <a:cubicBezTo>
                    <a:pt x="8787" y="9588"/>
                    <a:pt x="8744" y="9442"/>
                    <a:pt x="8862" y="9430"/>
                  </a:cubicBezTo>
                  <a:cubicBezTo>
                    <a:pt x="8874" y="9426"/>
                    <a:pt x="8886" y="9424"/>
                    <a:pt x="8897" y="9424"/>
                  </a:cubicBezTo>
                  <a:close/>
                  <a:moveTo>
                    <a:pt x="3689" y="9486"/>
                  </a:moveTo>
                  <a:cubicBezTo>
                    <a:pt x="3753" y="9486"/>
                    <a:pt x="3808" y="9590"/>
                    <a:pt x="3745" y="9632"/>
                  </a:cubicBezTo>
                  <a:cubicBezTo>
                    <a:pt x="3732" y="9640"/>
                    <a:pt x="3719" y="9644"/>
                    <a:pt x="3706" y="9644"/>
                  </a:cubicBezTo>
                  <a:cubicBezTo>
                    <a:pt x="3639" y="9644"/>
                    <a:pt x="3587" y="9547"/>
                    <a:pt x="3651" y="9500"/>
                  </a:cubicBezTo>
                  <a:cubicBezTo>
                    <a:pt x="3663" y="9490"/>
                    <a:pt x="3676" y="9486"/>
                    <a:pt x="3689" y="9486"/>
                  </a:cubicBezTo>
                  <a:close/>
                  <a:moveTo>
                    <a:pt x="12401" y="9676"/>
                  </a:moveTo>
                  <a:cubicBezTo>
                    <a:pt x="12447" y="9678"/>
                    <a:pt x="12563" y="9733"/>
                    <a:pt x="12563" y="9758"/>
                  </a:cubicBezTo>
                  <a:cubicBezTo>
                    <a:pt x="12556" y="9783"/>
                    <a:pt x="12443" y="9796"/>
                    <a:pt x="12405" y="9796"/>
                  </a:cubicBezTo>
                  <a:cubicBezTo>
                    <a:pt x="12361" y="9789"/>
                    <a:pt x="12330" y="9758"/>
                    <a:pt x="12324" y="9720"/>
                  </a:cubicBezTo>
                  <a:cubicBezTo>
                    <a:pt x="12324" y="9696"/>
                    <a:pt x="12353" y="9677"/>
                    <a:pt x="12401" y="9676"/>
                  </a:cubicBezTo>
                  <a:close/>
                  <a:moveTo>
                    <a:pt x="18998" y="9750"/>
                  </a:moveTo>
                  <a:cubicBezTo>
                    <a:pt x="19070" y="9750"/>
                    <a:pt x="19127" y="9877"/>
                    <a:pt x="19089" y="9940"/>
                  </a:cubicBezTo>
                  <a:cubicBezTo>
                    <a:pt x="19079" y="9945"/>
                    <a:pt x="19070" y="9947"/>
                    <a:pt x="19060" y="9947"/>
                  </a:cubicBezTo>
                  <a:cubicBezTo>
                    <a:pt x="18990" y="9947"/>
                    <a:pt x="18930" y="9837"/>
                    <a:pt x="18963" y="9770"/>
                  </a:cubicBezTo>
                  <a:lnTo>
                    <a:pt x="18957" y="9764"/>
                  </a:lnTo>
                  <a:cubicBezTo>
                    <a:pt x="18971" y="9754"/>
                    <a:pt x="18985" y="9750"/>
                    <a:pt x="18998" y="9750"/>
                  </a:cubicBezTo>
                  <a:close/>
                  <a:moveTo>
                    <a:pt x="2523" y="9801"/>
                  </a:moveTo>
                  <a:cubicBezTo>
                    <a:pt x="2536" y="9801"/>
                    <a:pt x="2550" y="9812"/>
                    <a:pt x="2562" y="9833"/>
                  </a:cubicBezTo>
                  <a:lnTo>
                    <a:pt x="2562" y="9827"/>
                  </a:lnTo>
                  <a:cubicBezTo>
                    <a:pt x="2579" y="9867"/>
                    <a:pt x="2639" y="9955"/>
                    <a:pt x="2668" y="9955"/>
                  </a:cubicBezTo>
                  <a:cubicBezTo>
                    <a:pt x="2671" y="9955"/>
                    <a:pt x="2673" y="9954"/>
                    <a:pt x="2675" y="9953"/>
                  </a:cubicBezTo>
                  <a:cubicBezTo>
                    <a:pt x="2677" y="9951"/>
                    <a:pt x="2679" y="9951"/>
                    <a:pt x="2681" y="9951"/>
                  </a:cubicBezTo>
                  <a:cubicBezTo>
                    <a:pt x="2714" y="9951"/>
                    <a:pt x="2762" y="10115"/>
                    <a:pt x="2744" y="10186"/>
                  </a:cubicBezTo>
                  <a:cubicBezTo>
                    <a:pt x="2738" y="10261"/>
                    <a:pt x="2713" y="10337"/>
                    <a:pt x="2682" y="10400"/>
                  </a:cubicBezTo>
                  <a:cubicBezTo>
                    <a:pt x="2680" y="10400"/>
                    <a:pt x="2679" y="10400"/>
                    <a:pt x="2678" y="10400"/>
                  </a:cubicBezTo>
                  <a:cubicBezTo>
                    <a:pt x="2661" y="10400"/>
                    <a:pt x="2644" y="10354"/>
                    <a:pt x="2644" y="10324"/>
                  </a:cubicBezTo>
                  <a:cubicBezTo>
                    <a:pt x="2656" y="10255"/>
                    <a:pt x="2675" y="10192"/>
                    <a:pt x="2707" y="10135"/>
                  </a:cubicBezTo>
                  <a:cubicBezTo>
                    <a:pt x="2726" y="10091"/>
                    <a:pt x="2575" y="10047"/>
                    <a:pt x="2518" y="10035"/>
                  </a:cubicBezTo>
                  <a:cubicBezTo>
                    <a:pt x="2455" y="10028"/>
                    <a:pt x="2461" y="9890"/>
                    <a:pt x="2486" y="9840"/>
                  </a:cubicBezTo>
                  <a:cubicBezTo>
                    <a:pt x="2496" y="9814"/>
                    <a:pt x="2509" y="9801"/>
                    <a:pt x="2523" y="9801"/>
                  </a:cubicBezTo>
                  <a:close/>
                  <a:moveTo>
                    <a:pt x="18283" y="10300"/>
                  </a:moveTo>
                  <a:cubicBezTo>
                    <a:pt x="18335" y="10300"/>
                    <a:pt x="18348" y="10333"/>
                    <a:pt x="18328" y="10400"/>
                  </a:cubicBezTo>
                  <a:cubicBezTo>
                    <a:pt x="18309" y="10405"/>
                    <a:pt x="18294" y="10408"/>
                    <a:pt x="18281" y="10408"/>
                  </a:cubicBezTo>
                  <a:cubicBezTo>
                    <a:pt x="18237" y="10408"/>
                    <a:pt x="18226" y="10375"/>
                    <a:pt x="18246" y="10312"/>
                  </a:cubicBezTo>
                  <a:lnTo>
                    <a:pt x="18240" y="10305"/>
                  </a:lnTo>
                  <a:cubicBezTo>
                    <a:pt x="18256" y="10302"/>
                    <a:pt x="18271" y="10300"/>
                    <a:pt x="18283" y="10300"/>
                  </a:cubicBezTo>
                  <a:close/>
                  <a:moveTo>
                    <a:pt x="19039" y="10400"/>
                  </a:moveTo>
                  <a:cubicBezTo>
                    <a:pt x="19089" y="10412"/>
                    <a:pt x="19127" y="10450"/>
                    <a:pt x="19146" y="10500"/>
                  </a:cubicBezTo>
                  <a:cubicBezTo>
                    <a:pt x="19148" y="10512"/>
                    <a:pt x="19135" y="10518"/>
                    <a:pt x="19115" y="10518"/>
                  </a:cubicBezTo>
                  <a:cubicBezTo>
                    <a:pt x="19083" y="10518"/>
                    <a:pt x="19036" y="10503"/>
                    <a:pt x="19020" y="10475"/>
                  </a:cubicBezTo>
                  <a:cubicBezTo>
                    <a:pt x="19001" y="10437"/>
                    <a:pt x="19008" y="10406"/>
                    <a:pt x="19045" y="10406"/>
                  </a:cubicBezTo>
                  <a:lnTo>
                    <a:pt x="19039" y="10400"/>
                  </a:lnTo>
                  <a:close/>
                  <a:moveTo>
                    <a:pt x="19587" y="10547"/>
                  </a:moveTo>
                  <a:cubicBezTo>
                    <a:pt x="19641" y="10547"/>
                    <a:pt x="19694" y="10564"/>
                    <a:pt x="19744" y="10589"/>
                  </a:cubicBezTo>
                  <a:cubicBezTo>
                    <a:pt x="19752" y="10604"/>
                    <a:pt x="19704" y="10612"/>
                    <a:pt x="19654" y="10612"/>
                  </a:cubicBezTo>
                  <a:cubicBezTo>
                    <a:pt x="19621" y="10612"/>
                    <a:pt x="19588" y="10609"/>
                    <a:pt x="19568" y="10601"/>
                  </a:cubicBezTo>
                  <a:cubicBezTo>
                    <a:pt x="19511" y="10589"/>
                    <a:pt x="19505" y="10570"/>
                    <a:pt x="19543" y="10557"/>
                  </a:cubicBezTo>
                  <a:lnTo>
                    <a:pt x="19543" y="10551"/>
                  </a:lnTo>
                  <a:cubicBezTo>
                    <a:pt x="19557" y="10548"/>
                    <a:pt x="19572" y="10547"/>
                    <a:pt x="19587" y="10547"/>
                  </a:cubicBezTo>
                  <a:close/>
                  <a:moveTo>
                    <a:pt x="19077" y="10670"/>
                  </a:moveTo>
                  <a:lnTo>
                    <a:pt x="19077" y="10670"/>
                  </a:lnTo>
                  <a:cubicBezTo>
                    <a:pt x="19201" y="10703"/>
                    <a:pt x="19094" y="10841"/>
                    <a:pt x="19006" y="10841"/>
                  </a:cubicBezTo>
                  <a:cubicBezTo>
                    <a:pt x="18991" y="10841"/>
                    <a:pt x="18976" y="10837"/>
                    <a:pt x="18963" y="10828"/>
                  </a:cubicBezTo>
                  <a:cubicBezTo>
                    <a:pt x="18919" y="10758"/>
                    <a:pt x="19014" y="10677"/>
                    <a:pt x="19077" y="10677"/>
                  </a:cubicBezTo>
                  <a:lnTo>
                    <a:pt x="19077" y="10670"/>
                  </a:lnTo>
                  <a:close/>
                  <a:moveTo>
                    <a:pt x="21054" y="10751"/>
                  </a:moveTo>
                  <a:cubicBezTo>
                    <a:pt x="21074" y="10751"/>
                    <a:pt x="21094" y="10758"/>
                    <a:pt x="21110" y="10777"/>
                  </a:cubicBezTo>
                  <a:cubicBezTo>
                    <a:pt x="21139" y="10837"/>
                    <a:pt x="21068" y="10900"/>
                    <a:pt x="21006" y="10900"/>
                  </a:cubicBezTo>
                  <a:cubicBezTo>
                    <a:pt x="20989" y="10900"/>
                    <a:pt x="20972" y="10895"/>
                    <a:pt x="20959" y="10884"/>
                  </a:cubicBezTo>
                  <a:lnTo>
                    <a:pt x="20959" y="10878"/>
                  </a:lnTo>
                  <a:cubicBezTo>
                    <a:pt x="20930" y="10821"/>
                    <a:pt x="20994" y="10751"/>
                    <a:pt x="21054" y="10751"/>
                  </a:cubicBezTo>
                  <a:close/>
                  <a:moveTo>
                    <a:pt x="19650" y="10863"/>
                  </a:moveTo>
                  <a:cubicBezTo>
                    <a:pt x="19717" y="10863"/>
                    <a:pt x="19782" y="10881"/>
                    <a:pt x="19838" y="10922"/>
                  </a:cubicBezTo>
                  <a:cubicBezTo>
                    <a:pt x="19734" y="11060"/>
                    <a:pt x="19586" y="11094"/>
                    <a:pt x="19430" y="11094"/>
                  </a:cubicBezTo>
                  <a:cubicBezTo>
                    <a:pt x="19380" y="11094"/>
                    <a:pt x="19329" y="11090"/>
                    <a:pt x="19278" y="11086"/>
                  </a:cubicBezTo>
                  <a:lnTo>
                    <a:pt x="19278" y="11079"/>
                  </a:lnTo>
                  <a:cubicBezTo>
                    <a:pt x="19348" y="10953"/>
                    <a:pt x="19502" y="10863"/>
                    <a:pt x="19650" y="10863"/>
                  </a:cubicBezTo>
                  <a:close/>
                  <a:moveTo>
                    <a:pt x="19123" y="10908"/>
                  </a:moveTo>
                  <a:cubicBezTo>
                    <a:pt x="19200" y="10908"/>
                    <a:pt x="19284" y="11006"/>
                    <a:pt x="19222" y="11073"/>
                  </a:cubicBezTo>
                  <a:cubicBezTo>
                    <a:pt x="19205" y="11090"/>
                    <a:pt x="19187" y="11097"/>
                    <a:pt x="19170" y="11097"/>
                  </a:cubicBezTo>
                  <a:cubicBezTo>
                    <a:pt x="19101" y="11097"/>
                    <a:pt x="19038" y="10989"/>
                    <a:pt x="19083" y="10928"/>
                  </a:cubicBezTo>
                  <a:lnTo>
                    <a:pt x="19077" y="10922"/>
                  </a:lnTo>
                  <a:cubicBezTo>
                    <a:pt x="19091" y="10912"/>
                    <a:pt x="19107" y="10908"/>
                    <a:pt x="19123" y="10908"/>
                  </a:cubicBezTo>
                  <a:close/>
                  <a:moveTo>
                    <a:pt x="10456" y="0"/>
                  </a:moveTo>
                  <a:cubicBezTo>
                    <a:pt x="10447" y="0"/>
                    <a:pt x="10440" y="3"/>
                    <a:pt x="10435" y="9"/>
                  </a:cubicBezTo>
                  <a:cubicBezTo>
                    <a:pt x="10404" y="47"/>
                    <a:pt x="10398" y="97"/>
                    <a:pt x="10417" y="141"/>
                  </a:cubicBezTo>
                  <a:cubicBezTo>
                    <a:pt x="10442" y="191"/>
                    <a:pt x="10391" y="3495"/>
                    <a:pt x="10385" y="3584"/>
                  </a:cubicBezTo>
                  <a:cubicBezTo>
                    <a:pt x="10366" y="3691"/>
                    <a:pt x="10335" y="3798"/>
                    <a:pt x="10284" y="3898"/>
                  </a:cubicBezTo>
                  <a:cubicBezTo>
                    <a:pt x="10234" y="3942"/>
                    <a:pt x="10171" y="3968"/>
                    <a:pt x="10108" y="3974"/>
                  </a:cubicBezTo>
                  <a:cubicBezTo>
                    <a:pt x="10070" y="3974"/>
                    <a:pt x="10007" y="4150"/>
                    <a:pt x="9982" y="4213"/>
                  </a:cubicBezTo>
                  <a:cubicBezTo>
                    <a:pt x="9907" y="4326"/>
                    <a:pt x="9806" y="4421"/>
                    <a:pt x="9693" y="4490"/>
                  </a:cubicBezTo>
                  <a:lnTo>
                    <a:pt x="8623" y="5207"/>
                  </a:lnTo>
                  <a:cubicBezTo>
                    <a:pt x="8491" y="5302"/>
                    <a:pt x="8264" y="5447"/>
                    <a:pt x="8126" y="5535"/>
                  </a:cubicBezTo>
                  <a:cubicBezTo>
                    <a:pt x="8126" y="5535"/>
                    <a:pt x="7163" y="5982"/>
                    <a:pt x="7075" y="5988"/>
                  </a:cubicBezTo>
                  <a:cubicBezTo>
                    <a:pt x="6980" y="6013"/>
                    <a:pt x="6911" y="6082"/>
                    <a:pt x="6879" y="6170"/>
                  </a:cubicBezTo>
                  <a:cubicBezTo>
                    <a:pt x="6873" y="6214"/>
                    <a:pt x="6974" y="6277"/>
                    <a:pt x="7012" y="6284"/>
                  </a:cubicBezTo>
                  <a:cubicBezTo>
                    <a:pt x="7049" y="6290"/>
                    <a:pt x="7068" y="6384"/>
                    <a:pt x="7068" y="6416"/>
                  </a:cubicBezTo>
                  <a:cubicBezTo>
                    <a:pt x="7063" y="6441"/>
                    <a:pt x="7144" y="6457"/>
                    <a:pt x="7258" y="6457"/>
                  </a:cubicBezTo>
                  <a:cubicBezTo>
                    <a:pt x="7289" y="6457"/>
                    <a:pt x="7323" y="6456"/>
                    <a:pt x="7358" y="6454"/>
                  </a:cubicBezTo>
                  <a:cubicBezTo>
                    <a:pt x="7358" y="6454"/>
                    <a:pt x="8187" y="6605"/>
                    <a:pt x="8304" y="6605"/>
                  </a:cubicBezTo>
                  <a:cubicBezTo>
                    <a:pt x="8309" y="6605"/>
                    <a:pt x="8312" y="6605"/>
                    <a:pt x="8314" y="6605"/>
                  </a:cubicBezTo>
                  <a:cubicBezTo>
                    <a:pt x="8316" y="6604"/>
                    <a:pt x="8318" y="6604"/>
                    <a:pt x="8320" y="6604"/>
                  </a:cubicBezTo>
                  <a:cubicBezTo>
                    <a:pt x="8375" y="6604"/>
                    <a:pt x="8345" y="6694"/>
                    <a:pt x="8321" y="6737"/>
                  </a:cubicBezTo>
                  <a:cubicBezTo>
                    <a:pt x="8296" y="6775"/>
                    <a:pt x="8358" y="6806"/>
                    <a:pt x="8403" y="6806"/>
                  </a:cubicBezTo>
                  <a:cubicBezTo>
                    <a:pt x="8447" y="6806"/>
                    <a:pt x="8478" y="7121"/>
                    <a:pt x="8478" y="7240"/>
                  </a:cubicBezTo>
                  <a:cubicBezTo>
                    <a:pt x="8484" y="7335"/>
                    <a:pt x="8465" y="7423"/>
                    <a:pt x="8421" y="7505"/>
                  </a:cubicBezTo>
                  <a:cubicBezTo>
                    <a:pt x="8403" y="7523"/>
                    <a:pt x="8434" y="7574"/>
                    <a:pt x="8453" y="7593"/>
                  </a:cubicBezTo>
                  <a:cubicBezTo>
                    <a:pt x="8472" y="7630"/>
                    <a:pt x="8484" y="7681"/>
                    <a:pt x="8478" y="7725"/>
                  </a:cubicBezTo>
                  <a:cubicBezTo>
                    <a:pt x="8472" y="7763"/>
                    <a:pt x="8358" y="7863"/>
                    <a:pt x="8214" y="7939"/>
                  </a:cubicBezTo>
                  <a:cubicBezTo>
                    <a:pt x="8214" y="7939"/>
                    <a:pt x="7011" y="8279"/>
                    <a:pt x="6891" y="8279"/>
                  </a:cubicBezTo>
                  <a:cubicBezTo>
                    <a:pt x="6889" y="8279"/>
                    <a:pt x="6887" y="8279"/>
                    <a:pt x="6886" y="8279"/>
                  </a:cubicBezTo>
                  <a:cubicBezTo>
                    <a:pt x="6882" y="8278"/>
                    <a:pt x="6879" y="8278"/>
                    <a:pt x="6876" y="8278"/>
                  </a:cubicBezTo>
                  <a:cubicBezTo>
                    <a:pt x="6802" y="8278"/>
                    <a:pt x="6709" y="8407"/>
                    <a:pt x="6691" y="8461"/>
                  </a:cubicBezTo>
                  <a:cubicBezTo>
                    <a:pt x="6678" y="8518"/>
                    <a:pt x="6760" y="8575"/>
                    <a:pt x="6798" y="8575"/>
                  </a:cubicBezTo>
                  <a:cubicBezTo>
                    <a:pt x="6835" y="8581"/>
                    <a:pt x="6873" y="8656"/>
                    <a:pt x="6879" y="8688"/>
                  </a:cubicBezTo>
                  <a:cubicBezTo>
                    <a:pt x="6879" y="8723"/>
                    <a:pt x="6978" y="8802"/>
                    <a:pt x="7032" y="8802"/>
                  </a:cubicBezTo>
                  <a:cubicBezTo>
                    <a:pt x="7036" y="8802"/>
                    <a:pt x="7040" y="8802"/>
                    <a:pt x="7043" y="8801"/>
                  </a:cubicBezTo>
                  <a:cubicBezTo>
                    <a:pt x="7044" y="8801"/>
                    <a:pt x="7046" y="8801"/>
                    <a:pt x="7049" y="8801"/>
                  </a:cubicBezTo>
                  <a:cubicBezTo>
                    <a:pt x="7141" y="8801"/>
                    <a:pt x="7964" y="8904"/>
                    <a:pt x="8131" y="8904"/>
                  </a:cubicBezTo>
                  <a:cubicBezTo>
                    <a:pt x="8144" y="8904"/>
                    <a:pt x="8153" y="8903"/>
                    <a:pt x="8157" y="8902"/>
                  </a:cubicBezTo>
                  <a:cubicBezTo>
                    <a:pt x="8162" y="8900"/>
                    <a:pt x="8166" y="8900"/>
                    <a:pt x="8169" y="8900"/>
                  </a:cubicBezTo>
                  <a:cubicBezTo>
                    <a:pt x="8215" y="8900"/>
                    <a:pt x="8186" y="9006"/>
                    <a:pt x="8157" y="9047"/>
                  </a:cubicBezTo>
                  <a:cubicBezTo>
                    <a:pt x="8131" y="9088"/>
                    <a:pt x="8174" y="9113"/>
                    <a:pt x="8215" y="9113"/>
                  </a:cubicBezTo>
                  <a:cubicBezTo>
                    <a:pt x="8223" y="9113"/>
                    <a:pt x="8231" y="9112"/>
                    <a:pt x="8239" y="9110"/>
                  </a:cubicBezTo>
                  <a:cubicBezTo>
                    <a:pt x="8239" y="9109"/>
                    <a:pt x="8240" y="9109"/>
                    <a:pt x="8240" y="9109"/>
                  </a:cubicBezTo>
                  <a:cubicBezTo>
                    <a:pt x="8283" y="9109"/>
                    <a:pt x="8302" y="9482"/>
                    <a:pt x="8283" y="9632"/>
                  </a:cubicBezTo>
                  <a:cubicBezTo>
                    <a:pt x="8264" y="9739"/>
                    <a:pt x="8277" y="9852"/>
                    <a:pt x="8314" y="9959"/>
                  </a:cubicBezTo>
                  <a:cubicBezTo>
                    <a:pt x="8340" y="9978"/>
                    <a:pt x="8283" y="10091"/>
                    <a:pt x="8258" y="10123"/>
                  </a:cubicBezTo>
                  <a:cubicBezTo>
                    <a:pt x="8069" y="10217"/>
                    <a:pt x="7874" y="10286"/>
                    <a:pt x="7666" y="10324"/>
                  </a:cubicBezTo>
                  <a:cubicBezTo>
                    <a:pt x="7660" y="10325"/>
                    <a:pt x="7653" y="10325"/>
                    <a:pt x="7647" y="10325"/>
                  </a:cubicBezTo>
                  <a:cubicBezTo>
                    <a:pt x="7502" y="10325"/>
                    <a:pt x="7364" y="10196"/>
                    <a:pt x="7351" y="10142"/>
                  </a:cubicBezTo>
                  <a:cubicBezTo>
                    <a:pt x="7349" y="10123"/>
                    <a:pt x="7305" y="10116"/>
                    <a:pt x="7244" y="10116"/>
                  </a:cubicBezTo>
                  <a:cubicBezTo>
                    <a:pt x="7144" y="10116"/>
                    <a:pt x="7000" y="10134"/>
                    <a:pt x="6930" y="10142"/>
                  </a:cubicBezTo>
                  <a:cubicBezTo>
                    <a:pt x="6817" y="10154"/>
                    <a:pt x="6584" y="10167"/>
                    <a:pt x="6420" y="10179"/>
                  </a:cubicBezTo>
                  <a:lnTo>
                    <a:pt x="4834" y="10167"/>
                  </a:lnTo>
                  <a:cubicBezTo>
                    <a:pt x="4670" y="10167"/>
                    <a:pt x="4286" y="10173"/>
                    <a:pt x="4192" y="10173"/>
                  </a:cubicBezTo>
                  <a:cubicBezTo>
                    <a:pt x="4091" y="10173"/>
                    <a:pt x="4047" y="10135"/>
                    <a:pt x="4066" y="10117"/>
                  </a:cubicBezTo>
                  <a:cubicBezTo>
                    <a:pt x="4071" y="10110"/>
                    <a:pt x="4098" y="10108"/>
                    <a:pt x="4135" y="10108"/>
                  </a:cubicBezTo>
                  <a:cubicBezTo>
                    <a:pt x="4185" y="10108"/>
                    <a:pt x="4254" y="10112"/>
                    <a:pt x="4303" y="10112"/>
                  </a:cubicBezTo>
                  <a:cubicBezTo>
                    <a:pt x="4319" y="10112"/>
                    <a:pt x="4332" y="10111"/>
                    <a:pt x="4343" y="10110"/>
                  </a:cubicBezTo>
                  <a:cubicBezTo>
                    <a:pt x="4412" y="10091"/>
                    <a:pt x="4469" y="10047"/>
                    <a:pt x="4500" y="9984"/>
                  </a:cubicBezTo>
                  <a:cubicBezTo>
                    <a:pt x="4513" y="9921"/>
                    <a:pt x="4526" y="9852"/>
                    <a:pt x="4532" y="9789"/>
                  </a:cubicBezTo>
                  <a:cubicBezTo>
                    <a:pt x="4532" y="9751"/>
                    <a:pt x="4482" y="9720"/>
                    <a:pt x="4456" y="9720"/>
                  </a:cubicBezTo>
                  <a:cubicBezTo>
                    <a:pt x="4431" y="9720"/>
                    <a:pt x="4406" y="9644"/>
                    <a:pt x="4400" y="9607"/>
                  </a:cubicBezTo>
                  <a:cubicBezTo>
                    <a:pt x="4400" y="9575"/>
                    <a:pt x="4551" y="9531"/>
                    <a:pt x="4607" y="9525"/>
                  </a:cubicBezTo>
                  <a:cubicBezTo>
                    <a:pt x="4664" y="9519"/>
                    <a:pt x="4450" y="9437"/>
                    <a:pt x="4362" y="9386"/>
                  </a:cubicBezTo>
                  <a:cubicBezTo>
                    <a:pt x="4333" y="9368"/>
                    <a:pt x="4310" y="9361"/>
                    <a:pt x="4291" y="9361"/>
                  </a:cubicBezTo>
                  <a:cubicBezTo>
                    <a:pt x="4254" y="9361"/>
                    <a:pt x="4240" y="9390"/>
                    <a:pt x="4249" y="9412"/>
                  </a:cubicBezTo>
                  <a:cubicBezTo>
                    <a:pt x="4274" y="9475"/>
                    <a:pt x="4286" y="9544"/>
                    <a:pt x="4293" y="9613"/>
                  </a:cubicBezTo>
                  <a:cubicBezTo>
                    <a:pt x="4294" y="9618"/>
                    <a:pt x="4292" y="9621"/>
                    <a:pt x="4287" y="9621"/>
                  </a:cubicBezTo>
                  <a:cubicBezTo>
                    <a:pt x="4261" y="9621"/>
                    <a:pt x="4156" y="9534"/>
                    <a:pt x="4129" y="9475"/>
                  </a:cubicBezTo>
                  <a:cubicBezTo>
                    <a:pt x="4104" y="9429"/>
                    <a:pt x="4066" y="9411"/>
                    <a:pt x="4039" y="9411"/>
                  </a:cubicBezTo>
                  <a:cubicBezTo>
                    <a:pt x="4025" y="9411"/>
                    <a:pt x="4014" y="9416"/>
                    <a:pt x="4009" y="9424"/>
                  </a:cubicBezTo>
                  <a:cubicBezTo>
                    <a:pt x="4005" y="9431"/>
                    <a:pt x="4001" y="9433"/>
                    <a:pt x="3997" y="9433"/>
                  </a:cubicBezTo>
                  <a:cubicBezTo>
                    <a:pt x="3988" y="9433"/>
                    <a:pt x="3986" y="9411"/>
                    <a:pt x="3991" y="9393"/>
                  </a:cubicBezTo>
                  <a:cubicBezTo>
                    <a:pt x="3997" y="9368"/>
                    <a:pt x="3902" y="9261"/>
                    <a:pt x="3871" y="9229"/>
                  </a:cubicBezTo>
                  <a:cubicBezTo>
                    <a:pt x="3849" y="9202"/>
                    <a:pt x="3896" y="9194"/>
                    <a:pt x="3944" y="9194"/>
                  </a:cubicBezTo>
                  <a:cubicBezTo>
                    <a:pt x="3963" y="9194"/>
                    <a:pt x="3982" y="9196"/>
                    <a:pt x="3997" y="9198"/>
                  </a:cubicBezTo>
                  <a:cubicBezTo>
                    <a:pt x="3999" y="9198"/>
                    <a:pt x="4001" y="9198"/>
                    <a:pt x="4003" y="9198"/>
                  </a:cubicBezTo>
                  <a:cubicBezTo>
                    <a:pt x="4044" y="9198"/>
                    <a:pt x="4015" y="9082"/>
                    <a:pt x="3997" y="9028"/>
                  </a:cubicBezTo>
                  <a:cubicBezTo>
                    <a:pt x="3992" y="8994"/>
                    <a:pt x="3965" y="8971"/>
                    <a:pt x="3932" y="8971"/>
                  </a:cubicBezTo>
                  <a:cubicBezTo>
                    <a:pt x="3923" y="8971"/>
                    <a:pt x="3913" y="8973"/>
                    <a:pt x="3902" y="8977"/>
                  </a:cubicBezTo>
                  <a:cubicBezTo>
                    <a:pt x="3901" y="8979"/>
                    <a:pt x="3898" y="8980"/>
                    <a:pt x="3894" y="8980"/>
                  </a:cubicBezTo>
                  <a:cubicBezTo>
                    <a:pt x="3864" y="8980"/>
                    <a:pt x="3780" y="8911"/>
                    <a:pt x="3751" y="8883"/>
                  </a:cubicBezTo>
                  <a:cubicBezTo>
                    <a:pt x="3748" y="8878"/>
                    <a:pt x="3745" y="8876"/>
                    <a:pt x="3743" y="8876"/>
                  </a:cubicBezTo>
                  <a:cubicBezTo>
                    <a:pt x="3727" y="8876"/>
                    <a:pt x="3754" y="8985"/>
                    <a:pt x="3770" y="9040"/>
                  </a:cubicBezTo>
                  <a:cubicBezTo>
                    <a:pt x="3782" y="9068"/>
                    <a:pt x="3770" y="9077"/>
                    <a:pt x="3749" y="9077"/>
                  </a:cubicBezTo>
                  <a:cubicBezTo>
                    <a:pt x="3727" y="9077"/>
                    <a:pt x="3696" y="9066"/>
                    <a:pt x="3676" y="9053"/>
                  </a:cubicBezTo>
                  <a:cubicBezTo>
                    <a:pt x="3671" y="9050"/>
                    <a:pt x="3667" y="9048"/>
                    <a:pt x="3664" y="9048"/>
                  </a:cubicBezTo>
                  <a:cubicBezTo>
                    <a:pt x="3641" y="9048"/>
                    <a:pt x="3653" y="9121"/>
                    <a:pt x="3670" y="9160"/>
                  </a:cubicBezTo>
                  <a:cubicBezTo>
                    <a:pt x="3682" y="9229"/>
                    <a:pt x="3670" y="9292"/>
                    <a:pt x="3651" y="9355"/>
                  </a:cubicBezTo>
                  <a:cubicBezTo>
                    <a:pt x="3646" y="9363"/>
                    <a:pt x="3635" y="9367"/>
                    <a:pt x="3623" y="9367"/>
                  </a:cubicBezTo>
                  <a:cubicBezTo>
                    <a:pt x="3589" y="9367"/>
                    <a:pt x="3537" y="9342"/>
                    <a:pt x="3519" y="9323"/>
                  </a:cubicBezTo>
                  <a:cubicBezTo>
                    <a:pt x="3516" y="9322"/>
                    <a:pt x="3514" y="9321"/>
                    <a:pt x="3512" y="9321"/>
                  </a:cubicBezTo>
                  <a:cubicBezTo>
                    <a:pt x="3489" y="9321"/>
                    <a:pt x="3501" y="9448"/>
                    <a:pt x="3519" y="9506"/>
                  </a:cubicBezTo>
                  <a:cubicBezTo>
                    <a:pt x="3531" y="9563"/>
                    <a:pt x="3506" y="9626"/>
                    <a:pt x="3449" y="9657"/>
                  </a:cubicBezTo>
                  <a:cubicBezTo>
                    <a:pt x="3418" y="9670"/>
                    <a:pt x="3493" y="9701"/>
                    <a:pt x="3531" y="9714"/>
                  </a:cubicBezTo>
                  <a:cubicBezTo>
                    <a:pt x="3569" y="9726"/>
                    <a:pt x="3537" y="9777"/>
                    <a:pt x="3512" y="9796"/>
                  </a:cubicBezTo>
                  <a:cubicBezTo>
                    <a:pt x="3481" y="9814"/>
                    <a:pt x="3537" y="9852"/>
                    <a:pt x="3575" y="9858"/>
                  </a:cubicBezTo>
                  <a:cubicBezTo>
                    <a:pt x="3613" y="9871"/>
                    <a:pt x="3632" y="9953"/>
                    <a:pt x="3632" y="9991"/>
                  </a:cubicBezTo>
                  <a:cubicBezTo>
                    <a:pt x="3626" y="10024"/>
                    <a:pt x="3674" y="10042"/>
                    <a:pt x="3707" y="10042"/>
                  </a:cubicBezTo>
                  <a:cubicBezTo>
                    <a:pt x="3711" y="10042"/>
                    <a:pt x="3716" y="10042"/>
                    <a:pt x="3720" y="10041"/>
                  </a:cubicBezTo>
                  <a:cubicBezTo>
                    <a:pt x="3721" y="10040"/>
                    <a:pt x="3723" y="10040"/>
                    <a:pt x="3724" y="10040"/>
                  </a:cubicBezTo>
                  <a:cubicBezTo>
                    <a:pt x="3746" y="10040"/>
                    <a:pt x="3701" y="10154"/>
                    <a:pt x="3643" y="10154"/>
                  </a:cubicBezTo>
                  <a:cubicBezTo>
                    <a:pt x="3641" y="10154"/>
                    <a:pt x="3640" y="10154"/>
                    <a:pt x="3638" y="10154"/>
                  </a:cubicBezTo>
                  <a:cubicBezTo>
                    <a:pt x="3569" y="10148"/>
                    <a:pt x="3273" y="10110"/>
                    <a:pt x="3185" y="10091"/>
                  </a:cubicBezTo>
                  <a:cubicBezTo>
                    <a:pt x="3097" y="10072"/>
                    <a:pt x="3154" y="9953"/>
                    <a:pt x="3204" y="9915"/>
                  </a:cubicBezTo>
                  <a:cubicBezTo>
                    <a:pt x="3233" y="9886"/>
                    <a:pt x="3191" y="9871"/>
                    <a:pt x="3145" y="9871"/>
                  </a:cubicBezTo>
                  <a:cubicBezTo>
                    <a:pt x="3121" y="9871"/>
                    <a:pt x="3095" y="9875"/>
                    <a:pt x="3078" y="9884"/>
                  </a:cubicBezTo>
                  <a:cubicBezTo>
                    <a:pt x="3067" y="9890"/>
                    <a:pt x="3056" y="9893"/>
                    <a:pt x="3045" y="9893"/>
                  </a:cubicBezTo>
                  <a:cubicBezTo>
                    <a:pt x="3012" y="9893"/>
                    <a:pt x="2984" y="9867"/>
                    <a:pt x="2984" y="9833"/>
                  </a:cubicBezTo>
                  <a:cubicBezTo>
                    <a:pt x="2990" y="9796"/>
                    <a:pt x="2946" y="9777"/>
                    <a:pt x="2921" y="9777"/>
                  </a:cubicBezTo>
                  <a:cubicBezTo>
                    <a:pt x="2895" y="9777"/>
                    <a:pt x="2946" y="9575"/>
                    <a:pt x="2958" y="9493"/>
                  </a:cubicBezTo>
                  <a:cubicBezTo>
                    <a:pt x="2967" y="9436"/>
                    <a:pt x="2939" y="9413"/>
                    <a:pt x="2910" y="9413"/>
                  </a:cubicBezTo>
                  <a:cubicBezTo>
                    <a:pt x="2898" y="9413"/>
                    <a:pt x="2886" y="9417"/>
                    <a:pt x="2877" y="9424"/>
                  </a:cubicBezTo>
                  <a:cubicBezTo>
                    <a:pt x="2867" y="9432"/>
                    <a:pt x="2844" y="9435"/>
                    <a:pt x="2817" y="9435"/>
                  </a:cubicBezTo>
                  <a:cubicBezTo>
                    <a:pt x="2755" y="9435"/>
                    <a:pt x="2666" y="9420"/>
                    <a:pt x="2631" y="9412"/>
                  </a:cubicBezTo>
                  <a:cubicBezTo>
                    <a:pt x="2627" y="9410"/>
                    <a:pt x="2623" y="9410"/>
                    <a:pt x="2620" y="9410"/>
                  </a:cubicBezTo>
                  <a:cubicBezTo>
                    <a:pt x="2585" y="9410"/>
                    <a:pt x="2647" y="9509"/>
                    <a:pt x="2688" y="9550"/>
                  </a:cubicBezTo>
                  <a:cubicBezTo>
                    <a:pt x="2702" y="9564"/>
                    <a:pt x="2697" y="9568"/>
                    <a:pt x="2680" y="9568"/>
                  </a:cubicBezTo>
                  <a:cubicBezTo>
                    <a:pt x="2662" y="9568"/>
                    <a:pt x="2632" y="9564"/>
                    <a:pt x="2600" y="9564"/>
                  </a:cubicBezTo>
                  <a:cubicBezTo>
                    <a:pt x="2571" y="9564"/>
                    <a:pt x="2540" y="9567"/>
                    <a:pt x="2518" y="9582"/>
                  </a:cubicBezTo>
                  <a:cubicBezTo>
                    <a:pt x="2461" y="9619"/>
                    <a:pt x="2417" y="9670"/>
                    <a:pt x="2386" y="9726"/>
                  </a:cubicBezTo>
                  <a:cubicBezTo>
                    <a:pt x="2379" y="9745"/>
                    <a:pt x="2335" y="9789"/>
                    <a:pt x="2323" y="9796"/>
                  </a:cubicBezTo>
                  <a:cubicBezTo>
                    <a:pt x="2322" y="9796"/>
                    <a:pt x="2322" y="9796"/>
                    <a:pt x="2322" y="9796"/>
                  </a:cubicBezTo>
                  <a:cubicBezTo>
                    <a:pt x="2306" y="9796"/>
                    <a:pt x="2361" y="9662"/>
                    <a:pt x="2373" y="9600"/>
                  </a:cubicBezTo>
                  <a:cubicBezTo>
                    <a:pt x="2378" y="9574"/>
                    <a:pt x="2366" y="9564"/>
                    <a:pt x="2347" y="9564"/>
                  </a:cubicBezTo>
                  <a:cubicBezTo>
                    <a:pt x="2321" y="9564"/>
                    <a:pt x="2284" y="9582"/>
                    <a:pt x="2266" y="9600"/>
                  </a:cubicBezTo>
                  <a:cubicBezTo>
                    <a:pt x="2228" y="9632"/>
                    <a:pt x="2046" y="9663"/>
                    <a:pt x="1983" y="9670"/>
                  </a:cubicBezTo>
                  <a:cubicBezTo>
                    <a:pt x="1888" y="9676"/>
                    <a:pt x="1788" y="9689"/>
                    <a:pt x="1693" y="9707"/>
                  </a:cubicBezTo>
                  <a:cubicBezTo>
                    <a:pt x="1649" y="9733"/>
                    <a:pt x="1750" y="9770"/>
                    <a:pt x="1807" y="9777"/>
                  </a:cubicBezTo>
                  <a:cubicBezTo>
                    <a:pt x="1863" y="9783"/>
                    <a:pt x="1800" y="9858"/>
                    <a:pt x="1763" y="9884"/>
                  </a:cubicBezTo>
                  <a:cubicBezTo>
                    <a:pt x="1737" y="9905"/>
                    <a:pt x="1779" y="9915"/>
                    <a:pt x="1824" y="9915"/>
                  </a:cubicBezTo>
                  <a:cubicBezTo>
                    <a:pt x="1845" y="9915"/>
                    <a:pt x="1866" y="9913"/>
                    <a:pt x="1882" y="9909"/>
                  </a:cubicBezTo>
                  <a:cubicBezTo>
                    <a:pt x="1887" y="9908"/>
                    <a:pt x="1891" y="9907"/>
                    <a:pt x="1894" y="9907"/>
                  </a:cubicBezTo>
                  <a:cubicBezTo>
                    <a:pt x="1930" y="9907"/>
                    <a:pt x="1917" y="9963"/>
                    <a:pt x="1888" y="9997"/>
                  </a:cubicBezTo>
                  <a:cubicBezTo>
                    <a:pt x="1860" y="10025"/>
                    <a:pt x="1873" y="10048"/>
                    <a:pt x="1907" y="10048"/>
                  </a:cubicBezTo>
                  <a:cubicBezTo>
                    <a:pt x="1911" y="10048"/>
                    <a:pt x="1915" y="10048"/>
                    <a:pt x="1920" y="10047"/>
                  </a:cubicBezTo>
                  <a:cubicBezTo>
                    <a:pt x="1927" y="10046"/>
                    <a:pt x="1933" y="10046"/>
                    <a:pt x="1938" y="10046"/>
                  </a:cubicBezTo>
                  <a:cubicBezTo>
                    <a:pt x="1972" y="10046"/>
                    <a:pt x="1974" y="10062"/>
                    <a:pt x="1958" y="10079"/>
                  </a:cubicBezTo>
                  <a:cubicBezTo>
                    <a:pt x="1939" y="10091"/>
                    <a:pt x="2008" y="10186"/>
                    <a:pt x="2040" y="10217"/>
                  </a:cubicBezTo>
                  <a:cubicBezTo>
                    <a:pt x="2048" y="10227"/>
                    <a:pt x="2047" y="10232"/>
                    <a:pt x="2040" y="10232"/>
                  </a:cubicBezTo>
                  <a:cubicBezTo>
                    <a:pt x="2026" y="10232"/>
                    <a:pt x="1987" y="10213"/>
                    <a:pt x="1958" y="10192"/>
                  </a:cubicBezTo>
                  <a:cubicBezTo>
                    <a:pt x="1952" y="10189"/>
                    <a:pt x="1947" y="10188"/>
                    <a:pt x="1941" y="10188"/>
                  </a:cubicBezTo>
                  <a:cubicBezTo>
                    <a:pt x="1898" y="10188"/>
                    <a:pt x="1844" y="10260"/>
                    <a:pt x="1838" y="10299"/>
                  </a:cubicBezTo>
                  <a:cubicBezTo>
                    <a:pt x="1826" y="10343"/>
                    <a:pt x="1744" y="10387"/>
                    <a:pt x="1712" y="10387"/>
                  </a:cubicBezTo>
                  <a:cubicBezTo>
                    <a:pt x="1681" y="10393"/>
                    <a:pt x="1731" y="10444"/>
                    <a:pt x="1763" y="10469"/>
                  </a:cubicBezTo>
                  <a:cubicBezTo>
                    <a:pt x="1794" y="10507"/>
                    <a:pt x="1819" y="10557"/>
                    <a:pt x="1832" y="10607"/>
                  </a:cubicBezTo>
                  <a:cubicBezTo>
                    <a:pt x="1833" y="10617"/>
                    <a:pt x="1838" y="10621"/>
                    <a:pt x="1844" y="10621"/>
                  </a:cubicBezTo>
                  <a:cubicBezTo>
                    <a:pt x="1862" y="10621"/>
                    <a:pt x="1895" y="10585"/>
                    <a:pt x="1914" y="10557"/>
                  </a:cubicBezTo>
                  <a:cubicBezTo>
                    <a:pt x="1933" y="10526"/>
                    <a:pt x="1951" y="10507"/>
                    <a:pt x="1977" y="10488"/>
                  </a:cubicBezTo>
                  <a:cubicBezTo>
                    <a:pt x="1983" y="10494"/>
                    <a:pt x="1983" y="10507"/>
                    <a:pt x="1983" y="10526"/>
                  </a:cubicBezTo>
                  <a:cubicBezTo>
                    <a:pt x="1983" y="10538"/>
                    <a:pt x="2209" y="10589"/>
                    <a:pt x="2285" y="10639"/>
                  </a:cubicBezTo>
                  <a:cubicBezTo>
                    <a:pt x="2367" y="10683"/>
                    <a:pt x="2354" y="10840"/>
                    <a:pt x="2329" y="10891"/>
                  </a:cubicBezTo>
                  <a:cubicBezTo>
                    <a:pt x="2325" y="10899"/>
                    <a:pt x="2320" y="10902"/>
                    <a:pt x="2316" y="10902"/>
                  </a:cubicBezTo>
                  <a:cubicBezTo>
                    <a:pt x="2295" y="10902"/>
                    <a:pt x="2278" y="10831"/>
                    <a:pt x="2272" y="10790"/>
                  </a:cubicBezTo>
                  <a:cubicBezTo>
                    <a:pt x="2271" y="10775"/>
                    <a:pt x="2265" y="10769"/>
                    <a:pt x="2257" y="10769"/>
                  </a:cubicBezTo>
                  <a:cubicBezTo>
                    <a:pt x="2238" y="10769"/>
                    <a:pt x="2206" y="10803"/>
                    <a:pt x="2184" y="10834"/>
                  </a:cubicBezTo>
                  <a:cubicBezTo>
                    <a:pt x="2180" y="10842"/>
                    <a:pt x="2174" y="10845"/>
                    <a:pt x="2169" y="10845"/>
                  </a:cubicBezTo>
                  <a:cubicBezTo>
                    <a:pt x="2142" y="10845"/>
                    <a:pt x="2106" y="10775"/>
                    <a:pt x="2096" y="10733"/>
                  </a:cubicBezTo>
                  <a:cubicBezTo>
                    <a:pt x="2092" y="10706"/>
                    <a:pt x="2067" y="10688"/>
                    <a:pt x="2039" y="10688"/>
                  </a:cubicBezTo>
                  <a:cubicBezTo>
                    <a:pt x="2029" y="10688"/>
                    <a:pt x="2018" y="10690"/>
                    <a:pt x="2008" y="10696"/>
                  </a:cubicBezTo>
                  <a:cubicBezTo>
                    <a:pt x="1989" y="10703"/>
                    <a:pt x="1967" y="10709"/>
                    <a:pt x="1945" y="10709"/>
                  </a:cubicBezTo>
                  <a:cubicBezTo>
                    <a:pt x="1932" y="10709"/>
                    <a:pt x="1919" y="10707"/>
                    <a:pt x="1907" y="10702"/>
                  </a:cubicBezTo>
                  <a:cubicBezTo>
                    <a:pt x="1905" y="10701"/>
                    <a:pt x="1904" y="10701"/>
                    <a:pt x="1902" y="10701"/>
                  </a:cubicBezTo>
                  <a:cubicBezTo>
                    <a:pt x="1876" y="10701"/>
                    <a:pt x="1877" y="10787"/>
                    <a:pt x="1895" y="10840"/>
                  </a:cubicBezTo>
                  <a:cubicBezTo>
                    <a:pt x="1951" y="10928"/>
                    <a:pt x="2033" y="10998"/>
                    <a:pt x="2134" y="11042"/>
                  </a:cubicBezTo>
                  <a:cubicBezTo>
                    <a:pt x="2188" y="11051"/>
                    <a:pt x="2139" y="11073"/>
                    <a:pt x="2088" y="11073"/>
                  </a:cubicBezTo>
                  <a:cubicBezTo>
                    <a:pt x="2073" y="11073"/>
                    <a:pt x="2058" y="11071"/>
                    <a:pt x="2046" y="11067"/>
                  </a:cubicBezTo>
                  <a:cubicBezTo>
                    <a:pt x="1933" y="11048"/>
                    <a:pt x="1819" y="11035"/>
                    <a:pt x="1706" y="11035"/>
                  </a:cubicBezTo>
                  <a:cubicBezTo>
                    <a:pt x="1649" y="11029"/>
                    <a:pt x="1448" y="11029"/>
                    <a:pt x="1398" y="10985"/>
                  </a:cubicBezTo>
                  <a:cubicBezTo>
                    <a:pt x="1346" y="10957"/>
                    <a:pt x="1290" y="10943"/>
                    <a:pt x="1236" y="10943"/>
                  </a:cubicBezTo>
                  <a:cubicBezTo>
                    <a:pt x="1219" y="10943"/>
                    <a:pt x="1201" y="10944"/>
                    <a:pt x="1184" y="10947"/>
                  </a:cubicBezTo>
                  <a:cubicBezTo>
                    <a:pt x="1146" y="10960"/>
                    <a:pt x="1121" y="10991"/>
                    <a:pt x="1127" y="11029"/>
                  </a:cubicBezTo>
                  <a:cubicBezTo>
                    <a:pt x="1129" y="11038"/>
                    <a:pt x="1128" y="11042"/>
                    <a:pt x="1127" y="11042"/>
                  </a:cubicBezTo>
                  <a:cubicBezTo>
                    <a:pt x="1123" y="11042"/>
                    <a:pt x="1111" y="11020"/>
                    <a:pt x="1102" y="10998"/>
                  </a:cubicBezTo>
                  <a:cubicBezTo>
                    <a:pt x="1100" y="10990"/>
                    <a:pt x="1093" y="10987"/>
                    <a:pt x="1084" y="10987"/>
                  </a:cubicBezTo>
                  <a:cubicBezTo>
                    <a:pt x="1061" y="10987"/>
                    <a:pt x="1023" y="11005"/>
                    <a:pt x="1001" y="11023"/>
                  </a:cubicBezTo>
                  <a:cubicBezTo>
                    <a:pt x="985" y="11032"/>
                    <a:pt x="966" y="11037"/>
                    <a:pt x="947" y="11037"/>
                  </a:cubicBezTo>
                  <a:cubicBezTo>
                    <a:pt x="927" y="11037"/>
                    <a:pt x="907" y="11032"/>
                    <a:pt x="888" y="11023"/>
                  </a:cubicBezTo>
                  <a:cubicBezTo>
                    <a:pt x="869" y="11010"/>
                    <a:pt x="957" y="10910"/>
                    <a:pt x="995" y="10878"/>
                  </a:cubicBezTo>
                  <a:cubicBezTo>
                    <a:pt x="1021" y="10857"/>
                    <a:pt x="991" y="10847"/>
                    <a:pt x="951" y="10847"/>
                  </a:cubicBezTo>
                  <a:cubicBezTo>
                    <a:pt x="932" y="10847"/>
                    <a:pt x="912" y="10849"/>
                    <a:pt x="894" y="10853"/>
                  </a:cubicBezTo>
                  <a:cubicBezTo>
                    <a:pt x="891" y="10853"/>
                    <a:pt x="889" y="10854"/>
                    <a:pt x="887" y="10854"/>
                  </a:cubicBezTo>
                  <a:cubicBezTo>
                    <a:pt x="839" y="10854"/>
                    <a:pt x="858" y="10738"/>
                    <a:pt x="888" y="10696"/>
                  </a:cubicBezTo>
                  <a:cubicBezTo>
                    <a:pt x="913" y="10651"/>
                    <a:pt x="774" y="10658"/>
                    <a:pt x="712" y="10651"/>
                  </a:cubicBezTo>
                  <a:cubicBezTo>
                    <a:pt x="705" y="10650"/>
                    <a:pt x="698" y="10649"/>
                    <a:pt x="692" y="10649"/>
                  </a:cubicBezTo>
                  <a:cubicBezTo>
                    <a:pt x="644" y="10649"/>
                    <a:pt x="625" y="10692"/>
                    <a:pt x="636" y="10714"/>
                  </a:cubicBezTo>
                  <a:cubicBezTo>
                    <a:pt x="649" y="10740"/>
                    <a:pt x="636" y="10765"/>
                    <a:pt x="617" y="10777"/>
                  </a:cubicBezTo>
                  <a:cubicBezTo>
                    <a:pt x="598" y="10784"/>
                    <a:pt x="611" y="10840"/>
                    <a:pt x="630" y="10865"/>
                  </a:cubicBezTo>
                  <a:cubicBezTo>
                    <a:pt x="649" y="10891"/>
                    <a:pt x="535" y="10916"/>
                    <a:pt x="491" y="10916"/>
                  </a:cubicBezTo>
                  <a:cubicBezTo>
                    <a:pt x="441" y="10922"/>
                    <a:pt x="378" y="11061"/>
                    <a:pt x="347" y="11218"/>
                  </a:cubicBezTo>
                  <a:lnTo>
                    <a:pt x="120" y="12005"/>
                  </a:lnTo>
                  <a:cubicBezTo>
                    <a:pt x="69" y="12141"/>
                    <a:pt x="28" y="12241"/>
                    <a:pt x="16" y="12241"/>
                  </a:cubicBezTo>
                  <a:cubicBezTo>
                    <a:pt x="15" y="12241"/>
                    <a:pt x="14" y="12240"/>
                    <a:pt x="13" y="12237"/>
                  </a:cubicBezTo>
                  <a:cubicBezTo>
                    <a:pt x="10" y="12227"/>
                    <a:pt x="8" y="12222"/>
                    <a:pt x="6" y="12222"/>
                  </a:cubicBezTo>
                  <a:cubicBezTo>
                    <a:pt x="2" y="12222"/>
                    <a:pt x="0" y="12232"/>
                    <a:pt x="0" y="12250"/>
                  </a:cubicBezTo>
                  <a:cubicBezTo>
                    <a:pt x="0" y="12275"/>
                    <a:pt x="133" y="12300"/>
                    <a:pt x="296" y="12300"/>
                  </a:cubicBezTo>
                  <a:lnTo>
                    <a:pt x="20675" y="12313"/>
                  </a:lnTo>
                  <a:cubicBezTo>
                    <a:pt x="20839" y="12313"/>
                    <a:pt x="20927" y="12187"/>
                    <a:pt x="20908" y="12137"/>
                  </a:cubicBezTo>
                  <a:cubicBezTo>
                    <a:pt x="20897" y="12096"/>
                    <a:pt x="20853" y="12061"/>
                    <a:pt x="20836" y="12061"/>
                  </a:cubicBezTo>
                  <a:cubicBezTo>
                    <a:pt x="20835" y="12061"/>
                    <a:pt x="20834" y="12061"/>
                    <a:pt x="20833" y="12061"/>
                  </a:cubicBezTo>
                  <a:cubicBezTo>
                    <a:pt x="20832" y="12061"/>
                    <a:pt x="20832" y="12061"/>
                    <a:pt x="20832" y="12061"/>
                  </a:cubicBezTo>
                  <a:cubicBezTo>
                    <a:pt x="20814" y="12061"/>
                    <a:pt x="20820" y="11834"/>
                    <a:pt x="20789" y="11753"/>
                  </a:cubicBezTo>
                  <a:cubicBezTo>
                    <a:pt x="20757" y="11665"/>
                    <a:pt x="20858" y="11589"/>
                    <a:pt x="20902" y="11589"/>
                  </a:cubicBezTo>
                  <a:cubicBezTo>
                    <a:pt x="20978" y="11570"/>
                    <a:pt x="21047" y="11539"/>
                    <a:pt x="21116" y="11501"/>
                  </a:cubicBezTo>
                  <a:cubicBezTo>
                    <a:pt x="21147" y="11482"/>
                    <a:pt x="21141" y="11400"/>
                    <a:pt x="21122" y="11382"/>
                  </a:cubicBezTo>
                  <a:cubicBezTo>
                    <a:pt x="21115" y="11367"/>
                    <a:pt x="21058" y="11361"/>
                    <a:pt x="21000" y="11361"/>
                  </a:cubicBezTo>
                  <a:cubicBezTo>
                    <a:pt x="20960" y="11361"/>
                    <a:pt x="20919" y="11364"/>
                    <a:pt x="20896" y="11369"/>
                  </a:cubicBezTo>
                  <a:cubicBezTo>
                    <a:pt x="20893" y="11369"/>
                    <a:pt x="20891" y="11369"/>
                    <a:pt x="20888" y="11369"/>
                  </a:cubicBezTo>
                  <a:cubicBezTo>
                    <a:pt x="20844" y="11369"/>
                    <a:pt x="20891" y="11311"/>
                    <a:pt x="20927" y="11287"/>
                  </a:cubicBezTo>
                  <a:cubicBezTo>
                    <a:pt x="20996" y="11218"/>
                    <a:pt x="21059" y="11142"/>
                    <a:pt x="21116" y="11061"/>
                  </a:cubicBezTo>
                  <a:cubicBezTo>
                    <a:pt x="21147" y="11017"/>
                    <a:pt x="21324" y="10884"/>
                    <a:pt x="21336" y="10815"/>
                  </a:cubicBezTo>
                  <a:cubicBezTo>
                    <a:pt x="21342" y="10756"/>
                    <a:pt x="21287" y="10724"/>
                    <a:pt x="21244" y="10724"/>
                  </a:cubicBezTo>
                  <a:cubicBezTo>
                    <a:pt x="21236" y="10724"/>
                    <a:pt x="21229" y="10725"/>
                    <a:pt x="21223" y="10727"/>
                  </a:cubicBezTo>
                  <a:cubicBezTo>
                    <a:pt x="21220" y="10728"/>
                    <a:pt x="21218" y="10728"/>
                    <a:pt x="21216" y="10728"/>
                  </a:cubicBezTo>
                  <a:cubicBezTo>
                    <a:pt x="21191" y="10728"/>
                    <a:pt x="21225" y="10661"/>
                    <a:pt x="21254" y="10626"/>
                  </a:cubicBezTo>
                  <a:cubicBezTo>
                    <a:pt x="21273" y="10595"/>
                    <a:pt x="21280" y="10551"/>
                    <a:pt x="21267" y="10507"/>
                  </a:cubicBezTo>
                  <a:cubicBezTo>
                    <a:pt x="21266" y="10505"/>
                    <a:pt x="21262" y="10504"/>
                    <a:pt x="21257" y="10504"/>
                  </a:cubicBezTo>
                  <a:cubicBezTo>
                    <a:pt x="21227" y="10504"/>
                    <a:pt x="21141" y="10529"/>
                    <a:pt x="21110" y="10544"/>
                  </a:cubicBezTo>
                  <a:cubicBezTo>
                    <a:pt x="21086" y="10556"/>
                    <a:pt x="21064" y="10561"/>
                    <a:pt x="21052" y="10561"/>
                  </a:cubicBezTo>
                  <a:cubicBezTo>
                    <a:pt x="21045" y="10561"/>
                    <a:pt x="21040" y="10559"/>
                    <a:pt x="21040" y="10557"/>
                  </a:cubicBezTo>
                  <a:cubicBezTo>
                    <a:pt x="21034" y="10551"/>
                    <a:pt x="21154" y="10412"/>
                    <a:pt x="21185" y="10349"/>
                  </a:cubicBezTo>
                  <a:cubicBezTo>
                    <a:pt x="21200" y="10324"/>
                    <a:pt x="21192" y="10315"/>
                    <a:pt x="21175" y="10315"/>
                  </a:cubicBezTo>
                  <a:cubicBezTo>
                    <a:pt x="21147" y="10315"/>
                    <a:pt x="21096" y="10337"/>
                    <a:pt x="21066" y="10356"/>
                  </a:cubicBezTo>
                  <a:cubicBezTo>
                    <a:pt x="21039" y="10376"/>
                    <a:pt x="21019" y="10383"/>
                    <a:pt x="21008" y="10383"/>
                  </a:cubicBezTo>
                  <a:cubicBezTo>
                    <a:pt x="20997" y="10383"/>
                    <a:pt x="20993" y="10377"/>
                    <a:pt x="20996" y="10368"/>
                  </a:cubicBezTo>
                  <a:cubicBezTo>
                    <a:pt x="21034" y="10305"/>
                    <a:pt x="21066" y="10236"/>
                    <a:pt x="21078" y="10161"/>
                  </a:cubicBezTo>
                  <a:cubicBezTo>
                    <a:pt x="21078" y="10150"/>
                    <a:pt x="21073" y="10145"/>
                    <a:pt x="21063" y="10145"/>
                  </a:cubicBezTo>
                  <a:cubicBezTo>
                    <a:pt x="21022" y="10145"/>
                    <a:pt x="20910" y="10229"/>
                    <a:pt x="20864" y="10280"/>
                  </a:cubicBezTo>
                  <a:cubicBezTo>
                    <a:pt x="20845" y="10301"/>
                    <a:pt x="20826" y="10310"/>
                    <a:pt x="20810" y="10310"/>
                  </a:cubicBezTo>
                  <a:cubicBezTo>
                    <a:pt x="20776" y="10310"/>
                    <a:pt x="20751" y="10276"/>
                    <a:pt x="20751" y="10242"/>
                  </a:cubicBezTo>
                  <a:cubicBezTo>
                    <a:pt x="20749" y="10231"/>
                    <a:pt x="20744" y="10226"/>
                    <a:pt x="20737" y="10226"/>
                  </a:cubicBezTo>
                  <a:cubicBezTo>
                    <a:pt x="20712" y="10226"/>
                    <a:pt x="20667" y="10281"/>
                    <a:pt x="20682" y="10324"/>
                  </a:cubicBezTo>
                  <a:cubicBezTo>
                    <a:pt x="20691" y="10368"/>
                    <a:pt x="20664" y="10385"/>
                    <a:pt x="20639" y="10385"/>
                  </a:cubicBezTo>
                  <a:cubicBezTo>
                    <a:pt x="20632" y="10385"/>
                    <a:pt x="20625" y="10384"/>
                    <a:pt x="20619" y="10381"/>
                  </a:cubicBezTo>
                  <a:cubicBezTo>
                    <a:pt x="20618" y="10380"/>
                    <a:pt x="20617" y="10380"/>
                    <a:pt x="20616" y="10380"/>
                  </a:cubicBezTo>
                  <a:cubicBezTo>
                    <a:pt x="20585" y="10380"/>
                    <a:pt x="20549" y="10547"/>
                    <a:pt x="20524" y="10620"/>
                  </a:cubicBezTo>
                  <a:cubicBezTo>
                    <a:pt x="20505" y="10683"/>
                    <a:pt x="20493" y="10746"/>
                    <a:pt x="20487" y="10815"/>
                  </a:cubicBezTo>
                  <a:cubicBezTo>
                    <a:pt x="20487" y="10819"/>
                    <a:pt x="20485" y="10820"/>
                    <a:pt x="20482" y="10820"/>
                  </a:cubicBezTo>
                  <a:cubicBezTo>
                    <a:pt x="20469" y="10820"/>
                    <a:pt x="20433" y="10791"/>
                    <a:pt x="20417" y="10771"/>
                  </a:cubicBezTo>
                  <a:cubicBezTo>
                    <a:pt x="20398" y="10752"/>
                    <a:pt x="20455" y="10626"/>
                    <a:pt x="20487" y="10589"/>
                  </a:cubicBezTo>
                  <a:cubicBezTo>
                    <a:pt x="20518" y="10544"/>
                    <a:pt x="20367" y="10456"/>
                    <a:pt x="20310" y="10431"/>
                  </a:cubicBezTo>
                  <a:cubicBezTo>
                    <a:pt x="20254" y="10400"/>
                    <a:pt x="20291" y="10343"/>
                    <a:pt x="20329" y="10337"/>
                  </a:cubicBezTo>
                  <a:cubicBezTo>
                    <a:pt x="20367" y="10324"/>
                    <a:pt x="20531" y="10217"/>
                    <a:pt x="20537" y="10154"/>
                  </a:cubicBezTo>
                  <a:cubicBezTo>
                    <a:pt x="20537" y="10106"/>
                    <a:pt x="20500" y="10088"/>
                    <a:pt x="20468" y="10088"/>
                  </a:cubicBezTo>
                  <a:cubicBezTo>
                    <a:pt x="20453" y="10088"/>
                    <a:pt x="20440" y="10092"/>
                    <a:pt x="20430" y="10098"/>
                  </a:cubicBezTo>
                  <a:cubicBezTo>
                    <a:pt x="20429" y="10098"/>
                    <a:pt x="20427" y="10099"/>
                    <a:pt x="20426" y="10099"/>
                  </a:cubicBezTo>
                  <a:cubicBezTo>
                    <a:pt x="20396" y="10099"/>
                    <a:pt x="20371" y="9893"/>
                    <a:pt x="20317" y="9827"/>
                  </a:cubicBezTo>
                  <a:cubicBezTo>
                    <a:pt x="20266" y="9770"/>
                    <a:pt x="20197" y="9726"/>
                    <a:pt x="20128" y="9714"/>
                  </a:cubicBezTo>
                  <a:cubicBezTo>
                    <a:pt x="20096" y="9714"/>
                    <a:pt x="19926" y="9846"/>
                    <a:pt x="19864" y="9877"/>
                  </a:cubicBezTo>
                  <a:cubicBezTo>
                    <a:pt x="19794" y="9915"/>
                    <a:pt x="19694" y="10060"/>
                    <a:pt x="19731" y="10110"/>
                  </a:cubicBezTo>
                  <a:cubicBezTo>
                    <a:pt x="19757" y="10154"/>
                    <a:pt x="19750" y="10217"/>
                    <a:pt x="19712" y="10255"/>
                  </a:cubicBezTo>
                  <a:cubicBezTo>
                    <a:pt x="19711" y="10256"/>
                    <a:pt x="19710" y="10256"/>
                    <a:pt x="19709" y="10256"/>
                  </a:cubicBezTo>
                  <a:cubicBezTo>
                    <a:pt x="19685" y="10256"/>
                    <a:pt x="19662" y="10094"/>
                    <a:pt x="19656" y="10028"/>
                  </a:cubicBezTo>
                  <a:cubicBezTo>
                    <a:pt x="19668" y="9928"/>
                    <a:pt x="19687" y="9827"/>
                    <a:pt x="19712" y="9733"/>
                  </a:cubicBezTo>
                  <a:cubicBezTo>
                    <a:pt x="19725" y="9695"/>
                    <a:pt x="19744" y="9657"/>
                    <a:pt x="19775" y="9638"/>
                  </a:cubicBezTo>
                  <a:cubicBezTo>
                    <a:pt x="19788" y="9575"/>
                    <a:pt x="19794" y="9512"/>
                    <a:pt x="19782" y="9456"/>
                  </a:cubicBezTo>
                  <a:cubicBezTo>
                    <a:pt x="19782" y="9405"/>
                    <a:pt x="19706" y="9374"/>
                    <a:pt x="19675" y="9374"/>
                  </a:cubicBezTo>
                  <a:cubicBezTo>
                    <a:pt x="19612" y="9405"/>
                    <a:pt x="19555" y="9449"/>
                    <a:pt x="19511" y="9506"/>
                  </a:cubicBezTo>
                  <a:cubicBezTo>
                    <a:pt x="19454" y="9544"/>
                    <a:pt x="19391" y="9569"/>
                    <a:pt x="19329" y="9575"/>
                  </a:cubicBezTo>
                  <a:cubicBezTo>
                    <a:pt x="19284" y="9575"/>
                    <a:pt x="19266" y="9720"/>
                    <a:pt x="19272" y="9777"/>
                  </a:cubicBezTo>
                  <a:cubicBezTo>
                    <a:pt x="19272" y="9791"/>
                    <a:pt x="19264" y="9797"/>
                    <a:pt x="19252" y="9797"/>
                  </a:cubicBezTo>
                  <a:cubicBezTo>
                    <a:pt x="19216" y="9797"/>
                    <a:pt x="19141" y="9747"/>
                    <a:pt x="19108" y="9714"/>
                  </a:cubicBezTo>
                  <a:cubicBezTo>
                    <a:pt x="19045" y="9619"/>
                    <a:pt x="19001" y="9519"/>
                    <a:pt x="18976" y="9418"/>
                  </a:cubicBezTo>
                  <a:cubicBezTo>
                    <a:pt x="18972" y="9389"/>
                    <a:pt x="18946" y="9371"/>
                    <a:pt x="18920" y="9371"/>
                  </a:cubicBezTo>
                  <a:cubicBezTo>
                    <a:pt x="18906" y="9371"/>
                    <a:pt x="18892" y="9376"/>
                    <a:pt x="18882" y="9386"/>
                  </a:cubicBezTo>
                  <a:cubicBezTo>
                    <a:pt x="18831" y="9506"/>
                    <a:pt x="18787" y="9626"/>
                    <a:pt x="18762" y="9751"/>
                  </a:cubicBezTo>
                  <a:cubicBezTo>
                    <a:pt x="18758" y="9770"/>
                    <a:pt x="18747" y="9778"/>
                    <a:pt x="18731" y="9778"/>
                  </a:cubicBezTo>
                  <a:cubicBezTo>
                    <a:pt x="18665" y="9778"/>
                    <a:pt x="18522" y="9651"/>
                    <a:pt x="18466" y="9575"/>
                  </a:cubicBezTo>
                  <a:cubicBezTo>
                    <a:pt x="18403" y="9491"/>
                    <a:pt x="18314" y="9451"/>
                    <a:pt x="18268" y="9451"/>
                  </a:cubicBezTo>
                  <a:cubicBezTo>
                    <a:pt x="18259" y="9451"/>
                    <a:pt x="18251" y="9453"/>
                    <a:pt x="18246" y="9456"/>
                  </a:cubicBezTo>
                  <a:cubicBezTo>
                    <a:pt x="18221" y="9475"/>
                    <a:pt x="18259" y="9613"/>
                    <a:pt x="18284" y="9663"/>
                  </a:cubicBezTo>
                  <a:cubicBezTo>
                    <a:pt x="18309" y="9714"/>
                    <a:pt x="18196" y="9947"/>
                    <a:pt x="18215" y="10047"/>
                  </a:cubicBezTo>
                  <a:cubicBezTo>
                    <a:pt x="18223" y="10090"/>
                    <a:pt x="18223" y="10106"/>
                    <a:pt x="18218" y="10106"/>
                  </a:cubicBezTo>
                  <a:cubicBezTo>
                    <a:pt x="18212" y="10106"/>
                    <a:pt x="18200" y="10084"/>
                    <a:pt x="18189" y="10060"/>
                  </a:cubicBezTo>
                  <a:cubicBezTo>
                    <a:pt x="18180" y="10021"/>
                    <a:pt x="18086" y="10005"/>
                    <a:pt x="18017" y="10005"/>
                  </a:cubicBezTo>
                  <a:cubicBezTo>
                    <a:pt x="17995" y="10005"/>
                    <a:pt x="17976" y="10007"/>
                    <a:pt x="17963" y="10010"/>
                  </a:cubicBezTo>
                  <a:cubicBezTo>
                    <a:pt x="17962" y="10010"/>
                    <a:pt x="17961" y="10010"/>
                    <a:pt x="17960" y="10010"/>
                  </a:cubicBezTo>
                  <a:cubicBezTo>
                    <a:pt x="17901" y="10010"/>
                    <a:pt x="17729" y="9819"/>
                    <a:pt x="17692" y="9739"/>
                  </a:cubicBezTo>
                  <a:cubicBezTo>
                    <a:pt x="17657" y="9668"/>
                    <a:pt x="17588" y="9625"/>
                    <a:pt x="17518" y="9625"/>
                  </a:cubicBezTo>
                  <a:cubicBezTo>
                    <a:pt x="17513" y="9625"/>
                    <a:pt x="17508" y="9625"/>
                    <a:pt x="17503" y="9626"/>
                  </a:cubicBezTo>
                  <a:cubicBezTo>
                    <a:pt x="17466" y="9638"/>
                    <a:pt x="17459" y="9903"/>
                    <a:pt x="17522" y="9991"/>
                  </a:cubicBezTo>
                  <a:cubicBezTo>
                    <a:pt x="17582" y="10075"/>
                    <a:pt x="17545" y="10136"/>
                    <a:pt x="17509" y="10136"/>
                  </a:cubicBezTo>
                  <a:cubicBezTo>
                    <a:pt x="17507" y="10136"/>
                    <a:pt x="17505" y="10136"/>
                    <a:pt x="17503" y="10135"/>
                  </a:cubicBezTo>
                  <a:cubicBezTo>
                    <a:pt x="17472" y="10129"/>
                    <a:pt x="17371" y="9972"/>
                    <a:pt x="17365" y="9909"/>
                  </a:cubicBezTo>
                  <a:cubicBezTo>
                    <a:pt x="17362" y="9881"/>
                    <a:pt x="17331" y="9869"/>
                    <a:pt x="17290" y="9869"/>
                  </a:cubicBezTo>
                  <a:cubicBezTo>
                    <a:pt x="17231" y="9869"/>
                    <a:pt x="17153" y="9894"/>
                    <a:pt x="17119" y="9928"/>
                  </a:cubicBezTo>
                  <a:cubicBezTo>
                    <a:pt x="17063" y="9978"/>
                    <a:pt x="16994" y="10010"/>
                    <a:pt x="16918" y="10022"/>
                  </a:cubicBezTo>
                  <a:cubicBezTo>
                    <a:pt x="16887" y="10022"/>
                    <a:pt x="16868" y="10104"/>
                    <a:pt x="16868" y="10148"/>
                  </a:cubicBezTo>
                  <a:cubicBezTo>
                    <a:pt x="16870" y="10164"/>
                    <a:pt x="16857" y="10170"/>
                    <a:pt x="16837" y="10170"/>
                  </a:cubicBezTo>
                  <a:cubicBezTo>
                    <a:pt x="16803" y="10170"/>
                    <a:pt x="16751" y="10154"/>
                    <a:pt x="16723" y="10142"/>
                  </a:cubicBezTo>
                  <a:cubicBezTo>
                    <a:pt x="16685" y="10117"/>
                    <a:pt x="16597" y="9940"/>
                    <a:pt x="16584" y="9877"/>
                  </a:cubicBezTo>
                  <a:cubicBezTo>
                    <a:pt x="16576" y="9845"/>
                    <a:pt x="16551" y="9826"/>
                    <a:pt x="16525" y="9826"/>
                  </a:cubicBezTo>
                  <a:cubicBezTo>
                    <a:pt x="16510" y="9826"/>
                    <a:pt x="16495" y="9832"/>
                    <a:pt x="16484" y="9846"/>
                  </a:cubicBezTo>
                  <a:cubicBezTo>
                    <a:pt x="16465" y="9865"/>
                    <a:pt x="16383" y="10066"/>
                    <a:pt x="16339" y="10123"/>
                  </a:cubicBezTo>
                  <a:cubicBezTo>
                    <a:pt x="16330" y="10133"/>
                    <a:pt x="16315" y="10138"/>
                    <a:pt x="16298" y="10138"/>
                  </a:cubicBezTo>
                  <a:cubicBezTo>
                    <a:pt x="16217" y="10138"/>
                    <a:pt x="16066" y="10045"/>
                    <a:pt x="16024" y="9978"/>
                  </a:cubicBezTo>
                  <a:cubicBezTo>
                    <a:pt x="15982" y="9921"/>
                    <a:pt x="15918" y="9893"/>
                    <a:pt x="15878" y="9893"/>
                  </a:cubicBezTo>
                  <a:cubicBezTo>
                    <a:pt x="15865" y="9893"/>
                    <a:pt x="15854" y="9896"/>
                    <a:pt x="15848" y="9903"/>
                  </a:cubicBezTo>
                  <a:cubicBezTo>
                    <a:pt x="15823" y="9921"/>
                    <a:pt x="15861" y="10066"/>
                    <a:pt x="15886" y="10110"/>
                  </a:cubicBezTo>
                  <a:cubicBezTo>
                    <a:pt x="15903" y="10157"/>
                    <a:pt x="15645" y="10193"/>
                    <a:pt x="15512" y="10193"/>
                  </a:cubicBezTo>
                  <a:cubicBezTo>
                    <a:pt x="15502" y="10193"/>
                    <a:pt x="15492" y="10192"/>
                    <a:pt x="15483" y="10192"/>
                  </a:cubicBezTo>
                  <a:cubicBezTo>
                    <a:pt x="15363" y="10192"/>
                    <a:pt x="15250" y="10129"/>
                    <a:pt x="15244" y="10104"/>
                  </a:cubicBezTo>
                  <a:cubicBezTo>
                    <a:pt x="15244" y="10086"/>
                    <a:pt x="15201" y="10073"/>
                    <a:pt x="15157" y="10073"/>
                  </a:cubicBezTo>
                  <a:cubicBezTo>
                    <a:pt x="15121" y="10073"/>
                    <a:pt x="15084" y="10082"/>
                    <a:pt x="15068" y="10104"/>
                  </a:cubicBezTo>
                  <a:cubicBezTo>
                    <a:pt x="15030" y="10148"/>
                    <a:pt x="14866" y="10192"/>
                    <a:pt x="14703" y="10198"/>
                  </a:cubicBezTo>
                  <a:lnTo>
                    <a:pt x="13954" y="10085"/>
                  </a:lnTo>
                  <a:cubicBezTo>
                    <a:pt x="13940" y="10083"/>
                    <a:pt x="13927" y="10082"/>
                    <a:pt x="13913" y="10082"/>
                  </a:cubicBezTo>
                  <a:cubicBezTo>
                    <a:pt x="13771" y="10082"/>
                    <a:pt x="13638" y="10197"/>
                    <a:pt x="13633" y="10249"/>
                  </a:cubicBezTo>
                  <a:cubicBezTo>
                    <a:pt x="13621" y="10301"/>
                    <a:pt x="13501" y="10337"/>
                    <a:pt x="13353" y="10337"/>
                  </a:cubicBezTo>
                  <a:cubicBezTo>
                    <a:pt x="13342" y="10337"/>
                    <a:pt x="13330" y="10337"/>
                    <a:pt x="13318" y="10337"/>
                  </a:cubicBezTo>
                  <a:lnTo>
                    <a:pt x="12966" y="10211"/>
                  </a:lnTo>
                  <a:cubicBezTo>
                    <a:pt x="12808" y="10161"/>
                    <a:pt x="12670" y="10003"/>
                    <a:pt x="12695" y="9965"/>
                  </a:cubicBezTo>
                  <a:cubicBezTo>
                    <a:pt x="12714" y="9928"/>
                    <a:pt x="12651" y="9525"/>
                    <a:pt x="12657" y="9380"/>
                  </a:cubicBezTo>
                  <a:cubicBezTo>
                    <a:pt x="12663" y="9235"/>
                    <a:pt x="12777" y="9103"/>
                    <a:pt x="12814" y="9097"/>
                  </a:cubicBezTo>
                  <a:cubicBezTo>
                    <a:pt x="12852" y="9091"/>
                    <a:pt x="12802" y="8990"/>
                    <a:pt x="12770" y="8952"/>
                  </a:cubicBezTo>
                  <a:cubicBezTo>
                    <a:pt x="12739" y="8921"/>
                    <a:pt x="13979" y="8757"/>
                    <a:pt x="14023" y="8738"/>
                  </a:cubicBezTo>
                  <a:cubicBezTo>
                    <a:pt x="14073" y="8719"/>
                    <a:pt x="14155" y="8568"/>
                    <a:pt x="14218" y="8568"/>
                  </a:cubicBezTo>
                  <a:cubicBezTo>
                    <a:pt x="14281" y="8568"/>
                    <a:pt x="14287" y="8423"/>
                    <a:pt x="14275" y="8367"/>
                  </a:cubicBezTo>
                  <a:cubicBezTo>
                    <a:pt x="14263" y="8321"/>
                    <a:pt x="14078" y="8291"/>
                    <a:pt x="13984" y="8291"/>
                  </a:cubicBezTo>
                  <a:cubicBezTo>
                    <a:pt x="13975" y="8291"/>
                    <a:pt x="13967" y="8291"/>
                    <a:pt x="13960" y="8291"/>
                  </a:cubicBezTo>
                  <a:cubicBezTo>
                    <a:pt x="13959" y="8291"/>
                    <a:pt x="13958" y="8291"/>
                    <a:pt x="13958" y="8291"/>
                  </a:cubicBezTo>
                  <a:cubicBezTo>
                    <a:pt x="13858" y="8291"/>
                    <a:pt x="12764" y="7945"/>
                    <a:pt x="12764" y="7945"/>
                  </a:cubicBezTo>
                  <a:cubicBezTo>
                    <a:pt x="12619" y="7857"/>
                    <a:pt x="12531" y="7675"/>
                    <a:pt x="12544" y="7630"/>
                  </a:cubicBezTo>
                  <a:cubicBezTo>
                    <a:pt x="12550" y="7580"/>
                    <a:pt x="12512" y="7196"/>
                    <a:pt x="12512" y="7064"/>
                  </a:cubicBezTo>
                  <a:cubicBezTo>
                    <a:pt x="12519" y="6926"/>
                    <a:pt x="12600" y="6812"/>
                    <a:pt x="12645" y="6812"/>
                  </a:cubicBezTo>
                  <a:cubicBezTo>
                    <a:pt x="12682" y="6806"/>
                    <a:pt x="12645" y="6699"/>
                    <a:pt x="12626" y="6661"/>
                  </a:cubicBezTo>
                  <a:cubicBezTo>
                    <a:pt x="12600" y="6623"/>
                    <a:pt x="13645" y="6466"/>
                    <a:pt x="13645" y="6466"/>
                  </a:cubicBezTo>
                  <a:cubicBezTo>
                    <a:pt x="13653" y="6466"/>
                    <a:pt x="13661" y="6467"/>
                    <a:pt x="13668" y="6467"/>
                  </a:cubicBezTo>
                  <a:cubicBezTo>
                    <a:pt x="13820" y="6467"/>
                    <a:pt x="13928" y="6408"/>
                    <a:pt x="13928" y="6372"/>
                  </a:cubicBezTo>
                  <a:cubicBezTo>
                    <a:pt x="13922" y="6334"/>
                    <a:pt x="14017" y="6284"/>
                    <a:pt x="14054" y="6277"/>
                  </a:cubicBezTo>
                  <a:cubicBezTo>
                    <a:pt x="14092" y="6271"/>
                    <a:pt x="14111" y="6139"/>
                    <a:pt x="14105" y="6095"/>
                  </a:cubicBezTo>
                  <a:cubicBezTo>
                    <a:pt x="14105" y="6044"/>
                    <a:pt x="13853" y="5982"/>
                    <a:pt x="13759" y="5982"/>
                  </a:cubicBezTo>
                  <a:cubicBezTo>
                    <a:pt x="13664" y="5982"/>
                    <a:pt x="12594" y="5365"/>
                    <a:pt x="12462" y="5270"/>
                  </a:cubicBezTo>
                  <a:lnTo>
                    <a:pt x="11203" y="4440"/>
                  </a:lnTo>
                  <a:cubicBezTo>
                    <a:pt x="11084" y="4351"/>
                    <a:pt x="11002" y="4226"/>
                    <a:pt x="10958" y="4081"/>
                  </a:cubicBezTo>
                  <a:cubicBezTo>
                    <a:pt x="10958" y="4030"/>
                    <a:pt x="10863" y="3986"/>
                    <a:pt x="10819" y="3986"/>
                  </a:cubicBezTo>
                  <a:cubicBezTo>
                    <a:pt x="10782" y="3986"/>
                    <a:pt x="10687" y="3873"/>
                    <a:pt x="10662" y="3829"/>
                  </a:cubicBezTo>
                  <a:cubicBezTo>
                    <a:pt x="10643" y="3785"/>
                    <a:pt x="10675" y="3596"/>
                    <a:pt x="10649" y="3533"/>
                  </a:cubicBezTo>
                  <a:cubicBezTo>
                    <a:pt x="10631" y="3470"/>
                    <a:pt x="10599" y="2262"/>
                    <a:pt x="10593" y="2105"/>
                  </a:cubicBezTo>
                  <a:cubicBezTo>
                    <a:pt x="10593" y="2105"/>
                    <a:pt x="10586" y="644"/>
                    <a:pt x="10580" y="512"/>
                  </a:cubicBezTo>
                  <a:cubicBezTo>
                    <a:pt x="10568" y="386"/>
                    <a:pt x="10555" y="141"/>
                    <a:pt x="10555" y="91"/>
                  </a:cubicBezTo>
                  <a:cubicBezTo>
                    <a:pt x="10555" y="50"/>
                    <a:pt x="10493" y="0"/>
                    <a:pt x="104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1"/>
            <p:cNvSpPr/>
            <p:nvPr/>
          </p:nvSpPr>
          <p:spPr>
            <a:xfrm>
              <a:off x="-137225" y="4169209"/>
              <a:ext cx="9281224" cy="1173100"/>
            </a:xfrm>
            <a:custGeom>
              <a:avLst/>
              <a:gdLst/>
              <a:ahLst/>
              <a:cxnLst/>
              <a:rect l="l" t="t" r="r" b="b"/>
              <a:pathLst>
                <a:path w="141617" h="17899" extrusionOk="0">
                  <a:moveTo>
                    <a:pt x="63589" y="0"/>
                  </a:moveTo>
                  <a:cubicBezTo>
                    <a:pt x="62110" y="0"/>
                    <a:pt x="60699" y="597"/>
                    <a:pt x="59288" y="1041"/>
                  </a:cubicBezTo>
                  <a:cubicBezTo>
                    <a:pt x="58445" y="1304"/>
                    <a:pt x="57544" y="1522"/>
                    <a:pt x="56652" y="1522"/>
                  </a:cubicBezTo>
                  <a:cubicBezTo>
                    <a:pt x="56392" y="1522"/>
                    <a:pt x="56134" y="1504"/>
                    <a:pt x="55877" y="1463"/>
                  </a:cubicBezTo>
                  <a:cubicBezTo>
                    <a:pt x="55306" y="1371"/>
                    <a:pt x="54821" y="1267"/>
                    <a:pt x="54336" y="1267"/>
                  </a:cubicBezTo>
                  <a:cubicBezTo>
                    <a:pt x="53890" y="1267"/>
                    <a:pt x="53444" y="1355"/>
                    <a:pt x="52931" y="1620"/>
                  </a:cubicBezTo>
                  <a:cubicBezTo>
                    <a:pt x="52686" y="1752"/>
                    <a:pt x="52453" y="1909"/>
                    <a:pt x="52189" y="1997"/>
                  </a:cubicBezTo>
                  <a:cubicBezTo>
                    <a:pt x="51962" y="2072"/>
                    <a:pt x="51736" y="2096"/>
                    <a:pt x="51510" y="2096"/>
                  </a:cubicBezTo>
                  <a:cubicBezTo>
                    <a:pt x="51118" y="2096"/>
                    <a:pt x="50728" y="2024"/>
                    <a:pt x="50344" y="2024"/>
                  </a:cubicBezTo>
                  <a:cubicBezTo>
                    <a:pt x="50017" y="2024"/>
                    <a:pt x="49693" y="2076"/>
                    <a:pt x="49375" y="2268"/>
                  </a:cubicBezTo>
                  <a:cubicBezTo>
                    <a:pt x="48570" y="2759"/>
                    <a:pt x="47682" y="3042"/>
                    <a:pt x="46833" y="3495"/>
                  </a:cubicBezTo>
                  <a:cubicBezTo>
                    <a:pt x="46556" y="3646"/>
                    <a:pt x="46285" y="3810"/>
                    <a:pt x="45970" y="3867"/>
                  </a:cubicBezTo>
                  <a:cubicBezTo>
                    <a:pt x="45853" y="3882"/>
                    <a:pt x="45735" y="3890"/>
                    <a:pt x="45616" y="3890"/>
                  </a:cubicBezTo>
                  <a:cubicBezTo>
                    <a:pt x="45486" y="3890"/>
                    <a:pt x="45356" y="3880"/>
                    <a:pt x="45228" y="3860"/>
                  </a:cubicBezTo>
                  <a:cubicBezTo>
                    <a:pt x="44942" y="3836"/>
                    <a:pt x="44654" y="3823"/>
                    <a:pt x="44367" y="3823"/>
                  </a:cubicBezTo>
                  <a:cubicBezTo>
                    <a:pt x="43853" y="3823"/>
                    <a:pt x="43339" y="3864"/>
                    <a:pt x="42830" y="3949"/>
                  </a:cubicBezTo>
                  <a:cubicBezTo>
                    <a:pt x="41829" y="4125"/>
                    <a:pt x="40854" y="4502"/>
                    <a:pt x="39828" y="4521"/>
                  </a:cubicBezTo>
                  <a:cubicBezTo>
                    <a:pt x="39803" y="4522"/>
                    <a:pt x="39779" y="4522"/>
                    <a:pt x="39755" y="4522"/>
                  </a:cubicBezTo>
                  <a:cubicBezTo>
                    <a:pt x="38926" y="4522"/>
                    <a:pt x="38249" y="4113"/>
                    <a:pt x="37436" y="3936"/>
                  </a:cubicBezTo>
                  <a:cubicBezTo>
                    <a:pt x="37231" y="3891"/>
                    <a:pt x="37033" y="3877"/>
                    <a:pt x="36838" y="3877"/>
                  </a:cubicBezTo>
                  <a:cubicBezTo>
                    <a:pt x="36517" y="3877"/>
                    <a:pt x="36205" y="3915"/>
                    <a:pt x="35885" y="3915"/>
                  </a:cubicBezTo>
                  <a:cubicBezTo>
                    <a:pt x="35774" y="3915"/>
                    <a:pt x="35662" y="3910"/>
                    <a:pt x="35548" y="3898"/>
                  </a:cubicBezTo>
                  <a:cubicBezTo>
                    <a:pt x="34371" y="3779"/>
                    <a:pt x="33408" y="2979"/>
                    <a:pt x="32244" y="2790"/>
                  </a:cubicBezTo>
                  <a:cubicBezTo>
                    <a:pt x="31975" y="2748"/>
                    <a:pt x="31724" y="2740"/>
                    <a:pt x="31484" y="2740"/>
                  </a:cubicBezTo>
                  <a:cubicBezTo>
                    <a:pt x="31349" y="2740"/>
                    <a:pt x="31217" y="2742"/>
                    <a:pt x="31088" y="2742"/>
                  </a:cubicBezTo>
                  <a:cubicBezTo>
                    <a:pt x="30532" y="2742"/>
                    <a:pt x="30015" y="2698"/>
                    <a:pt x="29430" y="2224"/>
                  </a:cubicBezTo>
                  <a:cubicBezTo>
                    <a:pt x="29204" y="2042"/>
                    <a:pt x="28996" y="1815"/>
                    <a:pt x="28719" y="1733"/>
                  </a:cubicBezTo>
                  <a:cubicBezTo>
                    <a:pt x="28605" y="1695"/>
                    <a:pt x="28486" y="1684"/>
                    <a:pt x="28366" y="1684"/>
                  </a:cubicBezTo>
                  <a:cubicBezTo>
                    <a:pt x="28229" y="1684"/>
                    <a:pt x="28089" y="1698"/>
                    <a:pt x="27951" y="1702"/>
                  </a:cubicBezTo>
                  <a:cubicBezTo>
                    <a:pt x="27923" y="1703"/>
                    <a:pt x="27895" y="1703"/>
                    <a:pt x="27867" y="1703"/>
                  </a:cubicBezTo>
                  <a:cubicBezTo>
                    <a:pt x="27042" y="1703"/>
                    <a:pt x="26263" y="1352"/>
                    <a:pt x="25484" y="1072"/>
                  </a:cubicBezTo>
                  <a:cubicBezTo>
                    <a:pt x="25241" y="988"/>
                    <a:pt x="25046" y="957"/>
                    <a:pt x="24867" y="957"/>
                  </a:cubicBezTo>
                  <a:cubicBezTo>
                    <a:pt x="24540" y="957"/>
                    <a:pt x="24269" y="1060"/>
                    <a:pt x="23867" y="1129"/>
                  </a:cubicBezTo>
                  <a:cubicBezTo>
                    <a:pt x="23802" y="1139"/>
                    <a:pt x="23738" y="1144"/>
                    <a:pt x="23674" y="1144"/>
                  </a:cubicBezTo>
                  <a:cubicBezTo>
                    <a:pt x="23228" y="1144"/>
                    <a:pt x="22797" y="928"/>
                    <a:pt x="22353" y="928"/>
                  </a:cubicBezTo>
                  <a:cubicBezTo>
                    <a:pt x="22270" y="928"/>
                    <a:pt x="22188" y="935"/>
                    <a:pt x="22104" y="953"/>
                  </a:cubicBezTo>
                  <a:cubicBezTo>
                    <a:pt x="21903" y="1016"/>
                    <a:pt x="21708" y="1104"/>
                    <a:pt x="21532" y="1223"/>
                  </a:cubicBezTo>
                  <a:cubicBezTo>
                    <a:pt x="20594" y="1783"/>
                    <a:pt x="19769" y="2042"/>
                    <a:pt x="18687" y="2092"/>
                  </a:cubicBezTo>
                  <a:cubicBezTo>
                    <a:pt x="17579" y="2149"/>
                    <a:pt x="16339" y="2136"/>
                    <a:pt x="15269" y="2438"/>
                  </a:cubicBezTo>
                  <a:cubicBezTo>
                    <a:pt x="14841" y="2564"/>
                    <a:pt x="14439" y="2746"/>
                    <a:pt x="14011" y="2847"/>
                  </a:cubicBezTo>
                  <a:cubicBezTo>
                    <a:pt x="13695" y="2923"/>
                    <a:pt x="13391" y="2953"/>
                    <a:pt x="13091" y="2953"/>
                  </a:cubicBezTo>
                  <a:cubicBezTo>
                    <a:pt x="12303" y="2953"/>
                    <a:pt x="11553" y="2745"/>
                    <a:pt x="10750" y="2627"/>
                  </a:cubicBezTo>
                  <a:cubicBezTo>
                    <a:pt x="10192" y="2545"/>
                    <a:pt x="9619" y="2523"/>
                    <a:pt x="9043" y="2523"/>
                  </a:cubicBezTo>
                  <a:cubicBezTo>
                    <a:pt x="8385" y="2523"/>
                    <a:pt x="7723" y="2551"/>
                    <a:pt x="7075" y="2551"/>
                  </a:cubicBezTo>
                  <a:cubicBezTo>
                    <a:pt x="4331" y="2551"/>
                    <a:pt x="2462" y="877"/>
                    <a:pt x="1" y="15"/>
                  </a:cubicBezTo>
                  <a:lnTo>
                    <a:pt x="1" y="15"/>
                  </a:lnTo>
                  <a:cubicBezTo>
                    <a:pt x="1" y="15"/>
                    <a:pt x="649" y="16316"/>
                    <a:pt x="1146" y="16794"/>
                  </a:cubicBezTo>
                  <a:cubicBezTo>
                    <a:pt x="1398" y="17052"/>
                    <a:pt x="1731" y="17222"/>
                    <a:pt x="2090" y="17266"/>
                  </a:cubicBezTo>
                  <a:cubicBezTo>
                    <a:pt x="2298" y="17301"/>
                    <a:pt x="2528" y="17313"/>
                    <a:pt x="2764" y="17313"/>
                  </a:cubicBezTo>
                  <a:cubicBezTo>
                    <a:pt x="3251" y="17313"/>
                    <a:pt x="3769" y="17262"/>
                    <a:pt x="4192" y="17254"/>
                  </a:cubicBezTo>
                  <a:cubicBezTo>
                    <a:pt x="5898" y="17222"/>
                    <a:pt x="7604" y="17197"/>
                    <a:pt x="9303" y="17134"/>
                  </a:cubicBezTo>
                  <a:cubicBezTo>
                    <a:pt x="14476" y="16951"/>
                    <a:pt x="19650" y="16876"/>
                    <a:pt x="24823" y="16832"/>
                  </a:cubicBezTo>
                  <a:cubicBezTo>
                    <a:pt x="30935" y="16788"/>
                    <a:pt x="37040" y="16612"/>
                    <a:pt x="43151" y="16454"/>
                  </a:cubicBezTo>
                  <a:cubicBezTo>
                    <a:pt x="47972" y="16335"/>
                    <a:pt x="52805" y="16410"/>
                    <a:pt x="57620" y="16215"/>
                  </a:cubicBezTo>
                  <a:cubicBezTo>
                    <a:pt x="60717" y="16095"/>
                    <a:pt x="63801" y="15781"/>
                    <a:pt x="66885" y="15523"/>
                  </a:cubicBezTo>
                  <a:cubicBezTo>
                    <a:pt x="68515" y="15756"/>
                    <a:pt x="70189" y="15787"/>
                    <a:pt x="71832" y="15894"/>
                  </a:cubicBezTo>
                  <a:cubicBezTo>
                    <a:pt x="75891" y="16146"/>
                    <a:pt x="79938" y="16637"/>
                    <a:pt x="83997" y="16800"/>
                  </a:cubicBezTo>
                  <a:cubicBezTo>
                    <a:pt x="88818" y="16989"/>
                    <a:pt x="93646" y="16914"/>
                    <a:pt x="98467" y="17040"/>
                  </a:cubicBezTo>
                  <a:cubicBezTo>
                    <a:pt x="104578" y="17197"/>
                    <a:pt x="110683" y="17367"/>
                    <a:pt x="116794" y="17417"/>
                  </a:cubicBezTo>
                  <a:cubicBezTo>
                    <a:pt x="121968" y="17455"/>
                    <a:pt x="127141" y="17530"/>
                    <a:pt x="132315" y="17713"/>
                  </a:cubicBezTo>
                  <a:cubicBezTo>
                    <a:pt x="134020" y="17776"/>
                    <a:pt x="135726" y="17801"/>
                    <a:pt x="137432" y="17839"/>
                  </a:cubicBezTo>
                  <a:cubicBezTo>
                    <a:pt x="137851" y="17847"/>
                    <a:pt x="138370" y="17899"/>
                    <a:pt x="138858" y="17899"/>
                  </a:cubicBezTo>
                  <a:cubicBezTo>
                    <a:pt x="139096" y="17899"/>
                    <a:pt x="139326" y="17886"/>
                    <a:pt x="139534" y="17851"/>
                  </a:cubicBezTo>
                  <a:cubicBezTo>
                    <a:pt x="139892" y="17801"/>
                    <a:pt x="140226" y="17637"/>
                    <a:pt x="140478" y="17379"/>
                  </a:cubicBezTo>
                  <a:cubicBezTo>
                    <a:pt x="140975" y="16901"/>
                    <a:pt x="141617" y="601"/>
                    <a:pt x="141617" y="600"/>
                  </a:cubicBezTo>
                  <a:lnTo>
                    <a:pt x="141617" y="600"/>
                  </a:lnTo>
                  <a:cubicBezTo>
                    <a:pt x="139169" y="1456"/>
                    <a:pt x="137306" y="3130"/>
                    <a:pt x="134555" y="3130"/>
                  </a:cubicBezTo>
                  <a:cubicBezTo>
                    <a:pt x="133927" y="3130"/>
                    <a:pt x="133285" y="3105"/>
                    <a:pt x="132647" y="3105"/>
                  </a:cubicBezTo>
                  <a:cubicBezTo>
                    <a:pt x="132050" y="3105"/>
                    <a:pt x="131457" y="3127"/>
                    <a:pt x="130880" y="3212"/>
                  </a:cubicBezTo>
                  <a:cubicBezTo>
                    <a:pt x="130080" y="3331"/>
                    <a:pt x="129327" y="3536"/>
                    <a:pt x="128537" y="3536"/>
                  </a:cubicBezTo>
                  <a:cubicBezTo>
                    <a:pt x="128238" y="3536"/>
                    <a:pt x="127934" y="3507"/>
                    <a:pt x="127620" y="3432"/>
                  </a:cubicBezTo>
                  <a:cubicBezTo>
                    <a:pt x="127192" y="3325"/>
                    <a:pt x="126789" y="3143"/>
                    <a:pt x="126361" y="3017"/>
                  </a:cubicBezTo>
                  <a:cubicBezTo>
                    <a:pt x="125291" y="2715"/>
                    <a:pt x="124051" y="2728"/>
                    <a:pt x="122943" y="2671"/>
                  </a:cubicBezTo>
                  <a:cubicBezTo>
                    <a:pt x="121861" y="2621"/>
                    <a:pt x="121036" y="2363"/>
                    <a:pt x="120099" y="1802"/>
                  </a:cubicBezTo>
                  <a:cubicBezTo>
                    <a:pt x="119922" y="1683"/>
                    <a:pt x="119727" y="1595"/>
                    <a:pt x="119526" y="1532"/>
                  </a:cubicBezTo>
                  <a:cubicBezTo>
                    <a:pt x="119443" y="1514"/>
                    <a:pt x="119360" y="1507"/>
                    <a:pt x="119278" y="1507"/>
                  </a:cubicBezTo>
                  <a:cubicBezTo>
                    <a:pt x="118833" y="1507"/>
                    <a:pt x="118402" y="1723"/>
                    <a:pt x="117957" y="1723"/>
                  </a:cubicBezTo>
                  <a:cubicBezTo>
                    <a:pt x="117893" y="1723"/>
                    <a:pt x="117828" y="1718"/>
                    <a:pt x="117764" y="1708"/>
                  </a:cubicBezTo>
                  <a:cubicBezTo>
                    <a:pt x="117360" y="1639"/>
                    <a:pt x="117089" y="1537"/>
                    <a:pt x="116767" y="1537"/>
                  </a:cubicBezTo>
                  <a:cubicBezTo>
                    <a:pt x="116587" y="1537"/>
                    <a:pt x="116390" y="1569"/>
                    <a:pt x="116146" y="1658"/>
                  </a:cubicBezTo>
                  <a:cubicBezTo>
                    <a:pt x="115361" y="1934"/>
                    <a:pt x="114575" y="2288"/>
                    <a:pt x="113743" y="2288"/>
                  </a:cubicBezTo>
                  <a:cubicBezTo>
                    <a:pt x="113722" y="2288"/>
                    <a:pt x="113700" y="2287"/>
                    <a:pt x="113679" y="2287"/>
                  </a:cubicBezTo>
                  <a:cubicBezTo>
                    <a:pt x="113541" y="2280"/>
                    <a:pt x="113402" y="2266"/>
                    <a:pt x="113264" y="2266"/>
                  </a:cubicBezTo>
                  <a:cubicBezTo>
                    <a:pt x="113144" y="2266"/>
                    <a:pt x="113025" y="2277"/>
                    <a:pt x="112911" y="2312"/>
                  </a:cubicBezTo>
                  <a:cubicBezTo>
                    <a:pt x="112628" y="2394"/>
                    <a:pt x="112426" y="2621"/>
                    <a:pt x="112200" y="2803"/>
                  </a:cubicBezTo>
                  <a:cubicBezTo>
                    <a:pt x="111615" y="3277"/>
                    <a:pt x="111098" y="3322"/>
                    <a:pt x="110543" y="3322"/>
                  </a:cubicBezTo>
                  <a:cubicBezTo>
                    <a:pt x="110413" y="3322"/>
                    <a:pt x="110282" y="3319"/>
                    <a:pt x="110147" y="3319"/>
                  </a:cubicBezTo>
                  <a:cubicBezTo>
                    <a:pt x="109907" y="3319"/>
                    <a:pt x="109656" y="3327"/>
                    <a:pt x="109387" y="3370"/>
                  </a:cubicBezTo>
                  <a:cubicBezTo>
                    <a:pt x="108222" y="3558"/>
                    <a:pt x="107259" y="4358"/>
                    <a:pt x="106082" y="4477"/>
                  </a:cubicBezTo>
                  <a:cubicBezTo>
                    <a:pt x="105965" y="4490"/>
                    <a:pt x="105849" y="4495"/>
                    <a:pt x="105735" y="4495"/>
                  </a:cubicBezTo>
                  <a:cubicBezTo>
                    <a:pt x="105418" y="4495"/>
                    <a:pt x="105111" y="4459"/>
                    <a:pt x="104793" y="4459"/>
                  </a:cubicBezTo>
                  <a:cubicBezTo>
                    <a:pt x="104599" y="4459"/>
                    <a:pt x="104401" y="4472"/>
                    <a:pt x="104194" y="4515"/>
                  </a:cubicBezTo>
                  <a:cubicBezTo>
                    <a:pt x="103381" y="4692"/>
                    <a:pt x="102710" y="5101"/>
                    <a:pt x="101870" y="5101"/>
                  </a:cubicBezTo>
                  <a:cubicBezTo>
                    <a:pt x="101846" y="5101"/>
                    <a:pt x="101821" y="5101"/>
                    <a:pt x="101796" y="5100"/>
                  </a:cubicBezTo>
                  <a:cubicBezTo>
                    <a:pt x="100777" y="5075"/>
                    <a:pt x="99801" y="4704"/>
                    <a:pt x="98800" y="4528"/>
                  </a:cubicBezTo>
                  <a:cubicBezTo>
                    <a:pt x="98291" y="4443"/>
                    <a:pt x="97777" y="4402"/>
                    <a:pt x="97263" y="4402"/>
                  </a:cubicBezTo>
                  <a:cubicBezTo>
                    <a:pt x="96976" y="4402"/>
                    <a:pt x="96689" y="4415"/>
                    <a:pt x="96402" y="4439"/>
                  </a:cubicBezTo>
                  <a:cubicBezTo>
                    <a:pt x="96274" y="4459"/>
                    <a:pt x="96144" y="4469"/>
                    <a:pt x="96014" y="4469"/>
                  </a:cubicBezTo>
                  <a:cubicBezTo>
                    <a:pt x="95896" y="4469"/>
                    <a:pt x="95777" y="4461"/>
                    <a:pt x="95660" y="4446"/>
                  </a:cubicBezTo>
                  <a:cubicBezTo>
                    <a:pt x="95345" y="4395"/>
                    <a:pt x="95068" y="4225"/>
                    <a:pt x="94791" y="4074"/>
                  </a:cubicBezTo>
                  <a:cubicBezTo>
                    <a:pt x="93948" y="3621"/>
                    <a:pt x="93060" y="3338"/>
                    <a:pt x="92249" y="2847"/>
                  </a:cubicBezTo>
                  <a:cubicBezTo>
                    <a:pt x="91931" y="2654"/>
                    <a:pt x="91606" y="2602"/>
                    <a:pt x="91278" y="2602"/>
                  </a:cubicBezTo>
                  <a:cubicBezTo>
                    <a:pt x="90895" y="2602"/>
                    <a:pt x="90507" y="2672"/>
                    <a:pt x="90115" y="2672"/>
                  </a:cubicBezTo>
                  <a:cubicBezTo>
                    <a:pt x="89891" y="2672"/>
                    <a:pt x="89667" y="2649"/>
                    <a:pt x="89442" y="2577"/>
                  </a:cubicBezTo>
                  <a:cubicBezTo>
                    <a:pt x="89177" y="2488"/>
                    <a:pt x="88944" y="2331"/>
                    <a:pt x="88699" y="2199"/>
                  </a:cubicBezTo>
                  <a:cubicBezTo>
                    <a:pt x="88188" y="1932"/>
                    <a:pt x="87744" y="1843"/>
                    <a:pt x="87300" y="1843"/>
                  </a:cubicBezTo>
                  <a:cubicBezTo>
                    <a:pt x="86813" y="1843"/>
                    <a:pt x="86326" y="1949"/>
                    <a:pt x="85753" y="2042"/>
                  </a:cubicBezTo>
                  <a:cubicBezTo>
                    <a:pt x="85494" y="2083"/>
                    <a:pt x="85232" y="2102"/>
                    <a:pt x="84969" y="2102"/>
                  </a:cubicBezTo>
                  <a:cubicBezTo>
                    <a:pt x="84080" y="2102"/>
                    <a:pt x="83183" y="1887"/>
                    <a:pt x="82342" y="1620"/>
                  </a:cubicBezTo>
                  <a:cubicBezTo>
                    <a:pt x="80931" y="1176"/>
                    <a:pt x="79520" y="579"/>
                    <a:pt x="78041" y="579"/>
                  </a:cubicBezTo>
                  <a:cubicBezTo>
                    <a:pt x="77990" y="579"/>
                    <a:pt x="77938" y="580"/>
                    <a:pt x="77886" y="581"/>
                  </a:cubicBezTo>
                  <a:cubicBezTo>
                    <a:pt x="77146" y="604"/>
                    <a:pt x="76410" y="784"/>
                    <a:pt x="75671" y="784"/>
                  </a:cubicBezTo>
                  <a:cubicBezTo>
                    <a:pt x="75587" y="784"/>
                    <a:pt x="75503" y="782"/>
                    <a:pt x="75419" y="776"/>
                  </a:cubicBezTo>
                  <a:cubicBezTo>
                    <a:pt x="74977" y="745"/>
                    <a:pt x="74536" y="641"/>
                    <a:pt x="74098" y="641"/>
                  </a:cubicBezTo>
                  <a:cubicBezTo>
                    <a:pt x="74005" y="641"/>
                    <a:pt x="73913" y="646"/>
                    <a:pt x="73820" y="657"/>
                  </a:cubicBezTo>
                  <a:cubicBezTo>
                    <a:pt x="73097" y="751"/>
                    <a:pt x="72499" y="1217"/>
                    <a:pt x="71876" y="1601"/>
                  </a:cubicBezTo>
                  <a:cubicBezTo>
                    <a:pt x="71574" y="1557"/>
                    <a:pt x="71259" y="1576"/>
                    <a:pt x="70957" y="1525"/>
                  </a:cubicBezTo>
                  <a:cubicBezTo>
                    <a:pt x="69799" y="1337"/>
                    <a:pt x="68974" y="223"/>
                    <a:pt x="67810" y="78"/>
                  </a:cubicBezTo>
                  <a:cubicBezTo>
                    <a:pt x="67716" y="67"/>
                    <a:pt x="67623" y="62"/>
                    <a:pt x="67530" y="62"/>
                  </a:cubicBezTo>
                  <a:cubicBezTo>
                    <a:pt x="67090" y="62"/>
                    <a:pt x="66653" y="166"/>
                    <a:pt x="66211" y="197"/>
                  </a:cubicBezTo>
                  <a:cubicBezTo>
                    <a:pt x="66127" y="203"/>
                    <a:pt x="66043" y="205"/>
                    <a:pt x="65959" y="205"/>
                  </a:cubicBezTo>
                  <a:cubicBezTo>
                    <a:pt x="65220" y="205"/>
                    <a:pt x="64484" y="25"/>
                    <a:pt x="63744" y="2"/>
                  </a:cubicBezTo>
                  <a:cubicBezTo>
                    <a:pt x="63692" y="1"/>
                    <a:pt x="63641" y="0"/>
                    <a:pt x="635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1"/>
            <p:cNvSpPr/>
            <p:nvPr/>
          </p:nvSpPr>
          <p:spPr>
            <a:xfrm>
              <a:off x="4217184" y="3668013"/>
              <a:ext cx="752890" cy="689333"/>
            </a:xfrm>
            <a:custGeom>
              <a:avLst/>
              <a:gdLst/>
              <a:ahLst/>
              <a:cxnLst/>
              <a:rect l="l" t="t" r="r" b="b"/>
              <a:pathLst>
                <a:path w="8837" h="8091" extrusionOk="0">
                  <a:moveTo>
                    <a:pt x="6095" y="2751"/>
                  </a:moveTo>
                  <a:cubicBezTo>
                    <a:pt x="6111" y="2751"/>
                    <a:pt x="6127" y="2758"/>
                    <a:pt x="6143" y="2766"/>
                  </a:cubicBezTo>
                  <a:cubicBezTo>
                    <a:pt x="6149" y="2855"/>
                    <a:pt x="6149" y="2949"/>
                    <a:pt x="6149" y="3043"/>
                  </a:cubicBezTo>
                  <a:lnTo>
                    <a:pt x="6137" y="3062"/>
                  </a:lnTo>
                  <a:lnTo>
                    <a:pt x="6005" y="3062"/>
                  </a:lnTo>
                  <a:cubicBezTo>
                    <a:pt x="5986" y="3031"/>
                    <a:pt x="5998" y="2993"/>
                    <a:pt x="5998" y="2962"/>
                  </a:cubicBezTo>
                  <a:lnTo>
                    <a:pt x="5992" y="2962"/>
                  </a:lnTo>
                  <a:cubicBezTo>
                    <a:pt x="5992" y="2899"/>
                    <a:pt x="5992" y="2836"/>
                    <a:pt x="5998" y="2773"/>
                  </a:cubicBezTo>
                  <a:cubicBezTo>
                    <a:pt x="6005" y="2774"/>
                    <a:pt x="6012" y="2775"/>
                    <a:pt x="6018" y="2775"/>
                  </a:cubicBezTo>
                  <a:cubicBezTo>
                    <a:pt x="6036" y="2775"/>
                    <a:pt x="6054" y="2769"/>
                    <a:pt x="6068" y="2760"/>
                  </a:cubicBezTo>
                  <a:cubicBezTo>
                    <a:pt x="6077" y="2753"/>
                    <a:pt x="6086" y="2751"/>
                    <a:pt x="6095" y="2751"/>
                  </a:cubicBezTo>
                  <a:close/>
                  <a:moveTo>
                    <a:pt x="6149" y="3075"/>
                  </a:moveTo>
                  <a:cubicBezTo>
                    <a:pt x="6162" y="3163"/>
                    <a:pt x="6143" y="3251"/>
                    <a:pt x="6149" y="3345"/>
                  </a:cubicBezTo>
                  <a:cubicBezTo>
                    <a:pt x="6134" y="3358"/>
                    <a:pt x="6115" y="3360"/>
                    <a:pt x="6095" y="3360"/>
                  </a:cubicBezTo>
                  <a:cubicBezTo>
                    <a:pt x="6088" y="3360"/>
                    <a:pt x="6082" y="3359"/>
                    <a:pt x="6075" y="3359"/>
                  </a:cubicBezTo>
                  <a:cubicBezTo>
                    <a:pt x="6062" y="3359"/>
                    <a:pt x="6049" y="3360"/>
                    <a:pt x="6036" y="3364"/>
                  </a:cubicBezTo>
                  <a:cubicBezTo>
                    <a:pt x="6032" y="3367"/>
                    <a:pt x="6028" y="3368"/>
                    <a:pt x="6023" y="3368"/>
                  </a:cubicBezTo>
                  <a:cubicBezTo>
                    <a:pt x="6010" y="3368"/>
                    <a:pt x="5998" y="3354"/>
                    <a:pt x="5998" y="3339"/>
                  </a:cubicBezTo>
                  <a:lnTo>
                    <a:pt x="5992" y="3345"/>
                  </a:lnTo>
                  <a:lnTo>
                    <a:pt x="5992" y="3087"/>
                  </a:lnTo>
                  <a:cubicBezTo>
                    <a:pt x="6049" y="3075"/>
                    <a:pt x="6099" y="3075"/>
                    <a:pt x="6149" y="3075"/>
                  </a:cubicBezTo>
                  <a:close/>
                  <a:moveTo>
                    <a:pt x="6478" y="3319"/>
                  </a:moveTo>
                  <a:cubicBezTo>
                    <a:pt x="6505" y="3319"/>
                    <a:pt x="6521" y="3348"/>
                    <a:pt x="6527" y="3371"/>
                  </a:cubicBezTo>
                  <a:cubicBezTo>
                    <a:pt x="6521" y="3371"/>
                    <a:pt x="6513" y="3371"/>
                    <a:pt x="6506" y="3371"/>
                  </a:cubicBezTo>
                  <a:cubicBezTo>
                    <a:pt x="6491" y="3371"/>
                    <a:pt x="6477" y="3369"/>
                    <a:pt x="6477" y="3352"/>
                  </a:cubicBezTo>
                  <a:lnTo>
                    <a:pt x="6470" y="3352"/>
                  </a:lnTo>
                  <a:lnTo>
                    <a:pt x="6470" y="3320"/>
                  </a:lnTo>
                  <a:cubicBezTo>
                    <a:pt x="6473" y="3320"/>
                    <a:pt x="6476" y="3319"/>
                    <a:pt x="6478" y="3319"/>
                  </a:cubicBezTo>
                  <a:close/>
                  <a:moveTo>
                    <a:pt x="6628" y="2735"/>
                  </a:moveTo>
                  <a:cubicBezTo>
                    <a:pt x="6672" y="2741"/>
                    <a:pt x="6722" y="2760"/>
                    <a:pt x="6760" y="2792"/>
                  </a:cubicBezTo>
                  <a:cubicBezTo>
                    <a:pt x="6760" y="2873"/>
                    <a:pt x="6772" y="2955"/>
                    <a:pt x="6766" y="3043"/>
                  </a:cubicBezTo>
                  <a:cubicBezTo>
                    <a:pt x="6772" y="3157"/>
                    <a:pt x="6772" y="3270"/>
                    <a:pt x="6772" y="3383"/>
                  </a:cubicBezTo>
                  <a:cubicBezTo>
                    <a:pt x="6754" y="3383"/>
                    <a:pt x="6741" y="3377"/>
                    <a:pt x="6728" y="3371"/>
                  </a:cubicBezTo>
                  <a:cubicBezTo>
                    <a:pt x="6634" y="3301"/>
                    <a:pt x="6540" y="3251"/>
                    <a:pt x="6451" y="3182"/>
                  </a:cubicBezTo>
                  <a:cubicBezTo>
                    <a:pt x="6458" y="3037"/>
                    <a:pt x="6451" y="2892"/>
                    <a:pt x="6458" y="2754"/>
                  </a:cubicBezTo>
                  <a:cubicBezTo>
                    <a:pt x="6470" y="2748"/>
                    <a:pt x="6483" y="2748"/>
                    <a:pt x="6502" y="2741"/>
                  </a:cubicBezTo>
                  <a:cubicBezTo>
                    <a:pt x="6504" y="2741"/>
                    <a:pt x="6506" y="2740"/>
                    <a:pt x="6509" y="2740"/>
                  </a:cubicBezTo>
                  <a:cubicBezTo>
                    <a:pt x="6528" y="2740"/>
                    <a:pt x="6545" y="2761"/>
                    <a:pt x="6564" y="2761"/>
                  </a:cubicBezTo>
                  <a:cubicBezTo>
                    <a:pt x="6566" y="2761"/>
                    <a:pt x="6569" y="2761"/>
                    <a:pt x="6571" y="2760"/>
                  </a:cubicBezTo>
                  <a:cubicBezTo>
                    <a:pt x="6596" y="2754"/>
                    <a:pt x="6602" y="2735"/>
                    <a:pt x="6628" y="2735"/>
                  </a:cubicBezTo>
                  <a:close/>
                  <a:moveTo>
                    <a:pt x="6579" y="3373"/>
                  </a:moveTo>
                  <a:cubicBezTo>
                    <a:pt x="6584" y="3373"/>
                    <a:pt x="6590" y="3376"/>
                    <a:pt x="6596" y="3383"/>
                  </a:cubicBezTo>
                  <a:cubicBezTo>
                    <a:pt x="6602" y="3402"/>
                    <a:pt x="6584" y="3402"/>
                    <a:pt x="6571" y="3402"/>
                  </a:cubicBezTo>
                  <a:lnTo>
                    <a:pt x="6565" y="3402"/>
                  </a:lnTo>
                  <a:cubicBezTo>
                    <a:pt x="6556" y="3389"/>
                    <a:pt x="6566" y="3373"/>
                    <a:pt x="6579" y="3373"/>
                  </a:cubicBezTo>
                  <a:close/>
                  <a:moveTo>
                    <a:pt x="3205" y="2468"/>
                  </a:moveTo>
                  <a:cubicBezTo>
                    <a:pt x="3230" y="2468"/>
                    <a:pt x="3256" y="2481"/>
                    <a:pt x="3273" y="2502"/>
                  </a:cubicBezTo>
                  <a:cubicBezTo>
                    <a:pt x="3279" y="2697"/>
                    <a:pt x="3273" y="2899"/>
                    <a:pt x="3273" y="3100"/>
                  </a:cubicBezTo>
                  <a:cubicBezTo>
                    <a:pt x="3279" y="3176"/>
                    <a:pt x="3286" y="3251"/>
                    <a:pt x="3273" y="3327"/>
                  </a:cubicBezTo>
                  <a:cubicBezTo>
                    <a:pt x="3273" y="3358"/>
                    <a:pt x="3260" y="3383"/>
                    <a:pt x="3273" y="3408"/>
                  </a:cubicBezTo>
                  <a:cubicBezTo>
                    <a:pt x="3267" y="3415"/>
                    <a:pt x="3260" y="3427"/>
                    <a:pt x="3248" y="3427"/>
                  </a:cubicBezTo>
                  <a:lnTo>
                    <a:pt x="2914" y="3427"/>
                  </a:lnTo>
                  <a:cubicBezTo>
                    <a:pt x="2895" y="3427"/>
                    <a:pt x="2883" y="3421"/>
                    <a:pt x="2864" y="3408"/>
                  </a:cubicBezTo>
                  <a:cubicBezTo>
                    <a:pt x="2877" y="3320"/>
                    <a:pt x="2877" y="3238"/>
                    <a:pt x="2864" y="3150"/>
                  </a:cubicBezTo>
                  <a:cubicBezTo>
                    <a:pt x="2883" y="2980"/>
                    <a:pt x="2870" y="2811"/>
                    <a:pt x="2877" y="2634"/>
                  </a:cubicBezTo>
                  <a:cubicBezTo>
                    <a:pt x="2877" y="2622"/>
                    <a:pt x="2883" y="2609"/>
                    <a:pt x="2895" y="2597"/>
                  </a:cubicBezTo>
                  <a:cubicBezTo>
                    <a:pt x="2921" y="2597"/>
                    <a:pt x="2952" y="2590"/>
                    <a:pt x="2971" y="2584"/>
                  </a:cubicBezTo>
                  <a:cubicBezTo>
                    <a:pt x="2977" y="2571"/>
                    <a:pt x="2984" y="2559"/>
                    <a:pt x="3002" y="2552"/>
                  </a:cubicBezTo>
                  <a:cubicBezTo>
                    <a:pt x="3059" y="2527"/>
                    <a:pt x="3116" y="2502"/>
                    <a:pt x="3172" y="2477"/>
                  </a:cubicBezTo>
                  <a:cubicBezTo>
                    <a:pt x="3182" y="2471"/>
                    <a:pt x="3194" y="2468"/>
                    <a:pt x="3205" y="2468"/>
                  </a:cubicBezTo>
                  <a:close/>
                  <a:moveTo>
                    <a:pt x="4257" y="2726"/>
                  </a:moveTo>
                  <a:cubicBezTo>
                    <a:pt x="4280" y="2726"/>
                    <a:pt x="4297" y="2750"/>
                    <a:pt x="4318" y="2760"/>
                  </a:cubicBezTo>
                  <a:cubicBezTo>
                    <a:pt x="4322" y="2763"/>
                    <a:pt x="4326" y="2764"/>
                    <a:pt x="4330" y="2764"/>
                  </a:cubicBezTo>
                  <a:cubicBezTo>
                    <a:pt x="4347" y="2764"/>
                    <a:pt x="4367" y="2748"/>
                    <a:pt x="4387" y="2748"/>
                  </a:cubicBezTo>
                  <a:cubicBezTo>
                    <a:pt x="4389" y="2747"/>
                    <a:pt x="4392" y="2747"/>
                    <a:pt x="4394" y="2747"/>
                  </a:cubicBezTo>
                  <a:cubicBezTo>
                    <a:pt x="4416" y="2747"/>
                    <a:pt x="4433" y="2773"/>
                    <a:pt x="4456" y="2779"/>
                  </a:cubicBezTo>
                  <a:cubicBezTo>
                    <a:pt x="4475" y="2773"/>
                    <a:pt x="4500" y="2766"/>
                    <a:pt x="4526" y="2766"/>
                  </a:cubicBezTo>
                  <a:cubicBezTo>
                    <a:pt x="4538" y="2773"/>
                    <a:pt x="4557" y="2785"/>
                    <a:pt x="4570" y="2798"/>
                  </a:cubicBezTo>
                  <a:cubicBezTo>
                    <a:pt x="4588" y="2798"/>
                    <a:pt x="4607" y="2798"/>
                    <a:pt x="4626" y="2785"/>
                  </a:cubicBezTo>
                  <a:cubicBezTo>
                    <a:pt x="4632" y="2783"/>
                    <a:pt x="4637" y="2781"/>
                    <a:pt x="4643" y="2781"/>
                  </a:cubicBezTo>
                  <a:cubicBezTo>
                    <a:pt x="4668" y="2781"/>
                    <a:pt x="4693" y="2804"/>
                    <a:pt x="4715" y="2804"/>
                  </a:cubicBezTo>
                  <a:cubicBezTo>
                    <a:pt x="4721" y="2804"/>
                    <a:pt x="4727" y="2803"/>
                    <a:pt x="4733" y="2798"/>
                  </a:cubicBezTo>
                  <a:cubicBezTo>
                    <a:pt x="4749" y="2785"/>
                    <a:pt x="4766" y="2779"/>
                    <a:pt x="4783" y="2779"/>
                  </a:cubicBezTo>
                  <a:cubicBezTo>
                    <a:pt x="4799" y="2779"/>
                    <a:pt x="4815" y="2785"/>
                    <a:pt x="4828" y="2798"/>
                  </a:cubicBezTo>
                  <a:cubicBezTo>
                    <a:pt x="4833" y="2801"/>
                    <a:pt x="4839" y="2803"/>
                    <a:pt x="4844" y="2803"/>
                  </a:cubicBezTo>
                  <a:cubicBezTo>
                    <a:pt x="4868" y="2803"/>
                    <a:pt x="4889" y="2773"/>
                    <a:pt x="4909" y="2773"/>
                  </a:cubicBezTo>
                  <a:cubicBezTo>
                    <a:pt x="4935" y="2779"/>
                    <a:pt x="4954" y="2785"/>
                    <a:pt x="4966" y="2798"/>
                  </a:cubicBezTo>
                  <a:cubicBezTo>
                    <a:pt x="4969" y="2798"/>
                    <a:pt x="4971" y="2799"/>
                    <a:pt x="4973" y="2799"/>
                  </a:cubicBezTo>
                  <a:cubicBezTo>
                    <a:pt x="4998" y="2799"/>
                    <a:pt x="5016" y="2772"/>
                    <a:pt x="5041" y="2772"/>
                  </a:cubicBezTo>
                  <a:cubicBezTo>
                    <a:pt x="5043" y="2772"/>
                    <a:pt x="5045" y="2772"/>
                    <a:pt x="5048" y="2773"/>
                  </a:cubicBezTo>
                  <a:cubicBezTo>
                    <a:pt x="5067" y="2779"/>
                    <a:pt x="5086" y="2785"/>
                    <a:pt x="5105" y="2798"/>
                  </a:cubicBezTo>
                  <a:cubicBezTo>
                    <a:pt x="5123" y="2785"/>
                    <a:pt x="5149" y="2773"/>
                    <a:pt x="5174" y="2766"/>
                  </a:cubicBezTo>
                  <a:cubicBezTo>
                    <a:pt x="5193" y="2773"/>
                    <a:pt x="5212" y="2785"/>
                    <a:pt x="5230" y="2792"/>
                  </a:cubicBezTo>
                  <a:cubicBezTo>
                    <a:pt x="5256" y="2785"/>
                    <a:pt x="5281" y="2779"/>
                    <a:pt x="5300" y="2760"/>
                  </a:cubicBezTo>
                  <a:cubicBezTo>
                    <a:pt x="5319" y="2773"/>
                    <a:pt x="5337" y="2779"/>
                    <a:pt x="5356" y="2792"/>
                  </a:cubicBezTo>
                  <a:cubicBezTo>
                    <a:pt x="5359" y="2793"/>
                    <a:pt x="5362" y="2793"/>
                    <a:pt x="5364" y="2793"/>
                  </a:cubicBezTo>
                  <a:cubicBezTo>
                    <a:pt x="5380" y="2793"/>
                    <a:pt x="5397" y="2778"/>
                    <a:pt x="5413" y="2773"/>
                  </a:cubicBezTo>
                  <a:cubicBezTo>
                    <a:pt x="5419" y="2768"/>
                    <a:pt x="5425" y="2767"/>
                    <a:pt x="5431" y="2767"/>
                  </a:cubicBezTo>
                  <a:cubicBezTo>
                    <a:pt x="5452" y="2767"/>
                    <a:pt x="5475" y="2785"/>
                    <a:pt x="5495" y="2785"/>
                  </a:cubicBezTo>
                  <a:cubicBezTo>
                    <a:pt x="5497" y="2786"/>
                    <a:pt x="5499" y="2786"/>
                    <a:pt x="5501" y="2786"/>
                  </a:cubicBezTo>
                  <a:cubicBezTo>
                    <a:pt x="5522" y="2786"/>
                    <a:pt x="5543" y="2759"/>
                    <a:pt x="5564" y="2759"/>
                  </a:cubicBezTo>
                  <a:cubicBezTo>
                    <a:pt x="5566" y="2759"/>
                    <a:pt x="5568" y="2760"/>
                    <a:pt x="5570" y="2760"/>
                  </a:cubicBezTo>
                  <a:cubicBezTo>
                    <a:pt x="5589" y="2766"/>
                    <a:pt x="5608" y="2779"/>
                    <a:pt x="5627" y="2785"/>
                  </a:cubicBezTo>
                  <a:cubicBezTo>
                    <a:pt x="5652" y="2775"/>
                    <a:pt x="5678" y="2757"/>
                    <a:pt x="5703" y="2757"/>
                  </a:cubicBezTo>
                  <a:cubicBezTo>
                    <a:pt x="5709" y="2757"/>
                    <a:pt x="5715" y="2758"/>
                    <a:pt x="5721" y="2760"/>
                  </a:cubicBezTo>
                  <a:cubicBezTo>
                    <a:pt x="5753" y="2779"/>
                    <a:pt x="5740" y="2798"/>
                    <a:pt x="5740" y="2817"/>
                  </a:cubicBezTo>
                  <a:cubicBezTo>
                    <a:pt x="5740" y="2993"/>
                    <a:pt x="5747" y="3176"/>
                    <a:pt x="5740" y="3358"/>
                  </a:cubicBezTo>
                  <a:lnTo>
                    <a:pt x="5740" y="3364"/>
                  </a:lnTo>
                  <a:cubicBezTo>
                    <a:pt x="5732" y="3375"/>
                    <a:pt x="5720" y="3378"/>
                    <a:pt x="5707" y="3378"/>
                  </a:cubicBezTo>
                  <a:cubicBezTo>
                    <a:pt x="5695" y="3378"/>
                    <a:pt x="5681" y="3376"/>
                    <a:pt x="5668" y="3376"/>
                  </a:cubicBezTo>
                  <a:cubicBezTo>
                    <a:pt x="5662" y="3376"/>
                    <a:pt x="5657" y="3376"/>
                    <a:pt x="5652" y="3377"/>
                  </a:cubicBezTo>
                  <a:cubicBezTo>
                    <a:pt x="5570" y="3383"/>
                    <a:pt x="5488" y="3377"/>
                    <a:pt x="5400" y="3390"/>
                  </a:cubicBezTo>
                  <a:cubicBezTo>
                    <a:pt x="5319" y="3390"/>
                    <a:pt x="5230" y="3396"/>
                    <a:pt x="5149" y="3402"/>
                  </a:cubicBezTo>
                  <a:cubicBezTo>
                    <a:pt x="5092" y="3402"/>
                    <a:pt x="5035" y="3402"/>
                    <a:pt x="4979" y="3408"/>
                  </a:cubicBezTo>
                  <a:cubicBezTo>
                    <a:pt x="4935" y="3412"/>
                    <a:pt x="4891" y="3412"/>
                    <a:pt x="4847" y="3412"/>
                  </a:cubicBezTo>
                  <a:cubicBezTo>
                    <a:pt x="4802" y="3412"/>
                    <a:pt x="4758" y="3412"/>
                    <a:pt x="4714" y="3415"/>
                  </a:cubicBezTo>
                  <a:cubicBezTo>
                    <a:pt x="4696" y="3416"/>
                    <a:pt x="4677" y="3417"/>
                    <a:pt x="4659" y="3417"/>
                  </a:cubicBezTo>
                  <a:cubicBezTo>
                    <a:pt x="4610" y="3417"/>
                    <a:pt x="4562" y="3413"/>
                    <a:pt x="4515" y="3413"/>
                  </a:cubicBezTo>
                  <a:cubicBezTo>
                    <a:pt x="4497" y="3413"/>
                    <a:pt x="4480" y="3413"/>
                    <a:pt x="4463" y="3415"/>
                  </a:cubicBezTo>
                  <a:cubicBezTo>
                    <a:pt x="4381" y="3421"/>
                    <a:pt x="4312" y="3415"/>
                    <a:pt x="4236" y="3427"/>
                  </a:cubicBezTo>
                  <a:cubicBezTo>
                    <a:pt x="4230" y="3320"/>
                    <a:pt x="4236" y="3213"/>
                    <a:pt x="4236" y="3106"/>
                  </a:cubicBezTo>
                  <a:cubicBezTo>
                    <a:pt x="4230" y="3037"/>
                    <a:pt x="4236" y="2962"/>
                    <a:pt x="4236" y="2892"/>
                  </a:cubicBezTo>
                  <a:cubicBezTo>
                    <a:pt x="4236" y="2836"/>
                    <a:pt x="4236" y="2779"/>
                    <a:pt x="4242" y="2729"/>
                  </a:cubicBezTo>
                  <a:cubicBezTo>
                    <a:pt x="4247" y="2727"/>
                    <a:pt x="4252" y="2726"/>
                    <a:pt x="4257" y="2726"/>
                  </a:cubicBezTo>
                  <a:close/>
                  <a:moveTo>
                    <a:pt x="3546" y="2820"/>
                  </a:moveTo>
                  <a:cubicBezTo>
                    <a:pt x="3566" y="2820"/>
                    <a:pt x="3586" y="2837"/>
                    <a:pt x="3607" y="2842"/>
                  </a:cubicBezTo>
                  <a:cubicBezTo>
                    <a:pt x="3633" y="2853"/>
                    <a:pt x="3642" y="2876"/>
                    <a:pt x="3659" y="2876"/>
                  </a:cubicBezTo>
                  <a:cubicBezTo>
                    <a:pt x="3662" y="2876"/>
                    <a:pt x="3666" y="2875"/>
                    <a:pt x="3670" y="2873"/>
                  </a:cubicBezTo>
                  <a:cubicBezTo>
                    <a:pt x="3674" y="2872"/>
                    <a:pt x="3678" y="2872"/>
                    <a:pt x="3682" y="2872"/>
                  </a:cubicBezTo>
                  <a:cubicBezTo>
                    <a:pt x="3699" y="2872"/>
                    <a:pt x="3710" y="2883"/>
                    <a:pt x="3720" y="2899"/>
                  </a:cubicBezTo>
                  <a:lnTo>
                    <a:pt x="3720" y="3427"/>
                  </a:lnTo>
                  <a:cubicBezTo>
                    <a:pt x="3687" y="3431"/>
                    <a:pt x="3655" y="3435"/>
                    <a:pt x="3622" y="3435"/>
                  </a:cubicBezTo>
                  <a:cubicBezTo>
                    <a:pt x="3598" y="3435"/>
                    <a:pt x="3574" y="3433"/>
                    <a:pt x="3550" y="3427"/>
                  </a:cubicBezTo>
                  <a:cubicBezTo>
                    <a:pt x="3525" y="3427"/>
                    <a:pt x="3531" y="3402"/>
                    <a:pt x="3531" y="3383"/>
                  </a:cubicBezTo>
                  <a:lnTo>
                    <a:pt x="3531" y="2823"/>
                  </a:lnTo>
                  <a:cubicBezTo>
                    <a:pt x="3536" y="2821"/>
                    <a:pt x="3541" y="2820"/>
                    <a:pt x="3546" y="2820"/>
                  </a:cubicBezTo>
                  <a:close/>
                  <a:moveTo>
                    <a:pt x="3953" y="2779"/>
                  </a:moveTo>
                  <a:cubicBezTo>
                    <a:pt x="3978" y="2779"/>
                    <a:pt x="4009" y="2798"/>
                    <a:pt x="4003" y="2823"/>
                  </a:cubicBezTo>
                  <a:lnTo>
                    <a:pt x="4003" y="3427"/>
                  </a:lnTo>
                  <a:cubicBezTo>
                    <a:pt x="3972" y="3434"/>
                    <a:pt x="3947" y="3440"/>
                    <a:pt x="3915" y="3440"/>
                  </a:cubicBezTo>
                  <a:cubicBezTo>
                    <a:pt x="3902" y="3415"/>
                    <a:pt x="3902" y="3383"/>
                    <a:pt x="3902" y="3358"/>
                  </a:cubicBezTo>
                  <a:lnTo>
                    <a:pt x="3902" y="3037"/>
                  </a:lnTo>
                  <a:cubicBezTo>
                    <a:pt x="3902" y="2968"/>
                    <a:pt x="3909" y="2892"/>
                    <a:pt x="3902" y="2823"/>
                  </a:cubicBezTo>
                  <a:cubicBezTo>
                    <a:pt x="3915" y="2804"/>
                    <a:pt x="3934" y="2785"/>
                    <a:pt x="3953" y="2779"/>
                  </a:cubicBezTo>
                  <a:close/>
                  <a:moveTo>
                    <a:pt x="2430" y="4466"/>
                  </a:moveTo>
                  <a:cubicBezTo>
                    <a:pt x="2449" y="4478"/>
                    <a:pt x="2442" y="4504"/>
                    <a:pt x="2442" y="4522"/>
                  </a:cubicBezTo>
                  <a:cubicBezTo>
                    <a:pt x="2442" y="4648"/>
                    <a:pt x="2436" y="4774"/>
                    <a:pt x="2442" y="4900"/>
                  </a:cubicBezTo>
                  <a:cubicBezTo>
                    <a:pt x="2436" y="5045"/>
                    <a:pt x="2449" y="5196"/>
                    <a:pt x="2442" y="5341"/>
                  </a:cubicBezTo>
                  <a:cubicBezTo>
                    <a:pt x="2423" y="5441"/>
                    <a:pt x="2423" y="5542"/>
                    <a:pt x="2423" y="5643"/>
                  </a:cubicBezTo>
                  <a:cubicBezTo>
                    <a:pt x="2417" y="5706"/>
                    <a:pt x="2423" y="5775"/>
                    <a:pt x="2417" y="5844"/>
                  </a:cubicBezTo>
                  <a:cubicBezTo>
                    <a:pt x="2386" y="5844"/>
                    <a:pt x="2405" y="5813"/>
                    <a:pt x="2398" y="5794"/>
                  </a:cubicBezTo>
                  <a:cubicBezTo>
                    <a:pt x="2392" y="5699"/>
                    <a:pt x="2392" y="5611"/>
                    <a:pt x="2398" y="5523"/>
                  </a:cubicBezTo>
                  <a:cubicBezTo>
                    <a:pt x="2398" y="5435"/>
                    <a:pt x="2398" y="5347"/>
                    <a:pt x="2405" y="5265"/>
                  </a:cubicBezTo>
                  <a:lnTo>
                    <a:pt x="2405" y="5133"/>
                  </a:lnTo>
                  <a:cubicBezTo>
                    <a:pt x="2423" y="4906"/>
                    <a:pt x="2405" y="4686"/>
                    <a:pt x="2430" y="4466"/>
                  </a:cubicBezTo>
                  <a:close/>
                  <a:moveTo>
                    <a:pt x="2884" y="4389"/>
                  </a:moveTo>
                  <a:cubicBezTo>
                    <a:pt x="2909" y="4389"/>
                    <a:pt x="2935" y="4396"/>
                    <a:pt x="2958" y="4409"/>
                  </a:cubicBezTo>
                  <a:cubicBezTo>
                    <a:pt x="2958" y="4428"/>
                    <a:pt x="2958" y="4447"/>
                    <a:pt x="2958" y="4466"/>
                  </a:cubicBezTo>
                  <a:cubicBezTo>
                    <a:pt x="2958" y="4736"/>
                    <a:pt x="2946" y="5013"/>
                    <a:pt x="2946" y="5290"/>
                  </a:cubicBezTo>
                  <a:cubicBezTo>
                    <a:pt x="2927" y="5479"/>
                    <a:pt x="2946" y="5668"/>
                    <a:pt x="2921" y="5857"/>
                  </a:cubicBezTo>
                  <a:cubicBezTo>
                    <a:pt x="2870" y="5857"/>
                    <a:pt x="2820" y="5854"/>
                    <a:pt x="2770" y="5854"/>
                  </a:cubicBezTo>
                  <a:cubicBezTo>
                    <a:pt x="2744" y="5854"/>
                    <a:pt x="2719" y="5855"/>
                    <a:pt x="2694" y="5857"/>
                  </a:cubicBezTo>
                  <a:cubicBezTo>
                    <a:pt x="2688" y="5624"/>
                    <a:pt x="2694" y="5397"/>
                    <a:pt x="2700" y="5164"/>
                  </a:cubicBezTo>
                  <a:cubicBezTo>
                    <a:pt x="2700" y="5057"/>
                    <a:pt x="2700" y="4950"/>
                    <a:pt x="2707" y="4843"/>
                  </a:cubicBezTo>
                  <a:cubicBezTo>
                    <a:pt x="2700" y="4762"/>
                    <a:pt x="2700" y="4686"/>
                    <a:pt x="2707" y="4604"/>
                  </a:cubicBezTo>
                  <a:cubicBezTo>
                    <a:pt x="2700" y="4548"/>
                    <a:pt x="2707" y="4497"/>
                    <a:pt x="2719" y="4447"/>
                  </a:cubicBezTo>
                  <a:cubicBezTo>
                    <a:pt x="2751" y="4447"/>
                    <a:pt x="2788" y="4441"/>
                    <a:pt x="2820" y="4434"/>
                  </a:cubicBezTo>
                  <a:lnTo>
                    <a:pt x="2820" y="4403"/>
                  </a:lnTo>
                  <a:cubicBezTo>
                    <a:pt x="2840" y="4394"/>
                    <a:pt x="2862" y="4389"/>
                    <a:pt x="2884" y="4389"/>
                  </a:cubicBezTo>
                  <a:close/>
                  <a:moveTo>
                    <a:pt x="6017" y="4743"/>
                  </a:moveTo>
                  <a:cubicBezTo>
                    <a:pt x="6055" y="4743"/>
                    <a:pt x="6093" y="4755"/>
                    <a:pt x="6124" y="4780"/>
                  </a:cubicBezTo>
                  <a:cubicBezTo>
                    <a:pt x="6131" y="4789"/>
                    <a:pt x="6141" y="4792"/>
                    <a:pt x="6151" y="4792"/>
                  </a:cubicBezTo>
                  <a:cubicBezTo>
                    <a:pt x="6166" y="4792"/>
                    <a:pt x="6183" y="4787"/>
                    <a:pt x="6198" y="4787"/>
                  </a:cubicBezTo>
                  <a:cubicBezTo>
                    <a:pt x="6210" y="4787"/>
                    <a:pt x="6221" y="4790"/>
                    <a:pt x="6225" y="4806"/>
                  </a:cubicBezTo>
                  <a:lnTo>
                    <a:pt x="6225" y="5265"/>
                  </a:lnTo>
                  <a:cubicBezTo>
                    <a:pt x="6231" y="5448"/>
                    <a:pt x="6219" y="5624"/>
                    <a:pt x="6225" y="5806"/>
                  </a:cubicBezTo>
                  <a:lnTo>
                    <a:pt x="6219" y="5806"/>
                  </a:lnTo>
                  <a:cubicBezTo>
                    <a:pt x="6219" y="5832"/>
                    <a:pt x="6231" y="5876"/>
                    <a:pt x="6193" y="5888"/>
                  </a:cubicBezTo>
                  <a:cubicBezTo>
                    <a:pt x="6184" y="5891"/>
                    <a:pt x="6173" y="5892"/>
                    <a:pt x="6162" y="5892"/>
                  </a:cubicBezTo>
                  <a:cubicBezTo>
                    <a:pt x="6128" y="5892"/>
                    <a:pt x="6088" y="5882"/>
                    <a:pt x="6055" y="5882"/>
                  </a:cubicBezTo>
                  <a:cubicBezTo>
                    <a:pt x="6044" y="5882"/>
                    <a:pt x="6030" y="5889"/>
                    <a:pt x="6020" y="5889"/>
                  </a:cubicBezTo>
                  <a:cubicBezTo>
                    <a:pt x="6013" y="5889"/>
                    <a:pt x="6007" y="5886"/>
                    <a:pt x="6005" y="5876"/>
                  </a:cubicBezTo>
                  <a:lnTo>
                    <a:pt x="6005" y="5177"/>
                  </a:lnTo>
                  <a:cubicBezTo>
                    <a:pt x="6005" y="5095"/>
                    <a:pt x="6005" y="5020"/>
                    <a:pt x="6011" y="4944"/>
                  </a:cubicBezTo>
                  <a:cubicBezTo>
                    <a:pt x="6017" y="4875"/>
                    <a:pt x="6011" y="4812"/>
                    <a:pt x="6017" y="4743"/>
                  </a:cubicBezTo>
                  <a:close/>
                  <a:moveTo>
                    <a:pt x="3962" y="5419"/>
                  </a:moveTo>
                  <a:cubicBezTo>
                    <a:pt x="3967" y="5419"/>
                    <a:pt x="3972" y="5420"/>
                    <a:pt x="3978" y="5422"/>
                  </a:cubicBezTo>
                  <a:cubicBezTo>
                    <a:pt x="3978" y="5561"/>
                    <a:pt x="3978" y="5699"/>
                    <a:pt x="3978" y="5838"/>
                  </a:cubicBezTo>
                  <a:cubicBezTo>
                    <a:pt x="3965" y="5951"/>
                    <a:pt x="3972" y="6058"/>
                    <a:pt x="3965" y="6171"/>
                  </a:cubicBezTo>
                  <a:lnTo>
                    <a:pt x="3707" y="6171"/>
                  </a:lnTo>
                  <a:cubicBezTo>
                    <a:pt x="3707" y="6014"/>
                    <a:pt x="3701" y="5857"/>
                    <a:pt x="3714" y="5699"/>
                  </a:cubicBezTo>
                  <a:cubicBezTo>
                    <a:pt x="3720" y="5668"/>
                    <a:pt x="3701" y="5618"/>
                    <a:pt x="3739" y="5592"/>
                  </a:cubicBezTo>
                  <a:cubicBezTo>
                    <a:pt x="3789" y="5542"/>
                    <a:pt x="3846" y="5498"/>
                    <a:pt x="3902" y="5454"/>
                  </a:cubicBezTo>
                  <a:cubicBezTo>
                    <a:pt x="3923" y="5439"/>
                    <a:pt x="3939" y="5419"/>
                    <a:pt x="3962" y="5419"/>
                  </a:cubicBezTo>
                  <a:close/>
                  <a:moveTo>
                    <a:pt x="4573" y="5224"/>
                  </a:moveTo>
                  <a:cubicBezTo>
                    <a:pt x="4606" y="5224"/>
                    <a:pt x="4639" y="5227"/>
                    <a:pt x="4670" y="5234"/>
                  </a:cubicBezTo>
                  <a:cubicBezTo>
                    <a:pt x="4721" y="5246"/>
                    <a:pt x="4765" y="5265"/>
                    <a:pt x="4809" y="5271"/>
                  </a:cubicBezTo>
                  <a:cubicBezTo>
                    <a:pt x="4865" y="5297"/>
                    <a:pt x="4916" y="5328"/>
                    <a:pt x="4966" y="5353"/>
                  </a:cubicBezTo>
                  <a:cubicBezTo>
                    <a:pt x="4998" y="5372"/>
                    <a:pt x="5023" y="5385"/>
                    <a:pt x="5054" y="5397"/>
                  </a:cubicBezTo>
                  <a:cubicBezTo>
                    <a:pt x="5098" y="5454"/>
                    <a:pt x="5167" y="5485"/>
                    <a:pt x="5218" y="5536"/>
                  </a:cubicBezTo>
                  <a:cubicBezTo>
                    <a:pt x="5306" y="5624"/>
                    <a:pt x="5388" y="5718"/>
                    <a:pt x="5457" y="5825"/>
                  </a:cubicBezTo>
                  <a:cubicBezTo>
                    <a:pt x="5476" y="5869"/>
                    <a:pt x="5520" y="5901"/>
                    <a:pt x="5514" y="5957"/>
                  </a:cubicBezTo>
                  <a:cubicBezTo>
                    <a:pt x="5514" y="6033"/>
                    <a:pt x="5514" y="6102"/>
                    <a:pt x="5501" y="6171"/>
                  </a:cubicBezTo>
                  <a:lnTo>
                    <a:pt x="5501" y="6178"/>
                  </a:lnTo>
                  <a:lnTo>
                    <a:pt x="4878" y="6178"/>
                  </a:lnTo>
                  <a:cubicBezTo>
                    <a:pt x="4878" y="6152"/>
                    <a:pt x="4891" y="6127"/>
                    <a:pt x="4903" y="6108"/>
                  </a:cubicBezTo>
                  <a:cubicBezTo>
                    <a:pt x="4903" y="6071"/>
                    <a:pt x="4897" y="6039"/>
                    <a:pt x="4878" y="6008"/>
                  </a:cubicBezTo>
                  <a:cubicBezTo>
                    <a:pt x="4865" y="5995"/>
                    <a:pt x="4850" y="5992"/>
                    <a:pt x="4833" y="5992"/>
                  </a:cubicBezTo>
                  <a:cubicBezTo>
                    <a:pt x="4817" y="5992"/>
                    <a:pt x="4799" y="5995"/>
                    <a:pt x="4784" y="5995"/>
                  </a:cubicBezTo>
                  <a:cubicBezTo>
                    <a:pt x="4780" y="5995"/>
                    <a:pt x="4777" y="5995"/>
                    <a:pt x="4774" y="5995"/>
                  </a:cubicBezTo>
                  <a:cubicBezTo>
                    <a:pt x="4722" y="5995"/>
                    <a:pt x="4684" y="6042"/>
                    <a:pt x="4695" y="6090"/>
                  </a:cubicBezTo>
                  <a:cubicBezTo>
                    <a:pt x="4702" y="6127"/>
                    <a:pt x="4740" y="6140"/>
                    <a:pt x="4746" y="6178"/>
                  </a:cubicBezTo>
                  <a:lnTo>
                    <a:pt x="4425" y="6178"/>
                  </a:lnTo>
                  <a:cubicBezTo>
                    <a:pt x="4412" y="6102"/>
                    <a:pt x="4412" y="6027"/>
                    <a:pt x="4412" y="5951"/>
                  </a:cubicBezTo>
                  <a:cubicBezTo>
                    <a:pt x="4425" y="5718"/>
                    <a:pt x="4419" y="5492"/>
                    <a:pt x="4425" y="5259"/>
                  </a:cubicBezTo>
                  <a:cubicBezTo>
                    <a:pt x="4437" y="5240"/>
                    <a:pt x="4456" y="5234"/>
                    <a:pt x="4475" y="5234"/>
                  </a:cubicBezTo>
                  <a:cubicBezTo>
                    <a:pt x="4507" y="5227"/>
                    <a:pt x="4540" y="5224"/>
                    <a:pt x="4573" y="5224"/>
                  </a:cubicBezTo>
                  <a:close/>
                  <a:moveTo>
                    <a:pt x="6985" y="4761"/>
                  </a:moveTo>
                  <a:cubicBezTo>
                    <a:pt x="6990" y="4761"/>
                    <a:pt x="6994" y="4761"/>
                    <a:pt x="6999" y="4762"/>
                  </a:cubicBezTo>
                  <a:cubicBezTo>
                    <a:pt x="6999" y="4869"/>
                    <a:pt x="6993" y="4969"/>
                    <a:pt x="6993" y="5070"/>
                  </a:cubicBezTo>
                  <a:lnTo>
                    <a:pt x="6986" y="5070"/>
                  </a:lnTo>
                  <a:cubicBezTo>
                    <a:pt x="6986" y="5265"/>
                    <a:pt x="6986" y="5466"/>
                    <a:pt x="6980" y="5655"/>
                  </a:cubicBezTo>
                  <a:lnTo>
                    <a:pt x="6980" y="6178"/>
                  </a:lnTo>
                  <a:cubicBezTo>
                    <a:pt x="6958" y="6181"/>
                    <a:pt x="6936" y="6182"/>
                    <a:pt x="6914" y="6182"/>
                  </a:cubicBezTo>
                  <a:cubicBezTo>
                    <a:pt x="6892" y="6182"/>
                    <a:pt x="6870" y="6181"/>
                    <a:pt x="6848" y="6178"/>
                  </a:cubicBezTo>
                  <a:cubicBezTo>
                    <a:pt x="6842" y="6102"/>
                    <a:pt x="6842" y="6027"/>
                    <a:pt x="6848" y="5951"/>
                  </a:cubicBezTo>
                  <a:cubicBezTo>
                    <a:pt x="6854" y="5743"/>
                    <a:pt x="6848" y="5536"/>
                    <a:pt x="6854" y="5334"/>
                  </a:cubicBezTo>
                  <a:cubicBezTo>
                    <a:pt x="6854" y="5265"/>
                    <a:pt x="6854" y="5196"/>
                    <a:pt x="6861" y="5127"/>
                  </a:cubicBezTo>
                  <a:lnTo>
                    <a:pt x="6861" y="4780"/>
                  </a:lnTo>
                  <a:cubicBezTo>
                    <a:pt x="6865" y="4781"/>
                    <a:pt x="6870" y="4781"/>
                    <a:pt x="6874" y="4781"/>
                  </a:cubicBezTo>
                  <a:cubicBezTo>
                    <a:pt x="6913" y="4781"/>
                    <a:pt x="6946" y="4761"/>
                    <a:pt x="6985" y="4761"/>
                  </a:cubicBezTo>
                  <a:close/>
                  <a:moveTo>
                    <a:pt x="5956" y="7897"/>
                  </a:moveTo>
                  <a:cubicBezTo>
                    <a:pt x="5955" y="7899"/>
                    <a:pt x="5954" y="7901"/>
                    <a:pt x="5954" y="7902"/>
                  </a:cubicBezTo>
                  <a:cubicBezTo>
                    <a:pt x="5955" y="7901"/>
                    <a:pt x="5955" y="7899"/>
                    <a:pt x="5956" y="7897"/>
                  </a:cubicBezTo>
                  <a:close/>
                  <a:moveTo>
                    <a:pt x="6445" y="7990"/>
                  </a:moveTo>
                  <a:lnTo>
                    <a:pt x="6426" y="8015"/>
                  </a:lnTo>
                  <a:lnTo>
                    <a:pt x="6464" y="8015"/>
                  </a:lnTo>
                  <a:cubicBezTo>
                    <a:pt x="6464" y="8009"/>
                    <a:pt x="6464" y="7997"/>
                    <a:pt x="6458" y="7990"/>
                  </a:cubicBezTo>
                  <a:close/>
                  <a:moveTo>
                    <a:pt x="5016" y="0"/>
                  </a:moveTo>
                  <a:cubicBezTo>
                    <a:pt x="4999" y="0"/>
                    <a:pt x="4982" y="4"/>
                    <a:pt x="4966" y="4"/>
                  </a:cubicBezTo>
                  <a:cubicBezTo>
                    <a:pt x="4960" y="41"/>
                    <a:pt x="4972" y="73"/>
                    <a:pt x="4966" y="110"/>
                  </a:cubicBezTo>
                  <a:cubicBezTo>
                    <a:pt x="4954" y="129"/>
                    <a:pt x="4941" y="155"/>
                    <a:pt x="4935" y="180"/>
                  </a:cubicBezTo>
                  <a:cubicBezTo>
                    <a:pt x="4928" y="211"/>
                    <a:pt x="4891" y="224"/>
                    <a:pt x="4897" y="255"/>
                  </a:cubicBezTo>
                  <a:cubicBezTo>
                    <a:pt x="4897" y="287"/>
                    <a:pt x="4922" y="299"/>
                    <a:pt x="4935" y="324"/>
                  </a:cubicBezTo>
                  <a:cubicBezTo>
                    <a:pt x="4916" y="343"/>
                    <a:pt x="4897" y="362"/>
                    <a:pt x="4878" y="381"/>
                  </a:cubicBezTo>
                  <a:cubicBezTo>
                    <a:pt x="4872" y="406"/>
                    <a:pt x="4878" y="438"/>
                    <a:pt x="4897" y="457"/>
                  </a:cubicBezTo>
                  <a:cubicBezTo>
                    <a:pt x="4909" y="469"/>
                    <a:pt x="4928" y="488"/>
                    <a:pt x="4903" y="494"/>
                  </a:cubicBezTo>
                  <a:cubicBezTo>
                    <a:pt x="4828" y="526"/>
                    <a:pt x="4752" y="551"/>
                    <a:pt x="4677" y="576"/>
                  </a:cubicBezTo>
                  <a:cubicBezTo>
                    <a:pt x="4588" y="595"/>
                    <a:pt x="4507" y="627"/>
                    <a:pt x="4425" y="664"/>
                  </a:cubicBezTo>
                  <a:cubicBezTo>
                    <a:pt x="4330" y="696"/>
                    <a:pt x="4236" y="734"/>
                    <a:pt x="4148" y="765"/>
                  </a:cubicBezTo>
                  <a:cubicBezTo>
                    <a:pt x="4028" y="815"/>
                    <a:pt x="3909" y="853"/>
                    <a:pt x="3795" y="891"/>
                  </a:cubicBezTo>
                  <a:cubicBezTo>
                    <a:pt x="3707" y="922"/>
                    <a:pt x="3619" y="954"/>
                    <a:pt x="3531" y="985"/>
                  </a:cubicBezTo>
                  <a:cubicBezTo>
                    <a:pt x="3487" y="1004"/>
                    <a:pt x="3443" y="1017"/>
                    <a:pt x="3405" y="1036"/>
                  </a:cubicBezTo>
                  <a:cubicBezTo>
                    <a:pt x="3135" y="1105"/>
                    <a:pt x="2870" y="1193"/>
                    <a:pt x="2593" y="1212"/>
                  </a:cubicBezTo>
                  <a:cubicBezTo>
                    <a:pt x="2474" y="1221"/>
                    <a:pt x="2357" y="1227"/>
                    <a:pt x="2239" y="1227"/>
                  </a:cubicBezTo>
                  <a:cubicBezTo>
                    <a:pt x="2196" y="1227"/>
                    <a:pt x="2153" y="1226"/>
                    <a:pt x="2109" y="1224"/>
                  </a:cubicBezTo>
                  <a:cubicBezTo>
                    <a:pt x="2090" y="1224"/>
                    <a:pt x="2065" y="1218"/>
                    <a:pt x="2052" y="1206"/>
                  </a:cubicBezTo>
                  <a:cubicBezTo>
                    <a:pt x="2044" y="1206"/>
                    <a:pt x="2035" y="1208"/>
                    <a:pt x="2027" y="1208"/>
                  </a:cubicBezTo>
                  <a:cubicBezTo>
                    <a:pt x="2023" y="1208"/>
                    <a:pt x="2019" y="1208"/>
                    <a:pt x="2014" y="1206"/>
                  </a:cubicBezTo>
                  <a:cubicBezTo>
                    <a:pt x="1977" y="1174"/>
                    <a:pt x="1977" y="1124"/>
                    <a:pt x="2008" y="1092"/>
                  </a:cubicBezTo>
                  <a:lnTo>
                    <a:pt x="2058" y="1092"/>
                  </a:lnTo>
                  <a:cubicBezTo>
                    <a:pt x="2058" y="1073"/>
                    <a:pt x="2052" y="1055"/>
                    <a:pt x="2033" y="1048"/>
                  </a:cubicBezTo>
                  <a:cubicBezTo>
                    <a:pt x="2002" y="1048"/>
                    <a:pt x="1977" y="1042"/>
                    <a:pt x="1951" y="1029"/>
                  </a:cubicBezTo>
                  <a:lnTo>
                    <a:pt x="1951" y="1029"/>
                  </a:lnTo>
                  <a:cubicBezTo>
                    <a:pt x="1951" y="1036"/>
                    <a:pt x="1958" y="1055"/>
                    <a:pt x="1958" y="1061"/>
                  </a:cubicBezTo>
                  <a:cubicBezTo>
                    <a:pt x="1926" y="1111"/>
                    <a:pt x="1914" y="1168"/>
                    <a:pt x="1926" y="1218"/>
                  </a:cubicBezTo>
                  <a:cubicBezTo>
                    <a:pt x="1945" y="1256"/>
                    <a:pt x="1983" y="1281"/>
                    <a:pt x="1989" y="1319"/>
                  </a:cubicBezTo>
                  <a:lnTo>
                    <a:pt x="2027" y="1338"/>
                  </a:lnTo>
                  <a:lnTo>
                    <a:pt x="2027" y="1357"/>
                  </a:lnTo>
                  <a:cubicBezTo>
                    <a:pt x="1951" y="1331"/>
                    <a:pt x="1876" y="1319"/>
                    <a:pt x="1800" y="1300"/>
                  </a:cubicBezTo>
                  <a:cubicBezTo>
                    <a:pt x="1725" y="1287"/>
                    <a:pt x="1674" y="1256"/>
                    <a:pt x="1612" y="1243"/>
                  </a:cubicBezTo>
                  <a:cubicBezTo>
                    <a:pt x="1542" y="1224"/>
                    <a:pt x="1479" y="1199"/>
                    <a:pt x="1410" y="1174"/>
                  </a:cubicBezTo>
                  <a:cubicBezTo>
                    <a:pt x="1228" y="1124"/>
                    <a:pt x="1051" y="1061"/>
                    <a:pt x="869" y="985"/>
                  </a:cubicBezTo>
                  <a:cubicBezTo>
                    <a:pt x="812" y="954"/>
                    <a:pt x="762" y="910"/>
                    <a:pt x="711" y="859"/>
                  </a:cubicBezTo>
                  <a:cubicBezTo>
                    <a:pt x="703" y="846"/>
                    <a:pt x="685" y="830"/>
                    <a:pt x="666" y="830"/>
                  </a:cubicBezTo>
                  <a:cubicBezTo>
                    <a:pt x="658" y="830"/>
                    <a:pt x="650" y="833"/>
                    <a:pt x="642" y="841"/>
                  </a:cubicBezTo>
                  <a:cubicBezTo>
                    <a:pt x="630" y="859"/>
                    <a:pt x="655" y="872"/>
                    <a:pt x="661" y="885"/>
                  </a:cubicBezTo>
                  <a:cubicBezTo>
                    <a:pt x="661" y="891"/>
                    <a:pt x="661" y="897"/>
                    <a:pt x="661" y="904"/>
                  </a:cubicBezTo>
                  <a:lnTo>
                    <a:pt x="630" y="935"/>
                  </a:lnTo>
                  <a:cubicBezTo>
                    <a:pt x="649" y="979"/>
                    <a:pt x="642" y="1029"/>
                    <a:pt x="611" y="1061"/>
                  </a:cubicBezTo>
                  <a:lnTo>
                    <a:pt x="611" y="1099"/>
                  </a:lnTo>
                  <a:lnTo>
                    <a:pt x="655" y="1130"/>
                  </a:lnTo>
                  <a:cubicBezTo>
                    <a:pt x="667" y="1168"/>
                    <a:pt x="693" y="1199"/>
                    <a:pt x="705" y="1237"/>
                  </a:cubicBezTo>
                  <a:cubicBezTo>
                    <a:pt x="730" y="1250"/>
                    <a:pt x="756" y="1256"/>
                    <a:pt x="781" y="1256"/>
                  </a:cubicBezTo>
                  <a:cubicBezTo>
                    <a:pt x="793" y="1287"/>
                    <a:pt x="812" y="1313"/>
                    <a:pt x="831" y="1338"/>
                  </a:cubicBezTo>
                  <a:cubicBezTo>
                    <a:pt x="856" y="1344"/>
                    <a:pt x="875" y="1350"/>
                    <a:pt x="894" y="1357"/>
                  </a:cubicBezTo>
                  <a:cubicBezTo>
                    <a:pt x="907" y="1382"/>
                    <a:pt x="925" y="1413"/>
                    <a:pt x="932" y="1438"/>
                  </a:cubicBezTo>
                  <a:cubicBezTo>
                    <a:pt x="957" y="1445"/>
                    <a:pt x="976" y="1451"/>
                    <a:pt x="995" y="1451"/>
                  </a:cubicBezTo>
                  <a:cubicBezTo>
                    <a:pt x="1014" y="1483"/>
                    <a:pt x="1032" y="1508"/>
                    <a:pt x="1051" y="1539"/>
                  </a:cubicBezTo>
                  <a:cubicBezTo>
                    <a:pt x="1070" y="1539"/>
                    <a:pt x="1089" y="1545"/>
                    <a:pt x="1108" y="1552"/>
                  </a:cubicBezTo>
                  <a:cubicBezTo>
                    <a:pt x="1127" y="1571"/>
                    <a:pt x="1133" y="1602"/>
                    <a:pt x="1152" y="1627"/>
                  </a:cubicBezTo>
                  <a:cubicBezTo>
                    <a:pt x="1171" y="1634"/>
                    <a:pt x="1190" y="1634"/>
                    <a:pt x="1209" y="1640"/>
                  </a:cubicBezTo>
                  <a:cubicBezTo>
                    <a:pt x="1221" y="1665"/>
                    <a:pt x="1234" y="1690"/>
                    <a:pt x="1246" y="1709"/>
                  </a:cubicBezTo>
                  <a:cubicBezTo>
                    <a:pt x="1259" y="1734"/>
                    <a:pt x="1291" y="1734"/>
                    <a:pt x="1316" y="1741"/>
                  </a:cubicBezTo>
                  <a:cubicBezTo>
                    <a:pt x="1322" y="1766"/>
                    <a:pt x="1335" y="1797"/>
                    <a:pt x="1360" y="1816"/>
                  </a:cubicBezTo>
                  <a:cubicBezTo>
                    <a:pt x="1379" y="1829"/>
                    <a:pt x="1398" y="1835"/>
                    <a:pt x="1416" y="1841"/>
                  </a:cubicBezTo>
                  <a:cubicBezTo>
                    <a:pt x="1423" y="1866"/>
                    <a:pt x="1442" y="1892"/>
                    <a:pt x="1460" y="1911"/>
                  </a:cubicBezTo>
                  <a:cubicBezTo>
                    <a:pt x="1479" y="1917"/>
                    <a:pt x="1492" y="1923"/>
                    <a:pt x="1511" y="1929"/>
                  </a:cubicBezTo>
                  <a:cubicBezTo>
                    <a:pt x="1511" y="1967"/>
                    <a:pt x="1542" y="2005"/>
                    <a:pt x="1580" y="2005"/>
                  </a:cubicBezTo>
                  <a:cubicBezTo>
                    <a:pt x="1599" y="2043"/>
                    <a:pt x="1643" y="2055"/>
                    <a:pt x="1656" y="2099"/>
                  </a:cubicBezTo>
                  <a:cubicBezTo>
                    <a:pt x="1674" y="2106"/>
                    <a:pt x="1706" y="2106"/>
                    <a:pt x="1725" y="2112"/>
                  </a:cubicBezTo>
                  <a:cubicBezTo>
                    <a:pt x="1750" y="2143"/>
                    <a:pt x="1769" y="2175"/>
                    <a:pt x="1781" y="2213"/>
                  </a:cubicBezTo>
                  <a:cubicBezTo>
                    <a:pt x="1819" y="2213"/>
                    <a:pt x="1838" y="2238"/>
                    <a:pt x="1851" y="2269"/>
                  </a:cubicBezTo>
                  <a:lnTo>
                    <a:pt x="1901" y="2269"/>
                  </a:lnTo>
                  <a:cubicBezTo>
                    <a:pt x="1907" y="2282"/>
                    <a:pt x="1914" y="2301"/>
                    <a:pt x="1920" y="2313"/>
                  </a:cubicBezTo>
                  <a:cubicBezTo>
                    <a:pt x="1970" y="2320"/>
                    <a:pt x="2014" y="2357"/>
                    <a:pt x="2077" y="2357"/>
                  </a:cubicBezTo>
                  <a:cubicBezTo>
                    <a:pt x="2077" y="2364"/>
                    <a:pt x="2090" y="2376"/>
                    <a:pt x="2090" y="2383"/>
                  </a:cubicBezTo>
                  <a:cubicBezTo>
                    <a:pt x="2093" y="2382"/>
                    <a:pt x="2097" y="2382"/>
                    <a:pt x="2100" y="2382"/>
                  </a:cubicBezTo>
                  <a:cubicBezTo>
                    <a:pt x="2126" y="2382"/>
                    <a:pt x="2147" y="2398"/>
                    <a:pt x="2169" y="2398"/>
                  </a:cubicBezTo>
                  <a:cubicBezTo>
                    <a:pt x="2174" y="2398"/>
                    <a:pt x="2179" y="2397"/>
                    <a:pt x="2184" y="2395"/>
                  </a:cubicBezTo>
                  <a:lnTo>
                    <a:pt x="2209" y="2427"/>
                  </a:lnTo>
                  <a:lnTo>
                    <a:pt x="2235" y="2414"/>
                  </a:lnTo>
                  <a:lnTo>
                    <a:pt x="2260" y="2439"/>
                  </a:lnTo>
                  <a:cubicBezTo>
                    <a:pt x="2285" y="2439"/>
                    <a:pt x="2310" y="2445"/>
                    <a:pt x="2323" y="2464"/>
                  </a:cubicBezTo>
                  <a:cubicBezTo>
                    <a:pt x="2328" y="2463"/>
                    <a:pt x="2332" y="2462"/>
                    <a:pt x="2337" y="2462"/>
                  </a:cubicBezTo>
                  <a:cubicBezTo>
                    <a:pt x="2349" y="2462"/>
                    <a:pt x="2359" y="2468"/>
                    <a:pt x="2373" y="2477"/>
                  </a:cubicBezTo>
                  <a:cubicBezTo>
                    <a:pt x="2377" y="2476"/>
                    <a:pt x="2380" y="2475"/>
                    <a:pt x="2383" y="2475"/>
                  </a:cubicBezTo>
                  <a:cubicBezTo>
                    <a:pt x="2399" y="2475"/>
                    <a:pt x="2413" y="2486"/>
                    <a:pt x="2423" y="2496"/>
                  </a:cubicBezTo>
                  <a:cubicBezTo>
                    <a:pt x="2449" y="2496"/>
                    <a:pt x="2467" y="2502"/>
                    <a:pt x="2480" y="2521"/>
                  </a:cubicBezTo>
                  <a:cubicBezTo>
                    <a:pt x="2485" y="2519"/>
                    <a:pt x="2489" y="2519"/>
                    <a:pt x="2494" y="2519"/>
                  </a:cubicBezTo>
                  <a:cubicBezTo>
                    <a:pt x="2508" y="2519"/>
                    <a:pt x="2521" y="2526"/>
                    <a:pt x="2530" y="2540"/>
                  </a:cubicBezTo>
                  <a:cubicBezTo>
                    <a:pt x="2587" y="2559"/>
                    <a:pt x="2644" y="2578"/>
                    <a:pt x="2694" y="2603"/>
                  </a:cubicBezTo>
                  <a:lnTo>
                    <a:pt x="2707" y="2622"/>
                  </a:lnTo>
                  <a:cubicBezTo>
                    <a:pt x="2713" y="2704"/>
                    <a:pt x="2694" y="2785"/>
                    <a:pt x="2700" y="2867"/>
                  </a:cubicBezTo>
                  <a:cubicBezTo>
                    <a:pt x="2700" y="2999"/>
                    <a:pt x="2700" y="3131"/>
                    <a:pt x="2694" y="3264"/>
                  </a:cubicBezTo>
                  <a:cubicBezTo>
                    <a:pt x="2700" y="3314"/>
                    <a:pt x="2694" y="3371"/>
                    <a:pt x="2688" y="3421"/>
                  </a:cubicBezTo>
                  <a:cubicBezTo>
                    <a:pt x="2644" y="3427"/>
                    <a:pt x="2593" y="3434"/>
                    <a:pt x="2549" y="3452"/>
                  </a:cubicBezTo>
                  <a:cubicBezTo>
                    <a:pt x="2474" y="3490"/>
                    <a:pt x="2386" y="3471"/>
                    <a:pt x="2304" y="3490"/>
                  </a:cubicBezTo>
                  <a:cubicBezTo>
                    <a:pt x="2228" y="3497"/>
                    <a:pt x="2146" y="3522"/>
                    <a:pt x="2065" y="3522"/>
                  </a:cubicBezTo>
                  <a:cubicBezTo>
                    <a:pt x="1970" y="3541"/>
                    <a:pt x="1870" y="3547"/>
                    <a:pt x="1775" y="3572"/>
                  </a:cubicBezTo>
                  <a:cubicBezTo>
                    <a:pt x="1766" y="3581"/>
                    <a:pt x="1755" y="3584"/>
                    <a:pt x="1743" y="3584"/>
                  </a:cubicBezTo>
                  <a:cubicBezTo>
                    <a:pt x="1730" y="3584"/>
                    <a:pt x="1716" y="3581"/>
                    <a:pt x="1703" y="3581"/>
                  </a:cubicBezTo>
                  <a:cubicBezTo>
                    <a:pt x="1695" y="3581"/>
                    <a:pt x="1688" y="3582"/>
                    <a:pt x="1681" y="3585"/>
                  </a:cubicBezTo>
                  <a:cubicBezTo>
                    <a:pt x="1630" y="3591"/>
                    <a:pt x="1580" y="3597"/>
                    <a:pt x="1523" y="3604"/>
                  </a:cubicBezTo>
                  <a:cubicBezTo>
                    <a:pt x="1435" y="3604"/>
                    <a:pt x="1347" y="3604"/>
                    <a:pt x="1259" y="3591"/>
                  </a:cubicBezTo>
                  <a:cubicBezTo>
                    <a:pt x="1108" y="3572"/>
                    <a:pt x="944" y="3578"/>
                    <a:pt x="800" y="3534"/>
                  </a:cubicBezTo>
                  <a:cubicBezTo>
                    <a:pt x="737" y="3522"/>
                    <a:pt x="667" y="3515"/>
                    <a:pt x="598" y="3503"/>
                  </a:cubicBezTo>
                  <a:lnTo>
                    <a:pt x="560" y="3515"/>
                  </a:lnTo>
                  <a:cubicBezTo>
                    <a:pt x="554" y="3503"/>
                    <a:pt x="535" y="3490"/>
                    <a:pt x="516" y="3490"/>
                  </a:cubicBezTo>
                  <a:cubicBezTo>
                    <a:pt x="403" y="3471"/>
                    <a:pt x="290" y="3446"/>
                    <a:pt x="183" y="3415"/>
                  </a:cubicBezTo>
                  <a:cubicBezTo>
                    <a:pt x="145" y="3402"/>
                    <a:pt x="114" y="3383"/>
                    <a:pt x="82" y="3371"/>
                  </a:cubicBezTo>
                  <a:cubicBezTo>
                    <a:pt x="74" y="3366"/>
                    <a:pt x="66" y="3364"/>
                    <a:pt x="59" y="3364"/>
                  </a:cubicBezTo>
                  <a:cubicBezTo>
                    <a:pt x="40" y="3364"/>
                    <a:pt x="23" y="3379"/>
                    <a:pt x="0" y="3383"/>
                  </a:cubicBezTo>
                  <a:cubicBezTo>
                    <a:pt x="13" y="3396"/>
                    <a:pt x="19" y="3408"/>
                    <a:pt x="25" y="3421"/>
                  </a:cubicBezTo>
                  <a:cubicBezTo>
                    <a:pt x="25" y="3465"/>
                    <a:pt x="38" y="3503"/>
                    <a:pt x="63" y="3534"/>
                  </a:cubicBezTo>
                  <a:cubicBezTo>
                    <a:pt x="63" y="3578"/>
                    <a:pt x="101" y="3597"/>
                    <a:pt x="107" y="3635"/>
                  </a:cubicBezTo>
                  <a:cubicBezTo>
                    <a:pt x="120" y="3673"/>
                    <a:pt x="145" y="3704"/>
                    <a:pt x="177" y="3729"/>
                  </a:cubicBezTo>
                  <a:cubicBezTo>
                    <a:pt x="202" y="3723"/>
                    <a:pt x="221" y="3723"/>
                    <a:pt x="246" y="3723"/>
                  </a:cubicBezTo>
                  <a:cubicBezTo>
                    <a:pt x="265" y="3742"/>
                    <a:pt x="277" y="3767"/>
                    <a:pt x="296" y="3780"/>
                  </a:cubicBezTo>
                  <a:cubicBezTo>
                    <a:pt x="309" y="3783"/>
                    <a:pt x="321" y="3784"/>
                    <a:pt x="333" y="3784"/>
                  </a:cubicBezTo>
                  <a:cubicBezTo>
                    <a:pt x="345" y="3784"/>
                    <a:pt x="356" y="3783"/>
                    <a:pt x="365" y="3780"/>
                  </a:cubicBezTo>
                  <a:cubicBezTo>
                    <a:pt x="391" y="3799"/>
                    <a:pt x="403" y="3824"/>
                    <a:pt x="422" y="3843"/>
                  </a:cubicBezTo>
                  <a:cubicBezTo>
                    <a:pt x="439" y="3843"/>
                    <a:pt x="456" y="3837"/>
                    <a:pt x="474" y="3837"/>
                  </a:cubicBezTo>
                  <a:cubicBezTo>
                    <a:pt x="484" y="3837"/>
                    <a:pt x="493" y="3838"/>
                    <a:pt x="504" y="3843"/>
                  </a:cubicBezTo>
                  <a:cubicBezTo>
                    <a:pt x="516" y="3862"/>
                    <a:pt x="535" y="3887"/>
                    <a:pt x="554" y="3906"/>
                  </a:cubicBezTo>
                  <a:cubicBezTo>
                    <a:pt x="573" y="3899"/>
                    <a:pt x="598" y="3899"/>
                    <a:pt x="623" y="3899"/>
                  </a:cubicBezTo>
                  <a:cubicBezTo>
                    <a:pt x="636" y="3918"/>
                    <a:pt x="655" y="3937"/>
                    <a:pt x="674" y="3956"/>
                  </a:cubicBezTo>
                  <a:lnTo>
                    <a:pt x="737" y="3956"/>
                  </a:lnTo>
                  <a:cubicBezTo>
                    <a:pt x="749" y="3975"/>
                    <a:pt x="768" y="4000"/>
                    <a:pt x="787" y="4019"/>
                  </a:cubicBezTo>
                  <a:lnTo>
                    <a:pt x="850" y="4019"/>
                  </a:lnTo>
                  <a:cubicBezTo>
                    <a:pt x="869" y="4038"/>
                    <a:pt x="881" y="4063"/>
                    <a:pt x="907" y="4082"/>
                  </a:cubicBezTo>
                  <a:cubicBezTo>
                    <a:pt x="919" y="4082"/>
                    <a:pt x="938" y="4076"/>
                    <a:pt x="951" y="4069"/>
                  </a:cubicBezTo>
                  <a:cubicBezTo>
                    <a:pt x="970" y="4088"/>
                    <a:pt x="988" y="4107"/>
                    <a:pt x="1007" y="4132"/>
                  </a:cubicBezTo>
                  <a:cubicBezTo>
                    <a:pt x="1017" y="4135"/>
                    <a:pt x="1026" y="4135"/>
                    <a:pt x="1036" y="4135"/>
                  </a:cubicBezTo>
                  <a:cubicBezTo>
                    <a:pt x="1045" y="4135"/>
                    <a:pt x="1055" y="4135"/>
                    <a:pt x="1064" y="4138"/>
                  </a:cubicBezTo>
                  <a:cubicBezTo>
                    <a:pt x="1089" y="4145"/>
                    <a:pt x="1095" y="4164"/>
                    <a:pt x="1114" y="4176"/>
                  </a:cubicBezTo>
                  <a:lnTo>
                    <a:pt x="1146" y="4164"/>
                  </a:lnTo>
                  <a:cubicBezTo>
                    <a:pt x="1169" y="4169"/>
                    <a:pt x="1176" y="4202"/>
                    <a:pt x="1197" y="4202"/>
                  </a:cubicBezTo>
                  <a:cubicBezTo>
                    <a:pt x="1199" y="4202"/>
                    <a:pt x="1200" y="4202"/>
                    <a:pt x="1202" y="4201"/>
                  </a:cubicBezTo>
                  <a:cubicBezTo>
                    <a:pt x="1206" y="4201"/>
                    <a:pt x="1209" y="4200"/>
                    <a:pt x="1212" y="4200"/>
                  </a:cubicBezTo>
                  <a:cubicBezTo>
                    <a:pt x="1235" y="4200"/>
                    <a:pt x="1242" y="4222"/>
                    <a:pt x="1259" y="4233"/>
                  </a:cubicBezTo>
                  <a:lnTo>
                    <a:pt x="1297" y="4233"/>
                  </a:lnTo>
                  <a:cubicBezTo>
                    <a:pt x="1308" y="4244"/>
                    <a:pt x="1319" y="4259"/>
                    <a:pt x="1338" y="4259"/>
                  </a:cubicBezTo>
                  <a:cubicBezTo>
                    <a:pt x="1341" y="4259"/>
                    <a:pt x="1344" y="4259"/>
                    <a:pt x="1347" y="4258"/>
                  </a:cubicBezTo>
                  <a:cubicBezTo>
                    <a:pt x="1349" y="4257"/>
                    <a:pt x="1351" y="4256"/>
                    <a:pt x="1353" y="4256"/>
                  </a:cubicBezTo>
                  <a:cubicBezTo>
                    <a:pt x="1367" y="4256"/>
                    <a:pt x="1382" y="4287"/>
                    <a:pt x="1400" y="4287"/>
                  </a:cubicBezTo>
                  <a:cubicBezTo>
                    <a:pt x="1403" y="4287"/>
                    <a:pt x="1406" y="4286"/>
                    <a:pt x="1410" y="4283"/>
                  </a:cubicBezTo>
                  <a:cubicBezTo>
                    <a:pt x="1415" y="4281"/>
                    <a:pt x="1418" y="4281"/>
                    <a:pt x="1422" y="4281"/>
                  </a:cubicBezTo>
                  <a:cubicBezTo>
                    <a:pt x="1444" y="4281"/>
                    <a:pt x="1451" y="4309"/>
                    <a:pt x="1467" y="4315"/>
                  </a:cubicBezTo>
                  <a:lnTo>
                    <a:pt x="1511" y="4315"/>
                  </a:lnTo>
                  <a:lnTo>
                    <a:pt x="1511" y="4415"/>
                  </a:lnTo>
                  <a:lnTo>
                    <a:pt x="1561" y="4441"/>
                  </a:lnTo>
                  <a:lnTo>
                    <a:pt x="1574" y="4478"/>
                  </a:lnTo>
                  <a:cubicBezTo>
                    <a:pt x="1567" y="4491"/>
                    <a:pt x="1561" y="4504"/>
                    <a:pt x="1561" y="4516"/>
                  </a:cubicBezTo>
                  <a:cubicBezTo>
                    <a:pt x="1580" y="4516"/>
                    <a:pt x="1599" y="4516"/>
                    <a:pt x="1605" y="4535"/>
                  </a:cubicBezTo>
                  <a:cubicBezTo>
                    <a:pt x="1612" y="4554"/>
                    <a:pt x="1656" y="4560"/>
                    <a:pt x="1681" y="4566"/>
                  </a:cubicBezTo>
                  <a:cubicBezTo>
                    <a:pt x="1706" y="4579"/>
                    <a:pt x="1712" y="4598"/>
                    <a:pt x="1731" y="4611"/>
                  </a:cubicBezTo>
                  <a:cubicBezTo>
                    <a:pt x="1750" y="4611"/>
                    <a:pt x="1769" y="4611"/>
                    <a:pt x="1788" y="4604"/>
                  </a:cubicBezTo>
                  <a:cubicBezTo>
                    <a:pt x="1825" y="4611"/>
                    <a:pt x="1857" y="4629"/>
                    <a:pt x="1882" y="4655"/>
                  </a:cubicBezTo>
                  <a:cubicBezTo>
                    <a:pt x="1888" y="4656"/>
                    <a:pt x="1893" y="4657"/>
                    <a:pt x="1898" y="4657"/>
                  </a:cubicBezTo>
                  <a:cubicBezTo>
                    <a:pt x="1925" y="4657"/>
                    <a:pt x="1946" y="4635"/>
                    <a:pt x="1974" y="4635"/>
                  </a:cubicBezTo>
                  <a:cubicBezTo>
                    <a:pt x="1977" y="4635"/>
                    <a:pt x="1980" y="4635"/>
                    <a:pt x="1983" y="4636"/>
                  </a:cubicBezTo>
                  <a:cubicBezTo>
                    <a:pt x="2021" y="4648"/>
                    <a:pt x="2039" y="4673"/>
                    <a:pt x="2071" y="4680"/>
                  </a:cubicBezTo>
                  <a:cubicBezTo>
                    <a:pt x="2080" y="4683"/>
                    <a:pt x="2090" y="4684"/>
                    <a:pt x="2100" y="4684"/>
                  </a:cubicBezTo>
                  <a:cubicBezTo>
                    <a:pt x="2111" y="4684"/>
                    <a:pt x="2122" y="4683"/>
                    <a:pt x="2133" y="4683"/>
                  </a:cubicBezTo>
                  <a:cubicBezTo>
                    <a:pt x="2146" y="4683"/>
                    <a:pt x="2159" y="4685"/>
                    <a:pt x="2172" y="4692"/>
                  </a:cubicBezTo>
                  <a:cubicBezTo>
                    <a:pt x="2172" y="4736"/>
                    <a:pt x="2172" y="4780"/>
                    <a:pt x="2165" y="4825"/>
                  </a:cubicBezTo>
                  <a:cubicBezTo>
                    <a:pt x="2153" y="4875"/>
                    <a:pt x="2165" y="4932"/>
                    <a:pt x="2153" y="4982"/>
                  </a:cubicBezTo>
                  <a:cubicBezTo>
                    <a:pt x="2146" y="5108"/>
                    <a:pt x="2153" y="5240"/>
                    <a:pt x="2140" y="5366"/>
                  </a:cubicBezTo>
                  <a:cubicBezTo>
                    <a:pt x="2140" y="5643"/>
                    <a:pt x="2128" y="5920"/>
                    <a:pt x="2121" y="6197"/>
                  </a:cubicBezTo>
                  <a:cubicBezTo>
                    <a:pt x="2102" y="6209"/>
                    <a:pt x="2077" y="6209"/>
                    <a:pt x="2052" y="6209"/>
                  </a:cubicBezTo>
                  <a:cubicBezTo>
                    <a:pt x="1983" y="6209"/>
                    <a:pt x="1920" y="6209"/>
                    <a:pt x="1851" y="6222"/>
                  </a:cubicBezTo>
                  <a:cubicBezTo>
                    <a:pt x="1737" y="6228"/>
                    <a:pt x="1624" y="6222"/>
                    <a:pt x="1517" y="6234"/>
                  </a:cubicBezTo>
                  <a:cubicBezTo>
                    <a:pt x="1478" y="6242"/>
                    <a:pt x="1440" y="6243"/>
                    <a:pt x="1402" y="6243"/>
                  </a:cubicBezTo>
                  <a:cubicBezTo>
                    <a:pt x="1371" y="6243"/>
                    <a:pt x="1341" y="6242"/>
                    <a:pt x="1310" y="6242"/>
                  </a:cubicBezTo>
                  <a:cubicBezTo>
                    <a:pt x="1281" y="6242"/>
                    <a:pt x="1251" y="6243"/>
                    <a:pt x="1221" y="6247"/>
                  </a:cubicBezTo>
                  <a:cubicBezTo>
                    <a:pt x="1215" y="6385"/>
                    <a:pt x="1221" y="6524"/>
                    <a:pt x="1221" y="6662"/>
                  </a:cubicBezTo>
                  <a:cubicBezTo>
                    <a:pt x="1221" y="6725"/>
                    <a:pt x="1240" y="6782"/>
                    <a:pt x="1234" y="6845"/>
                  </a:cubicBezTo>
                  <a:cubicBezTo>
                    <a:pt x="1234" y="6895"/>
                    <a:pt x="1234" y="6952"/>
                    <a:pt x="1228" y="7002"/>
                  </a:cubicBezTo>
                  <a:cubicBezTo>
                    <a:pt x="1228" y="7084"/>
                    <a:pt x="1234" y="7159"/>
                    <a:pt x="1259" y="7241"/>
                  </a:cubicBezTo>
                  <a:lnTo>
                    <a:pt x="1297" y="7241"/>
                  </a:lnTo>
                  <a:lnTo>
                    <a:pt x="1278" y="7254"/>
                  </a:lnTo>
                  <a:lnTo>
                    <a:pt x="1278" y="7285"/>
                  </a:lnTo>
                  <a:lnTo>
                    <a:pt x="1316" y="7273"/>
                  </a:lnTo>
                  <a:lnTo>
                    <a:pt x="1316" y="7279"/>
                  </a:lnTo>
                  <a:cubicBezTo>
                    <a:pt x="1322" y="7292"/>
                    <a:pt x="1328" y="7311"/>
                    <a:pt x="1335" y="7323"/>
                  </a:cubicBezTo>
                  <a:lnTo>
                    <a:pt x="1385" y="7304"/>
                  </a:lnTo>
                  <a:lnTo>
                    <a:pt x="1385" y="7304"/>
                  </a:lnTo>
                  <a:cubicBezTo>
                    <a:pt x="1385" y="7323"/>
                    <a:pt x="1385" y="7336"/>
                    <a:pt x="1379" y="7348"/>
                  </a:cubicBezTo>
                  <a:lnTo>
                    <a:pt x="1410" y="7367"/>
                  </a:lnTo>
                  <a:cubicBezTo>
                    <a:pt x="1410" y="7380"/>
                    <a:pt x="1410" y="7399"/>
                    <a:pt x="1404" y="7411"/>
                  </a:cubicBezTo>
                  <a:lnTo>
                    <a:pt x="1385" y="7424"/>
                  </a:lnTo>
                  <a:cubicBezTo>
                    <a:pt x="1366" y="7430"/>
                    <a:pt x="1347" y="7443"/>
                    <a:pt x="1335" y="7455"/>
                  </a:cubicBezTo>
                  <a:cubicBezTo>
                    <a:pt x="1341" y="7474"/>
                    <a:pt x="1347" y="7487"/>
                    <a:pt x="1353" y="7506"/>
                  </a:cubicBezTo>
                  <a:cubicBezTo>
                    <a:pt x="1347" y="7531"/>
                    <a:pt x="1347" y="7556"/>
                    <a:pt x="1347" y="7587"/>
                  </a:cubicBezTo>
                  <a:cubicBezTo>
                    <a:pt x="1335" y="7594"/>
                    <a:pt x="1328" y="7606"/>
                    <a:pt x="1322" y="7619"/>
                  </a:cubicBezTo>
                  <a:cubicBezTo>
                    <a:pt x="1316" y="7625"/>
                    <a:pt x="1341" y="7650"/>
                    <a:pt x="1347" y="7663"/>
                  </a:cubicBezTo>
                  <a:lnTo>
                    <a:pt x="1316" y="7682"/>
                  </a:lnTo>
                  <a:lnTo>
                    <a:pt x="1322" y="7713"/>
                  </a:lnTo>
                  <a:lnTo>
                    <a:pt x="1297" y="7713"/>
                  </a:lnTo>
                  <a:lnTo>
                    <a:pt x="1309" y="7745"/>
                  </a:lnTo>
                  <a:cubicBezTo>
                    <a:pt x="1302" y="7743"/>
                    <a:pt x="1295" y="7742"/>
                    <a:pt x="1289" y="7742"/>
                  </a:cubicBezTo>
                  <a:cubicBezTo>
                    <a:pt x="1273" y="7742"/>
                    <a:pt x="1258" y="7747"/>
                    <a:pt x="1240" y="7751"/>
                  </a:cubicBezTo>
                  <a:cubicBezTo>
                    <a:pt x="1278" y="7776"/>
                    <a:pt x="1284" y="7827"/>
                    <a:pt x="1322" y="7846"/>
                  </a:cubicBezTo>
                  <a:lnTo>
                    <a:pt x="1347" y="7846"/>
                  </a:lnTo>
                  <a:lnTo>
                    <a:pt x="1335" y="7883"/>
                  </a:lnTo>
                  <a:lnTo>
                    <a:pt x="1385" y="7902"/>
                  </a:lnTo>
                  <a:lnTo>
                    <a:pt x="1366" y="7915"/>
                  </a:lnTo>
                  <a:cubicBezTo>
                    <a:pt x="1372" y="7934"/>
                    <a:pt x="1372" y="7959"/>
                    <a:pt x="1385" y="7971"/>
                  </a:cubicBezTo>
                  <a:cubicBezTo>
                    <a:pt x="1404" y="7975"/>
                    <a:pt x="1421" y="7976"/>
                    <a:pt x="1438" y="7976"/>
                  </a:cubicBezTo>
                  <a:cubicBezTo>
                    <a:pt x="1456" y="7976"/>
                    <a:pt x="1473" y="7975"/>
                    <a:pt x="1492" y="7971"/>
                  </a:cubicBezTo>
                  <a:lnTo>
                    <a:pt x="1505" y="7997"/>
                  </a:lnTo>
                  <a:lnTo>
                    <a:pt x="1530" y="7971"/>
                  </a:lnTo>
                  <a:cubicBezTo>
                    <a:pt x="1542" y="7978"/>
                    <a:pt x="1549" y="7990"/>
                    <a:pt x="1561" y="7997"/>
                  </a:cubicBezTo>
                  <a:cubicBezTo>
                    <a:pt x="1580" y="7978"/>
                    <a:pt x="1586" y="7959"/>
                    <a:pt x="1586" y="7934"/>
                  </a:cubicBezTo>
                  <a:cubicBezTo>
                    <a:pt x="1586" y="7946"/>
                    <a:pt x="1586" y="7959"/>
                    <a:pt x="1593" y="7978"/>
                  </a:cubicBezTo>
                  <a:lnTo>
                    <a:pt x="1656" y="7959"/>
                  </a:lnTo>
                  <a:lnTo>
                    <a:pt x="1656" y="7984"/>
                  </a:lnTo>
                  <a:cubicBezTo>
                    <a:pt x="1674" y="8009"/>
                    <a:pt x="1712" y="8022"/>
                    <a:pt x="1744" y="8022"/>
                  </a:cubicBezTo>
                  <a:cubicBezTo>
                    <a:pt x="1750" y="8041"/>
                    <a:pt x="1756" y="8053"/>
                    <a:pt x="1763" y="8072"/>
                  </a:cubicBezTo>
                  <a:lnTo>
                    <a:pt x="1788" y="8041"/>
                  </a:lnTo>
                  <a:lnTo>
                    <a:pt x="1781" y="8041"/>
                  </a:lnTo>
                  <a:cubicBezTo>
                    <a:pt x="1781" y="8034"/>
                    <a:pt x="1775" y="8015"/>
                    <a:pt x="1775" y="8009"/>
                  </a:cubicBezTo>
                  <a:cubicBezTo>
                    <a:pt x="1779" y="8008"/>
                    <a:pt x="1782" y="8008"/>
                    <a:pt x="1785" y="8008"/>
                  </a:cubicBezTo>
                  <a:cubicBezTo>
                    <a:pt x="1804" y="8008"/>
                    <a:pt x="1815" y="8023"/>
                    <a:pt x="1832" y="8034"/>
                  </a:cubicBezTo>
                  <a:lnTo>
                    <a:pt x="1851" y="7971"/>
                  </a:lnTo>
                  <a:lnTo>
                    <a:pt x="1907" y="8022"/>
                  </a:lnTo>
                  <a:cubicBezTo>
                    <a:pt x="1914" y="7997"/>
                    <a:pt x="1920" y="7971"/>
                    <a:pt x="1920" y="7946"/>
                  </a:cubicBezTo>
                  <a:cubicBezTo>
                    <a:pt x="1931" y="7952"/>
                    <a:pt x="1942" y="7966"/>
                    <a:pt x="1952" y="7966"/>
                  </a:cubicBezTo>
                  <a:cubicBezTo>
                    <a:pt x="1954" y="7966"/>
                    <a:pt x="1956" y="7966"/>
                    <a:pt x="1958" y="7965"/>
                  </a:cubicBezTo>
                  <a:cubicBezTo>
                    <a:pt x="1970" y="7946"/>
                    <a:pt x="1958" y="7921"/>
                    <a:pt x="1951" y="7902"/>
                  </a:cubicBezTo>
                  <a:lnTo>
                    <a:pt x="1951" y="7902"/>
                  </a:lnTo>
                  <a:cubicBezTo>
                    <a:pt x="1964" y="7927"/>
                    <a:pt x="1983" y="7946"/>
                    <a:pt x="2002" y="7971"/>
                  </a:cubicBezTo>
                  <a:cubicBezTo>
                    <a:pt x="2021" y="7940"/>
                    <a:pt x="2033" y="7908"/>
                    <a:pt x="2033" y="7877"/>
                  </a:cubicBezTo>
                  <a:lnTo>
                    <a:pt x="2058" y="7927"/>
                  </a:lnTo>
                  <a:lnTo>
                    <a:pt x="2109" y="7934"/>
                  </a:lnTo>
                  <a:cubicBezTo>
                    <a:pt x="2121" y="7927"/>
                    <a:pt x="2134" y="7921"/>
                    <a:pt x="2146" y="7915"/>
                  </a:cubicBezTo>
                  <a:cubicBezTo>
                    <a:pt x="2159" y="7927"/>
                    <a:pt x="2178" y="7940"/>
                    <a:pt x="2191" y="7952"/>
                  </a:cubicBezTo>
                  <a:cubicBezTo>
                    <a:pt x="2203" y="7971"/>
                    <a:pt x="2228" y="7984"/>
                    <a:pt x="2247" y="7990"/>
                  </a:cubicBezTo>
                  <a:cubicBezTo>
                    <a:pt x="2247" y="7984"/>
                    <a:pt x="2260" y="7965"/>
                    <a:pt x="2260" y="7959"/>
                  </a:cubicBezTo>
                  <a:lnTo>
                    <a:pt x="2260" y="7915"/>
                  </a:lnTo>
                  <a:lnTo>
                    <a:pt x="2323" y="7959"/>
                  </a:lnTo>
                  <a:cubicBezTo>
                    <a:pt x="2348" y="7946"/>
                    <a:pt x="2373" y="7934"/>
                    <a:pt x="2398" y="7921"/>
                  </a:cubicBezTo>
                  <a:lnTo>
                    <a:pt x="2398" y="7921"/>
                  </a:lnTo>
                  <a:lnTo>
                    <a:pt x="2379" y="7971"/>
                  </a:lnTo>
                  <a:cubicBezTo>
                    <a:pt x="2384" y="7973"/>
                    <a:pt x="2388" y="7973"/>
                    <a:pt x="2392" y="7973"/>
                  </a:cubicBezTo>
                  <a:cubicBezTo>
                    <a:pt x="2425" y="7973"/>
                    <a:pt x="2432" y="7931"/>
                    <a:pt x="2449" y="7908"/>
                  </a:cubicBezTo>
                  <a:lnTo>
                    <a:pt x="2449" y="7908"/>
                  </a:lnTo>
                  <a:cubicBezTo>
                    <a:pt x="2455" y="7940"/>
                    <a:pt x="2436" y="7990"/>
                    <a:pt x="2467" y="8003"/>
                  </a:cubicBezTo>
                  <a:lnTo>
                    <a:pt x="2474" y="7990"/>
                  </a:lnTo>
                  <a:lnTo>
                    <a:pt x="2474" y="7883"/>
                  </a:lnTo>
                  <a:cubicBezTo>
                    <a:pt x="2493" y="7908"/>
                    <a:pt x="2505" y="7927"/>
                    <a:pt x="2512" y="7952"/>
                  </a:cubicBezTo>
                  <a:lnTo>
                    <a:pt x="2543" y="7959"/>
                  </a:lnTo>
                  <a:cubicBezTo>
                    <a:pt x="2556" y="7934"/>
                    <a:pt x="2574" y="7908"/>
                    <a:pt x="2593" y="7890"/>
                  </a:cubicBezTo>
                  <a:lnTo>
                    <a:pt x="2593" y="7890"/>
                  </a:lnTo>
                  <a:cubicBezTo>
                    <a:pt x="2581" y="7921"/>
                    <a:pt x="2568" y="7952"/>
                    <a:pt x="2556" y="7984"/>
                  </a:cubicBezTo>
                  <a:cubicBezTo>
                    <a:pt x="2566" y="7986"/>
                    <a:pt x="2576" y="7986"/>
                    <a:pt x="2586" y="7986"/>
                  </a:cubicBezTo>
                  <a:cubicBezTo>
                    <a:pt x="2613" y="7986"/>
                    <a:pt x="2640" y="7981"/>
                    <a:pt x="2663" y="7971"/>
                  </a:cubicBezTo>
                  <a:lnTo>
                    <a:pt x="2663" y="7971"/>
                  </a:lnTo>
                  <a:cubicBezTo>
                    <a:pt x="2625" y="7997"/>
                    <a:pt x="2587" y="8022"/>
                    <a:pt x="2549" y="8053"/>
                  </a:cubicBezTo>
                  <a:cubicBezTo>
                    <a:pt x="2575" y="8069"/>
                    <a:pt x="2610" y="8080"/>
                    <a:pt x="2646" y="8080"/>
                  </a:cubicBezTo>
                  <a:cubicBezTo>
                    <a:pt x="2653" y="8080"/>
                    <a:pt x="2661" y="8079"/>
                    <a:pt x="2669" y="8078"/>
                  </a:cubicBezTo>
                  <a:lnTo>
                    <a:pt x="2700" y="8091"/>
                  </a:lnTo>
                  <a:cubicBezTo>
                    <a:pt x="2738" y="8072"/>
                    <a:pt x="2795" y="8085"/>
                    <a:pt x="2814" y="8041"/>
                  </a:cubicBezTo>
                  <a:cubicBezTo>
                    <a:pt x="2826" y="8059"/>
                    <a:pt x="2845" y="8066"/>
                    <a:pt x="2864" y="8072"/>
                  </a:cubicBezTo>
                  <a:cubicBezTo>
                    <a:pt x="2869" y="8074"/>
                    <a:pt x="2873" y="8075"/>
                    <a:pt x="2877" y="8075"/>
                  </a:cubicBezTo>
                  <a:cubicBezTo>
                    <a:pt x="2896" y="8075"/>
                    <a:pt x="2910" y="8056"/>
                    <a:pt x="2921" y="8041"/>
                  </a:cubicBezTo>
                  <a:cubicBezTo>
                    <a:pt x="2932" y="8068"/>
                    <a:pt x="2957" y="8086"/>
                    <a:pt x="2984" y="8086"/>
                  </a:cubicBezTo>
                  <a:cubicBezTo>
                    <a:pt x="2988" y="8086"/>
                    <a:pt x="2992" y="8085"/>
                    <a:pt x="2996" y="8085"/>
                  </a:cubicBezTo>
                  <a:cubicBezTo>
                    <a:pt x="2996" y="8053"/>
                    <a:pt x="2990" y="8022"/>
                    <a:pt x="2977" y="7990"/>
                  </a:cubicBezTo>
                  <a:lnTo>
                    <a:pt x="2977" y="7990"/>
                  </a:lnTo>
                  <a:cubicBezTo>
                    <a:pt x="2996" y="8009"/>
                    <a:pt x="3015" y="8028"/>
                    <a:pt x="3034" y="8041"/>
                  </a:cubicBezTo>
                  <a:lnTo>
                    <a:pt x="3072" y="8034"/>
                  </a:lnTo>
                  <a:cubicBezTo>
                    <a:pt x="3067" y="8009"/>
                    <a:pt x="3057" y="7983"/>
                    <a:pt x="3044" y="7961"/>
                  </a:cubicBezTo>
                  <a:lnTo>
                    <a:pt x="3044" y="7961"/>
                  </a:lnTo>
                  <a:cubicBezTo>
                    <a:pt x="3060" y="7982"/>
                    <a:pt x="3081" y="7999"/>
                    <a:pt x="3105" y="7999"/>
                  </a:cubicBezTo>
                  <a:cubicBezTo>
                    <a:pt x="3110" y="7999"/>
                    <a:pt x="3116" y="7999"/>
                    <a:pt x="3122" y="7997"/>
                  </a:cubicBezTo>
                  <a:lnTo>
                    <a:pt x="3153" y="7965"/>
                  </a:lnTo>
                  <a:lnTo>
                    <a:pt x="3153" y="7965"/>
                  </a:lnTo>
                  <a:cubicBezTo>
                    <a:pt x="3153" y="7990"/>
                    <a:pt x="3147" y="8015"/>
                    <a:pt x="3141" y="8034"/>
                  </a:cubicBezTo>
                  <a:cubicBezTo>
                    <a:pt x="3153" y="8028"/>
                    <a:pt x="3166" y="8015"/>
                    <a:pt x="3172" y="8003"/>
                  </a:cubicBezTo>
                  <a:lnTo>
                    <a:pt x="3204" y="8022"/>
                  </a:lnTo>
                  <a:lnTo>
                    <a:pt x="3216" y="8003"/>
                  </a:lnTo>
                  <a:lnTo>
                    <a:pt x="3223" y="7984"/>
                  </a:lnTo>
                  <a:cubicBezTo>
                    <a:pt x="3232" y="7975"/>
                    <a:pt x="3242" y="7972"/>
                    <a:pt x="3252" y="7972"/>
                  </a:cubicBezTo>
                  <a:cubicBezTo>
                    <a:pt x="3270" y="7972"/>
                    <a:pt x="3288" y="7982"/>
                    <a:pt x="3305" y="7990"/>
                  </a:cubicBezTo>
                  <a:cubicBezTo>
                    <a:pt x="3305" y="7965"/>
                    <a:pt x="3305" y="7946"/>
                    <a:pt x="3311" y="7921"/>
                  </a:cubicBezTo>
                  <a:lnTo>
                    <a:pt x="3311" y="8022"/>
                  </a:lnTo>
                  <a:cubicBezTo>
                    <a:pt x="3349" y="8009"/>
                    <a:pt x="3349" y="7965"/>
                    <a:pt x="3355" y="7934"/>
                  </a:cubicBezTo>
                  <a:cubicBezTo>
                    <a:pt x="3367" y="7965"/>
                    <a:pt x="3374" y="8003"/>
                    <a:pt x="3380" y="8041"/>
                  </a:cubicBezTo>
                  <a:lnTo>
                    <a:pt x="3386" y="8047"/>
                  </a:lnTo>
                  <a:lnTo>
                    <a:pt x="3386" y="8041"/>
                  </a:lnTo>
                  <a:cubicBezTo>
                    <a:pt x="3405" y="7997"/>
                    <a:pt x="3430" y="7965"/>
                    <a:pt x="3468" y="7934"/>
                  </a:cubicBezTo>
                  <a:cubicBezTo>
                    <a:pt x="3481" y="7965"/>
                    <a:pt x="3500" y="7997"/>
                    <a:pt x="3512" y="8028"/>
                  </a:cubicBezTo>
                  <a:lnTo>
                    <a:pt x="3525" y="8009"/>
                  </a:lnTo>
                  <a:lnTo>
                    <a:pt x="3525" y="7984"/>
                  </a:lnTo>
                  <a:cubicBezTo>
                    <a:pt x="3534" y="7981"/>
                    <a:pt x="3545" y="7979"/>
                    <a:pt x="3557" y="7979"/>
                  </a:cubicBezTo>
                  <a:cubicBezTo>
                    <a:pt x="3569" y="7979"/>
                    <a:pt x="3581" y="7981"/>
                    <a:pt x="3594" y="7984"/>
                  </a:cubicBezTo>
                  <a:cubicBezTo>
                    <a:pt x="3581" y="8003"/>
                    <a:pt x="3575" y="8015"/>
                    <a:pt x="3569" y="8034"/>
                  </a:cubicBezTo>
                  <a:cubicBezTo>
                    <a:pt x="3563" y="8053"/>
                    <a:pt x="3569" y="8066"/>
                    <a:pt x="3569" y="8085"/>
                  </a:cubicBezTo>
                  <a:lnTo>
                    <a:pt x="3588" y="8059"/>
                  </a:lnTo>
                  <a:cubicBezTo>
                    <a:pt x="3588" y="8053"/>
                    <a:pt x="3588" y="8041"/>
                    <a:pt x="3594" y="8034"/>
                  </a:cubicBezTo>
                  <a:cubicBezTo>
                    <a:pt x="3607" y="8015"/>
                    <a:pt x="3626" y="8003"/>
                    <a:pt x="3638" y="7990"/>
                  </a:cubicBezTo>
                  <a:lnTo>
                    <a:pt x="3657" y="8022"/>
                  </a:lnTo>
                  <a:lnTo>
                    <a:pt x="3682" y="7965"/>
                  </a:lnTo>
                  <a:lnTo>
                    <a:pt x="3682" y="7965"/>
                  </a:lnTo>
                  <a:cubicBezTo>
                    <a:pt x="3688" y="8003"/>
                    <a:pt x="3682" y="8034"/>
                    <a:pt x="3676" y="8072"/>
                  </a:cubicBezTo>
                  <a:lnTo>
                    <a:pt x="3714" y="8072"/>
                  </a:lnTo>
                  <a:lnTo>
                    <a:pt x="3714" y="7971"/>
                  </a:lnTo>
                  <a:cubicBezTo>
                    <a:pt x="3720" y="7997"/>
                    <a:pt x="3726" y="8022"/>
                    <a:pt x="3726" y="8047"/>
                  </a:cubicBezTo>
                  <a:cubicBezTo>
                    <a:pt x="3739" y="8034"/>
                    <a:pt x="3745" y="8015"/>
                    <a:pt x="3751" y="7997"/>
                  </a:cubicBezTo>
                  <a:lnTo>
                    <a:pt x="3758" y="8015"/>
                  </a:lnTo>
                  <a:lnTo>
                    <a:pt x="3795" y="8015"/>
                  </a:lnTo>
                  <a:cubicBezTo>
                    <a:pt x="3808" y="7997"/>
                    <a:pt x="3821" y="7978"/>
                    <a:pt x="3833" y="7965"/>
                  </a:cubicBezTo>
                  <a:lnTo>
                    <a:pt x="3833" y="7965"/>
                  </a:lnTo>
                  <a:cubicBezTo>
                    <a:pt x="3827" y="7978"/>
                    <a:pt x="3821" y="7990"/>
                    <a:pt x="3814" y="8003"/>
                  </a:cubicBezTo>
                  <a:lnTo>
                    <a:pt x="3852" y="8034"/>
                  </a:lnTo>
                  <a:lnTo>
                    <a:pt x="3858" y="8034"/>
                  </a:lnTo>
                  <a:cubicBezTo>
                    <a:pt x="3865" y="8015"/>
                    <a:pt x="3871" y="7997"/>
                    <a:pt x="3871" y="7978"/>
                  </a:cubicBezTo>
                  <a:lnTo>
                    <a:pt x="3871" y="8022"/>
                  </a:lnTo>
                  <a:cubicBezTo>
                    <a:pt x="3877" y="8028"/>
                    <a:pt x="3884" y="8034"/>
                    <a:pt x="3890" y="8041"/>
                  </a:cubicBezTo>
                  <a:lnTo>
                    <a:pt x="3902" y="8072"/>
                  </a:lnTo>
                  <a:cubicBezTo>
                    <a:pt x="3921" y="8028"/>
                    <a:pt x="3940" y="7990"/>
                    <a:pt x="3959" y="7952"/>
                  </a:cubicBezTo>
                  <a:lnTo>
                    <a:pt x="3959" y="7952"/>
                  </a:lnTo>
                  <a:cubicBezTo>
                    <a:pt x="3947" y="7984"/>
                    <a:pt x="3940" y="8022"/>
                    <a:pt x="3947" y="8059"/>
                  </a:cubicBezTo>
                  <a:lnTo>
                    <a:pt x="3991" y="8034"/>
                  </a:lnTo>
                  <a:cubicBezTo>
                    <a:pt x="4009" y="8022"/>
                    <a:pt x="4022" y="8009"/>
                    <a:pt x="4041" y="7997"/>
                  </a:cubicBezTo>
                  <a:cubicBezTo>
                    <a:pt x="4053" y="8015"/>
                    <a:pt x="4060" y="8034"/>
                    <a:pt x="4066" y="8053"/>
                  </a:cubicBezTo>
                  <a:cubicBezTo>
                    <a:pt x="4072" y="8041"/>
                    <a:pt x="4072" y="8034"/>
                    <a:pt x="4079" y="8022"/>
                  </a:cubicBezTo>
                  <a:lnTo>
                    <a:pt x="4123" y="8059"/>
                  </a:lnTo>
                  <a:cubicBezTo>
                    <a:pt x="4154" y="8034"/>
                    <a:pt x="4142" y="7997"/>
                    <a:pt x="4135" y="7965"/>
                  </a:cubicBezTo>
                  <a:lnTo>
                    <a:pt x="4135" y="7965"/>
                  </a:lnTo>
                  <a:cubicBezTo>
                    <a:pt x="4156" y="7980"/>
                    <a:pt x="4180" y="8016"/>
                    <a:pt x="4209" y="8016"/>
                  </a:cubicBezTo>
                  <a:cubicBezTo>
                    <a:pt x="4215" y="8016"/>
                    <a:pt x="4222" y="8014"/>
                    <a:pt x="4230" y="8009"/>
                  </a:cubicBezTo>
                  <a:lnTo>
                    <a:pt x="4230" y="7952"/>
                  </a:lnTo>
                  <a:cubicBezTo>
                    <a:pt x="4261" y="7965"/>
                    <a:pt x="4293" y="7971"/>
                    <a:pt x="4318" y="7984"/>
                  </a:cubicBezTo>
                  <a:cubicBezTo>
                    <a:pt x="4318" y="7978"/>
                    <a:pt x="4330" y="7965"/>
                    <a:pt x="4330" y="7959"/>
                  </a:cubicBezTo>
                  <a:cubicBezTo>
                    <a:pt x="4337" y="7984"/>
                    <a:pt x="4343" y="8003"/>
                    <a:pt x="4356" y="8028"/>
                  </a:cubicBezTo>
                  <a:cubicBezTo>
                    <a:pt x="4362" y="8015"/>
                    <a:pt x="4374" y="8003"/>
                    <a:pt x="4381" y="7990"/>
                  </a:cubicBezTo>
                  <a:lnTo>
                    <a:pt x="4387" y="7965"/>
                  </a:lnTo>
                  <a:cubicBezTo>
                    <a:pt x="4412" y="7997"/>
                    <a:pt x="4456" y="8009"/>
                    <a:pt x="4469" y="8047"/>
                  </a:cubicBezTo>
                  <a:lnTo>
                    <a:pt x="4494" y="8015"/>
                  </a:lnTo>
                  <a:cubicBezTo>
                    <a:pt x="4500" y="8009"/>
                    <a:pt x="4513" y="8003"/>
                    <a:pt x="4519" y="7990"/>
                  </a:cubicBezTo>
                  <a:lnTo>
                    <a:pt x="4519" y="8059"/>
                  </a:lnTo>
                  <a:lnTo>
                    <a:pt x="4582" y="8059"/>
                  </a:lnTo>
                  <a:cubicBezTo>
                    <a:pt x="4582" y="8028"/>
                    <a:pt x="4588" y="8003"/>
                    <a:pt x="4601" y="7978"/>
                  </a:cubicBezTo>
                  <a:cubicBezTo>
                    <a:pt x="4576" y="7959"/>
                    <a:pt x="4557" y="7940"/>
                    <a:pt x="4538" y="7921"/>
                  </a:cubicBezTo>
                  <a:lnTo>
                    <a:pt x="4538" y="7921"/>
                  </a:lnTo>
                  <a:lnTo>
                    <a:pt x="4595" y="7940"/>
                  </a:lnTo>
                  <a:cubicBezTo>
                    <a:pt x="4595" y="7934"/>
                    <a:pt x="4595" y="7915"/>
                    <a:pt x="4601" y="7908"/>
                  </a:cubicBezTo>
                  <a:lnTo>
                    <a:pt x="4633" y="7946"/>
                  </a:lnTo>
                  <a:cubicBezTo>
                    <a:pt x="4633" y="7915"/>
                    <a:pt x="4626" y="7890"/>
                    <a:pt x="4620" y="7864"/>
                  </a:cubicBezTo>
                  <a:lnTo>
                    <a:pt x="4620" y="7864"/>
                  </a:lnTo>
                  <a:lnTo>
                    <a:pt x="4633" y="7883"/>
                  </a:lnTo>
                  <a:lnTo>
                    <a:pt x="4658" y="7864"/>
                  </a:lnTo>
                  <a:cubicBezTo>
                    <a:pt x="4658" y="7896"/>
                    <a:pt x="4658" y="7927"/>
                    <a:pt x="4683" y="7952"/>
                  </a:cubicBezTo>
                  <a:lnTo>
                    <a:pt x="4695" y="7940"/>
                  </a:lnTo>
                  <a:cubicBezTo>
                    <a:pt x="4702" y="7915"/>
                    <a:pt x="4714" y="7902"/>
                    <a:pt x="4733" y="7883"/>
                  </a:cubicBezTo>
                  <a:cubicBezTo>
                    <a:pt x="4740" y="7858"/>
                    <a:pt x="4752" y="7839"/>
                    <a:pt x="4777" y="7820"/>
                  </a:cubicBezTo>
                  <a:cubicBezTo>
                    <a:pt x="4777" y="7849"/>
                    <a:pt x="4792" y="7872"/>
                    <a:pt x="4823" y="7872"/>
                  </a:cubicBezTo>
                  <a:cubicBezTo>
                    <a:pt x="4826" y="7872"/>
                    <a:pt x="4830" y="7871"/>
                    <a:pt x="4834" y="7871"/>
                  </a:cubicBezTo>
                  <a:lnTo>
                    <a:pt x="4834" y="7770"/>
                  </a:lnTo>
                  <a:cubicBezTo>
                    <a:pt x="4840" y="7801"/>
                    <a:pt x="4847" y="7833"/>
                    <a:pt x="4853" y="7864"/>
                  </a:cubicBezTo>
                  <a:cubicBezTo>
                    <a:pt x="4884" y="7846"/>
                    <a:pt x="4903" y="7820"/>
                    <a:pt x="4928" y="7795"/>
                  </a:cubicBezTo>
                  <a:lnTo>
                    <a:pt x="4928" y="7795"/>
                  </a:lnTo>
                  <a:cubicBezTo>
                    <a:pt x="4922" y="7820"/>
                    <a:pt x="4909" y="7846"/>
                    <a:pt x="4903" y="7871"/>
                  </a:cubicBezTo>
                  <a:cubicBezTo>
                    <a:pt x="4917" y="7877"/>
                    <a:pt x="4933" y="7880"/>
                    <a:pt x="4948" y="7880"/>
                  </a:cubicBezTo>
                  <a:cubicBezTo>
                    <a:pt x="4982" y="7880"/>
                    <a:pt x="5016" y="7867"/>
                    <a:pt x="5042" y="7846"/>
                  </a:cubicBezTo>
                  <a:lnTo>
                    <a:pt x="5042" y="7883"/>
                  </a:lnTo>
                  <a:cubicBezTo>
                    <a:pt x="5060" y="7877"/>
                    <a:pt x="5079" y="7871"/>
                    <a:pt x="5092" y="7858"/>
                  </a:cubicBezTo>
                  <a:lnTo>
                    <a:pt x="5105" y="7890"/>
                  </a:lnTo>
                  <a:cubicBezTo>
                    <a:pt x="5149" y="7896"/>
                    <a:pt x="5186" y="7902"/>
                    <a:pt x="5224" y="7915"/>
                  </a:cubicBezTo>
                  <a:cubicBezTo>
                    <a:pt x="5243" y="7915"/>
                    <a:pt x="5268" y="7915"/>
                    <a:pt x="5293" y="7921"/>
                  </a:cubicBezTo>
                  <a:cubicBezTo>
                    <a:pt x="5312" y="7883"/>
                    <a:pt x="5331" y="7840"/>
                    <a:pt x="5331" y="7796"/>
                  </a:cubicBezTo>
                  <a:lnTo>
                    <a:pt x="5331" y="7796"/>
                  </a:lnTo>
                  <a:cubicBezTo>
                    <a:pt x="5331" y="7821"/>
                    <a:pt x="5325" y="7858"/>
                    <a:pt x="5350" y="7877"/>
                  </a:cubicBezTo>
                  <a:cubicBezTo>
                    <a:pt x="5350" y="7890"/>
                    <a:pt x="5344" y="7908"/>
                    <a:pt x="5344" y="7921"/>
                  </a:cubicBezTo>
                  <a:cubicBezTo>
                    <a:pt x="5375" y="7908"/>
                    <a:pt x="5400" y="7877"/>
                    <a:pt x="5438" y="7864"/>
                  </a:cubicBezTo>
                  <a:lnTo>
                    <a:pt x="5438" y="7864"/>
                  </a:lnTo>
                  <a:cubicBezTo>
                    <a:pt x="5426" y="7890"/>
                    <a:pt x="5413" y="7915"/>
                    <a:pt x="5400" y="7940"/>
                  </a:cubicBezTo>
                  <a:lnTo>
                    <a:pt x="5426" y="7915"/>
                  </a:lnTo>
                  <a:lnTo>
                    <a:pt x="5444" y="7952"/>
                  </a:lnTo>
                  <a:cubicBezTo>
                    <a:pt x="5470" y="7921"/>
                    <a:pt x="5495" y="7883"/>
                    <a:pt x="5507" y="7846"/>
                  </a:cubicBezTo>
                  <a:lnTo>
                    <a:pt x="5507" y="7952"/>
                  </a:lnTo>
                  <a:cubicBezTo>
                    <a:pt x="5526" y="7940"/>
                    <a:pt x="5551" y="7921"/>
                    <a:pt x="5564" y="7902"/>
                  </a:cubicBezTo>
                  <a:lnTo>
                    <a:pt x="5602" y="7871"/>
                  </a:lnTo>
                  <a:lnTo>
                    <a:pt x="5621" y="7902"/>
                  </a:lnTo>
                  <a:lnTo>
                    <a:pt x="5690" y="7890"/>
                  </a:lnTo>
                  <a:cubicBezTo>
                    <a:pt x="5696" y="7877"/>
                    <a:pt x="5709" y="7864"/>
                    <a:pt x="5715" y="7852"/>
                  </a:cubicBezTo>
                  <a:cubicBezTo>
                    <a:pt x="5715" y="7871"/>
                    <a:pt x="5721" y="7896"/>
                    <a:pt x="5721" y="7915"/>
                  </a:cubicBezTo>
                  <a:cubicBezTo>
                    <a:pt x="5721" y="7896"/>
                    <a:pt x="5728" y="7877"/>
                    <a:pt x="5734" y="7858"/>
                  </a:cubicBezTo>
                  <a:cubicBezTo>
                    <a:pt x="5740" y="7877"/>
                    <a:pt x="5753" y="7896"/>
                    <a:pt x="5759" y="7915"/>
                  </a:cubicBezTo>
                  <a:cubicBezTo>
                    <a:pt x="5759" y="7890"/>
                    <a:pt x="5765" y="7864"/>
                    <a:pt x="5772" y="7846"/>
                  </a:cubicBezTo>
                  <a:lnTo>
                    <a:pt x="5797" y="7883"/>
                  </a:lnTo>
                  <a:cubicBezTo>
                    <a:pt x="5803" y="7858"/>
                    <a:pt x="5809" y="7833"/>
                    <a:pt x="5809" y="7808"/>
                  </a:cubicBezTo>
                  <a:cubicBezTo>
                    <a:pt x="5822" y="7827"/>
                    <a:pt x="5828" y="7852"/>
                    <a:pt x="5835" y="7871"/>
                  </a:cubicBezTo>
                  <a:cubicBezTo>
                    <a:pt x="5822" y="7896"/>
                    <a:pt x="5816" y="7915"/>
                    <a:pt x="5809" y="7934"/>
                  </a:cubicBezTo>
                  <a:lnTo>
                    <a:pt x="5841" y="7902"/>
                  </a:lnTo>
                  <a:cubicBezTo>
                    <a:pt x="5828" y="7868"/>
                    <a:pt x="5863" y="7850"/>
                    <a:pt x="5898" y="7850"/>
                  </a:cubicBezTo>
                  <a:cubicBezTo>
                    <a:pt x="5931" y="7850"/>
                    <a:pt x="5964" y="7866"/>
                    <a:pt x="5956" y="7897"/>
                  </a:cubicBezTo>
                  <a:lnTo>
                    <a:pt x="5956" y="7897"/>
                  </a:lnTo>
                  <a:cubicBezTo>
                    <a:pt x="5959" y="7891"/>
                    <a:pt x="5967" y="7882"/>
                    <a:pt x="5967" y="7877"/>
                  </a:cubicBezTo>
                  <a:cubicBezTo>
                    <a:pt x="5992" y="7864"/>
                    <a:pt x="6005" y="7839"/>
                    <a:pt x="6023" y="7820"/>
                  </a:cubicBezTo>
                  <a:lnTo>
                    <a:pt x="6023" y="7820"/>
                  </a:lnTo>
                  <a:cubicBezTo>
                    <a:pt x="6011" y="7858"/>
                    <a:pt x="5998" y="7896"/>
                    <a:pt x="5992" y="7934"/>
                  </a:cubicBezTo>
                  <a:cubicBezTo>
                    <a:pt x="6011" y="7921"/>
                    <a:pt x="6030" y="7908"/>
                    <a:pt x="6042" y="7896"/>
                  </a:cubicBezTo>
                  <a:lnTo>
                    <a:pt x="6080" y="7896"/>
                  </a:lnTo>
                  <a:cubicBezTo>
                    <a:pt x="6068" y="7915"/>
                    <a:pt x="6055" y="7940"/>
                    <a:pt x="6061" y="7965"/>
                  </a:cubicBezTo>
                  <a:cubicBezTo>
                    <a:pt x="6093" y="7952"/>
                    <a:pt x="6118" y="7927"/>
                    <a:pt x="6137" y="7896"/>
                  </a:cubicBezTo>
                  <a:lnTo>
                    <a:pt x="6137" y="7883"/>
                  </a:lnTo>
                  <a:cubicBezTo>
                    <a:pt x="6149" y="7896"/>
                    <a:pt x="6162" y="7908"/>
                    <a:pt x="6174" y="7927"/>
                  </a:cubicBezTo>
                  <a:cubicBezTo>
                    <a:pt x="6193" y="7908"/>
                    <a:pt x="6212" y="7890"/>
                    <a:pt x="6237" y="7877"/>
                  </a:cubicBezTo>
                  <a:lnTo>
                    <a:pt x="6237" y="7877"/>
                  </a:lnTo>
                  <a:cubicBezTo>
                    <a:pt x="6237" y="7908"/>
                    <a:pt x="6225" y="7940"/>
                    <a:pt x="6206" y="7965"/>
                  </a:cubicBezTo>
                  <a:cubicBezTo>
                    <a:pt x="6211" y="7966"/>
                    <a:pt x="6215" y="7967"/>
                    <a:pt x="6220" y="7967"/>
                  </a:cubicBezTo>
                  <a:cubicBezTo>
                    <a:pt x="6242" y="7967"/>
                    <a:pt x="6266" y="7956"/>
                    <a:pt x="6281" y="7946"/>
                  </a:cubicBezTo>
                  <a:cubicBezTo>
                    <a:pt x="6300" y="7965"/>
                    <a:pt x="6326" y="7984"/>
                    <a:pt x="6344" y="8003"/>
                  </a:cubicBezTo>
                  <a:lnTo>
                    <a:pt x="6275" y="8015"/>
                  </a:lnTo>
                  <a:lnTo>
                    <a:pt x="6426" y="8015"/>
                  </a:lnTo>
                  <a:lnTo>
                    <a:pt x="6426" y="7959"/>
                  </a:lnTo>
                  <a:lnTo>
                    <a:pt x="6477" y="7959"/>
                  </a:lnTo>
                  <a:lnTo>
                    <a:pt x="6477" y="7997"/>
                  </a:lnTo>
                  <a:cubicBezTo>
                    <a:pt x="6489" y="7978"/>
                    <a:pt x="6502" y="7965"/>
                    <a:pt x="6514" y="7946"/>
                  </a:cubicBezTo>
                  <a:cubicBezTo>
                    <a:pt x="6521" y="7915"/>
                    <a:pt x="6521" y="7877"/>
                    <a:pt x="6521" y="7846"/>
                  </a:cubicBezTo>
                  <a:cubicBezTo>
                    <a:pt x="6533" y="7871"/>
                    <a:pt x="6527" y="7915"/>
                    <a:pt x="6552" y="7927"/>
                  </a:cubicBezTo>
                  <a:cubicBezTo>
                    <a:pt x="6577" y="7902"/>
                    <a:pt x="6602" y="7871"/>
                    <a:pt x="6628" y="7846"/>
                  </a:cubicBezTo>
                  <a:lnTo>
                    <a:pt x="6628" y="7934"/>
                  </a:lnTo>
                  <a:cubicBezTo>
                    <a:pt x="6640" y="7927"/>
                    <a:pt x="6659" y="7921"/>
                    <a:pt x="6678" y="7915"/>
                  </a:cubicBezTo>
                  <a:lnTo>
                    <a:pt x="6722" y="7871"/>
                  </a:lnTo>
                  <a:lnTo>
                    <a:pt x="6741" y="7921"/>
                  </a:lnTo>
                  <a:lnTo>
                    <a:pt x="6772" y="7934"/>
                  </a:lnTo>
                  <a:cubicBezTo>
                    <a:pt x="6785" y="7927"/>
                    <a:pt x="6804" y="7915"/>
                    <a:pt x="6823" y="7908"/>
                  </a:cubicBezTo>
                  <a:lnTo>
                    <a:pt x="6823" y="7908"/>
                  </a:lnTo>
                  <a:lnTo>
                    <a:pt x="6804" y="7946"/>
                  </a:lnTo>
                  <a:lnTo>
                    <a:pt x="6835" y="7978"/>
                  </a:lnTo>
                  <a:cubicBezTo>
                    <a:pt x="6829" y="7940"/>
                    <a:pt x="6842" y="7902"/>
                    <a:pt x="6867" y="7877"/>
                  </a:cubicBezTo>
                  <a:lnTo>
                    <a:pt x="6905" y="7921"/>
                  </a:lnTo>
                  <a:cubicBezTo>
                    <a:pt x="6917" y="7902"/>
                    <a:pt x="6936" y="7896"/>
                    <a:pt x="6955" y="7896"/>
                  </a:cubicBezTo>
                  <a:lnTo>
                    <a:pt x="6986" y="7858"/>
                  </a:lnTo>
                  <a:lnTo>
                    <a:pt x="6986" y="7858"/>
                  </a:lnTo>
                  <a:cubicBezTo>
                    <a:pt x="6974" y="7883"/>
                    <a:pt x="6968" y="7915"/>
                    <a:pt x="6961" y="7940"/>
                  </a:cubicBezTo>
                  <a:lnTo>
                    <a:pt x="6980" y="7940"/>
                  </a:lnTo>
                  <a:cubicBezTo>
                    <a:pt x="6961" y="7952"/>
                    <a:pt x="6955" y="7978"/>
                    <a:pt x="6955" y="7997"/>
                  </a:cubicBezTo>
                  <a:cubicBezTo>
                    <a:pt x="6986" y="7978"/>
                    <a:pt x="7012" y="7952"/>
                    <a:pt x="7043" y="7940"/>
                  </a:cubicBezTo>
                  <a:lnTo>
                    <a:pt x="7043" y="7940"/>
                  </a:lnTo>
                  <a:cubicBezTo>
                    <a:pt x="7018" y="7952"/>
                    <a:pt x="6999" y="7978"/>
                    <a:pt x="6986" y="8003"/>
                  </a:cubicBezTo>
                  <a:lnTo>
                    <a:pt x="7024" y="8003"/>
                  </a:lnTo>
                  <a:lnTo>
                    <a:pt x="7062" y="7984"/>
                  </a:lnTo>
                  <a:cubicBezTo>
                    <a:pt x="7081" y="7971"/>
                    <a:pt x="7106" y="7965"/>
                    <a:pt x="7131" y="7965"/>
                  </a:cubicBezTo>
                  <a:lnTo>
                    <a:pt x="7131" y="7952"/>
                  </a:lnTo>
                  <a:cubicBezTo>
                    <a:pt x="7100" y="7934"/>
                    <a:pt x="7081" y="7908"/>
                    <a:pt x="7081" y="7877"/>
                  </a:cubicBezTo>
                  <a:lnTo>
                    <a:pt x="7081" y="7877"/>
                  </a:lnTo>
                  <a:lnTo>
                    <a:pt x="7119" y="7902"/>
                  </a:lnTo>
                  <a:lnTo>
                    <a:pt x="7119" y="7858"/>
                  </a:lnTo>
                  <a:lnTo>
                    <a:pt x="7163" y="7877"/>
                  </a:lnTo>
                  <a:lnTo>
                    <a:pt x="7163" y="7877"/>
                  </a:lnTo>
                  <a:lnTo>
                    <a:pt x="7156" y="7864"/>
                  </a:lnTo>
                  <a:cubicBezTo>
                    <a:pt x="7150" y="7858"/>
                    <a:pt x="7144" y="7846"/>
                    <a:pt x="7137" y="7833"/>
                  </a:cubicBezTo>
                  <a:cubicBezTo>
                    <a:pt x="7169" y="7833"/>
                    <a:pt x="7207" y="7827"/>
                    <a:pt x="7232" y="7801"/>
                  </a:cubicBezTo>
                  <a:cubicBezTo>
                    <a:pt x="7232" y="7795"/>
                    <a:pt x="7232" y="7789"/>
                    <a:pt x="7232" y="7783"/>
                  </a:cubicBezTo>
                  <a:cubicBezTo>
                    <a:pt x="7232" y="7789"/>
                    <a:pt x="7238" y="7795"/>
                    <a:pt x="7244" y="7795"/>
                  </a:cubicBezTo>
                  <a:lnTo>
                    <a:pt x="7320" y="7795"/>
                  </a:lnTo>
                  <a:lnTo>
                    <a:pt x="7326" y="7764"/>
                  </a:lnTo>
                  <a:cubicBezTo>
                    <a:pt x="7333" y="7765"/>
                    <a:pt x="7339" y="7765"/>
                    <a:pt x="7346" y="7765"/>
                  </a:cubicBezTo>
                  <a:cubicBezTo>
                    <a:pt x="7376" y="7765"/>
                    <a:pt x="7405" y="7753"/>
                    <a:pt x="7421" y="7732"/>
                  </a:cubicBezTo>
                  <a:cubicBezTo>
                    <a:pt x="7433" y="7745"/>
                    <a:pt x="7440" y="7757"/>
                    <a:pt x="7446" y="7776"/>
                  </a:cubicBezTo>
                  <a:lnTo>
                    <a:pt x="7471" y="7764"/>
                  </a:lnTo>
                  <a:lnTo>
                    <a:pt x="7521" y="7764"/>
                  </a:lnTo>
                  <a:lnTo>
                    <a:pt x="7509" y="7739"/>
                  </a:lnTo>
                  <a:lnTo>
                    <a:pt x="7559" y="7739"/>
                  </a:lnTo>
                  <a:cubicBezTo>
                    <a:pt x="7565" y="7722"/>
                    <a:pt x="7575" y="7706"/>
                    <a:pt x="7598" y="7706"/>
                  </a:cubicBezTo>
                  <a:cubicBezTo>
                    <a:pt x="7601" y="7706"/>
                    <a:pt x="7605" y="7706"/>
                    <a:pt x="7609" y="7707"/>
                  </a:cubicBezTo>
                  <a:cubicBezTo>
                    <a:pt x="7641" y="7694"/>
                    <a:pt x="7660" y="7663"/>
                    <a:pt x="7647" y="7632"/>
                  </a:cubicBezTo>
                  <a:cubicBezTo>
                    <a:pt x="7660" y="7587"/>
                    <a:pt x="7616" y="7556"/>
                    <a:pt x="7635" y="7518"/>
                  </a:cubicBezTo>
                  <a:cubicBezTo>
                    <a:pt x="7635" y="7449"/>
                    <a:pt x="7616" y="7386"/>
                    <a:pt x="7616" y="7323"/>
                  </a:cubicBezTo>
                  <a:cubicBezTo>
                    <a:pt x="7609" y="7241"/>
                    <a:pt x="7603" y="7159"/>
                    <a:pt x="7603" y="7078"/>
                  </a:cubicBezTo>
                  <a:cubicBezTo>
                    <a:pt x="7616" y="7065"/>
                    <a:pt x="7635" y="7059"/>
                    <a:pt x="7654" y="7052"/>
                  </a:cubicBezTo>
                  <a:cubicBezTo>
                    <a:pt x="7742" y="7021"/>
                    <a:pt x="7823" y="6990"/>
                    <a:pt x="7912" y="6958"/>
                  </a:cubicBezTo>
                  <a:cubicBezTo>
                    <a:pt x="7912" y="6939"/>
                    <a:pt x="7912" y="6920"/>
                    <a:pt x="7918" y="6901"/>
                  </a:cubicBezTo>
                  <a:cubicBezTo>
                    <a:pt x="7912" y="6883"/>
                    <a:pt x="7912" y="6870"/>
                    <a:pt x="7918" y="6851"/>
                  </a:cubicBezTo>
                  <a:cubicBezTo>
                    <a:pt x="7930" y="6801"/>
                    <a:pt x="7918" y="6744"/>
                    <a:pt x="7930" y="6694"/>
                  </a:cubicBezTo>
                  <a:cubicBezTo>
                    <a:pt x="7937" y="6656"/>
                    <a:pt x="7937" y="6618"/>
                    <a:pt x="7937" y="6580"/>
                  </a:cubicBezTo>
                  <a:lnTo>
                    <a:pt x="7937" y="6203"/>
                  </a:lnTo>
                  <a:lnTo>
                    <a:pt x="7345" y="6203"/>
                  </a:lnTo>
                  <a:cubicBezTo>
                    <a:pt x="7339" y="6190"/>
                    <a:pt x="7339" y="6171"/>
                    <a:pt x="7339" y="6152"/>
                  </a:cubicBezTo>
                  <a:lnTo>
                    <a:pt x="7339" y="4850"/>
                  </a:lnTo>
                  <a:cubicBezTo>
                    <a:pt x="7347" y="4851"/>
                    <a:pt x="7355" y="4852"/>
                    <a:pt x="7362" y="4852"/>
                  </a:cubicBezTo>
                  <a:cubicBezTo>
                    <a:pt x="7386" y="4852"/>
                    <a:pt x="7408" y="4845"/>
                    <a:pt x="7427" y="4831"/>
                  </a:cubicBezTo>
                  <a:cubicBezTo>
                    <a:pt x="7434" y="4824"/>
                    <a:pt x="7441" y="4821"/>
                    <a:pt x="7449" y="4821"/>
                  </a:cubicBezTo>
                  <a:cubicBezTo>
                    <a:pt x="7469" y="4821"/>
                    <a:pt x="7491" y="4839"/>
                    <a:pt x="7509" y="4843"/>
                  </a:cubicBezTo>
                  <a:cubicBezTo>
                    <a:pt x="7513" y="4845"/>
                    <a:pt x="7517" y="4846"/>
                    <a:pt x="7520" y="4846"/>
                  </a:cubicBezTo>
                  <a:cubicBezTo>
                    <a:pt x="7540" y="4846"/>
                    <a:pt x="7556" y="4822"/>
                    <a:pt x="7572" y="4806"/>
                  </a:cubicBezTo>
                  <a:cubicBezTo>
                    <a:pt x="7587" y="4811"/>
                    <a:pt x="7602" y="4820"/>
                    <a:pt x="7621" y="4820"/>
                  </a:cubicBezTo>
                  <a:cubicBezTo>
                    <a:pt x="7625" y="4820"/>
                    <a:pt x="7630" y="4819"/>
                    <a:pt x="7635" y="4818"/>
                  </a:cubicBezTo>
                  <a:lnTo>
                    <a:pt x="7666" y="4787"/>
                  </a:lnTo>
                  <a:cubicBezTo>
                    <a:pt x="7698" y="4787"/>
                    <a:pt x="7716" y="4755"/>
                    <a:pt x="7735" y="4736"/>
                  </a:cubicBezTo>
                  <a:cubicBezTo>
                    <a:pt x="7735" y="4718"/>
                    <a:pt x="7748" y="4699"/>
                    <a:pt x="7767" y="4686"/>
                  </a:cubicBezTo>
                  <a:lnTo>
                    <a:pt x="7773" y="4673"/>
                  </a:lnTo>
                  <a:cubicBezTo>
                    <a:pt x="7779" y="4636"/>
                    <a:pt x="7754" y="4592"/>
                    <a:pt x="7773" y="4554"/>
                  </a:cubicBezTo>
                  <a:cubicBezTo>
                    <a:pt x="7779" y="4516"/>
                    <a:pt x="7823" y="4516"/>
                    <a:pt x="7855" y="4510"/>
                  </a:cubicBezTo>
                  <a:cubicBezTo>
                    <a:pt x="7861" y="4497"/>
                    <a:pt x="7861" y="4485"/>
                    <a:pt x="7868" y="4472"/>
                  </a:cubicBezTo>
                  <a:cubicBezTo>
                    <a:pt x="7924" y="4478"/>
                    <a:pt x="7975" y="4485"/>
                    <a:pt x="8031" y="4497"/>
                  </a:cubicBezTo>
                  <a:cubicBezTo>
                    <a:pt x="8082" y="4485"/>
                    <a:pt x="8163" y="4497"/>
                    <a:pt x="8176" y="4428"/>
                  </a:cubicBezTo>
                  <a:lnTo>
                    <a:pt x="8214" y="4415"/>
                  </a:lnTo>
                  <a:cubicBezTo>
                    <a:pt x="8233" y="4384"/>
                    <a:pt x="8277" y="4390"/>
                    <a:pt x="8302" y="4359"/>
                  </a:cubicBezTo>
                  <a:lnTo>
                    <a:pt x="8333" y="4359"/>
                  </a:lnTo>
                  <a:lnTo>
                    <a:pt x="8352" y="4340"/>
                  </a:lnTo>
                  <a:lnTo>
                    <a:pt x="8390" y="4340"/>
                  </a:lnTo>
                  <a:cubicBezTo>
                    <a:pt x="8396" y="4315"/>
                    <a:pt x="8428" y="4308"/>
                    <a:pt x="8447" y="4308"/>
                  </a:cubicBezTo>
                  <a:lnTo>
                    <a:pt x="8465" y="4283"/>
                  </a:lnTo>
                  <a:lnTo>
                    <a:pt x="8497" y="4283"/>
                  </a:lnTo>
                  <a:cubicBezTo>
                    <a:pt x="8503" y="4277"/>
                    <a:pt x="8509" y="4258"/>
                    <a:pt x="8528" y="4258"/>
                  </a:cubicBezTo>
                  <a:cubicBezTo>
                    <a:pt x="8557" y="4258"/>
                    <a:pt x="8570" y="4232"/>
                    <a:pt x="8596" y="4232"/>
                  </a:cubicBezTo>
                  <a:cubicBezTo>
                    <a:pt x="8598" y="4232"/>
                    <a:pt x="8601" y="4232"/>
                    <a:pt x="8604" y="4233"/>
                  </a:cubicBezTo>
                  <a:cubicBezTo>
                    <a:pt x="8629" y="4214"/>
                    <a:pt x="8667" y="4220"/>
                    <a:pt x="8686" y="4195"/>
                  </a:cubicBezTo>
                  <a:cubicBezTo>
                    <a:pt x="8698" y="4164"/>
                    <a:pt x="8705" y="4132"/>
                    <a:pt x="8730" y="4113"/>
                  </a:cubicBezTo>
                  <a:cubicBezTo>
                    <a:pt x="8739" y="4116"/>
                    <a:pt x="8749" y="4118"/>
                    <a:pt x="8758" y="4118"/>
                  </a:cubicBezTo>
                  <a:cubicBezTo>
                    <a:pt x="8768" y="4118"/>
                    <a:pt x="8777" y="4116"/>
                    <a:pt x="8786" y="4113"/>
                  </a:cubicBezTo>
                  <a:cubicBezTo>
                    <a:pt x="8786" y="4082"/>
                    <a:pt x="8768" y="4050"/>
                    <a:pt x="8774" y="4019"/>
                  </a:cubicBezTo>
                  <a:cubicBezTo>
                    <a:pt x="8812" y="4000"/>
                    <a:pt x="8837" y="3956"/>
                    <a:pt x="8830" y="3918"/>
                  </a:cubicBezTo>
                  <a:cubicBezTo>
                    <a:pt x="8824" y="3906"/>
                    <a:pt x="8818" y="3893"/>
                    <a:pt x="8805" y="3880"/>
                  </a:cubicBezTo>
                  <a:cubicBezTo>
                    <a:pt x="8800" y="3879"/>
                    <a:pt x="8795" y="3879"/>
                    <a:pt x="8790" y="3879"/>
                  </a:cubicBezTo>
                  <a:cubicBezTo>
                    <a:pt x="8741" y="3879"/>
                    <a:pt x="8707" y="3926"/>
                    <a:pt x="8662" y="3926"/>
                  </a:cubicBezTo>
                  <a:cubicBezTo>
                    <a:pt x="8657" y="3926"/>
                    <a:pt x="8653" y="3926"/>
                    <a:pt x="8648" y="3925"/>
                  </a:cubicBezTo>
                  <a:cubicBezTo>
                    <a:pt x="8635" y="3920"/>
                    <a:pt x="8620" y="3918"/>
                    <a:pt x="8606" y="3918"/>
                  </a:cubicBezTo>
                  <a:cubicBezTo>
                    <a:pt x="8581" y="3918"/>
                    <a:pt x="8555" y="3925"/>
                    <a:pt x="8535" y="3937"/>
                  </a:cubicBezTo>
                  <a:cubicBezTo>
                    <a:pt x="8516" y="3943"/>
                    <a:pt x="8497" y="3943"/>
                    <a:pt x="8478" y="3943"/>
                  </a:cubicBezTo>
                  <a:cubicBezTo>
                    <a:pt x="8459" y="3956"/>
                    <a:pt x="8447" y="3969"/>
                    <a:pt x="8428" y="3981"/>
                  </a:cubicBezTo>
                  <a:cubicBezTo>
                    <a:pt x="8410" y="3992"/>
                    <a:pt x="8391" y="3996"/>
                    <a:pt x="8372" y="3996"/>
                  </a:cubicBezTo>
                  <a:cubicBezTo>
                    <a:pt x="8357" y="3996"/>
                    <a:pt x="8341" y="3993"/>
                    <a:pt x="8327" y="3987"/>
                  </a:cubicBezTo>
                  <a:lnTo>
                    <a:pt x="8170" y="3987"/>
                  </a:lnTo>
                  <a:cubicBezTo>
                    <a:pt x="8167" y="3987"/>
                    <a:pt x="8164" y="3987"/>
                    <a:pt x="8161" y="3987"/>
                  </a:cubicBezTo>
                  <a:cubicBezTo>
                    <a:pt x="8143" y="3987"/>
                    <a:pt x="8129" y="3997"/>
                    <a:pt x="8115" y="3997"/>
                  </a:cubicBezTo>
                  <a:cubicBezTo>
                    <a:pt x="8108" y="3997"/>
                    <a:pt x="8102" y="3995"/>
                    <a:pt x="8094" y="3987"/>
                  </a:cubicBezTo>
                  <a:cubicBezTo>
                    <a:pt x="8056" y="3987"/>
                    <a:pt x="8025" y="3987"/>
                    <a:pt x="7993" y="3981"/>
                  </a:cubicBezTo>
                  <a:cubicBezTo>
                    <a:pt x="7937" y="3969"/>
                    <a:pt x="7880" y="3975"/>
                    <a:pt x="7823" y="3956"/>
                  </a:cubicBezTo>
                  <a:cubicBezTo>
                    <a:pt x="7798" y="3925"/>
                    <a:pt x="7811" y="3880"/>
                    <a:pt x="7811" y="3843"/>
                  </a:cubicBezTo>
                  <a:cubicBezTo>
                    <a:pt x="7811" y="3824"/>
                    <a:pt x="7830" y="3824"/>
                    <a:pt x="7842" y="3824"/>
                  </a:cubicBezTo>
                  <a:lnTo>
                    <a:pt x="7849" y="3780"/>
                  </a:lnTo>
                  <a:lnTo>
                    <a:pt x="7880" y="3773"/>
                  </a:lnTo>
                  <a:lnTo>
                    <a:pt x="7893" y="3729"/>
                  </a:lnTo>
                  <a:lnTo>
                    <a:pt x="7930" y="3736"/>
                  </a:lnTo>
                  <a:cubicBezTo>
                    <a:pt x="7937" y="3717"/>
                    <a:pt x="7943" y="3698"/>
                    <a:pt x="7949" y="3679"/>
                  </a:cubicBezTo>
                  <a:cubicBezTo>
                    <a:pt x="7962" y="3666"/>
                    <a:pt x="7981" y="3654"/>
                    <a:pt x="8000" y="3648"/>
                  </a:cubicBezTo>
                  <a:lnTo>
                    <a:pt x="8031" y="3610"/>
                  </a:lnTo>
                  <a:lnTo>
                    <a:pt x="8063" y="3610"/>
                  </a:lnTo>
                  <a:cubicBezTo>
                    <a:pt x="8069" y="3585"/>
                    <a:pt x="8069" y="3547"/>
                    <a:pt x="8107" y="3547"/>
                  </a:cubicBezTo>
                  <a:cubicBezTo>
                    <a:pt x="8113" y="3515"/>
                    <a:pt x="8119" y="3490"/>
                    <a:pt x="8132" y="3465"/>
                  </a:cubicBezTo>
                  <a:lnTo>
                    <a:pt x="8163" y="3484"/>
                  </a:lnTo>
                  <a:lnTo>
                    <a:pt x="8163" y="3421"/>
                  </a:lnTo>
                  <a:lnTo>
                    <a:pt x="8189" y="3408"/>
                  </a:lnTo>
                  <a:cubicBezTo>
                    <a:pt x="8189" y="3364"/>
                    <a:pt x="8157" y="3327"/>
                    <a:pt x="8144" y="3289"/>
                  </a:cubicBezTo>
                  <a:cubicBezTo>
                    <a:pt x="8151" y="3276"/>
                    <a:pt x="8182" y="3264"/>
                    <a:pt x="8170" y="3238"/>
                  </a:cubicBezTo>
                  <a:cubicBezTo>
                    <a:pt x="8157" y="3229"/>
                    <a:pt x="8143" y="3225"/>
                    <a:pt x="8129" y="3225"/>
                  </a:cubicBezTo>
                  <a:cubicBezTo>
                    <a:pt x="8095" y="3225"/>
                    <a:pt x="8060" y="3248"/>
                    <a:pt x="8037" y="3270"/>
                  </a:cubicBezTo>
                  <a:cubicBezTo>
                    <a:pt x="8000" y="3283"/>
                    <a:pt x="7962" y="3308"/>
                    <a:pt x="7924" y="3327"/>
                  </a:cubicBezTo>
                  <a:cubicBezTo>
                    <a:pt x="7905" y="3327"/>
                    <a:pt x="7880" y="3333"/>
                    <a:pt x="7861" y="3345"/>
                  </a:cubicBezTo>
                  <a:cubicBezTo>
                    <a:pt x="7849" y="3352"/>
                    <a:pt x="7836" y="3358"/>
                    <a:pt x="7817" y="3358"/>
                  </a:cubicBezTo>
                  <a:cubicBezTo>
                    <a:pt x="7798" y="3364"/>
                    <a:pt x="7779" y="3371"/>
                    <a:pt x="7761" y="3377"/>
                  </a:cubicBezTo>
                  <a:cubicBezTo>
                    <a:pt x="7723" y="3377"/>
                    <a:pt x="7691" y="3402"/>
                    <a:pt x="7654" y="3402"/>
                  </a:cubicBezTo>
                  <a:cubicBezTo>
                    <a:pt x="7622" y="3408"/>
                    <a:pt x="7584" y="3421"/>
                    <a:pt x="7553" y="3440"/>
                  </a:cubicBezTo>
                  <a:lnTo>
                    <a:pt x="7452" y="3440"/>
                  </a:lnTo>
                  <a:cubicBezTo>
                    <a:pt x="7377" y="3459"/>
                    <a:pt x="7301" y="3471"/>
                    <a:pt x="7219" y="3478"/>
                  </a:cubicBezTo>
                  <a:cubicBezTo>
                    <a:pt x="7175" y="3484"/>
                    <a:pt x="7125" y="3484"/>
                    <a:pt x="7075" y="3484"/>
                  </a:cubicBezTo>
                  <a:cubicBezTo>
                    <a:pt x="7037" y="3484"/>
                    <a:pt x="6999" y="3484"/>
                    <a:pt x="6961" y="3471"/>
                  </a:cubicBezTo>
                  <a:cubicBezTo>
                    <a:pt x="6961" y="3402"/>
                    <a:pt x="6961" y="3333"/>
                    <a:pt x="6961" y="3257"/>
                  </a:cubicBezTo>
                  <a:cubicBezTo>
                    <a:pt x="6949" y="3119"/>
                    <a:pt x="6961" y="2974"/>
                    <a:pt x="6949" y="2829"/>
                  </a:cubicBezTo>
                  <a:lnTo>
                    <a:pt x="6949" y="2829"/>
                  </a:lnTo>
                  <a:cubicBezTo>
                    <a:pt x="6956" y="2831"/>
                    <a:pt x="6963" y="2832"/>
                    <a:pt x="6971" y="2832"/>
                  </a:cubicBezTo>
                  <a:cubicBezTo>
                    <a:pt x="6994" y="2832"/>
                    <a:pt x="7016" y="2823"/>
                    <a:pt x="7030" y="2804"/>
                  </a:cubicBezTo>
                  <a:cubicBezTo>
                    <a:pt x="7039" y="2797"/>
                    <a:pt x="7047" y="2795"/>
                    <a:pt x="7056" y="2795"/>
                  </a:cubicBezTo>
                  <a:cubicBezTo>
                    <a:pt x="7081" y="2795"/>
                    <a:pt x="7107" y="2819"/>
                    <a:pt x="7132" y="2819"/>
                  </a:cubicBezTo>
                  <a:cubicBezTo>
                    <a:pt x="7136" y="2819"/>
                    <a:pt x="7140" y="2818"/>
                    <a:pt x="7144" y="2817"/>
                  </a:cubicBezTo>
                  <a:cubicBezTo>
                    <a:pt x="7163" y="2804"/>
                    <a:pt x="7182" y="2779"/>
                    <a:pt x="7213" y="2779"/>
                  </a:cubicBezTo>
                  <a:cubicBezTo>
                    <a:pt x="7232" y="2773"/>
                    <a:pt x="7257" y="2766"/>
                    <a:pt x="7276" y="2754"/>
                  </a:cubicBezTo>
                  <a:cubicBezTo>
                    <a:pt x="7326" y="2754"/>
                    <a:pt x="7370" y="2754"/>
                    <a:pt x="7414" y="2741"/>
                  </a:cubicBezTo>
                  <a:cubicBezTo>
                    <a:pt x="7421" y="2704"/>
                    <a:pt x="7389" y="2678"/>
                    <a:pt x="7395" y="2641"/>
                  </a:cubicBezTo>
                  <a:cubicBezTo>
                    <a:pt x="7402" y="2622"/>
                    <a:pt x="7408" y="2603"/>
                    <a:pt x="7414" y="2578"/>
                  </a:cubicBezTo>
                  <a:lnTo>
                    <a:pt x="7484" y="2578"/>
                  </a:lnTo>
                  <a:cubicBezTo>
                    <a:pt x="7509" y="2565"/>
                    <a:pt x="7515" y="2540"/>
                    <a:pt x="7540" y="2534"/>
                  </a:cubicBezTo>
                  <a:cubicBezTo>
                    <a:pt x="7572" y="2527"/>
                    <a:pt x="7603" y="2534"/>
                    <a:pt x="7622" y="2508"/>
                  </a:cubicBezTo>
                  <a:cubicBezTo>
                    <a:pt x="7633" y="2503"/>
                    <a:pt x="7639" y="2488"/>
                    <a:pt x="7653" y="2488"/>
                  </a:cubicBezTo>
                  <a:cubicBezTo>
                    <a:pt x="7655" y="2488"/>
                    <a:pt x="7657" y="2489"/>
                    <a:pt x="7660" y="2490"/>
                  </a:cubicBezTo>
                  <a:cubicBezTo>
                    <a:pt x="7723" y="2508"/>
                    <a:pt x="7779" y="2546"/>
                    <a:pt x="7817" y="2603"/>
                  </a:cubicBezTo>
                  <a:lnTo>
                    <a:pt x="7855" y="2603"/>
                  </a:lnTo>
                  <a:cubicBezTo>
                    <a:pt x="7874" y="2584"/>
                    <a:pt x="7905" y="2584"/>
                    <a:pt x="7924" y="2559"/>
                  </a:cubicBezTo>
                  <a:cubicBezTo>
                    <a:pt x="7949" y="2559"/>
                    <a:pt x="7975" y="2534"/>
                    <a:pt x="7975" y="2502"/>
                  </a:cubicBezTo>
                  <a:cubicBezTo>
                    <a:pt x="7978" y="2503"/>
                    <a:pt x="7981" y="2503"/>
                    <a:pt x="7984" y="2503"/>
                  </a:cubicBezTo>
                  <a:cubicBezTo>
                    <a:pt x="8010" y="2503"/>
                    <a:pt x="8026" y="2481"/>
                    <a:pt x="8037" y="2464"/>
                  </a:cubicBezTo>
                  <a:lnTo>
                    <a:pt x="8063" y="2452"/>
                  </a:lnTo>
                  <a:cubicBezTo>
                    <a:pt x="8069" y="2445"/>
                    <a:pt x="8075" y="2433"/>
                    <a:pt x="8082" y="2420"/>
                  </a:cubicBezTo>
                  <a:cubicBezTo>
                    <a:pt x="8100" y="2414"/>
                    <a:pt x="8119" y="2401"/>
                    <a:pt x="8132" y="2383"/>
                  </a:cubicBezTo>
                  <a:cubicBezTo>
                    <a:pt x="8170" y="2351"/>
                    <a:pt x="8201" y="2313"/>
                    <a:pt x="8239" y="2282"/>
                  </a:cubicBezTo>
                  <a:cubicBezTo>
                    <a:pt x="8258" y="2282"/>
                    <a:pt x="8258" y="2263"/>
                    <a:pt x="8264" y="2250"/>
                  </a:cubicBezTo>
                  <a:lnTo>
                    <a:pt x="8295" y="2238"/>
                  </a:lnTo>
                  <a:cubicBezTo>
                    <a:pt x="8308" y="2219"/>
                    <a:pt x="8327" y="2206"/>
                    <a:pt x="8346" y="2194"/>
                  </a:cubicBezTo>
                  <a:cubicBezTo>
                    <a:pt x="8352" y="2169"/>
                    <a:pt x="8346" y="2137"/>
                    <a:pt x="8377" y="2118"/>
                  </a:cubicBezTo>
                  <a:cubicBezTo>
                    <a:pt x="8377" y="2087"/>
                    <a:pt x="8371" y="2049"/>
                    <a:pt x="8365" y="2018"/>
                  </a:cubicBezTo>
                  <a:cubicBezTo>
                    <a:pt x="8314" y="2024"/>
                    <a:pt x="8277" y="2049"/>
                    <a:pt x="8233" y="2055"/>
                  </a:cubicBezTo>
                  <a:cubicBezTo>
                    <a:pt x="8218" y="2047"/>
                    <a:pt x="8202" y="2044"/>
                    <a:pt x="8187" y="2044"/>
                  </a:cubicBezTo>
                  <a:cubicBezTo>
                    <a:pt x="8156" y="2044"/>
                    <a:pt x="8123" y="2055"/>
                    <a:pt x="8094" y="2055"/>
                  </a:cubicBezTo>
                  <a:cubicBezTo>
                    <a:pt x="7987" y="2068"/>
                    <a:pt x="7874" y="2068"/>
                    <a:pt x="7767" y="2087"/>
                  </a:cubicBezTo>
                  <a:cubicBezTo>
                    <a:pt x="7732" y="2090"/>
                    <a:pt x="7698" y="2091"/>
                    <a:pt x="7662" y="2091"/>
                  </a:cubicBezTo>
                  <a:cubicBezTo>
                    <a:pt x="7627" y="2091"/>
                    <a:pt x="7591" y="2090"/>
                    <a:pt x="7553" y="2087"/>
                  </a:cubicBezTo>
                  <a:cubicBezTo>
                    <a:pt x="7528" y="2068"/>
                    <a:pt x="7509" y="2036"/>
                    <a:pt x="7496" y="2005"/>
                  </a:cubicBezTo>
                  <a:cubicBezTo>
                    <a:pt x="7484" y="1961"/>
                    <a:pt x="7484" y="1917"/>
                    <a:pt x="7496" y="1873"/>
                  </a:cubicBezTo>
                  <a:cubicBezTo>
                    <a:pt x="7484" y="1841"/>
                    <a:pt x="7433" y="1841"/>
                    <a:pt x="7414" y="1810"/>
                  </a:cubicBezTo>
                  <a:cubicBezTo>
                    <a:pt x="7440" y="1810"/>
                    <a:pt x="7452" y="1778"/>
                    <a:pt x="7433" y="1759"/>
                  </a:cubicBezTo>
                  <a:cubicBezTo>
                    <a:pt x="7408" y="1747"/>
                    <a:pt x="7402" y="1715"/>
                    <a:pt x="7414" y="1690"/>
                  </a:cubicBezTo>
                  <a:cubicBezTo>
                    <a:pt x="7433" y="1665"/>
                    <a:pt x="7414" y="1634"/>
                    <a:pt x="7427" y="1608"/>
                  </a:cubicBezTo>
                  <a:cubicBezTo>
                    <a:pt x="7433" y="1596"/>
                    <a:pt x="7452" y="1590"/>
                    <a:pt x="7458" y="1577"/>
                  </a:cubicBezTo>
                  <a:cubicBezTo>
                    <a:pt x="7465" y="1552"/>
                    <a:pt x="7465" y="1527"/>
                    <a:pt x="7458" y="1501"/>
                  </a:cubicBezTo>
                  <a:lnTo>
                    <a:pt x="7496" y="1501"/>
                  </a:lnTo>
                  <a:cubicBezTo>
                    <a:pt x="7502" y="1476"/>
                    <a:pt x="7502" y="1451"/>
                    <a:pt x="7502" y="1426"/>
                  </a:cubicBezTo>
                  <a:lnTo>
                    <a:pt x="7528" y="1407"/>
                  </a:lnTo>
                  <a:cubicBezTo>
                    <a:pt x="7540" y="1376"/>
                    <a:pt x="7540" y="1338"/>
                    <a:pt x="7540" y="1300"/>
                  </a:cubicBezTo>
                  <a:cubicBezTo>
                    <a:pt x="7553" y="1294"/>
                    <a:pt x="7578" y="1287"/>
                    <a:pt x="7578" y="1269"/>
                  </a:cubicBezTo>
                  <a:cubicBezTo>
                    <a:pt x="7578" y="1250"/>
                    <a:pt x="7572" y="1193"/>
                    <a:pt x="7616" y="1187"/>
                  </a:cubicBezTo>
                  <a:cubicBezTo>
                    <a:pt x="7628" y="1155"/>
                    <a:pt x="7609" y="1117"/>
                    <a:pt x="7641" y="1099"/>
                  </a:cubicBezTo>
                  <a:cubicBezTo>
                    <a:pt x="7666" y="1073"/>
                    <a:pt x="7654" y="1042"/>
                    <a:pt x="7660" y="1017"/>
                  </a:cubicBezTo>
                  <a:cubicBezTo>
                    <a:pt x="7685" y="960"/>
                    <a:pt x="7660" y="897"/>
                    <a:pt x="7691" y="847"/>
                  </a:cubicBezTo>
                  <a:lnTo>
                    <a:pt x="7666" y="809"/>
                  </a:lnTo>
                  <a:lnTo>
                    <a:pt x="7679" y="765"/>
                  </a:lnTo>
                  <a:cubicBezTo>
                    <a:pt x="7666" y="752"/>
                    <a:pt x="7654" y="740"/>
                    <a:pt x="7641" y="721"/>
                  </a:cubicBezTo>
                  <a:cubicBezTo>
                    <a:pt x="7654" y="702"/>
                    <a:pt x="7660" y="690"/>
                    <a:pt x="7672" y="671"/>
                  </a:cubicBezTo>
                  <a:cubicBezTo>
                    <a:pt x="7654" y="664"/>
                    <a:pt x="7635" y="658"/>
                    <a:pt x="7616" y="658"/>
                  </a:cubicBezTo>
                  <a:cubicBezTo>
                    <a:pt x="7553" y="708"/>
                    <a:pt x="7521" y="784"/>
                    <a:pt x="7452" y="828"/>
                  </a:cubicBezTo>
                  <a:cubicBezTo>
                    <a:pt x="7427" y="878"/>
                    <a:pt x="7383" y="916"/>
                    <a:pt x="7333" y="935"/>
                  </a:cubicBezTo>
                  <a:cubicBezTo>
                    <a:pt x="7282" y="966"/>
                    <a:pt x="7232" y="998"/>
                    <a:pt x="7182" y="1029"/>
                  </a:cubicBezTo>
                  <a:cubicBezTo>
                    <a:pt x="7156" y="1048"/>
                    <a:pt x="7125" y="1067"/>
                    <a:pt x="7093" y="1080"/>
                  </a:cubicBezTo>
                  <a:cubicBezTo>
                    <a:pt x="7083" y="1075"/>
                    <a:pt x="7074" y="1073"/>
                    <a:pt x="7065" y="1073"/>
                  </a:cubicBezTo>
                  <a:cubicBezTo>
                    <a:pt x="7021" y="1073"/>
                    <a:pt x="6984" y="1116"/>
                    <a:pt x="6942" y="1136"/>
                  </a:cubicBezTo>
                  <a:cubicBezTo>
                    <a:pt x="6905" y="1152"/>
                    <a:pt x="6854" y="1191"/>
                    <a:pt x="6801" y="1191"/>
                  </a:cubicBezTo>
                  <a:cubicBezTo>
                    <a:pt x="6792" y="1191"/>
                    <a:pt x="6782" y="1190"/>
                    <a:pt x="6772" y="1187"/>
                  </a:cubicBezTo>
                  <a:lnTo>
                    <a:pt x="6741" y="1180"/>
                  </a:lnTo>
                  <a:cubicBezTo>
                    <a:pt x="6779" y="1092"/>
                    <a:pt x="6779" y="985"/>
                    <a:pt x="6741" y="891"/>
                  </a:cubicBezTo>
                  <a:cubicBezTo>
                    <a:pt x="6703" y="897"/>
                    <a:pt x="6672" y="910"/>
                    <a:pt x="6647" y="929"/>
                  </a:cubicBezTo>
                  <a:cubicBezTo>
                    <a:pt x="6647" y="954"/>
                    <a:pt x="6665" y="960"/>
                    <a:pt x="6678" y="973"/>
                  </a:cubicBezTo>
                  <a:cubicBezTo>
                    <a:pt x="6691" y="985"/>
                    <a:pt x="6697" y="1017"/>
                    <a:pt x="6691" y="1042"/>
                  </a:cubicBezTo>
                  <a:cubicBezTo>
                    <a:pt x="6672" y="1055"/>
                    <a:pt x="6647" y="1073"/>
                    <a:pt x="6634" y="1092"/>
                  </a:cubicBezTo>
                  <a:cubicBezTo>
                    <a:pt x="6584" y="1080"/>
                    <a:pt x="6533" y="1073"/>
                    <a:pt x="6483" y="1067"/>
                  </a:cubicBezTo>
                  <a:cubicBezTo>
                    <a:pt x="6475" y="1069"/>
                    <a:pt x="6467" y="1070"/>
                    <a:pt x="6459" y="1070"/>
                  </a:cubicBezTo>
                  <a:cubicBezTo>
                    <a:pt x="6436" y="1070"/>
                    <a:pt x="6412" y="1062"/>
                    <a:pt x="6388" y="1048"/>
                  </a:cubicBezTo>
                  <a:cubicBezTo>
                    <a:pt x="6383" y="1049"/>
                    <a:pt x="6377" y="1050"/>
                    <a:pt x="6371" y="1050"/>
                  </a:cubicBezTo>
                  <a:cubicBezTo>
                    <a:pt x="6343" y="1050"/>
                    <a:pt x="6313" y="1040"/>
                    <a:pt x="6288" y="1029"/>
                  </a:cubicBezTo>
                  <a:cubicBezTo>
                    <a:pt x="6200" y="1017"/>
                    <a:pt x="6118" y="992"/>
                    <a:pt x="6036" y="954"/>
                  </a:cubicBezTo>
                  <a:cubicBezTo>
                    <a:pt x="5986" y="929"/>
                    <a:pt x="5935" y="910"/>
                    <a:pt x="5885" y="891"/>
                  </a:cubicBezTo>
                  <a:cubicBezTo>
                    <a:pt x="5847" y="885"/>
                    <a:pt x="5809" y="853"/>
                    <a:pt x="5765" y="841"/>
                  </a:cubicBezTo>
                  <a:cubicBezTo>
                    <a:pt x="5702" y="815"/>
                    <a:pt x="5640" y="790"/>
                    <a:pt x="5577" y="759"/>
                  </a:cubicBezTo>
                  <a:cubicBezTo>
                    <a:pt x="5501" y="715"/>
                    <a:pt x="5426" y="677"/>
                    <a:pt x="5350" y="639"/>
                  </a:cubicBezTo>
                  <a:cubicBezTo>
                    <a:pt x="5274" y="614"/>
                    <a:pt x="5212" y="564"/>
                    <a:pt x="5136" y="532"/>
                  </a:cubicBezTo>
                  <a:cubicBezTo>
                    <a:pt x="5117" y="520"/>
                    <a:pt x="5079" y="513"/>
                    <a:pt x="5086" y="482"/>
                  </a:cubicBezTo>
                  <a:cubicBezTo>
                    <a:pt x="5105" y="463"/>
                    <a:pt x="5136" y="438"/>
                    <a:pt x="5130" y="406"/>
                  </a:cubicBezTo>
                  <a:cubicBezTo>
                    <a:pt x="5117" y="375"/>
                    <a:pt x="5092" y="356"/>
                    <a:pt x="5067" y="343"/>
                  </a:cubicBezTo>
                  <a:lnTo>
                    <a:pt x="5067" y="324"/>
                  </a:lnTo>
                  <a:cubicBezTo>
                    <a:pt x="5092" y="312"/>
                    <a:pt x="5123" y="293"/>
                    <a:pt x="5117" y="262"/>
                  </a:cubicBezTo>
                  <a:cubicBezTo>
                    <a:pt x="5117" y="224"/>
                    <a:pt x="5105" y="205"/>
                    <a:pt x="5079" y="192"/>
                  </a:cubicBezTo>
                  <a:cubicBezTo>
                    <a:pt x="5079" y="173"/>
                    <a:pt x="5086" y="148"/>
                    <a:pt x="5073" y="136"/>
                  </a:cubicBezTo>
                  <a:cubicBezTo>
                    <a:pt x="5042" y="104"/>
                    <a:pt x="5035" y="54"/>
                    <a:pt x="5060" y="16"/>
                  </a:cubicBezTo>
                  <a:cubicBezTo>
                    <a:pt x="5048" y="4"/>
                    <a:pt x="5032" y="0"/>
                    <a:pt x="50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1"/>
            <p:cNvSpPr/>
            <p:nvPr/>
          </p:nvSpPr>
          <p:spPr>
            <a:xfrm>
              <a:off x="6890220" y="3742912"/>
              <a:ext cx="752976" cy="689929"/>
            </a:xfrm>
            <a:custGeom>
              <a:avLst/>
              <a:gdLst/>
              <a:ahLst/>
              <a:cxnLst/>
              <a:rect l="l" t="t" r="r" b="b"/>
              <a:pathLst>
                <a:path w="8838" h="8098" extrusionOk="0">
                  <a:moveTo>
                    <a:pt x="2739" y="2789"/>
                  </a:moveTo>
                  <a:cubicBezTo>
                    <a:pt x="2748" y="2789"/>
                    <a:pt x="2757" y="2792"/>
                    <a:pt x="2764" y="2799"/>
                  </a:cubicBezTo>
                  <a:cubicBezTo>
                    <a:pt x="2778" y="2808"/>
                    <a:pt x="2795" y="2814"/>
                    <a:pt x="2813" y="2814"/>
                  </a:cubicBezTo>
                  <a:cubicBezTo>
                    <a:pt x="2819" y="2814"/>
                    <a:pt x="2826" y="2813"/>
                    <a:pt x="2833" y="2811"/>
                  </a:cubicBezTo>
                  <a:cubicBezTo>
                    <a:pt x="2839" y="2874"/>
                    <a:pt x="2839" y="2943"/>
                    <a:pt x="2839" y="3006"/>
                  </a:cubicBezTo>
                  <a:cubicBezTo>
                    <a:pt x="2839" y="3031"/>
                    <a:pt x="2846" y="3069"/>
                    <a:pt x="2833" y="3101"/>
                  </a:cubicBezTo>
                  <a:lnTo>
                    <a:pt x="2694" y="3101"/>
                  </a:lnTo>
                  <a:cubicBezTo>
                    <a:pt x="2688" y="3094"/>
                    <a:pt x="2688" y="3088"/>
                    <a:pt x="2682" y="3088"/>
                  </a:cubicBezTo>
                  <a:cubicBezTo>
                    <a:pt x="2682" y="2994"/>
                    <a:pt x="2682" y="2899"/>
                    <a:pt x="2694" y="2805"/>
                  </a:cubicBezTo>
                  <a:cubicBezTo>
                    <a:pt x="2706" y="2797"/>
                    <a:pt x="2723" y="2789"/>
                    <a:pt x="2739" y="2789"/>
                  </a:cubicBezTo>
                  <a:close/>
                  <a:moveTo>
                    <a:pt x="2682" y="3113"/>
                  </a:moveTo>
                  <a:cubicBezTo>
                    <a:pt x="2732" y="3113"/>
                    <a:pt x="2789" y="3120"/>
                    <a:pt x="2839" y="3126"/>
                  </a:cubicBezTo>
                  <a:lnTo>
                    <a:pt x="2839" y="3384"/>
                  </a:lnTo>
                  <a:cubicBezTo>
                    <a:pt x="2839" y="3394"/>
                    <a:pt x="2827" y="3404"/>
                    <a:pt x="2812" y="3404"/>
                  </a:cubicBezTo>
                  <a:cubicBezTo>
                    <a:pt x="2808" y="3404"/>
                    <a:pt x="2805" y="3404"/>
                    <a:pt x="2801" y="3403"/>
                  </a:cubicBezTo>
                  <a:cubicBezTo>
                    <a:pt x="2764" y="3390"/>
                    <a:pt x="2720" y="3403"/>
                    <a:pt x="2682" y="3384"/>
                  </a:cubicBezTo>
                  <a:cubicBezTo>
                    <a:pt x="2688" y="3296"/>
                    <a:pt x="2669" y="3201"/>
                    <a:pt x="2682" y="3113"/>
                  </a:cubicBezTo>
                  <a:close/>
                  <a:moveTo>
                    <a:pt x="2353" y="3364"/>
                  </a:moveTo>
                  <a:cubicBezTo>
                    <a:pt x="2355" y="3364"/>
                    <a:pt x="2358" y="3364"/>
                    <a:pt x="2361" y="3365"/>
                  </a:cubicBezTo>
                  <a:lnTo>
                    <a:pt x="2361" y="3396"/>
                  </a:lnTo>
                  <a:cubicBezTo>
                    <a:pt x="2361" y="3408"/>
                    <a:pt x="2350" y="3410"/>
                    <a:pt x="2336" y="3410"/>
                  </a:cubicBezTo>
                  <a:cubicBezTo>
                    <a:pt x="2328" y="3410"/>
                    <a:pt x="2318" y="3409"/>
                    <a:pt x="2311" y="3409"/>
                  </a:cubicBezTo>
                  <a:lnTo>
                    <a:pt x="2311" y="3409"/>
                  </a:lnTo>
                  <a:cubicBezTo>
                    <a:pt x="2313" y="3388"/>
                    <a:pt x="2329" y="3364"/>
                    <a:pt x="2353" y="3364"/>
                  </a:cubicBezTo>
                  <a:close/>
                  <a:moveTo>
                    <a:pt x="2204" y="2780"/>
                  </a:moveTo>
                  <a:cubicBezTo>
                    <a:pt x="2222" y="2780"/>
                    <a:pt x="2241" y="2799"/>
                    <a:pt x="2254" y="2805"/>
                  </a:cubicBezTo>
                  <a:cubicBezTo>
                    <a:pt x="2257" y="2807"/>
                    <a:pt x="2260" y="2807"/>
                    <a:pt x="2263" y="2807"/>
                  </a:cubicBezTo>
                  <a:cubicBezTo>
                    <a:pt x="2279" y="2807"/>
                    <a:pt x="2299" y="2785"/>
                    <a:pt x="2322" y="2785"/>
                  </a:cubicBezTo>
                  <a:cubicBezTo>
                    <a:pt x="2325" y="2785"/>
                    <a:pt x="2327" y="2785"/>
                    <a:pt x="2329" y="2786"/>
                  </a:cubicBezTo>
                  <a:cubicBezTo>
                    <a:pt x="2355" y="2792"/>
                    <a:pt x="2355" y="2792"/>
                    <a:pt x="2367" y="2799"/>
                  </a:cubicBezTo>
                  <a:cubicBezTo>
                    <a:pt x="2380" y="2937"/>
                    <a:pt x="2367" y="3082"/>
                    <a:pt x="2380" y="3227"/>
                  </a:cubicBezTo>
                  <a:cubicBezTo>
                    <a:pt x="2292" y="3296"/>
                    <a:pt x="2191" y="3346"/>
                    <a:pt x="2103" y="3415"/>
                  </a:cubicBezTo>
                  <a:cubicBezTo>
                    <a:pt x="2090" y="3422"/>
                    <a:pt x="2071" y="3428"/>
                    <a:pt x="2059" y="3428"/>
                  </a:cubicBezTo>
                  <a:cubicBezTo>
                    <a:pt x="2065" y="3308"/>
                    <a:pt x="2065" y="3195"/>
                    <a:pt x="2065" y="3082"/>
                  </a:cubicBezTo>
                  <a:lnTo>
                    <a:pt x="2065" y="3082"/>
                  </a:lnTo>
                  <a:lnTo>
                    <a:pt x="2059" y="3088"/>
                  </a:lnTo>
                  <a:cubicBezTo>
                    <a:pt x="2059" y="3000"/>
                    <a:pt x="2071" y="2918"/>
                    <a:pt x="2065" y="2830"/>
                  </a:cubicBezTo>
                  <a:cubicBezTo>
                    <a:pt x="2109" y="2805"/>
                    <a:pt x="2153" y="2786"/>
                    <a:pt x="2204" y="2780"/>
                  </a:cubicBezTo>
                  <a:close/>
                  <a:moveTo>
                    <a:pt x="2246" y="3417"/>
                  </a:moveTo>
                  <a:cubicBezTo>
                    <a:pt x="2259" y="3417"/>
                    <a:pt x="2269" y="3434"/>
                    <a:pt x="2260" y="3447"/>
                  </a:cubicBezTo>
                  <a:cubicBezTo>
                    <a:pt x="2255" y="3441"/>
                    <a:pt x="2239" y="3436"/>
                    <a:pt x="2236" y="3421"/>
                  </a:cubicBezTo>
                  <a:lnTo>
                    <a:pt x="2236" y="3421"/>
                  </a:lnTo>
                  <a:cubicBezTo>
                    <a:pt x="2239" y="3418"/>
                    <a:pt x="2243" y="3417"/>
                    <a:pt x="2246" y="3417"/>
                  </a:cubicBezTo>
                  <a:close/>
                  <a:moveTo>
                    <a:pt x="4575" y="2764"/>
                  </a:moveTo>
                  <a:cubicBezTo>
                    <a:pt x="4579" y="2764"/>
                    <a:pt x="4584" y="2765"/>
                    <a:pt x="4589" y="2767"/>
                  </a:cubicBezTo>
                  <a:cubicBezTo>
                    <a:pt x="4589" y="2817"/>
                    <a:pt x="4595" y="2874"/>
                    <a:pt x="4589" y="2931"/>
                  </a:cubicBezTo>
                  <a:lnTo>
                    <a:pt x="4589" y="3145"/>
                  </a:lnTo>
                  <a:cubicBezTo>
                    <a:pt x="4589" y="3252"/>
                    <a:pt x="4595" y="3359"/>
                    <a:pt x="4589" y="3466"/>
                  </a:cubicBezTo>
                  <a:cubicBezTo>
                    <a:pt x="4513" y="3459"/>
                    <a:pt x="4438" y="3466"/>
                    <a:pt x="4369" y="3453"/>
                  </a:cubicBezTo>
                  <a:cubicBezTo>
                    <a:pt x="4343" y="3449"/>
                    <a:pt x="4316" y="3448"/>
                    <a:pt x="4288" y="3448"/>
                  </a:cubicBezTo>
                  <a:cubicBezTo>
                    <a:pt x="4232" y="3448"/>
                    <a:pt x="4171" y="3453"/>
                    <a:pt x="4117" y="3453"/>
                  </a:cubicBezTo>
                  <a:cubicBezTo>
                    <a:pt x="4029" y="3453"/>
                    <a:pt x="3941" y="3453"/>
                    <a:pt x="3853" y="3447"/>
                  </a:cubicBezTo>
                  <a:cubicBezTo>
                    <a:pt x="3824" y="3444"/>
                    <a:pt x="3796" y="3444"/>
                    <a:pt x="3768" y="3444"/>
                  </a:cubicBezTo>
                  <a:cubicBezTo>
                    <a:pt x="3739" y="3444"/>
                    <a:pt x="3711" y="3444"/>
                    <a:pt x="3683" y="3441"/>
                  </a:cubicBezTo>
                  <a:cubicBezTo>
                    <a:pt x="3595" y="3434"/>
                    <a:pt x="3513" y="3428"/>
                    <a:pt x="3425" y="3428"/>
                  </a:cubicBezTo>
                  <a:cubicBezTo>
                    <a:pt x="3343" y="3422"/>
                    <a:pt x="3261" y="3422"/>
                    <a:pt x="3173" y="3415"/>
                  </a:cubicBezTo>
                  <a:cubicBezTo>
                    <a:pt x="3160" y="3415"/>
                    <a:pt x="3145" y="3418"/>
                    <a:pt x="3130" y="3418"/>
                  </a:cubicBezTo>
                  <a:cubicBezTo>
                    <a:pt x="3115" y="3418"/>
                    <a:pt x="3100" y="3415"/>
                    <a:pt x="3091" y="3403"/>
                  </a:cubicBezTo>
                  <a:cubicBezTo>
                    <a:pt x="3091" y="3214"/>
                    <a:pt x="3097" y="3031"/>
                    <a:pt x="3091" y="2849"/>
                  </a:cubicBezTo>
                  <a:lnTo>
                    <a:pt x="3091" y="2855"/>
                  </a:lnTo>
                  <a:cubicBezTo>
                    <a:pt x="3091" y="2836"/>
                    <a:pt x="3085" y="2805"/>
                    <a:pt x="3110" y="2805"/>
                  </a:cubicBezTo>
                  <a:cubicBezTo>
                    <a:pt x="3115" y="2804"/>
                    <a:pt x="3120" y="2803"/>
                    <a:pt x="3125" y="2803"/>
                  </a:cubicBezTo>
                  <a:cubicBezTo>
                    <a:pt x="3148" y="2803"/>
                    <a:pt x="3177" y="2813"/>
                    <a:pt x="3198" y="2824"/>
                  </a:cubicBezTo>
                  <a:cubicBezTo>
                    <a:pt x="3217" y="2817"/>
                    <a:pt x="3236" y="2805"/>
                    <a:pt x="3261" y="2799"/>
                  </a:cubicBezTo>
                  <a:cubicBezTo>
                    <a:pt x="3263" y="2798"/>
                    <a:pt x="3265" y="2798"/>
                    <a:pt x="3268" y="2798"/>
                  </a:cubicBezTo>
                  <a:cubicBezTo>
                    <a:pt x="3291" y="2798"/>
                    <a:pt x="3314" y="2824"/>
                    <a:pt x="3336" y="2830"/>
                  </a:cubicBezTo>
                  <a:cubicBezTo>
                    <a:pt x="3357" y="2830"/>
                    <a:pt x="3377" y="2806"/>
                    <a:pt x="3400" y="2806"/>
                  </a:cubicBezTo>
                  <a:cubicBezTo>
                    <a:pt x="3406" y="2806"/>
                    <a:pt x="3412" y="2807"/>
                    <a:pt x="3418" y="2811"/>
                  </a:cubicBezTo>
                  <a:cubicBezTo>
                    <a:pt x="3437" y="2825"/>
                    <a:pt x="3445" y="2832"/>
                    <a:pt x="3456" y="2832"/>
                  </a:cubicBezTo>
                  <a:cubicBezTo>
                    <a:pt x="3460" y="2832"/>
                    <a:pt x="3464" y="2832"/>
                    <a:pt x="3469" y="2830"/>
                  </a:cubicBezTo>
                  <a:cubicBezTo>
                    <a:pt x="3494" y="2817"/>
                    <a:pt x="3513" y="2811"/>
                    <a:pt x="3532" y="2799"/>
                  </a:cubicBezTo>
                  <a:cubicBezTo>
                    <a:pt x="3550" y="2817"/>
                    <a:pt x="3576" y="2824"/>
                    <a:pt x="3601" y="2830"/>
                  </a:cubicBezTo>
                  <a:cubicBezTo>
                    <a:pt x="3620" y="2824"/>
                    <a:pt x="3639" y="2811"/>
                    <a:pt x="3657" y="2805"/>
                  </a:cubicBezTo>
                  <a:cubicBezTo>
                    <a:pt x="3683" y="2811"/>
                    <a:pt x="3702" y="2824"/>
                    <a:pt x="3727" y="2836"/>
                  </a:cubicBezTo>
                  <a:cubicBezTo>
                    <a:pt x="3746" y="2830"/>
                    <a:pt x="3764" y="2817"/>
                    <a:pt x="3783" y="2811"/>
                  </a:cubicBezTo>
                  <a:cubicBezTo>
                    <a:pt x="3785" y="2811"/>
                    <a:pt x="3786" y="2810"/>
                    <a:pt x="3788" y="2810"/>
                  </a:cubicBezTo>
                  <a:cubicBezTo>
                    <a:pt x="3805" y="2810"/>
                    <a:pt x="3831" y="2837"/>
                    <a:pt x="3853" y="2837"/>
                  </a:cubicBezTo>
                  <a:cubicBezTo>
                    <a:pt x="3855" y="2837"/>
                    <a:pt x="3857" y="2837"/>
                    <a:pt x="3859" y="2836"/>
                  </a:cubicBezTo>
                  <a:cubicBezTo>
                    <a:pt x="3878" y="2824"/>
                    <a:pt x="3897" y="2817"/>
                    <a:pt x="3915" y="2811"/>
                  </a:cubicBezTo>
                  <a:cubicBezTo>
                    <a:pt x="3941" y="2811"/>
                    <a:pt x="3963" y="2841"/>
                    <a:pt x="3987" y="2841"/>
                  </a:cubicBezTo>
                  <a:cubicBezTo>
                    <a:pt x="3993" y="2841"/>
                    <a:pt x="3998" y="2840"/>
                    <a:pt x="4004" y="2836"/>
                  </a:cubicBezTo>
                  <a:cubicBezTo>
                    <a:pt x="4016" y="2824"/>
                    <a:pt x="4032" y="2817"/>
                    <a:pt x="4048" y="2817"/>
                  </a:cubicBezTo>
                  <a:cubicBezTo>
                    <a:pt x="4065" y="2817"/>
                    <a:pt x="4082" y="2824"/>
                    <a:pt x="4098" y="2836"/>
                  </a:cubicBezTo>
                  <a:cubicBezTo>
                    <a:pt x="4104" y="2841"/>
                    <a:pt x="4110" y="2843"/>
                    <a:pt x="4116" y="2843"/>
                  </a:cubicBezTo>
                  <a:cubicBezTo>
                    <a:pt x="4139" y="2843"/>
                    <a:pt x="4163" y="2820"/>
                    <a:pt x="4188" y="2820"/>
                  </a:cubicBezTo>
                  <a:cubicBezTo>
                    <a:pt x="4194" y="2820"/>
                    <a:pt x="4199" y="2821"/>
                    <a:pt x="4205" y="2824"/>
                  </a:cubicBezTo>
                  <a:cubicBezTo>
                    <a:pt x="4218" y="2830"/>
                    <a:pt x="4236" y="2836"/>
                    <a:pt x="4262" y="2836"/>
                  </a:cubicBezTo>
                  <a:cubicBezTo>
                    <a:pt x="4274" y="2824"/>
                    <a:pt x="4287" y="2811"/>
                    <a:pt x="4306" y="2805"/>
                  </a:cubicBezTo>
                  <a:cubicBezTo>
                    <a:pt x="4331" y="2805"/>
                    <a:pt x="4350" y="2811"/>
                    <a:pt x="4375" y="2817"/>
                  </a:cubicBezTo>
                  <a:cubicBezTo>
                    <a:pt x="4400" y="2811"/>
                    <a:pt x="4419" y="2786"/>
                    <a:pt x="4444" y="2786"/>
                  </a:cubicBezTo>
                  <a:cubicBezTo>
                    <a:pt x="4447" y="2785"/>
                    <a:pt x="4450" y="2785"/>
                    <a:pt x="4452" y="2785"/>
                  </a:cubicBezTo>
                  <a:cubicBezTo>
                    <a:pt x="4471" y="2785"/>
                    <a:pt x="4487" y="2800"/>
                    <a:pt x="4505" y="2800"/>
                  </a:cubicBezTo>
                  <a:cubicBezTo>
                    <a:pt x="4508" y="2800"/>
                    <a:pt x="4511" y="2799"/>
                    <a:pt x="4513" y="2799"/>
                  </a:cubicBezTo>
                  <a:cubicBezTo>
                    <a:pt x="4535" y="2788"/>
                    <a:pt x="4551" y="2764"/>
                    <a:pt x="4575" y="2764"/>
                  </a:cubicBezTo>
                  <a:close/>
                  <a:moveTo>
                    <a:pt x="5622" y="2503"/>
                  </a:moveTo>
                  <a:cubicBezTo>
                    <a:pt x="5634" y="2503"/>
                    <a:pt x="5647" y="2505"/>
                    <a:pt x="5659" y="2509"/>
                  </a:cubicBezTo>
                  <a:cubicBezTo>
                    <a:pt x="5716" y="2541"/>
                    <a:pt x="5772" y="2566"/>
                    <a:pt x="5829" y="2597"/>
                  </a:cubicBezTo>
                  <a:cubicBezTo>
                    <a:pt x="5841" y="2597"/>
                    <a:pt x="5854" y="2610"/>
                    <a:pt x="5854" y="2629"/>
                  </a:cubicBezTo>
                  <a:cubicBezTo>
                    <a:pt x="5885" y="2635"/>
                    <a:pt x="5911" y="2635"/>
                    <a:pt x="5936" y="2641"/>
                  </a:cubicBezTo>
                  <a:cubicBezTo>
                    <a:pt x="5948" y="2647"/>
                    <a:pt x="5955" y="2660"/>
                    <a:pt x="5955" y="2679"/>
                  </a:cubicBezTo>
                  <a:cubicBezTo>
                    <a:pt x="5955" y="2849"/>
                    <a:pt x="5955" y="3025"/>
                    <a:pt x="5961" y="3195"/>
                  </a:cubicBezTo>
                  <a:cubicBezTo>
                    <a:pt x="5955" y="3277"/>
                    <a:pt x="5955" y="3365"/>
                    <a:pt x="5961" y="3447"/>
                  </a:cubicBezTo>
                  <a:cubicBezTo>
                    <a:pt x="5948" y="3459"/>
                    <a:pt x="5929" y="3466"/>
                    <a:pt x="5911" y="3466"/>
                  </a:cubicBezTo>
                  <a:lnTo>
                    <a:pt x="5577" y="3466"/>
                  </a:lnTo>
                  <a:cubicBezTo>
                    <a:pt x="5564" y="3466"/>
                    <a:pt x="5564" y="3453"/>
                    <a:pt x="5552" y="3447"/>
                  </a:cubicBezTo>
                  <a:cubicBezTo>
                    <a:pt x="5571" y="3428"/>
                    <a:pt x="5552" y="3396"/>
                    <a:pt x="5552" y="3371"/>
                  </a:cubicBezTo>
                  <a:cubicBezTo>
                    <a:pt x="5552" y="3289"/>
                    <a:pt x="5558" y="3214"/>
                    <a:pt x="5558" y="3138"/>
                  </a:cubicBezTo>
                  <a:cubicBezTo>
                    <a:pt x="5558" y="2937"/>
                    <a:pt x="5552" y="2736"/>
                    <a:pt x="5558" y="2534"/>
                  </a:cubicBezTo>
                  <a:cubicBezTo>
                    <a:pt x="5571" y="2513"/>
                    <a:pt x="5596" y="2503"/>
                    <a:pt x="5622" y="2503"/>
                  </a:cubicBezTo>
                  <a:close/>
                  <a:moveTo>
                    <a:pt x="5289" y="2858"/>
                  </a:moveTo>
                  <a:cubicBezTo>
                    <a:pt x="5295" y="2858"/>
                    <a:pt x="5300" y="2859"/>
                    <a:pt x="5306" y="2861"/>
                  </a:cubicBezTo>
                  <a:cubicBezTo>
                    <a:pt x="5313" y="3050"/>
                    <a:pt x="5306" y="3239"/>
                    <a:pt x="5306" y="3422"/>
                  </a:cubicBezTo>
                  <a:cubicBezTo>
                    <a:pt x="5306" y="3441"/>
                    <a:pt x="5306" y="3466"/>
                    <a:pt x="5288" y="3466"/>
                  </a:cubicBezTo>
                  <a:cubicBezTo>
                    <a:pt x="5264" y="3468"/>
                    <a:pt x="5240" y="3470"/>
                    <a:pt x="5215" y="3470"/>
                  </a:cubicBezTo>
                  <a:cubicBezTo>
                    <a:pt x="5180" y="3470"/>
                    <a:pt x="5144" y="3467"/>
                    <a:pt x="5111" y="3459"/>
                  </a:cubicBezTo>
                  <a:lnTo>
                    <a:pt x="5118" y="3459"/>
                  </a:lnTo>
                  <a:lnTo>
                    <a:pt x="5118" y="2937"/>
                  </a:lnTo>
                  <a:cubicBezTo>
                    <a:pt x="5123" y="2921"/>
                    <a:pt x="5136" y="2910"/>
                    <a:pt x="5155" y="2910"/>
                  </a:cubicBezTo>
                  <a:cubicBezTo>
                    <a:pt x="5159" y="2910"/>
                    <a:pt x="5163" y="2911"/>
                    <a:pt x="5168" y="2912"/>
                  </a:cubicBezTo>
                  <a:cubicBezTo>
                    <a:pt x="5171" y="2914"/>
                    <a:pt x="5175" y="2915"/>
                    <a:pt x="5179" y="2915"/>
                  </a:cubicBezTo>
                  <a:cubicBezTo>
                    <a:pt x="5196" y="2915"/>
                    <a:pt x="5214" y="2896"/>
                    <a:pt x="5225" y="2880"/>
                  </a:cubicBezTo>
                  <a:cubicBezTo>
                    <a:pt x="5250" y="2875"/>
                    <a:pt x="5267" y="2858"/>
                    <a:pt x="5289" y="2858"/>
                  </a:cubicBezTo>
                  <a:close/>
                  <a:moveTo>
                    <a:pt x="4878" y="2822"/>
                  </a:moveTo>
                  <a:cubicBezTo>
                    <a:pt x="4883" y="2822"/>
                    <a:pt x="4887" y="2823"/>
                    <a:pt x="4891" y="2824"/>
                  </a:cubicBezTo>
                  <a:cubicBezTo>
                    <a:pt x="4910" y="2830"/>
                    <a:pt x="4929" y="2843"/>
                    <a:pt x="4941" y="2861"/>
                  </a:cubicBezTo>
                  <a:cubicBezTo>
                    <a:pt x="4929" y="2931"/>
                    <a:pt x="4941" y="3006"/>
                    <a:pt x="4941" y="3082"/>
                  </a:cubicBezTo>
                  <a:lnTo>
                    <a:pt x="4941" y="3403"/>
                  </a:lnTo>
                  <a:cubicBezTo>
                    <a:pt x="4941" y="3428"/>
                    <a:pt x="4941" y="3453"/>
                    <a:pt x="4929" y="3478"/>
                  </a:cubicBezTo>
                  <a:cubicBezTo>
                    <a:pt x="4897" y="3478"/>
                    <a:pt x="4866" y="3472"/>
                    <a:pt x="4841" y="3466"/>
                  </a:cubicBezTo>
                  <a:lnTo>
                    <a:pt x="4841" y="2868"/>
                  </a:lnTo>
                  <a:cubicBezTo>
                    <a:pt x="4830" y="2836"/>
                    <a:pt x="4855" y="2822"/>
                    <a:pt x="4878" y="2822"/>
                  </a:cubicBezTo>
                  <a:close/>
                  <a:moveTo>
                    <a:pt x="6402" y="4498"/>
                  </a:moveTo>
                  <a:cubicBezTo>
                    <a:pt x="6420" y="4718"/>
                    <a:pt x="6408" y="4945"/>
                    <a:pt x="6427" y="5165"/>
                  </a:cubicBezTo>
                  <a:lnTo>
                    <a:pt x="6427" y="5303"/>
                  </a:lnTo>
                  <a:cubicBezTo>
                    <a:pt x="6433" y="5385"/>
                    <a:pt x="6433" y="5473"/>
                    <a:pt x="6433" y="5561"/>
                  </a:cubicBezTo>
                  <a:cubicBezTo>
                    <a:pt x="6439" y="5650"/>
                    <a:pt x="6439" y="5738"/>
                    <a:pt x="6433" y="5832"/>
                  </a:cubicBezTo>
                  <a:cubicBezTo>
                    <a:pt x="6433" y="5844"/>
                    <a:pt x="6438" y="5883"/>
                    <a:pt x="6419" y="5883"/>
                  </a:cubicBezTo>
                  <a:cubicBezTo>
                    <a:pt x="6417" y="5883"/>
                    <a:pt x="6416" y="5883"/>
                    <a:pt x="6414" y="5882"/>
                  </a:cubicBezTo>
                  <a:lnTo>
                    <a:pt x="6414" y="5876"/>
                  </a:lnTo>
                  <a:cubicBezTo>
                    <a:pt x="6408" y="5813"/>
                    <a:pt x="6414" y="5744"/>
                    <a:pt x="6408" y="5681"/>
                  </a:cubicBezTo>
                  <a:cubicBezTo>
                    <a:pt x="6408" y="5580"/>
                    <a:pt x="6408" y="5480"/>
                    <a:pt x="6389" y="5379"/>
                  </a:cubicBezTo>
                  <a:cubicBezTo>
                    <a:pt x="6389" y="5234"/>
                    <a:pt x="6395" y="5083"/>
                    <a:pt x="6389" y="4932"/>
                  </a:cubicBezTo>
                  <a:cubicBezTo>
                    <a:pt x="6402" y="4806"/>
                    <a:pt x="6389" y="4680"/>
                    <a:pt x="6389" y="4561"/>
                  </a:cubicBezTo>
                  <a:cubicBezTo>
                    <a:pt x="6389" y="4536"/>
                    <a:pt x="6389" y="4510"/>
                    <a:pt x="6402" y="4498"/>
                  </a:cubicBezTo>
                  <a:close/>
                  <a:moveTo>
                    <a:pt x="5951" y="4425"/>
                  </a:moveTo>
                  <a:cubicBezTo>
                    <a:pt x="5971" y="4425"/>
                    <a:pt x="5992" y="4430"/>
                    <a:pt x="6011" y="4441"/>
                  </a:cubicBezTo>
                  <a:lnTo>
                    <a:pt x="6011" y="4473"/>
                  </a:lnTo>
                  <a:cubicBezTo>
                    <a:pt x="6043" y="4479"/>
                    <a:pt x="6081" y="4485"/>
                    <a:pt x="6112" y="4485"/>
                  </a:cubicBezTo>
                  <a:cubicBezTo>
                    <a:pt x="6125" y="4536"/>
                    <a:pt x="6131" y="4586"/>
                    <a:pt x="6125" y="4643"/>
                  </a:cubicBezTo>
                  <a:cubicBezTo>
                    <a:pt x="6131" y="4718"/>
                    <a:pt x="6131" y="4800"/>
                    <a:pt x="6125" y="4882"/>
                  </a:cubicBezTo>
                  <a:cubicBezTo>
                    <a:pt x="6131" y="4989"/>
                    <a:pt x="6131" y="5096"/>
                    <a:pt x="6131" y="5203"/>
                  </a:cubicBezTo>
                  <a:cubicBezTo>
                    <a:pt x="6131" y="5429"/>
                    <a:pt x="6143" y="5662"/>
                    <a:pt x="6137" y="5895"/>
                  </a:cubicBezTo>
                  <a:lnTo>
                    <a:pt x="5911" y="5895"/>
                  </a:lnTo>
                  <a:cubicBezTo>
                    <a:pt x="5892" y="5706"/>
                    <a:pt x="5904" y="5517"/>
                    <a:pt x="5892" y="5322"/>
                  </a:cubicBezTo>
                  <a:cubicBezTo>
                    <a:pt x="5892" y="5052"/>
                    <a:pt x="5879" y="4775"/>
                    <a:pt x="5873" y="4498"/>
                  </a:cubicBezTo>
                  <a:cubicBezTo>
                    <a:pt x="5873" y="4485"/>
                    <a:pt x="5873" y="4466"/>
                    <a:pt x="5873" y="4448"/>
                  </a:cubicBezTo>
                  <a:cubicBezTo>
                    <a:pt x="5898" y="4433"/>
                    <a:pt x="5924" y="4425"/>
                    <a:pt x="5951" y="4425"/>
                  </a:cubicBezTo>
                  <a:close/>
                  <a:moveTo>
                    <a:pt x="2814" y="4781"/>
                  </a:moveTo>
                  <a:cubicBezTo>
                    <a:pt x="2827" y="4850"/>
                    <a:pt x="2814" y="4920"/>
                    <a:pt x="2820" y="4982"/>
                  </a:cubicBezTo>
                  <a:cubicBezTo>
                    <a:pt x="2827" y="5052"/>
                    <a:pt x="2820" y="5140"/>
                    <a:pt x="2827" y="5215"/>
                  </a:cubicBezTo>
                  <a:lnTo>
                    <a:pt x="2827" y="5914"/>
                  </a:lnTo>
                  <a:cubicBezTo>
                    <a:pt x="2822" y="5924"/>
                    <a:pt x="2816" y="5927"/>
                    <a:pt x="2809" y="5927"/>
                  </a:cubicBezTo>
                  <a:cubicBezTo>
                    <a:pt x="2799" y="5927"/>
                    <a:pt x="2788" y="5920"/>
                    <a:pt x="2776" y="5920"/>
                  </a:cubicBezTo>
                  <a:cubicBezTo>
                    <a:pt x="2736" y="5920"/>
                    <a:pt x="2700" y="5928"/>
                    <a:pt x="2664" y="5928"/>
                  </a:cubicBezTo>
                  <a:cubicBezTo>
                    <a:pt x="2655" y="5928"/>
                    <a:pt x="2647" y="5928"/>
                    <a:pt x="2638" y="5927"/>
                  </a:cubicBezTo>
                  <a:cubicBezTo>
                    <a:pt x="2588" y="5927"/>
                    <a:pt x="2613" y="5870"/>
                    <a:pt x="2606" y="5845"/>
                  </a:cubicBezTo>
                  <a:cubicBezTo>
                    <a:pt x="2619" y="5662"/>
                    <a:pt x="2600" y="5480"/>
                    <a:pt x="2606" y="5303"/>
                  </a:cubicBezTo>
                  <a:lnTo>
                    <a:pt x="2600" y="5303"/>
                  </a:lnTo>
                  <a:lnTo>
                    <a:pt x="2600" y="4844"/>
                  </a:lnTo>
                  <a:cubicBezTo>
                    <a:pt x="2606" y="4830"/>
                    <a:pt x="2616" y="4826"/>
                    <a:pt x="2628" y="4826"/>
                  </a:cubicBezTo>
                  <a:cubicBezTo>
                    <a:pt x="2644" y="4826"/>
                    <a:pt x="2662" y="4833"/>
                    <a:pt x="2679" y="4833"/>
                  </a:cubicBezTo>
                  <a:cubicBezTo>
                    <a:pt x="2690" y="4833"/>
                    <a:pt x="2700" y="4830"/>
                    <a:pt x="2707" y="4819"/>
                  </a:cubicBezTo>
                  <a:cubicBezTo>
                    <a:pt x="2732" y="4794"/>
                    <a:pt x="2776" y="4781"/>
                    <a:pt x="2814" y="4781"/>
                  </a:cubicBezTo>
                  <a:close/>
                  <a:moveTo>
                    <a:pt x="4876" y="5457"/>
                  </a:moveTo>
                  <a:cubicBezTo>
                    <a:pt x="4898" y="5457"/>
                    <a:pt x="4915" y="5476"/>
                    <a:pt x="4935" y="5486"/>
                  </a:cubicBezTo>
                  <a:cubicBezTo>
                    <a:pt x="4992" y="5530"/>
                    <a:pt x="5048" y="5574"/>
                    <a:pt x="5099" y="5631"/>
                  </a:cubicBezTo>
                  <a:cubicBezTo>
                    <a:pt x="5136" y="5656"/>
                    <a:pt x="5118" y="5700"/>
                    <a:pt x="5124" y="5738"/>
                  </a:cubicBezTo>
                  <a:cubicBezTo>
                    <a:pt x="5136" y="5895"/>
                    <a:pt x="5136" y="6052"/>
                    <a:pt x="5130" y="6210"/>
                  </a:cubicBezTo>
                  <a:lnTo>
                    <a:pt x="4872" y="6210"/>
                  </a:lnTo>
                  <a:cubicBezTo>
                    <a:pt x="4872" y="6096"/>
                    <a:pt x="4872" y="5983"/>
                    <a:pt x="4866" y="5870"/>
                  </a:cubicBezTo>
                  <a:cubicBezTo>
                    <a:pt x="4860" y="5738"/>
                    <a:pt x="4860" y="5599"/>
                    <a:pt x="4860" y="5461"/>
                  </a:cubicBezTo>
                  <a:cubicBezTo>
                    <a:pt x="4866" y="5458"/>
                    <a:pt x="4871" y="5457"/>
                    <a:pt x="4876" y="5457"/>
                  </a:cubicBezTo>
                  <a:close/>
                  <a:moveTo>
                    <a:pt x="4265" y="5269"/>
                  </a:moveTo>
                  <a:cubicBezTo>
                    <a:pt x="4298" y="5269"/>
                    <a:pt x="4331" y="5272"/>
                    <a:pt x="4362" y="5278"/>
                  </a:cubicBezTo>
                  <a:cubicBezTo>
                    <a:pt x="4366" y="5277"/>
                    <a:pt x="4369" y="5277"/>
                    <a:pt x="4372" y="5277"/>
                  </a:cubicBezTo>
                  <a:cubicBezTo>
                    <a:pt x="4388" y="5277"/>
                    <a:pt x="4402" y="5288"/>
                    <a:pt x="4413" y="5303"/>
                  </a:cubicBezTo>
                  <a:cubicBezTo>
                    <a:pt x="4419" y="5530"/>
                    <a:pt x="4413" y="5763"/>
                    <a:pt x="4419" y="5996"/>
                  </a:cubicBezTo>
                  <a:cubicBezTo>
                    <a:pt x="4425" y="6065"/>
                    <a:pt x="4419" y="6141"/>
                    <a:pt x="4413" y="6216"/>
                  </a:cubicBezTo>
                  <a:lnTo>
                    <a:pt x="4092" y="6216"/>
                  </a:lnTo>
                  <a:cubicBezTo>
                    <a:pt x="4098" y="6185"/>
                    <a:pt x="4136" y="6166"/>
                    <a:pt x="4136" y="6134"/>
                  </a:cubicBezTo>
                  <a:cubicBezTo>
                    <a:pt x="4148" y="6081"/>
                    <a:pt x="4109" y="6033"/>
                    <a:pt x="4062" y="6033"/>
                  </a:cubicBezTo>
                  <a:cubicBezTo>
                    <a:pt x="4060" y="6033"/>
                    <a:pt x="4057" y="6033"/>
                    <a:pt x="4054" y="6034"/>
                  </a:cubicBezTo>
                  <a:cubicBezTo>
                    <a:pt x="4043" y="6034"/>
                    <a:pt x="4032" y="6033"/>
                    <a:pt x="4021" y="6033"/>
                  </a:cubicBezTo>
                  <a:cubicBezTo>
                    <a:pt x="3999" y="6033"/>
                    <a:pt x="3976" y="6036"/>
                    <a:pt x="3960" y="6052"/>
                  </a:cubicBezTo>
                  <a:cubicBezTo>
                    <a:pt x="3941" y="6078"/>
                    <a:pt x="3928" y="6115"/>
                    <a:pt x="3934" y="6147"/>
                  </a:cubicBezTo>
                  <a:cubicBezTo>
                    <a:pt x="3947" y="6172"/>
                    <a:pt x="3960" y="6191"/>
                    <a:pt x="3960" y="6216"/>
                  </a:cubicBezTo>
                  <a:lnTo>
                    <a:pt x="3336" y="6216"/>
                  </a:lnTo>
                  <a:cubicBezTo>
                    <a:pt x="3324" y="6147"/>
                    <a:pt x="3318" y="6071"/>
                    <a:pt x="3324" y="6002"/>
                  </a:cubicBezTo>
                  <a:cubicBezTo>
                    <a:pt x="3318" y="5945"/>
                    <a:pt x="3362" y="5908"/>
                    <a:pt x="3381" y="5864"/>
                  </a:cubicBezTo>
                  <a:cubicBezTo>
                    <a:pt x="3450" y="5763"/>
                    <a:pt x="3525" y="5662"/>
                    <a:pt x="3613" y="5574"/>
                  </a:cubicBezTo>
                  <a:cubicBezTo>
                    <a:pt x="3664" y="5524"/>
                    <a:pt x="3739" y="5499"/>
                    <a:pt x="3777" y="5436"/>
                  </a:cubicBezTo>
                  <a:cubicBezTo>
                    <a:pt x="3808" y="5429"/>
                    <a:pt x="3840" y="5410"/>
                    <a:pt x="3865" y="5392"/>
                  </a:cubicBezTo>
                  <a:cubicBezTo>
                    <a:pt x="3922" y="5366"/>
                    <a:pt x="3972" y="5335"/>
                    <a:pt x="4022" y="5316"/>
                  </a:cubicBezTo>
                  <a:cubicBezTo>
                    <a:pt x="4073" y="5303"/>
                    <a:pt x="4117" y="5285"/>
                    <a:pt x="4167" y="5278"/>
                  </a:cubicBezTo>
                  <a:cubicBezTo>
                    <a:pt x="4199" y="5272"/>
                    <a:pt x="4232" y="5269"/>
                    <a:pt x="4265" y="5269"/>
                  </a:cubicBezTo>
                  <a:close/>
                  <a:moveTo>
                    <a:pt x="1854" y="4810"/>
                  </a:moveTo>
                  <a:cubicBezTo>
                    <a:pt x="1891" y="4810"/>
                    <a:pt x="1928" y="4831"/>
                    <a:pt x="1964" y="4831"/>
                  </a:cubicBezTo>
                  <a:lnTo>
                    <a:pt x="1964" y="5171"/>
                  </a:lnTo>
                  <a:cubicBezTo>
                    <a:pt x="1971" y="5241"/>
                    <a:pt x="1977" y="5310"/>
                    <a:pt x="1971" y="5379"/>
                  </a:cubicBezTo>
                  <a:cubicBezTo>
                    <a:pt x="1971" y="5587"/>
                    <a:pt x="1971" y="5788"/>
                    <a:pt x="1977" y="5996"/>
                  </a:cubicBezTo>
                  <a:cubicBezTo>
                    <a:pt x="1983" y="6071"/>
                    <a:pt x="1983" y="6147"/>
                    <a:pt x="1977" y="6222"/>
                  </a:cubicBezTo>
                  <a:cubicBezTo>
                    <a:pt x="1955" y="6225"/>
                    <a:pt x="1933" y="6227"/>
                    <a:pt x="1912" y="6227"/>
                  </a:cubicBezTo>
                  <a:cubicBezTo>
                    <a:pt x="1890" y="6227"/>
                    <a:pt x="1870" y="6225"/>
                    <a:pt x="1851" y="6222"/>
                  </a:cubicBezTo>
                  <a:lnTo>
                    <a:pt x="1851" y="5700"/>
                  </a:lnTo>
                  <a:cubicBezTo>
                    <a:pt x="1832" y="5505"/>
                    <a:pt x="1845" y="5310"/>
                    <a:pt x="1839" y="5115"/>
                  </a:cubicBezTo>
                  <a:cubicBezTo>
                    <a:pt x="1845" y="5011"/>
                    <a:pt x="1833" y="4914"/>
                    <a:pt x="1838" y="4811"/>
                  </a:cubicBezTo>
                  <a:lnTo>
                    <a:pt x="1838" y="4811"/>
                  </a:lnTo>
                  <a:cubicBezTo>
                    <a:pt x="1843" y="4810"/>
                    <a:pt x="1849" y="4810"/>
                    <a:pt x="1854" y="4810"/>
                  </a:cubicBezTo>
                  <a:close/>
                  <a:moveTo>
                    <a:pt x="2386" y="7991"/>
                  </a:moveTo>
                  <a:cubicBezTo>
                    <a:pt x="2380" y="8003"/>
                    <a:pt x="2380" y="8010"/>
                    <a:pt x="2380" y="8016"/>
                  </a:cubicBezTo>
                  <a:lnTo>
                    <a:pt x="2411" y="8016"/>
                  </a:lnTo>
                  <a:lnTo>
                    <a:pt x="2392" y="7991"/>
                  </a:lnTo>
                  <a:close/>
                  <a:moveTo>
                    <a:pt x="4770" y="8054"/>
                  </a:moveTo>
                  <a:lnTo>
                    <a:pt x="4770" y="8054"/>
                  </a:lnTo>
                  <a:cubicBezTo>
                    <a:pt x="4771" y="8056"/>
                    <a:pt x="4771" y="8058"/>
                    <a:pt x="4771" y="8060"/>
                  </a:cubicBezTo>
                  <a:cubicBezTo>
                    <a:pt x="4771" y="8058"/>
                    <a:pt x="4771" y="8056"/>
                    <a:pt x="4770" y="8054"/>
                  </a:cubicBezTo>
                  <a:close/>
                  <a:moveTo>
                    <a:pt x="3822" y="1"/>
                  </a:moveTo>
                  <a:cubicBezTo>
                    <a:pt x="3805" y="1"/>
                    <a:pt x="3790" y="4"/>
                    <a:pt x="3777" y="17"/>
                  </a:cubicBezTo>
                  <a:cubicBezTo>
                    <a:pt x="3796" y="54"/>
                    <a:pt x="3790" y="99"/>
                    <a:pt x="3764" y="136"/>
                  </a:cubicBezTo>
                  <a:cubicBezTo>
                    <a:pt x="3752" y="149"/>
                    <a:pt x="3758" y="174"/>
                    <a:pt x="3752" y="193"/>
                  </a:cubicBezTo>
                  <a:cubicBezTo>
                    <a:pt x="3733" y="206"/>
                    <a:pt x="3714" y="231"/>
                    <a:pt x="3714" y="262"/>
                  </a:cubicBezTo>
                  <a:cubicBezTo>
                    <a:pt x="3720" y="287"/>
                    <a:pt x="3746" y="313"/>
                    <a:pt x="3771" y="325"/>
                  </a:cubicBezTo>
                  <a:lnTo>
                    <a:pt x="3771" y="344"/>
                  </a:lnTo>
                  <a:cubicBezTo>
                    <a:pt x="3746" y="357"/>
                    <a:pt x="3708" y="369"/>
                    <a:pt x="3708" y="407"/>
                  </a:cubicBezTo>
                  <a:cubicBezTo>
                    <a:pt x="3714" y="438"/>
                    <a:pt x="3727" y="464"/>
                    <a:pt x="3752" y="482"/>
                  </a:cubicBezTo>
                  <a:cubicBezTo>
                    <a:pt x="3752" y="514"/>
                    <a:pt x="3720" y="520"/>
                    <a:pt x="3702" y="533"/>
                  </a:cubicBezTo>
                  <a:cubicBezTo>
                    <a:pt x="3626" y="564"/>
                    <a:pt x="3563" y="615"/>
                    <a:pt x="3488" y="640"/>
                  </a:cubicBezTo>
                  <a:cubicBezTo>
                    <a:pt x="3406" y="671"/>
                    <a:pt x="3330" y="715"/>
                    <a:pt x="3261" y="759"/>
                  </a:cubicBezTo>
                  <a:cubicBezTo>
                    <a:pt x="3198" y="791"/>
                    <a:pt x="3135" y="816"/>
                    <a:pt x="3066" y="841"/>
                  </a:cubicBezTo>
                  <a:cubicBezTo>
                    <a:pt x="3028" y="854"/>
                    <a:pt x="2990" y="879"/>
                    <a:pt x="2953" y="892"/>
                  </a:cubicBezTo>
                  <a:cubicBezTo>
                    <a:pt x="2896" y="910"/>
                    <a:pt x="2852" y="929"/>
                    <a:pt x="2801" y="954"/>
                  </a:cubicBezTo>
                  <a:cubicBezTo>
                    <a:pt x="2720" y="992"/>
                    <a:pt x="2638" y="1017"/>
                    <a:pt x="2550" y="1036"/>
                  </a:cubicBezTo>
                  <a:cubicBezTo>
                    <a:pt x="2512" y="1049"/>
                    <a:pt x="2481" y="1055"/>
                    <a:pt x="2443" y="1055"/>
                  </a:cubicBezTo>
                  <a:cubicBezTo>
                    <a:pt x="2418" y="1068"/>
                    <a:pt x="2386" y="1074"/>
                    <a:pt x="2355" y="1074"/>
                  </a:cubicBezTo>
                  <a:cubicBezTo>
                    <a:pt x="2304" y="1074"/>
                    <a:pt x="2254" y="1080"/>
                    <a:pt x="2204" y="1093"/>
                  </a:cubicBezTo>
                  <a:cubicBezTo>
                    <a:pt x="2185" y="1074"/>
                    <a:pt x="2166" y="1055"/>
                    <a:pt x="2141" y="1049"/>
                  </a:cubicBezTo>
                  <a:cubicBezTo>
                    <a:pt x="2141" y="1024"/>
                    <a:pt x="2134" y="992"/>
                    <a:pt x="2160" y="973"/>
                  </a:cubicBezTo>
                  <a:cubicBezTo>
                    <a:pt x="2178" y="961"/>
                    <a:pt x="2191" y="954"/>
                    <a:pt x="2191" y="936"/>
                  </a:cubicBezTo>
                  <a:cubicBezTo>
                    <a:pt x="2166" y="910"/>
                    <a:pt x="2134" y="898"/>
                    <a:pt x="2097" y="898"/>
                  </a:cubicBezTo>
                  <a:cubicBezTo>
                    <a:pt x="2059" y="992"/>
                    <a:pt x="2059" y="1093"/>
                    <a:pt x="2097" y="1187"/>
                  </a:cubicBezTo>
                  <a:lnTo>
                    <a:pt x="2065" y="1194"/>
                  </a:lnTo>
                  <a:cubicBezTo>
                    <a:pt x="2055" y="1197"/>
                    <a:pt x="2044" y="1198"/>
                    <a:pt x="2034" y="1198"/>
                  </a:cubicBezTo>
                  <a:cubicBezTo>
                    <a:pt x="1983" y="1198"/>
                    <a:pt x="1937" y="1163"/>
                    <a:pt x="1895" y="1137"/>
                  </a:cubicBezTo>
                  <a:cubicBezTo>
                    <a:pt x="1847" y="1116"/>
                    <a:pt x="1813" y="1076"/>
                    <a:pt x="1769" y="1076"/>
                  </a:cubicBezTo>
                  <a:cubicBezTo>
                    <a:pt x="1761" y="1076"/>
                    <a:pt x="1753" y="1077"/>
                    <a:pt x="1744" y="1080"/>
                  </a:cubicBezTo>
                  <a:cubicBezTo>
                    <a:pt x="1713" y="1068"/>
                    <a:pt x="1681" y="1055"/>
                    <a:pt x="1656" y="1030"/>
                  </a:cubicBezTo>
                  <a:cubicBezTo>
                    <a:pt x="1599" y="1005"/>
                    <a:pt x="1555" y="967"/>
                    <a:pt x="1505" y="942"/>
                  </a:cubicBezTo>
                  <a:cubicBezTo>
                    <a:pt x="1455" y="917"/>
                    <a:pt x="1411" y="879"/>
                    <a:pt x="1385" y="835"/>
                  </a:cubicBezTo>
                  <a:cubicBezTo>
                    <a:pt x="1316" y="791"/>
                    <a:pt x="1278" y="709"/>
                    <a:pt x="1222" y="659"/>
                  </a:cubicBezTo>
                  <a:cubicBezTo>
                    <a:pt x="1203" y="665"/>
                    <a:pt x="1184" y="665"/>
                    <a:pt x="1165" y="678"/>
                  </a:cubicBezTo>
                  <a:cubicBezTo>
                    <a:pt x="1178" y="690"/>
                    <a:pt x="1184" y="709"/>
                    <a:pt x="1190" y="722"/>
                  </a:cubicBezTo>
                  <a:cubicBezTo>
                    <a:pt x="1178" y="740"/>
                    <a:pt x="1165" y="753"/>
                    <a:pt x="1153" y="772"/>
                  </a:cubicBezTo>
                  <a:lnTo>
                    <a:pt x="1171" y="816"/>
                  </a:lnTo>
                  <a:lnTo>
                    <a:pt x="1146" y="847"/>
                  </a:lnTo>
                  <a:cubicBezTo>
                    <a:pt x="1178" y="904"/>
                    <a:pt x="1153" y="967"/>
                    <a:pt x="1178" y="1017"/>
                  </a:cubicBezTo>
                  <a:cubicBezTo>
                    <a:pt x="1184" y="1049"/>
                    <a:pt x="1171" y="1080"/>
                    <a:pt x="1197" y="1099"/>
                  </a:cubicBezTo>
                  <a:cubicBezTo>
                    <a:pt x="1222" y="1118"/>
                    <a:pt x="1209" y="1162"/>
                    <a:pt x="1222" y="1194"/>
                  </a:cubicBezTo>
                  <a:cubicBezTo>
                    <a:pt x="1260" y="1194"/>
                    <a:pt x="1253" y="1238"/>
                    <a:pt x="1260" y="1269"/>
                  </a:cubicBezTo>
                  <a:cubicBezTo>
                    <a:pt x="1260" y="1301"/>
                    <a:pt x="1285" y="1294"/>
                    <a:pt x="1297" y="1307"/>
                  </a:cubicBezTo>
                  <a:cubicBezTo>
                    <a:pt x="1297" y="1338"/>
                    <a:pt x="1297" y="1376"/>
                    <a:pt x="1304" y="1408"/>
                  </a:cubicBezTo>
                  <a:lnTo>
                    <a:pt x="1335" y="1433"/>
                  </a:lnTo>
                  <a:cubicBezTo>
                    <a:pt x="1335" y="1452"/>
                    <a:pt x="1335" y="1477"/>
                    <a:pt x="1341" y="1502"/>
                  </a:cubicBezTo>
                  <a:lnTo>
                    <a:pt x="1373" y="1502"/>
                  </a:lnTo>
                  <a:cubicBezTo>
                    <a:pt x="1373" y="1527"/>
                    <a:pt x="1373" y="1552"/>
                    <a:pt x="1373" y="1578"/>
                  </a:cubicBezTo>
                  <a:cubicBezTo>
                    <a:pt x="1385" y="1590"/>
                    <a:pt x="1398" y="1596"/>
                    <a:pt x="1411" y="1609"/>
                  </a:cubicBezTo>
                  <a:cubicBezTo>
                    <a:pt x="1417" y="1634"/>
                    <a:pt x="1404" y="1666"/>
                    <a:pt x="1417" y="1685"/>
                  </a:cubicBezTo>
                  <a:cubicBezTo>
                    <a:pt x="1436" y="1710"/>
                    <a:pt x="1429" y="1741"/>
                    <a:pt x="1404" y="1760"/>
                  </a:cubicBezTo>
                  <a:cubicBezTo>
                    <a:pt x="1385" y="1779"/>
                    <a:pt x="1398" y="1804"/>
                    <a:pt x="1417" y="1810"/>
                  </a:cubicBezTo>
                  <a:cubicBezTo>
                    <a:pt x="1404" y="1842"/>
                    <a:pt x="1354" y="1842"/>
                    <a:pt x="1341" y="1873"/>
                  </a:cubicBezTo>
                  <a:cubicBezTo>
                    <a:pt x="1354" y="1917"/>
                    <a:pt x="1354" y="1961"/>
                    <a:pt x="1341" y="2006"/>
                  </a:cubicBezTo>
                  <a:cubicBezTo>
                    <a:pt x="1329" y="2037"/>
                    <a:pt x="1310" y="2062"/>
                    <a:pt x="1278" y="2087"/>
                  </a:cubicBezTo>
                  <a:cubicBezTo>
                    <a:pt x="1244" y="2091"/>
                    <a:pt x="1209" y="2092"/>
                    <a:pt x="1175" y="2092"/>
                  </a:cubicBezTo>
                  <a:cubicBezTo>
                    <a:pt x="1140" y="2092"/>
                    <a:pt x="1105" y="2091"/>
                    <a:pt x="1071" y="2087"/>
                  </a:cubicBezTo>
                  <a:cubicBezTo>
                    <a:pt x="957" y="2068"/>
                    <a:pt x="850" y="2068"/>
                    <a:pt x="737" y="2050"/>
                  </a:cubicBezTo>
                  <a:cubicBezTo>
                    <a:pt x="708" y="2050"/>
                    <a:pt x="678" y="2038"/>
                    <a:pt x="649" y="2038"/>
                  </a:cubicBezTo>
                  <a:cubicBezTo>
                    <a:pt x="634" y="2038"/>
                    <a:pt x="620" y="2041"/>
                    <a:pt x="605" y="2050"/>
                  </a:cubicBezTo>
                  <a:cubicBezTo>
                    <a:pt x="555" y="2050"/>
                    <a:pt x="517" y="2024"/>
                    <a:pt x="473" y="2018"/>
                  </a:cubicBezTo>
                  <a:cubicBezTo>
                    <a:pt x="466" y="2050"/>
                    <a:pt x="460" y="2081"/>
                    <a:pt x="460" y="2113"/>
                  </a:cubicBezTo>
                  <a:cubicBezTo>
                    <a:pt x="492" y="2131"/>
                    <a:pt x="485" y="2169"/>
                    <a:pt x="492" y="2194"/>
                  </a:cubicBezTo>
                  <a:cubicBezTo>
                    <a:pt x="511" y="2207"/>
                    <a:pt x="529" y="2220"/>
                    <a:pt x="542" y="2232"/>
                  </a:cubicBezTo>
                  <a:lnTo>
                    <a:pt x="573" y="2245"/>
                  </a:lnTo>
                  <a:cubicBezTo>
                    <a:pt x="580" y="2257"/>
                    <a:pt x="580" y="2276"/>
                    <a:pt x="592" y="2282"/>
                  </a:cubicBezTo>
                  <a:cubicBezTo>
                    <a:pt x="636" y="2308"/>
                    <a:pt x="668" y="2352"/>
                    <a:pt x="706" y="2377"/>
                  </a:cubicBezTo>
                  <a:cubicBezTo>
                    <a:pt x="718" y="2396"/>
                    <a:pt x="737" y="2415"/>
                    <a:pt x="756" y="2421"/>
                  </a:cubicBezTo>
                  <a:cubicBezTo>
                    <a:pt x="762" y="2427"/>
                    <a:pt x="769" y="2440"/>
                    <a:pt x="775" y="2452"/>
                  </a:cubicBezTo>
                  <a:lnTo>
                    <a:pt x="800" y="2459"/>
                  </a:lnTo>
                  <a:cubicBezTo>
                    <a:pt x="811" y="2481"/>
                    <a:pt x="828" y="2504"/>
                    <a:pt x="853" y="2504"/>
                  </a:cubicBezTo>
                  <a:cubicBezTo>
                    <a:pt x="857" y="2504"/>
                    <a:pt x="860" y="2503"/>
                    <a:pt x="863" y="2503"/>
                  </a:cubicBezTo>
                  <a:cubicBezTo>
                    <a:pt x="863" y="2528"/>
                    <a:pt x="882" y="2553"/>
                    <a:pt x="913" y="2559"/>
                  </a:cubicBezTo>
                  <a:cubicBezTo>
                    <a:pt x="932" y="2585"/>
                    <a:pt x="964" y="2585"/>
                    <a:pt x="983" y="2597"/>
                  </a:cubicBezTo>
                  <a:lnTo>
                    <a:pt x="1020" y="2597"/>
                  </a:lnTo>
                  <a:cubicBezTo>
                    <a:pt x="1058" y="2547"/>
                    <a:pt x="1108" y="2503"/>
                    <a:pt x="1178" y="2484"/>
                  </a:cubicBezTo>
                  <a:cubicBezTo>
                    <a:pt x="1180" y="2483"/>
                    <a:pt x="1183" y="2483"/>
                    <a:pt x="1185" y="2483"/>
                  </a:cubicBezTo>
                  <a:cubicBezTo>
                    <a:pt x="1198" y="2483"/>
                    <a:pt x="1205" y="2498"/>
                    <a:pt x="1215" y="2509"/>
                  </a:cubicBezTo>
                  <a:cubicBezTo>
                    <a:pt x="1223" y="2519"/>
                    <a:pt x="1233" y="2521"/>
                    <a:pt x="1243" y="2521"/>
                  </a:cubicBezTo>
                  <a:cubicBezTo>
                    <a:pt x="1250" y="2521"/>
                    <a:pt x="1257" y="2520"/>
                    <a:pt x="1264" y="2520"/>
                  </a:cubicBezTo>
                  <a:cubicBezTo>
                    <a:pt x="1274" y="2520"/>
                    <a:pt x="1283" y="2522"/>
                    <a:pt x="1291" y="2528"/>
                  </a:cubicBezTo>
                  <a:cubicBezTo>
                    <a:pt x="1316" y="2547"/>
                    <a:pt x="1329" y="2566"/>
                    <a:pt x="1348" y="2578"/>
                  </a:cubicBezTo>
                  <a:cubicBezTo>
                    <a:pt x="1360" y="2575"/>
                    <a:pt x="1373" y="2574"/>
                    <a:pt x="1385" y="2574"/>
                  </a:cubicBezTo>
                  <a:cubicBezTo>
                    <a:pt x="1398" y="2574"/>
                    <a:pt x="1411" y="2575"/>
                    <a:pt x="1423" y="2578"/>
                  </a:cubicBezTo>
                  <a:cubicBezTo>
                    <a:pt x="1429" y="2597"/>
                    <a:pt x="1436" y="2616"/>
                    <a:pt x="1436" y="2641"/>
                  </a:cubicBezTo>
                  <a:cubicBezTo>
                    <a:pt x="1448" y="2673"/>
                    <a:pt x="1411" y="2704"/>
                    <a:pt x="1417" y="2736"/>
                  </a:cubicBezTo>
                  <a:cubicBezTo>
                    <a:pt x="1454" y="2745"/>
                    <a:pt x="1487" y="2751"/>
                    <a:pt x="1522" y="2751"/>
                  </a:cubicBezTo>
                  <a:cubicBezTo>
                    <a:pt x="1535" y="2751"/>
                    <a:pt x="1548" y="2750"/>
                    <a:pt x="1562" y="2748"/>
                  </a:cubicBezTo>
                  <a:cubicBezTo>
                    <a:pt x="1580" y="2761"/>
                    <a:pt x="1599" y="2773"/>
                    <a:pt x="1625" y="2773"/>
                  </a:cubicBezTo>
                  <a:cubicBezTo>
                    <a:pt x="1656" y="2773"/>
                    <a:pt x="1669" y="2799"/>
                    <a:pt x="1694" y="2811"/>
                  </a:cubicBezTo>
                  <a:cubicBezTo>
                    <a:pt x="1698" y="2812"/>
                    <a:pt x="1702" y="2813"/>
                    <a:pt x="1706" y="2813"/>
                  </a:cubicBezTo>
                  <a:cubicBezTo>
                    <a:pt x="1730" y="2813"/>
                    <a:pt x="1753" y="2792"/>
                    <a:pt x="1775" y="2792"/>
                  </a:cubicBezTo>
                  <a:cubicBezTo>
                    <a:pt x="1784" y="2792"/>
                    <a:pt x="1793" y="2795"/>
                    <a:pt x="1801" y="2805"/>
                  </a:cubicBezTo>
                  <a:cubicBezTo>
                    <a:pt x="1820" y="2819"/>
                    <a:pt x="1842" y="2826"/>
                    <a:pt x="1865" y="2826"/>
                  </a:cubicBezTo>
                  <a:cubicBezTo>
                    <a:pt x="1873" y="2826"/>
                    <a:pt x="1881" y="2825"/>
                    <a:pt x="1889" y="2824"/>
                  </a:cubicBezTo>
                  <a:lnTo>
                    <a:pt x="1889" y="2824"/>
                  </a:lnTo>
                  <a:cubicBezTo>
                    <a:pt x="1876" y="2968"/>
                    <a:pt x="1889" y="3113"/>
                    <a:pt x="1876" y="3258"/>
                  </a:cubicBezTo>
                  <a:cubicBezTo>
                    <a:pt x="1870" y="3327"/>
                    <a:pt x="1876" y="3396"/>
                    <a:pt x="1870" y="3466"/>
                  </a:cubicBezTo>
                  <a:cubicBezTo>
                    <a:pt x="1847" y="3475"/>
                    <a:pt x="1821" y="3481"/>
                    <a:pt x="1793" y="3481"/>
                  </a:cubicBezTo>
                  <a:cubicBezTo>
                    <a:pt x="1783" y="3481"/>
                    <a:pt x="1773" y="3480"/>
                    <a:pt x="1763" y="3478"/>
                  </a:cubicBezTo>
                  <a:cubicBezTo>
                    <a:pt x="1746" y="3480"/>
                    <a:pt x="1729" y="3481"/>
                    <a:pt x="1713" y="3481"/>
                  </a:cubicBezTo>
                  <a:cubicBezTo>
                    <a:pt x="1679" y="3481"/>
                    <a:pt x="1646" y="3478"/>
                    <a:pt x="1612" y="3478"/>
                  </a:cubicBezTo>
                  <a:cubicBezTo>
                    <a:pt x="1536" y="3466"/>
                    <a:pt x="1461" y="3453"/>
                    <a:pt x="1385" y="3441"/>
                  </a:cubicBezTo>
                  <a:cubicBezTo>
                    <a:pt x="1367" y="3437"/>
                    <a:pt x="1349" y="3436"/>
                    <a:pt x="1332" y="3436"/>
                  </a:cubicBezTo>
                  <a:cubicBezTo>
                    <a:pt x="1315" y="3436"/>
                    <a:pt x="1297" y="3437"/>
                    <a:pt x="1278" y="3441"/>
                  </a:cubicBezTo>
                  <a:cubicBezTo>
                    <a:pt x="1253" y="3422"/>
                    <a:pt x="1215" y="3409"/>
                    <a:pt x="1178" y="3403"/>
                  </a:cubicBezTo>
                  <a:cubicBezTo>
                    <a:pt x="1146" y="3403"/>
                    <a:pt x="1115" y="3378"/>
                    <a:pt x="1077" y="3378"/>
                  </a:cubicBezTo>
                  <a:cubicBezTo>
                    <a:pt x="1058" y="3371"/>
                    <a:pt x="1039" y="3365"/>
                    <a:pt x="1020" y="3359"/>
                  </a:cubicBezTo>
                  <a:cubicBezTo>
                    <a:pt x="1001" y="3359"/>
                    <a:pt x="989" y="3352"/>
                    <a:pt x="976" y="3346"/>
                  </a:cubicBezTo>
                  <a:cubicBezTo>
                    <a:pt x="951" y="3334"/>
                    <a:pt x="932" y="3334"/>
                    <a:pt x="907" y="3327"/>
                  </a:cubicBezTo>
                  <a:cubicBezTo>
                    <a:pt x="876" y="3308"/>
                    <a:pt x="838" y="3283"/>
                    <a:pt x="794" y="3271"/>
                  </a:cubicBezTo>
                  <a:cubicBezTo>
                    <a:pt x="772" y="3248"/>
                    <a:pt x="740" y="3226"/>
                    <a:pt x="708" y="3226"/>
                  </a:cubicBezTo>
                  <a:cubicBezTo>
                    <a:pt x="694" y="3226"/>
                    <a:pt x="681" y="3230"/>
                    <a:pt x="668" y="3239"/>
                  </a:cubicBezTo>
                  <a:cubicBezTo>
                    <a:pt x="655" y="3264"/>
                    <a:pt x="687" y="3277"/>
                    <a:pt x="693" y="3289"/>
                  </a:cubicBezTo>
                  <a:cubicBezTo>
                    <a:pt x="680" y="3334"/>
                    <a:pt x="643" y="3365"/>
                    <a:pt x="643" y="3409"/>
                  </a:cubicBezTo>
                  <a:lnTo>
                    <a:pt x="674" y="3422"/>
                  </a:lnTo>
                  <a:lnTo>
                    <a:pt x="674" y="3485"/>
                  </a:lnTo>
                  <a:lnTo>
                    <a:pt x="706" y="3466"/>
                  </a:lnTo>
                  <a:cubicBezTo>
                    <a:pt x="718" y="3491"/>
                    <a:pt x="725" y="3516"/>
                    <a:pt x="731" y="3548"/>
                  </a:cubicBezTo>
                  <a:cubicBezTo>
                    <a:pt x="762" y="3548"/>
                    <a:pt x="769" y="3579"/>
                    <a:pt x="775" y="3610"/>
                  </a:cubicBezTo>
                  <a:lnTo>
                    <a:pt x="806" y="3610"/>
                  </a:lnTo>
                  <a:cubicBezTo>
                    <a:pt x="813" y="3623"/>
                    <a:pt x="825" y="3636"/>
                    <a:pt x="838" y="3648"/>
                  </a:cubicBezTo>
                  <a:cubicBezTo>
                    <a:pt x="857" y="3654"/>
                    <a:pt x="876" y="3667"/>
                    <a:pt x="888" y="3680"/>
                  </a:cubicBezTo>
                  <a:cubicBezTo>
                    <a:pt x="894" y="3699"/>
                    <a:pt x="901" y="3717"/>
                    <a:pt x="901" y="3736"/>
                  </a:cubicBezTo>
                  <a:cubicBezTo>
                    <a:pt x="913" y="3736"/>
                    <a:pt x="932" y="3730"/>
                    <a:pt x="945" y="3730"/>
                  </a:cubicBezTo>
                  <a:lnTo>
                    <a:pt x="957" y="3774"/>
                  </a:lnTo>
                  <a:lnTo>
                    <a:pt x="989" y="3780"/>
                  </a:lnTo>
                  <a:lnTo>
                    <a:pt x="995" y="3824"/>
                  </a:lnTo>
                  <a:cubicBezTo>
                    <a:pt x="1008" y="3831"/>
                    <a:pt x="1027" y="3824"/>
                    <a:pt x="1027" y="3843"/>
                  </a:cubicBezTo>
                  <a:cubicBezTo>
                    <a:pt x="1027" y="3881"/>
                    <a:pt x="1039" y="3925"/>
                    <a:pt x="1014" y="3957"/>
                  </a:cubicBezTo>
                  <a:cubicBezTo>
                    <a:pt x="957" y="3975"/>
                    <a:pt x="894" y="3969"/>
                    <a:pt x="838" y="3982"/>
                  </a:cubicBezTo>
                  <a:cubicBezTo>
                    <a:pt x="806" y="3988"/>
                    <a:pt x="775" y="3988"/>
                    <a:pt x="743" y="3988"/>
                  </a:cubicBezTo>
                  <a:cubicBezTo>
                    <a:pt x="736" y="3993"/>
                    <a:pt x="729" y="3995"/>
                    <a:pt x="722" y="3995"/>
                  </a:cubicBezTo>
                  <a:cubicBezTo>
                    <a:pt x="707" y="3995"/>
                    <a:pt x="692" y="3987"/>
                    <a:pt x="677" y="3987"/>
                  </a:cubicBezTo>
                  <a:cubicBezTo>
                    <a:pt x="674" y="3987"/>
                    <a:pt x="671" y="3987"/>
                    <a:pt x="668" y="3988"/>
                  </a:cubicBezTo>
                  <a:lnTo>
                    <a:pt x="511" y="3988"/>
                  </a:lnTo>
                  <a:cubicBezTo>
                    <a:pt x="496" y="3993"/>
                    <a:pt x="483" y="3995"/>
                    <a:pt x="469" y="3995"/>
                  </a:cubicBezTo>
                  <a:cubicBezTo>
                    <a:pt x="448" y="3995"/>
                    <a:pt x="427" y="3990"/>
                    <a:pt x="404" y="3982"/>
                  </a:cubicBezTo>
                  <a:cubicBezTo>
                    <a:pt x="391" y="3969"/>
                    <a:pt x="372" y="3957"/>
                    <a:pt x="360" y="3944"/>
                  </a:cubicBezTo>
                  <a:cubicBezTo>
                    <a:pt x="341" y="3944"/>
                    <a:pt x="322" y="3938"/>
                    <a:pt x="303" y="3938"/>
                  </a:cubicBezTo>
                  <a:cubicBezTo>
                    <a:pt x="278" y="3926"/>
                    <a:pt x="254" y="3919"/>
                    <a:pt x="230" y="3919"/>
                  </a:cubicBezTo>
                  <a:cubicBezTo>
                    <a:pt x="216" y="3919"/>
                    <a:pt x="203" y="3921"/>
                    <a:pt x="190" y="3925"/>
                  </a:cubicBezTo>
                  <a:cubicBezTo>
                    <a:pt x="184" y="3926"/>
                    <a:pt x="179" y="3927"/>
                    <a:pt x="174" y="3927"/>
                  </a:cubicBezTo>
                  <a:cubicBezTo>
                    <a:pt x="125" y="3927"/>
                    <a:pt x="91" y="3880"/>
                    <a:pt x="46" y="3880"/>
                  </a:cubicBezTo>
                  <a:cubicBezTo>
                    <a:pt x="42" y="3880"/>
                    <a:pt x="37" y="3880"/>
                    <a:pt x="32" y="3881"/>
                  </a:cubicBezTo>
                  <a:cubicBezTo>
                    <a:pt x="20" y="3894"/>
                    <a:pt x="13" y="3906"/>
                    <a:pt x="7" y="3919"/>
                  </a:cubicBezTo>
                  <a:cubicBezTo>
                    <a:pt x="1" y="3963"/>
                    <a:pt x="26" y="4001"/>
                    <a:pt x="70" y="4020"/>
                  </a:cubicBezTo>
                  <a:cubicBezTo>
                    <a:pt x="70" y="4051"/>
                    <a:pt x="57" y="4082"/>
                    <a:pt x="57" y="4114"/>
                  </a:cubicBezTo>
                  <a:cubicBezTo>
                    <a:pt x="67" y="4120"/>
                    <a:pt x="76" y="4123"/>
                    <a:pt x="86" y="4123"/>
                  </a:cubicBezTo>
                  <a:cubicBezTo>
                    <a:pt x="95" y="4123"/>
                    <a:pt x="105" y="4120"/>
                    <a:pt x="114" y="4114"/>
                  </a:cubicBezTo>
                  <a:cubicBezTo>
                    <a:pt x="139" y="4139"/>
                    <a:pt x="133" y="4177"/>
                    <a:pt x="158" y="4196"/>
                  </a:cubicBezTo>
                  <a:cubicBezTo>
                    <a:pt x="183" y="4215"/>
                    <a:pt x="215" y="4221"/>
                    <a:pt x="240" y="4240"/>
                  </a:cubicBezTo>
                  <a:cubicBezTo>
                    <a:pt x="244" y="4238"/>
                    <a:pt x="249" y="4237"/>
                    <a:pt x="252" y="4237"/>
                  </a:cubicBezTo>
                  <a:cubicBezTo>
                    <a:pt x="275" y="4237"/>
                    <a:pt x="288" y="4265"/>
                    <a:pt x="315" y="4265"/>
                  </a:cubicBezTo>
                  <a:cubicBezTo>
                    <a:pt x="328" y="4265"/>
                    <a:pt x="334" y="4278"/>
                    <a:pt x="347" y="4284"/>
                  </a:cubicBezTo>
                  <a:lnTo>
                    <a:pt x="378" y="4284"/>
                  </a:lnTo>
                  <a:lnTo>
                    <a:pt x="397" y="4309"/>
                  </a:lnTo>
                  <a:cubicBezTo>
                    <a:pt x="416" y="4309"/>
                    <a:pt x="448" y="4315"/>
                    <a:pt x="454" y="4341"/>
                  </a:cubicBezTo>
                  <a:lnTo>
                    <a:pt x="492" y="4341"/>
                  </a:lnTo>
                  <a:lnTo>
                    <a:pt x="511" y="4366"/>
                  </a:lnTo>
                  <a:lnTo>
                    <a:pt x="542" y="4366"/>
                  </a:lnTo>
                  <a:cubicBezTo>
                    <a:pt x="567" y="4391"/>
                    <a:pt x="611" y="4385"/>
                    <a:pt x="630" y="4416"/>
                  </a:cubicBezTo>
                  <a:lnTo>
                    <a:pt x="668" y="4429"/>
                  </a:lnTo>
                  <a:cubicBezTo>
                    <a:pt x="680" y="4498"/>
                    <a:pt x="762" y="4485"/>
                    <a:pt x="813" y="4498"/>
                  </a:cubicBezTo>
                  <a:cubicBezTo>
                    <a:pt x="863" y="4485"/>
                    <a:pt x="920" y="4485"/>
                    <a:pt x="970" y="4479"/>
                  </a:cubicBezTo>
                  <a:cubicBezTo>
                    <a:pt x="976" y="4492"/>
                    <a:pt x="983" y="4498"/>
                    <a:pt x="989" y="4510"/>
                  </a:cubicBezTo>
                  <a:cubicBezTo>
                    <a:pt x="1020" y="4517"/>
                    <a:pt x="1058" y="4517"/>
                    <a:pt x="1064" y="4555"/>
                  </a:cubicBezTo>
                  <a:cubicBezTo>
                    <a:pt x="1090" y="4599"/>
                    <a:pt x="1064" y="4636"/>
                    <a:pt x="1064" y="4680"/>
                  </a:cubicBezTo>
                  <a:lnTo>
                    <a:pt x="1077" y="4687"/>
                  </a:lnTo>
                  <a:cubicBezTo>
                    <a:pt x="1096" y="4699"/>
                    <a:pt x="1102" y="4718"/>
                    <a:pt x="1108" y="4743"/>
                  </a:cubicBezTo>
                  <a:cubicBezTo>
                    <a:pt x="1126" y="4761"/>
                    <a:pt x="1143" y="4788"/>
                    <a:pt x="1170" y="4788"/>
                  </a:cubicBezTo>
                  <a:cubicBezTo>
                    <a:pt x="1172" y="4788"/>
                    <a:pt x="1175" y="4788"/>
                    <a:pt x="1178" y="4787"/>
                  </a:cubicBezTo>
                  <a:lnTo>
                    <a:pt x="1209" y="4819"/>
                  </a:lnTo>
                  <a:cubicBezTo>
                    <a:pt x="1213" y="4820"/>
                    <a:pt x="1217" y="4821"/>
                    <a:pt x="1221" y="4821"/>
                  </a:cubicBezTo>
                  <a:cubicBezTo>
                    <a:pt x="1238" y="4821"/>
                    <a:pt x="1257" y="4813"/>
                    <a:pt x="1272" y="4813"/>
                  </a:cubicBezTo>
                  <a:cubicBezTo>
                    <a:pt x="1291" y="4825"/>
                    <a:pt x="1310" y="4850"/>
                    <a:pt x="1335" y="4850"/>
                  </a:cubicBezTo>
                  <a:cubicBezTo>
                    <a:pt x="1355" y="4850"/>
                    <a:pt x="1374" y="4824"/>
                    <a:pt x="1394" y="4824"/>
                  </a:cubicBezTo>
                  <a:cubicBezTo>
                    <a:pt x="1399" y="4824"/>
                    <a:pt x="1405" y="4826"/>
                    <a:pt x="1411" y="4831"/>
                  </a:cubicBezTo>
                  <a:cubicBezTo>
                    <a:pt x="1442" y="4850"/>
                    <a:pt x="1474" y="4857"/>
                    <a:pt x="1505" y="4857"/>
                  </a:cubicBezTo>
                  <a:lnTo>
                    <a:pt x="1505" y="6153"/>
                  </a:lnTo>
                  <a:cubicBezTo>
                    <a:pt x="1505" y="6172"/>
                    <a:pt x="1505" y="6191"/>
                    <a:pt x="1499" y="6210"/>
                  </a:cubicBezTo>
                  <a:cubicBezTo>
                    <a:pt x="1432" y="6208"/>
                    <a:pt x="1365" y="6207"/>
                    <a:pt x="1299" y="6207"/>
                  </a:cubicBezTo>
                  <a:cubicBezTo>
                    <a:pt x="1167" y="6207"/>
                    <a:pt x="1037" y="6210"/>
                    <a:pt x="907" y="6210"/>
                  </a:cubicBezTo>
                  <a:lnTo>
                    <a:pt x="907" y="6581"/>
                  </a:lnTo>
                  <a:cubicBezTo>
                    <a:pt x="907" y="6619"/>
                    <a:pt x="907" y="6657"/>
                    <a:pt x="913" y="6694"/>
                  </a:cubicBezTo>
                  <a:cubicBezTo>
                    <a:pt x="926" y="6751"/>
                    <a:pt x="913" y="6801"/>
                    <a:pt x="926" y="6852"/>
                  </a:cubicBezTo>
                  <a:cubicBezTo>
                    <a:pt x="932" y="6871"/>
                    <a:pt x="932" y="6883"/>
                    <a:pt x="920" y="6902"/>
                  </a:cubicBezTo>
                  <a:cubicBezTo>
                    <a:pt x="926" y="6921"/>
                    <a:pt x="932" y="6940"/>
                    <a:pt x="932" y="6959"/>
                  </a:cubicBezTo>
                  <a:cubicBezTo>
                    <a:pt x="1020" y="6990"/>
                    <a:pt x="1102" y="7028"/>
                    <a:pt x="1190" y="7053"/>
                  </a:cubicBezTo>
                  <a:cubicBezTo>
                    <a:pt x="1203" y="7059"/>
                    <a:pt x="1222" y="7066"/>
                    <a:pt x="1241" y="7078"/>
                  </a:cubicBezTo>
                  <a:cubicBezTo>
                    <a:pt x="1241" y="7160"/>
                    <a:pt x="1234" y="7242"/>
                    <a:pt x="1222" y="7324"/>
                  </a:cubicBezTo>
                  <a:cubicBezTo>
                    <a:pt x="1222" y="7387"/>
                    <a:pt x="1215" y="7456"/>
                    <a:pt x="1209" y="7519"/>
                  </a:cubicBezTo>
                  <a:cubicBezTo>
                    <a:pt x="1228" y="7563"/>
                    <a:pt x="1184" y="7588"/>
                    <a:pt x="1197" y="7632"/>
                  </a:cubicBezTo>
                  <a:cubicBezTo>
                    <a:pt x="1184" y="7664"/>
                    <a:pt x="1203" y="7701"/>
                    <a:pt x="1234" y="7714"/>
                  </a:cubicBezTo>
                  <a:cubicBezTo>
                    <a:pt x="1239" y="7713"/>
                    <a:pt x="1243" y="7712"/>
                    <a:pt x="1247" y="7712"/>
                  </a:cubicBezTo>
                  <a:cubicBezTo>
                    <a:pt x="1266" y="7712"/>
                    <a:pt x="1279" y="7725"/>
                    <a:pt x="1285" y="7745"/>
                  </a:cubicBezTo>
                  <a:lnTo>
                    <a:pt x="1335" y="7739"/>
                  </a:lnTo>
                  <a:lnTo>
                    <a:pt x="1322" y="7771"/>
                  </a:lnTo>
                  <a:lnTo>
                    <a:pt x="1373" y="7764"/>
                  </a:lnTo>
                  <a:lnTo>
                    <a:pt x="1398" y="7777"/>
                  </a:lnTo>
                  <a:cubicBezTo>
                    <a:pt x="1404" y="7764"/>
                    <a:pt x="1411" y="7745"/>
                    <a:pt x="1417" y="7733"/>
                  </a:cubicBezTo>
                  <a:cubicBezTo>
                    <a:pt x="1438" y="7754"/>
                    <a:pt x="1467" y="7766"/>
                    <a:pt x="1495" y="7766"/>
                  </a:cubicBezTo>
                  <a:cubicBezTo>
                    <a:pt x="1500" y="7766"/>
                    <a:pt x="1506" y="7765"/>
                    <a:pt x="1511" y="7764"/>
                  </a:cubicBezTo>
                  <a:lnTo>
                    <a:pt x="1524" y="7796"/>
                  </a:lnTo>
                  <a:lnTo>
                    <a:pt x="1599" y="7796"/>
                  </a:lnTo>
                  <a:cubicBezTo>
                    <a:pt x="1606" y="7796"/>
                    <a:pt x="1606" y="7789"/>
                    <a:pt x="1612" y="7789"/>
                  </a:cubicBezTo>
                  <a:cubicBezTo>
                    <a:pt x="1612" y="7789"/>
                    <a:pt x="1612" y="7796"/>
                    <a:pt x="1606" y="7802"/>
                  </a:cubicBezTo>
                  <a:cubicBezTo>
                    <a:pt x="1637" y="7827"/>
                    <a:pt x="1669" y="7834"/>
                    <a:pt x="1706" y="7834"/>
                  </a:cubicBezTo>
                  <a:lnTo>
                    <a:pt x="1687" y="7871"/>
                  </a:lnTo>
                  <a:lnTo>
                    <a:pt x="1681" y="7878"/>
                  </a:lnTo>
                  <a:lnTo>
                    <a:pt x="1725" y="7859"/>
                  </a:lnTo>
                  <a:lnTo>
                    <a:pt x="1725" y="7903"/>
                  </a:lnTo>
                  <a:lnTo>
                    <a:pt x="1763" y="7878"/>
                  </a:lnTo>
                  <a:lnTo>
                    <a:pt x="1763" y="7878"/>
                  </a:lnTo>
                  <a:cubicBezTo>
                    <a:pt x="1757" y="7909"/>
                    <a:pt x="1738" y="7941"/>
                    <a:pt x="1713" y="7953"/>
                  </a:cubicBezTo>
                  <a:lnTo>
                    <a:pt x="1713" y="7966"/>
                  </a:lnTo>
                  <a:cubicBezTo>
                    <a:pt x="1738" y="7966"/>
                    <a:pt x="1757" y="7978"/>
                    <a:pt x="1782" y="7985"/>
                  </a:cubicBezTo>
                  <a:lnTo>
                    <a:pt x="1820" y="8003"/>
                  </a:lnTo>
                  <a:lnTo>
                    <a:pt x="1857" y="8003"/>
                  </a:lnTo>
                  <a:cubicBezTo>
                    <a:pt x="1839" y="7978"/>
                    <a:pt x="1820" y="7959"/>
                    <a:pt x="1801" y="7941"/>
                  </a:cubicBezTo>
                  <a:lnTo>
                    <a:pt x="1801" y="7941"/>
                  </a:lnTo>
                  <a:cubicBezTo>
                    <a:pt x="1832" y="7959"/>
                    <a:pt x="1857" y="7978"/>
                    <a:pt x="1889" y="7997"/>
                  </a:cubicBezTo>
                  <a:cubicBezTo>
                    <a:pt x="1889" y="7978"/>
                    <a:pt x="1876" y="7959"/>
                    <a:pt x="1857" y="7947"/>
                  </a:cubicBezTo>
                  <a:lnTo>
                    <a:pt x="1883" y="7947"/>
                  </a:lnTo>
                  <a:cubicBezTo>
                    <a:pt x="1876" y="7915"/>
                    <a:pt x="1864" y="7890"/>
                    <a:pt x="1857" y="7859"/>
                  </a:cubicBezTo>
                  <a:lnTo>
                    <a:pt x="1857" y="7859"/>
                  </a:lnTo>
                  <a:cubicBezTo>
                    <a:pt x="1870" y="7871"/>
                    <a:pt x="1876" y="7884"/>
                    <a:pt x="1883" y="7903"/>
                  </a:cubicBezTo>
                  <a:cubicBezTo>
                    <a:pt x="1887" y="7902"/>
                    <a:pt x="1892" y="7901"/>
                    <a:pt x="1896" y="7901"/>
                  </a:cubicBezTo>
                  <a:cubicBezTo>
                    <a:pt x="1914" y="7901"/>
                    <a:pt x="1929" y="7911"/>
                    <a:pt x="1939" y="7922"/>
                  </a:cubicBezTo>
                  <a:lnTo>
                    <a:pt x="1977" y="7878"/>
                  </a:lnTo>
                  <a:cubicBezTo>
                    <a:pt x="2002" y="7909"/>
                    <a:pt x="2015" y="7947"/>
                    <a:pt x="2008" y="7985"/>
                  </a:cubicBezTo>
                  <a:cubicBezTo>
                    <a:pt x="2021" y="7972"/>
                    <a:pt x="2027" y="7966"/>
                    <a:pt x="2040" y="7953"/>
                  </a:cubicBezTo>
                  <a:lnTo>
                    <a:pt x="2015" y="7915"/>
                  </a:lnTo>
                  <a:lnTo>
                    <a:pt x="2015" y="7915"/>
                  </a:lnTo>
                  <a:cubicBezTo>
                    <a:pt x="2034" y="7922"/>
                    <a:pt x="2053" y="7928"/>
                    <a:pt x="2071" y="7941"/>
                  </a:cubicBezTo>
                  <a:lnTo>
                    <a:pt x="2103" y="7922"/>
                  </a:lnTo>
                  <a:lnTo>
                    <a:pt x="2122" y="7871"/>
                  </a:lnTo>
                  <a:lnTo>
                    <a:pt x="2160" y="7915"/>
                  </a:lnTo>
                  <a:cubicBezTo>
                    <a:pt x="2178" y="7928"/>
                    <a:pt x="2197" y="7934"/>
                    <a:pt x="2216" y="7941"/>
                  </a:cubicBezTo>
                  <a:lnTo>
                    <a:pt x="2216" y="7852"/>
                  </a:lnTo>
                  <a:cubicBezTo>
                    <a:pt x="2241" y="7871"/>
                    <a:pt x="2267" y="7903"/>
                    <a:pt x="2285" y="7928"/>
                  </a:cubicBezTo>
                  <a:cubicBezTo>
                    <a:pt x="2311" y="7915"/>
                    <a:pt x="2311" y="7871"/>
                    <a:pt x="2323" y="7852"/>
                  </a:cubicBezTo>
                  <a:lnTo>
                    <a:pt x="2323" y="7852"/>
                  </a:lnTo>
                  <a:cubicBezTo>
                    <a:pt x="2317" y="7884"/>
                    <a:pt x="2323" y="7915"/>
                    <a:pt x="2329" y="7953"/>
                  </a:cubicBezTo>
                  <a:cubicBezTo>
                    <a:pt x="2342" y="7966"/>
                    <a:pt x="2355" y="7985"/>
                    <a:pt x="2367" y="7997"/>
                  </a:cubicBezTo>
                  <a:lnTo>
                    <a:pt x="2367" y="7959"/>
                  </a:lnTo>
                  <a:lnTo>
                    <a:pt x="2411" y="7959"/>
                  </a:lnTo>
                  <a:lnTo>
                    <a:pt x="2411" y="8016"/>
                  </a:lnTo>
                  <a:lnTo>
                    <a:pt x="2562" y="8016"/>
                  </a:lnTo>
                  <a:lnTo>
                    <a:pt x="2499" y="8010"/>
                  </a:lnTo>
                  <a:cubicBezTo>
                    <a:pt x="2518" y="7991"/>
                    <a:pt x="2537" y="7966"/>
                    <a:pt x="2556" y="7947"/>
                  </a:cubicBezTo>
                  <a:cubicBezTo>
                    <a:pt x="2581" y="7966"/>
                    <a:pt x="2606" y="7972"/>
                    <a:pt x="2638" y="7972"/>
                  </a:cubicBezTo>
                  <a:cubicBezTo>
                    <a:pt x="2619" y="7947"/>
                    <a:pt x="2606" y="7915"/>
                    <a:pt x="2600" y="7884"/>
                  </a:cubicBezTo>
                  <a:lnTo>
                    <a:pt x="2600" y="7884"/>
                  </a:lnTo>
                  <a:cubicBezTo>
                    <a:pt x="2625" y="7896"/>
                    <a:pt x="2644" y="7909"/>
                    <a:pt x="2663" y="7934"/>
                  </a:cubicBezTo>
                  <a:cubicBezTo>
                    <a:pt x="2676" y="7915"/>
                    <a:pt x="2688" y="7896"/>
                    <a:pt x="2707" y="7884"/>
                  </a:cubicBezTo>
                  <a:lnTo>
                    <a:pt x="2707" y="7903"/>
                  </a:lnTo>
                  <a:cubicBezTo>
                    <a:pt x="2726" y="7928"/>
                    <a:pt x="2751" y="7953"/>
                    <a:pt x="2783" y="7972"/>
                  </a:cubicBezTo>
                  <a:cubicBezTo>
                    <a:pt x="2783" y="7947"/>
                    <a:pt x="2776" y="7922"/>
                    <a:pt x="2764" y="7896"/>
                  </a:cubicBezTo>
                  <a:lnTo>
                    <a:pt x="2764" y="7896"/>
                  </a:lnTo>
                  <a:lnTo>
                    <a:pt x="2795" y="7903"/>
                  </a:lnTo>
                  <a:cubicBezTo>
                    <a:pt x="2814" y="7915"/>
                    <a:pt x="2833" y="7928"/>
                    <a:pt x="2852" y="7941"/>
                  </a:cubicBezTo>
                  <a:cubicBezTo>
                    <a:pt x="2846" y="7903"/>
                    <a:pt x="2833" y="7865"/>
                    <a:pt x="2820" y="7827"/>
                  </a:cubicBezTo>
                  <a:lnTo>
                    <a:pt x="2820" y="7827"/>
                  </a:lnTo>
                  <a:cubicBezTo>
                    <a:pt x="2833" y="7852"/>
                    <a:pt x="2852" y="7871"/>
                    <a:pt x="2871" y="7884"/>
                  </a:cubicBezTo>
                  <a:cubicBezTo>
                    <a:pt x="2871" y="7890"/>
                    <a:pt x="2883" y="7903"/>
                    <a:pt x="2883" y="7909"/>
                  </a:cubicBezTo>
                  <a:cubicBezTo>
                    <a:pt x="2902" y="7890"/>
                    <a:pt x="2921" y="7865"/>
                    <a:pt x="2927" y="7834"/>
                  </a:cubicBezTo>
                  <a:cubicBezTo>
                    <a:pt x="2946" y="7865"/>
                    <a:pt x="2971" y="7890"/>
                    <a:pt x="3003" y="7909"/>
                  </a:cubicBezTo>
                  <a:lnTo>
                    <a:pt x="3034" y="7941"/>
                  </a:lnTo>
                  <a:cubicBezTo>
                    <a:pt x="3028" y="7922"/>
                    <a:pt x="3015" y="7903"/>
                    <a:pt x="3009" y="7878"/>
                  </a:cubicBezTo>
                  <a:cubicBezTo>
                    <a:pt x="3009" y="7859"/>
                    <a:pt x="3015" y="7834"/>
                    <a:pt x="3028" y="7821"/>
                  </a:cubicBezTo>
                  <a:cubicBezTo>
                    <a:pt x="3034" y="7840"/>
                    <a:pt x="3041" y="7865"/>
                    <a:pt x="3047" y="7890"/>
                  </a:cubicBezTo>
                  <a:lnTo>
                    <a:pt x="3066" y="7852"/>
                  </a:lnTo>
                  <a:cubicBezTo>
                    <a:pt x="3072" y="7871"/>
                    <a:pt x="3078" y="7896"/>
                    <a:pt x="3085" y="7922"/>
                  </a:cubicBezTo>
                  <a:cubicBezTo>
                    <a:pt x="3091" y="7903"/>
                    <a:pt x="3097" y="7884"/>
                    <a:pt x="3110" y="7865"/>
                  </a:cubicBezTo>
                  <a:cubicBezTo>
                    <a:pt x="3110" y="7884"/>
                    <a:pt x="3116" y="7903"/>
                    <a:pt x="3116" y="7922"/>
                  </a:cubicBezTo>
                  <a:cubicBezTo>
                    <a:pt x="3116" y="7903"/>
                    <a:pt x="3122" y="7878"/>
                    <a:pt x="3122" y="7859"/>
                  </a:cubicBezTo>
                  <a:cubicBezTo>
                    <a:pt x="3135" y="7871"/>
                    <a:pt x="3148" y="7884"/>
                    <a:pt x="3154" y="7896"/>
                  </a:cubicBezTo>
                  <a:lnTo>
                    <a:pt x="3217" y="7909"/>
                  </a:lnTo>
                  <a:lnTo>
                    <a:pt x="3242" y="7878"/>
                  </a:lnTo>
                  <a:lnTo>
                    <a:pt x="3274" y="7909"/>
                  </a:lnTo>
                  <a:cubicBezTo>
                    <a:pt x="3292" y="7928"/>
                    <a:pt x="3311" y="7947"/>
                    <a:pt x="3336" y="7959"/>
                  </a:cubicBezTo>
                  <a:lnTo>
                    <a:pt x="3336" y="7852"/>
                  </a:lnTo>
                  <a:cubicBezTo>
                    <a:pt x="3349" y="7896"/>
                    <a:pt x="3368" y="7928"/>
                    <a:pt x="3399" y="7959"/>
                  </a:cubicBezTo>
                  <a:cubicBezTo>
                    <a:pt x="3406" y="7947"/>
                    <a:pt x="3406" y="7934"/>
                    <a:pt x="3412" y="7922"/>
                  </a:cubicBezTo>
                  <a:lnTo>
                    <a:pt x="3437" y="7947"/>
                  </a:lnTo>
                  <a:cubicBezTo>
                    <a:pt x="3425" y="7922"/>
                    <a:pt x="3418" y="7896"/>
                    <a:pt x="3399" y="7871"/>
                  </a:cubicBezTo>
                  <a:lnTo>
                    <a:pt x="3399" y="7871"/>
                  </a:lnTo>
                  <a:cubicBezTo>
                    <a:pt x="3437" y="7884"/>
                    <a:pt x="3462" y="7915"/>
                    <a:pt x="3500" y="7928"/>
                  </a:cubicBezTo>
                  <a:cubicBezTo>
                    <a:pt x="3500" y="7915"/>
                    <a:pt x="3494" y="7896"/>
                    <a:pt x="3488" y="7884"/>
                  </a:cubicBezTo>
                  <a:cubicBezTo>
                    <a:pt x="3519" y="7865"/>
                    <a:pt x="3506" y="7834"/>
                    <a:pt x="3506" y="7802"/>
                  </a:cubicBezTo>
                  <a:lnTo>
                    <a:pt x="3506" y="7802"/>
                  </a:lnTo>
                  <a:cubicBezTo>
                    <a:pt x="3513" y="7846"/>
                    <a:pt x="3525" y="7890"/>
                    <a:pt x="3550" y="7928"/>
                  </a:cubicBezTo>
                  <a:cubicBezTo>
                    <a:pt x="3569" y="7922"/>
                    <a:pt x="3595" y="7922"/>
                    <a:pt x="3620" y="7922"/>
                  </a:cubicBezTo>
                  <a:cubicBezTo>
                    <a:pt x="3657" y="7909"/>
                    <a:pt x="3695" y="7903"/>
                    <a:pt x="3733" y="7896"/>
                  </a:cubicBezTo>
                  <a:lnTo>
                    <a:pt x="3746" y="7865"/>
                  </a:lnTo>
                  <a:cubicBezTo>
                    <a:pt x="3764" y="7878"/>
                    <a:pt x="3783" y="7884"/>
                    <a:pt x="3802" y="7890"/>
                  </a:cubicBezTo>
                  <a:lnTo>
                    <a:pt x="3802" y="7852"/>
                  </a:lnTo>
                  <a:cubicBezTo>
                    <a:pt x="3826" y="7872"/>
                    <a:pt x="3854" y="7882"/>
                    <a:pt x="3885" y="7882"/>
                  </a:cubicBezTo>
                  <a:cubicBezTo>
                    <a:pt x="3903" y="7882"/>
                    <a:pt x="3922" y="7878"/>
                    <a:pt x="3941" y="7871"/>
                  </a:cubicBezTo>
                  <a:cubicBezTo>
                    <a:pt x="3928" y="7852"/>
                    <a:pt x="3922" y="7827"/>
                    <a:pt x="3909" y="7802"/>
                  </a:cubicBezTo>
                  <a:lnTo>
                    <a:pt x="3909" y="7802"/>
                  </a:lnTo>
                  <a:cubicBezTo>
                    <a:pt x="3934" y="7827"/>
                    <a:pt x="3960" y="7852"/>
                    <a:pt x="3985" y="7871"/>
                  </a:cubicBezTo>
                  <a:cubicBezTo>
                    <a:pt x="3991" y="7840"/>
                    <a:pt x="3997" y="7808"/>
                    <a:pt x="4010" y="7777"/>
                  </a:cubicBezTo>
                  <a:lnTo>
                    <a:pt x="4010" y="7878"/>
                  </a:lnTo>
                  <a:cubicBezTo>
                    <a:pt x="4013" y="7878"/>
                    <a:pt x="4016" y="7879"/>
                    <a:pt x="4020" y="7879"/>
                  </a:cubicBezTo>
                  <a:cubicBezTo>
                    <a:pt x="4046" y="7879"/>
                    <a:pt x="4067" y="7855"/>
                    <a:pt x="4067" y="7827"/>
                  </a:cubicBezTo>
                  <a:cubicBezTo>
                    <a:pt x="4085" y="7846"/>
                    <a:pt x="4104" y="7865"/>
                    <a:pt x="4104" y="7890"/>
                  </a:cubicBezTo>
                  <a:cubicBezTo>
                    <a:pt x="4123" y="7903"/>
                    <a:pt x="4136" y="7922"/>
                    <a:pt x="4148" y="7947"/>
                  </a:cubicBezTo>
                  <a:lnTo>
                    <a:pt x="4155" y="7959"/>
                  </a:lnTo>
                  <a:cubicBezTo>
                    <a:pt x="4180" y="7934"/>
                    <a:pt x="4174" y="7903"/>
                    <a:pt x="4180" y="7871"/>
                  </a:cubicBezTo>
                  <a:lnTo>
                    <a:pt x="4205" y="7890"/>
                  </a:lnTo>
                  <a:cubicBezTo>
                    <a:pt x="4205" y="7890"/>
                    <a:pt x="4214" y="7881"/>
                    <a:pt x="4217" y="7875"/>
                  </a:cubicBezTo>
                  <a:lnTo>
                    <a:pt x="4217" y="7875"/>
                  </a:lnTo>
                  <a:cubicBezTo>
                    <a:pt x="4211" y="7899"/>
                    <a:pt x="4205" y="7923"/>
                    <a:pt x="4205" y="7953"/>
                  </a:cubicBezTo>
                  <a:lnTo>
                    <a:pt x="4243" y="7915"/>
                  </a:lnTo>
                  <a:cubicBezTo>
                    <a:pt x="4243" y="7922"/>
                    <a:pt x="4243" y="7941"/>
                    <a:pt x="4249" y="7947"/>
                  </a:cubicBezTo>
                  <a:lnTo>
                    <a:pt x="4299" y="7928"/>
                  </a:lnTo>
                  <a:lnTo>
                    <a:pt x="4299" y="7928"/>
                  </a:lnTo>
                  <a:cubicBezTo>
                    <a:pt x="4281" y="7947"/>
                    <a:pt x="4262" y="7966"/>
                    <a:pt x="4243" y="7985"/>
                  </a:cubicBezTo>
                  <a:cubicBezTo>
                    <a:pt x="4249" y="8010"/>
                    <a:pt x="4255" y="8041"/>
                    <a:pt x="4255" y="8066"/>
                  </a:cubicBezTo>
                  <a:lnTo>
                    <a:pt x="4318" y="8066"/>
                  </a:lnTo>
                  <a:lnTo>
                    <a:pt x="4318" y="8003"/>
                  </a:lnTo>
                  <a:lnTo>
                    <a:pt x="4350" y="8022"/>
                  </a:lnTo>
                  <a:lnTo>
                    <a:pt x="4375" y="8054"/>
                  </a:lnTo>
                  <a:cubicBezTo>
                    <a:pt x="4381" y="8016"/>
                    <a:pt x="4425" y="8003"/>
                    <a:pt x="4450" y="7972"/>
                  </a:cubicBezTo>
                  <a:lnTo>
                    <a:pt x="4463" y="7997"/>
                  </a:lnTo>
                  <a:cubicBezTo>
                    <a:pt x="4469" y="8010"/>
                    <a:pt x="4476" y="8022"/>
                    <a:pt x="4488" y="8035"/>
                  </a:cubicBezTo>
                  <a:cubicBezTo>
                    <a:pt x="4495" y="8010"/>
                    <a:pt x="4501" y="7991"/>
                    <a:pt x="4507" y="7966"/>
                  </a:cubicBezTo>
                  <a:cubicBezTo>
                    <a:pt x="4507" y="7972"/>
                    <a:pt x="4520" y="7985"/>
                    <a:pt x="4520" y="7991"/>
                  </a:cubicBezTo>
                  <a:cubicBezTo>
                    <a:pt x="4551" y="7978"/>
                    <a:pt x="4583" y="7972"/>
                    <a:pt x="4614" y="7959"/>
                  </a:cubicBezTo>
                  <a:lnTo>
                    <a:pt x="4614" y="8016"/>
                  </a:lnTo>
                  <a:cubicBezTo>
                    <a:pt x="4622" y="8021"/>
                    <a:pt x="4630" y="8024"/>
                    <a:pt x="4637" y="8024"/>
                  </a:cubicBezTo>
                  <a:cubicBezTo>
                    <a:pt x="4665" y="8024"/>
                    <a:pt x="4687" y="7992"/>
                    <a:pt x="4702" y="7972"/>
                  </a:cubicBezTo>
                  <a:lnTo>
                    <a:pt x="4702" y="7972"/>
                  </a:lnTo>
                  <a:cubicBezTo>
                    <a:pt x="4696" y="8003"/>
                    <a:pt x="4683" y="8041"/>
                    <a:pt x="4715" y="8066"/>
                  </a:cubicBezTo>
                  <a:lnTo>
                    <a:pt x="4765" y="8029"/>
                  </a:lnTo>
                  <a:cubicBezTo>
                    <a:pt x="4765" y="8038"/>
                    <a:pt x="4769" y="8047"/>
                    <a:pt x="4770" y="8054"/>
                  </a:cubicBezTo>
                  <a:lnTo>
                    <a:pt x="4770" y="8054"/>
                  </a:lnTo>
                  <a:cubicBezTo>
                    <a:pt x="4768" y="8028"/>
                    <a:pt x="4791" y="8012"/>
                    <a:pt x="4814" y="8012"/>
                  </a:cubicBezTo>
                  <a:cubicBezTo>
                    <a:pt x="4831" y="8012"/>
                    <a:pt x="4848" y="8021"/>
                    <a:pt x="4853" y="8041"/>
                  </a:cubicBezTo>
                  <a:lnTo>
                    <a:pt x="4897" y="8066"/>
                  </a:lnTo>
                  <a:cubicBezTo>
                    <a:pt x="4904" y="8029"/>
                    <a:pt x="4897" y="7991"/>
                    <a:pt x="4885" y="7959"/>
                  </a:cubicBezTo>
                  <a:lnTo>
                    <a:pt x="4885" y="7959"/>
                  </a:lnTo>
                  <a:cubicBezTo>
                    <a:pt x="4904" y="7997"/>
                    <a:pt x="4922" y="8035"/>
                    <a:pt x="4941" y="8079"/>
                  </a:cubicBezTo>
                  <a:lnTo>
                    <a:pt x="4954" y="8048"/>
                  </a:lnTo>
                  <a:cubicBezTo>
                    <a:pt x="4960" y="8041"/>
                    <a:pt x="4967" y="8035"/>
                    <a:pt x="4973" y="8029"/>
                  </a:cubicBezTo>
                  <a:lnTo>
                    <a:pt x="4973" y="7991"/>
                  </a:lnTo>
                  <a:cubicBezTo>
                    <a:pt x="4973" y="8003"/>
                    <a:pt x="4979" y="8022"/>
                    <a:pt x="4985" y="8041"/>
                  </a:cubicBezTo>
                  <a:lnTo>
                    <a:pt x="4992" y="8041"/>
                  </a:lnTo>
                  <a:lnTo>
                    <a:pt x="5029" y="8010"/>
                  </a:lnTo>
                  <a:lnTo>
                    <a:pt x="5011" y="7972"/>
                  </a:lnTo>
                  <a:lnTo>
                    <a:pt x="5011" y="7972"/>
                  </a:lnTo>
                  <a:cubicBezTo>
                    <a:pt x="5023" y="7985"/>
                    <a:pt x="5036" y="8003"/>
                    <a:pt x="5048" y="8022"/>
                  </a:cubicBezTo>
                  <a:lnTo>
                    <a:pt x="5086" y="8022"/>
                  </a:lnTo>
                  <a:lnTo>
                    <a:pt x="5092" y="8003"/>
                  </a:lnTo>
                  <a:cubicBezTo>
                    <a:pt x="5099" y="8022"/>
                    <a:pt x="5105" y="8041"/>
                    <a:pt x="5118" y="8054"/>
                  </a:cubicBezTo>
                  <a:cubicBezTo>
                    <a:pt x="5118" y="8029"/>
                    <a:pt x="5124" y="8003"/>
                    <a:pt x="5130" y="7978"/>
                  </a:cubicBezTo>
                  <a:lnTo>
                    <a:pt x="5130" y="8079"/>
                  </a:lnTo>
                  <a:lnTo>
                    <a:pt x="5168" y="8079"/>
                  </a:lnTo>
                  <a:cubicBezTo>
                    <a:pt x="5162" y="8041"/>
                    <a:pt x="5155" y="8010"/>
                    <a:pt x="5162" y="7972"/>
                  </a:cubicBezTo>
                  <a:lnTo>
                    <a:pt x="5162" y="7972"/>
                  </a:lnTo>
                  <a:lnTo>
                    <a:pt x="5187" y="8029"/>
                  </a:lnTo>
                  <a:lnTo>
                    <a:pt x="5206" y="7997"/>
                  </a:lnTo>
                  <a:cubicBezTo>
                    <a:pt x="5218" y="8010"/>
                    <a:pt x="5237" y="8022"/>
                    <a:pt x="5250" y="8041"/>
                  </a:cubicBezTo>
                  <a:cubicBezTo>
                    <a:pt x="5250" y="8048"/>
                    <a:pt x="5250" y="8060"/>
                    <a:pt x="5256" y="8066"/>
                  </a:cubicBezTo>
                  <a:lnTo>
                    <a:pt x="5275" y="8092"/>
                  </a:lnTo>
                  <a:lnTo>
                    <a:pt x="5275" y="8041"/>
                  </a:lnTo>
                  <a:cubicBezTo>
                    <a:pt x="5275" y="8029"/>
                    <a:pt x="5262" y="8010"/>
                    <a:pt x="5250" y="7991"/>
                  </a:cubicBezTo>
                  <a:cubicBezTo>
                    <a:pt x="5262" y="7988"/>
                    <a:pt x="5275" y="7986"/>
                    <a:pt x="5287" y="7986"/>
                  </a:cubicBezTo>
                  <a:cubicBezTo>
                    <a:pt x="5299" y="7986"/>
                    <a:pt x="5310" y="7988"/>
                    <a:pt x="5319" y="7991"/>
                  </a:cubicBezTo>
                  <a:lnTo>
                    <a:pt x="5319" y="8016"/>
                  </a:lnTo>
                  <a:lnTo>
                    <a:pt x="5332" y="8035"/>
                  </a:lnTo>
                  <a:cubicBezTo>
                    <a:pt x="5344" y="8003"/>
                    <a:pt x="5363" y="7972"/>
                    <a:pt x="5376" y="7941"/>
                  </a:cubicBezTo>
                  <a:cubicBezTo>
                    <a:pt x="5413" y="7972"/>
                    <a:pt x="5439" y="8003"/>
                    <a:pt x="5457" y="8048"/>
                  </a:cubicBezTo>
                  <a:lnTo>
                    <a:pt x="5457" y="8054"/>
                  </a:lnTo>
                  <a:lnTo>
                    <a:pt x="5464" y="8048"/>
                  </a:lnTo>
                  <a:cubicBezTo>
                    <a:pt x="5470" y="8010"/>
                    <a:pt x="5476" y="7972"/>
                    <a:pt x="5489" y="7941"/>
                  </a:cubicBezTo>
                  <a:cubicBezTo>
                    <a:pt x="5495" y="7972"/>
                    <a:pt x="5495" y="8016"/>
                    <a:pt x="5533" y="8029"/>
                  </a:cubicBezTo>
                  <a:lnTo>
                    <a:pt x="5533" y="7928"/>
                  </a:lnTo>
                  <a:cubicBezTo>
                    <a:pt x="5539" y="7953"/>
                    <a:pt x="5539" y="7972"/>
                    <a:pt x="5539" y="7997"/>
                  </a:cubicBezTo>
                  <a:cubicBezTo>
                    <a:pt x="5556" y="7985"/>
                    <a:pt x="5574" y="7978"/>
                    <a:pt x="5593" y="7978"/>
                  </a:cubicBezTo>
                  <a:cubicBezTo>
                    <a:pt x="5602" y="7978"/>
                    <a:pt x="5612" y="7980"/>
                    <a:pt x="5621" y="7985"/>
                  </a:cubicBezTo>
                  <a:lnTo>
                    <a:pt x="5627" y="8010"/>
                  </a:lnTo>
                  <a:lnTo>
                    <a:pt x="5640" y="8029"/>
                  </a:lnTo>
                  <a:lnTo>
                    <a:pt x="5671" y="8010"/>
                  </a:lnTo>
                  <a:cubicBezTo>
                    <a:pt x="5684" y="8022"/>
                    <a:pt x="5690" y="8035"/>
                    <a:pt x="5703" y="8041"/>
                  </a:cubicBezTo>
                  <a:cubicBezTo>
                    <a:pt x="5703" y="8016"/>
                    <a:pt x="5697" y="7997"/>
                    <a:pt x="5690" y="7972"/>
                  </a:cubicBezTo>
                  <a:lnTo>
                    <a:pt x="5690" y="7972"/>
                  </a:lnTo>
                  <a:lnTo>
                    <a:pt x="5722" y="8003"/>
                  </a:lnTo>
                  <a:cubicBezTo>
                    <a:pt x="5728" y="8005"/>
                    <a:pt x="5733" y="8006"/>
                    <a:pt x="5739" y="8006"/>
                  </a:cubicBezTo>
                  <a:cubicBezTo>
                    <a:pt x="5763" y="8006"/>
                    <a:pt x="5784" y="7989"/>
                    <a:pt x="5800" y="7968"/>
                  </a:cubicBezTo>
                  <a:lnTo>
                    <a:pt x="5800" y="7968"/>
                  </a:lnTo>
                  <a:cubicBezTo>
                    <a:pt x="5786" y="7990"/>
                    <a:pt x="5777" y="8015"/>
                    <a:pt x="5772" y="8035"/>
                  </a:cubicBezTo>
                  <a:lnTo>
                    <a:pt x="5810" y="8048"/>
                  </a:lnTo>
                  <a:cubicBezTo>
                    <a:pt x="5829" y="8035"/>
                    <a:pt x="5848" y="8016"/>
                    <a:pt x="5867" y="7997"/>
                  </a:cubicBezTo>
                  <a:lnTo>
                    <a:pt x="5867" y="7997"/>
                  </a:lnTo>
                  <a:cubicBezTo>
                    <a:pt x="5854" y="8029"/>
                    <a:pt x="5848" y="8060"/>
                    <a:pt x="5848" y="8092"/>
                  </a:cubicBezTo>
                  <a:cubicBezTo>
                    <a:pt x="5852" y="8092"/>
                    <a:pt x="5856" y="8093"/>
                    <a:pt x="5860" y="8093"/>
                  </a:cubicBezTo>
                  <a:cubicBezTo>
                    <a:pt x="5887" y="8093"/>
                    <a:pt x="5912" y="8075"/>
                    <a:pt x="5923" y="8048"/>
                  </a:cubicBezTo>
                  <a:cubicBezTo>
                    <a:pt x="5933" y="8063"/>
                    <a:pt x="5948" y="8082"/>
                    <a:pt x="5966" y="8082"/>
                  </a:cubicBezTo>
                  <a:cubicBezTo>
                    <a:pt x="5971" y="8082"/>
                    <a:pt x="5975" y="8081"/>
                    <a:pt x="5980" y="8079"/>
                  </a:cubicBezTo>
                  <a:cubicBezTo>
                    <a:pt x="5999" y="8073"/>
                    <a:pt x="6018" y="8066"/>
                    <a:pt x="6030" y="8048"/>
                  </a:cubicBezTo>
                  <a:cubicBezTo>
                    <a:pt x="6049" y="8092"/>
                    <a:pt x="6106" y="8079"/>
                    <a:pt x="6143" y="8098"/>
                  </a:cubicBezTo>
                  <a:lnTo>
                    <a:pt x="6175" y="8085"/>
                  </a:lnTo>
                  <a:cubicBezTo>
                    <a:pt x="6183" y="8086"/>
                    <a:pt x="6191" y="8087"/>
                    <a:pt x="6198" y="8087"/>
                  </a:cubicBezTo>
                  <a:cubicBezTo>
                    <a:pt x="6234" y="8087"/>
                    <a:pt x="6269" y="8076"/>
                    <a:pt x="6295" y="8060"/>
                  </a:cubicBezTo>
                  <a:cubicBezTo>
                    <a:pt x="6257" y="8029"/>
                    <a:pt x="6219" y="7997"/>
                    <a:pt x="6181" y="7978"/>
                  </a:cubicBezTo>
                  <a:lnTo>
                    <a:pt x="6181" y="7978"/>
                  </a:lnTo>
                  <a:cubicBezTo>
                    <a:pt x="6204" y="7988"/>
                    <a:pt x="6231" y="7993"/>
                    <a:pt x="6258" y="7993"/>
                  </a:cubicBezTo>
                  <a:cubicBezTo>
                    <a:pt x="6268" y="7993"/>
                    <a:pt x="6278" y="7993"/>
                    <a:pt x="6288" y="7991"/>
                  </a:cubicBezTo>
                  <a:cubicBezTo>
                    <a:pt x="6276" y="7959"/>
                    <a:pt x="6263" y="7928"/>
                    <a:pt x="6250" y="7896"/>
                  </a:cubicBezTo>
                  <a:lnTo>
                    <a:pt x="6250" y="7896"/>
                  </a:lnTo>
                  <a:cubicBezTo>
                    <a:pt x="6269" y="7915"/>
                    <a:pt x="6288" y="7941"/>
                    <a:pt x="6301" y="7966"/>
                  </a:cubicBezTo>
                  <a:lnTo>
                    <a:pt x="6332" y="7959"/>
                  </a:lnTo>
                  <a:cubicBezTo>
                    <a:pt x="6339" y="7934"/>
                    <a:pt x="6351" y="7915"/>
                    <a:pt x="6370" y="7890"/>
                  </a:cubicBezTo>
                  <a:lnTo>
                    <a:pt x="6370" y="7997"/>
                  </a:lnTo>
                  <a:lnTo>
                    <a:pt x="6376" y="8010"/>
                  </a:lnTo>
                  <a:cubicBezTo>
                    <a:pt x="6408" y="7997"/>
                    <a:pt x="6389" y="7947"/>
                    <a:pt x="6395" y="7915"/>
                  </a:cubicBezTo>
                  <a:lnTo>
                    <a:pt x="6395" y="7915"/>
                  </a:lnTo>
                  <a:cubicBezTo>
                    <a:pt x="6412" y="7938"/>
                    <a:pt x="6419" y="7980"/>
                    <a:pt x="6451" y="7980"/>
                  </a:cubicBezTo>
                  <a:cubicBezTo>
                    <a:pt x="6455" y="7980"/>
                    <a:pt x="6460" y="7980"/>
                    <a:pt x="6464" y="7978"/>
                  </a:cubicBezTo>
                  <a:lnTo>
                    <a:pt x="6446" y="7928"/>
                  </a:lnTo>
                  <a:lnTo>
                    <a:pt x="6446" y="7928"/>
                  </a:lnTo>
                  <a:cubicBezTo>
                    <a:pt x="6471" y="7941"/>
                    <a:pt x="6496" y="7953"/>
                    <a:pt x="6521" y="7966"/>
                  </a:cubicBezTo>
                  <a:lnTo>
                    <a:pt x="6584" y="7922"/>
                  </a:lnTo>
                  <a:lnTo>
                    <a:pt x="6584" y="7966"/>
                  </a:lnTo>
                  <a:lnTo>
                    <a:pt x="6597" y="7997"/>
                  </a:lnTo>
                  <a:cubicBezTo>
                    <a:pt x="6616" y="7991"/>
                    <a:pt x="6641" y="7978"/>
                    <a:pt x="6653" y="7959"/>
                  </a:cubicBezTo>
                  <a:cubicBezTo>
                    <a:pt x="6666" y="7947"/>
                    <a:pt x="6685" y="7928"/>
                    <a:pt x="6697" y="7915"/>
                  </a:cubicBezTo>
                  <a:cubicBezTo>
                    <a:pt x="6710" y="7922"/>
                    <a:pt x="6723" y="7934"/>
                    <a:pt x="6735" y="7941"/>
                  </a:cubicBezTo>
                  <a:cubicBezTo>
                    <a:pt x="6738" y="7942"/>
                    <a:pt x="6740" y="7942"/>
                    <a:pt x="6743" y="7942"/>
                  </a:cubicBezTo>
                  <a:cubicBezTo>
                    <a:pt x="6755" y="7942"/>
                    <a:pt x="6770" y="7934"/>
                    <a:pt x="6785" y="7934"/>
                  </a:cubicBezTo>
                  <a:lnTo>
                    <a:pt x="6811" y="7884"/>
                  </a:lnTo>
                  <a:cubicBezTo>
                    <a:pt x="6811" y="7915"/>
                    <a:pt x="6823" y="7947"/>
                    <a:pt x="6842" y="7978"/>
                  </a:cubicBezTo>
                  <a:cubicBezTo>
                    <a:pt x="6861" y="7953"/>
                    <a:pt x="6880" y="7934"/>
                    <a:pt x="6892" y="7909"/>
                  </a:cubicBezTo>
                  <a:lnTo>
                    <a:pt x="6892" y="7909"/>
                  </a:lnTo>
                  <a:cubicBezTo>
                    <a:pt x="6892" y="7928"/>
                    <a:pt x="6874" y="7953"/>
                    <a:pt x="6886" y="7972"/>
                  </a:cubicBezTo>
                  <a:cubicBezTo>
                    <a:pt x="6899" y="7972"/>
                    <a:pt x="6911" y="7959"/>
                    <a:pt x="6924" y="7953"/>
                  </a:cubicBezTo>
                  <a:cubicBezTo>
                    <a:pt x="6924" y="7978"/>
                    <a:pt x="6930" y="8003"/>
                    <a:pt x="6937" y="8029"/>
                  </a:cubicBezTo>
                  <a:cubicBezTo>
                    <a:pt x="6955" y="8010"/>
                    <a:pt x="6974" y="7991"/>
                    <a:pt x="6993" y="7978"/>
                  </a:cubicBezTo>
                  <a:cubicBezTo>
                    <a:pt x="6999" y="7997"/>
                    <a:pt x="7006" y="8016"/>
                    <a:pt x="7012" y="8041"/>
                  </a:cubicBezTo>
                  <a:cubicBezTo>
                    <a:pt x="7028" y="8030"/>
                    <a:pt x="7040" y="8015"/>
                    <a:pt x="7059" y="8015"/>
                  </a:cubicBezTo>
                  <a:cubicBezTo>
                    <a:pt x="7062" y="8015"/>
                    <a:pt x="7065" y="8015"/>
                    <a:pt x="7069" y="8016"/>
                  </a:cubicBezTo>
                  <a:cubicBezTo>
                    <a:pt x="7069" y="8022"/>
                    <a:pt x="7062" y="8041"/>
                    <a:pt x="7062" y="8048"/>
                  </a:cubicBezTo>
                  <a:lnTo>
                    <a:pt x="7056" y="8048"/>
                  </a:lnTo>
                  <a:lnTo>
                    <a:pt x="7081" y="8079"/>
                  </a:lnTo>
                  <a:cubicBezTo>
                    <a:pt x="7088" y="8060"/>
                    <a:pt x="7094" y="8041"/>
                    <a:pt x="7100" y="8029"/>
                  </a:cubicBezTo>
                  <a:cubicBezTo>
                    <a:pt x="7132" y="8029"/>
                    <a:pt x="7163" y="8016"/>
                    <a:pt x="7188" y="7991"/>
                  </a:cubicBezTo>
                  <a:lnTo>
                    <a:pt x="7188" y="7966"/>
                  </a:lnTo>
                  <a:lnTo>
                    <a:pt x="7251" y="7985"/>
                  </a:lnTo>
                  <a:lnTo>
                    <a:pt x="7251" y="7941"/>
                  </a:lnTo>
                  <a:cubicBezTo>
                    <a:pt x="7251" y="7959"/>
                    <a:pt x="7264" y="7985"/>
                    <a:pt x="7276" y="8003"/>
                  </a:cubicBezTo>
                  <a:lnTo>
                    <a:pt x="7314" y="7978"/>
                  </a:lnTo>
                  <a:lnTo>
                    <a:pt x="7333" y="8003"/>
                  </a:lnTo>
                  <a:lnTo>
                    <a:pt x="7352" y="7978"/>
                  </a:lnTo>
                  <a:cubicBezTo>
                    <a:pt x="7368" y="7981"/>
                    <a:pt x="7385" y="7983"/>
                    <a:pt x="7402" y="7983"/>
                  </a:cubicBezTo>
                  <a:cubicBezTo>
                    <a:pt x="7420" y="7983"/>
                    <a:pt x="7437" y="7981"/>
                    <a:pt x="7453" y="7978"/>
                  </a:cubicBezTo>
                  <a:cubicBezTo>
                    <a:pt x="7471" y="7966"/>
                    <a:pt x="7471" y="7941"/>
                    <a:pt x="7478" y="7922"/>
                  </a:cubicBezTo>
                  <a:lnTo>
                    <a:pt x="7459" y="7909"/>
                  </a:lnTo>
                  <a:lnTo>
                    <a:pt x="7509" y="7890"/>
                  </a:lnTo>
                  <a:lnTo>
                    <a:pt x="7490" y="7852"/>
                  </a:lnTo>
                  <a:lnTo>
                    <a:pt x="7522" y="7852"/>
                  </a:lnTo>
                  <a:cubicBezTo>
                    <a:pt x="7560" y="7834"/>
                    <a:pt x="7566" y="7783"/>
                    <a:pt x="7604" y="7758"/>
                  </a:cubicBezTo>
                  <a:cubicBezTo>
                    <a:pt x="7586" y="7754"/>
                    <a:pt x="7565" y="7749"/>
                    <a:pt x="7545" y="7749"/>
                  </a:cubicBezTo>
                  <a:cubicBezTo>
                    <a:pt x="7537" y="7749"/>
                    <a:pt x="7529" y="7750"/>
                    <a:pt x="7522" y="7752"/>
                  </a:cubicBezTo>
                  <a:lnTo>
                    <a:pt x="7541" y="7720"/>
                  </a:lnTo>
                  <a:lnTo>
                    <a:pt x="7509" y="7714"/>
                  </a:lnTo>
                  <a:lnTo>
                    <a:pt x="7522" y="7682"/>
                  </a:lnTo>
                  <a:lnTo>
                    <a:pt x="7484" y="7664"/>
                  </a:lnTo>
                  <a:cubicBezTo>
                    <a:pt x="7497" y="7651"/>
                    <a:pt x="7516" y="7638"/>
                    <a:pt x="7516" y="7620"/>
                  </a:cubicBezTo>
                  <a:cubicBezTo>
                    <a:pt x="7509" y="7601"/>
                    <a:pt x="7497" y="7601"/>
                    <a:pt x="7490" y="7588"/>
                  </a:cubicBezTo>
                  <a:cubicBezTo>
                    <a:pt x="7490" y="7563"/>
                    <a:pt x="7490" y="7531"/>
                    <a:pt x="7484" y="7506"/>
                  </a:cubicBezTo>
                  <a:cubicBezTo>
                    <a:pt x="7490" y="7494"/>
                    <a:pt x="7497" y="7475"/>
                    <a:pt x="7503" y="7462"/>
                  </a:cubicBezTo>
                  <a:cubicBezTo>
                    <a:pt x="7490" y="7443"/>
                    <a:pt x="7471" y="7431"/>
                    <a:pt x="7453" y="7424"/>
                  </a:cubicBezTo>
                  <a:lnTo>
                    <a:pt x="7434" y="7418"/>
                  </a:lnTo>
                  <a:cubicBezTo>
                    <a:pt x="7434" y="7399"/>
                    <a:pt x="7434" y="7380"/>
                    <a:pt x="7427" y="7368"/>
                  </a:cubicBezTo>
                  <a:lnTo>
                    <a:pt x="7459" y="7355"/>
                  </a:lnTo>
                  <a:lnTo>
                    <a:pt x="7459" y="7311"/>
                  </a:lnTo>
                  <a:lnTo>
                    <a:pt x="7503" y="7324"/>
                  </a:lnTo>
                  <a:lnTo>
                    <a:pt x="7528" y="7280"/>
                  </a:lnTo>
                  <a:lnTo>
                    <a:pt x="7560" y="7286"/>
                  </a:lnTo>
                  <a:lnTo>
                    <a:pt x="7560" y="7255"/>
                  </a:lnTo>
                  <a:lnTo>
                    <a:pt x="7541" y="7242"/>
                  </a:lnTo>
                  <a:lnTo>
                    <a:pt x="7585" y="7242"/>
                  </a:lnTo>
                  <a:cubicBezTo>
                    <a:pt x="7604" y="7166"/>
                    <a:pt x="7616" y="7085"/>
                    <a:pt x="7616" y="7009"/>
                  </a:cubicBezTo>
                  <a:cubicBezTo>
                    <a:pt x="7610" y="6952"/>
                    <a:pt x="7610" y="6902"/>
                    <a:pt x="7610" y="6852"/>
                  </a:cubicBezTo>
                  <a:cubicBezTo>
                    <a:pt x="7604" y="6789"/>
                    <a:pt x="7616" y="6726"/>
                    <a:pt x="7616" y="6663"/>
                  </a:cubicBezTo>
                  <a:cubicBezTo>
                    <a:pt x="7610" y="6524"/>
                    <a:pt x="7623" y="6386"/>
                    <a:pt x="7616" y="6254"/>
                  </a:cubicBezTo>
                  <a:cubicBezTo>
                    <a:pt x="7522" y="6241"/>
                    <a:pt x="7421" y="6254"/>
                    <a:pt x="7327" y="6235"/>
                  </a:cubicBezTo>
                  <a:cubicBezTo>
                    <a:pt x="7213" y="6229"/>
                    <a:pt x="7100" y="6222"/>
                    <a:pt x="6987" y="6222"/>
                  </a:cubicBezTo>
                  <a:cubicBezTo>
                    <a:pt x="6924" y="6216"/>
                    <a:pt x="6855" y="6210"/>
                    <a:pt x="6792" y="6210"/>
                  </a:cubicBezTo>
                  <a:cubicBezTo>
                    <a:pt x="6784" y="6212"/>
                    <a:pt x="6777" y="6212"/>
                    <a:pt x="6770" y="6212"/>
                  </a:cubicBezTo>
                  <a:cubicBezTo>
                    <a:pt x="6752" y="6212"/>
                    <a:pt x="6734" y="6208"/>
                    <a:pt x="6716" y="6203"/>
                  </a:cubicBezTo>
                  <a:cubicBezTo>
                    <a:pt x="6716" y="5927"/>
                    <a:pt x="6697" y="5650"/>
                    <a:pt x="6697" y="5373"/>
                  </a:cubicBezTo>
                  <a:cubicBezTo>
                    <a:pt x="6685" y="5241"/>
                    <a:pt x="6691" y="5108"/>
                    <a:pt x="6685" y="4976"/>
                  </a:cubicBezTo>
                  <a:cubicBezTo>
                    <a:pt x="6672" y="4926"/>
                    <a:pt x="6685" y="4869"/>
                    <a:pt x="6678" y="4819"/>
                  </a:cubicBezTo>
                  <a:cubicBezTo>
                    <a:pt x="6672" y="4775"/>
                    <a:pt x="6666" y="4737"/>
                    <a:pt x="6672" y="4693"/>
                  </a:cubicBezTo>
                  <a:cubicBezTo>
                    <a:pt x="6685" y="4684"/>
                    <a:pt x="6700" y="4682"/>
                    <a:pt x="6717" y="4682"/>
                  </a:cubicBezTo>
                  <a:cubicBezTo>
                    <a:pt x="6725" y="4682"/>
                    <a:pt x="6734" y="4682"/>
                    <a:pt x="6742" y="4682"/>
                  </a:cubicBezTo>
                  <a:cubicBezTo>
                    <a:pt x="6750" y="4682"/>
                    <a:pt x="6759" y="4682"/>
                    <a:pt x="6767" y="4680"/>
                  </a:cubicBezTo>
                  <a:cubicBezTo>
                    <a:pt x="6798" y="4680"/>
                    <a:pt x="6823" y="4643"/>
                    <a:pt x="6855" y="4636"/>
                  </a:cubicBezTo>
                  <a:cubicBezTo>
                    <a:pt x="6857" y="4636"/>
                    <a:pt x="6860" y="4636"/>
                    <a:pt x="6862" y="4636"/>
                  </a:cubicBezTo>
                  <a:cubicBezTo>
                    <a:pt x="6887" y="4636"/>
                    <a:pt x="6916" y="4658"/>
                    <a:pt x="6945" y="4658"/>
                  </a:cubicBezTo>
                  <a:cubicBezTo>
                    <a:pt x="6951" y="4658"/>
                    <a:pt x="6956" y="4657"/>
                    <a:pt x="6962" y="4655"/>
                  </a:cubicBezTo>
                  <a:cubicBezTo>
                    <a:pt x="6987" y="4630"/>
                    <a:pt x="7018" y="4611"/>
                    <a:pt x="7050" y="4599"/>
                  </a:cubicBezTo>
                  <a:cubicBezTo>
                    <a:pt x="7069" y="4605"/>
                    <a:pt x="7088" y="4605"/>
                    <a:pt x="7106" y="4605"/>
                  </a:cubicBezTo>
                  <a:cubicBezTo>
                    <a:pt x="7125" y="4592"/>
                    <a:pt x="7144" y="4580"/>
                    <a:pt x="7163" y="4567"/>
                  </a:cubicBezTo>
                  <a:cubicBezTo>
                    <a:pt x="7188" y="4555"/>
                    <a:pt x="7220" y="4567"/>
                    <a:pt x="7232" y="4536"/>
                  </a:cubicBezTo>
                  <a:cubicBezTo>
                    <a:pt x="7239" y="4515"/>
                    <a:pt x="7248" y="4511"/>
                    <a:pt x="7257" y="4511"/>
                  </a:cubicBezTo>
                  <a:cubicBezTo>
                    <a:pt x="7261" y="4511"/>
                    <a:pt x="7265" y="4512"/>
                    <a:pt x="7269" y="4512"/>
                  </a:cubicBezTo>
                  <a:cubicBezTo>
                    <a:pt x="7272" y="4512"/>
                    <a:pt x="7274" y="4512"/>
                    <a:pt x="7276" y="4510"/>
                  </a:cubicBezTo>
                  <a:cubicBezTo>
                    <a:pt x="7276" y="4498"/>
                    <a:pt x="7270" y="4492"/>
                    <a:pt x="7264" y="4479"/>
                  </a:cubicBezTo>
                  <a:cubicBezTo>
                    <a:pt x="7264" y="4466"/>
                    <a:pt x="7270" y="4454"/>
                    <a:pt x="7276" y="4441"/>
                  </a:cubicBezTo>
                  <a:lnTo>
                    <a:pt x="7333" y="4410"/>
                  </a:lnTo>
                  <a:lnTo>
                    <a:pt x="7333" y="4315"/>
                  </a:lnTo>
                  <a:lnTo>
                    <a:pt x="7371" y="4315"/>
                  </a:lnTo>
                  <a:cubicBezTo>
                    <a:pt x="7387" y="4305"/>
                    <a:pt x="7398" y="4281"/>
                    <a:pt x="7416" y="4281"/>
                  </a:cubicBezTo>
                  <a:cubicBezTo>
                    <a:pt x="7420" y="4281"/>
                    <a:pt x="7423" y="4282"/>
                    <a:pt x="7427" y="4284"/>
                  </a:cubicBezTo>
                  <a:cubicBezTo>
                    <a:pt x="7431" y="4287"/>
                    <a:pt x="7434" y="4288"/>
                    <a:pt x="7438" y="4288"/>
                  </a:cubicBezTo>
                  <a:cubicBezTo>
                    <a:pt x="7454" y="4288"/>
                    <a:pt x="7467" y="4257"/>
                    <a:pt x="7488" y="4257"/>
                  </a:cubicBezTo>
                  <a:cubicBezTo>
                    <a:pt x="7490" y="4257"/>
                    <a:pt x="7493" y="4257"/>
                    <a:pt x="7497" y="4259"/>
                  </a:cubicBezTo>
                  <a:cubicBezTo>
                    <a:pt x="7500" y="4260"/>
                    <a:pt x="7503" y="4260"/>
                    <a:pt x="7506" y="4260"/>
                  </a:cubicBezTo>
                  <a:cubicBezTo>
                    <a:pt x="7524" y="4260"/>
                    <a:pt x="7531" y="4244"/>
                    <a:pt x="7547" y="4227"/>
                  </a:cubicBezTo>
                  <a:lnTo>
                    <a:pt x="7578" y="4227"/>
                  </a:lnTo>
                  <a:cubicBezTo>
                    <a:pt x="7597" y="4215"/>
                    <a:pt x="7610" y="4196"/>
                    <a:pt x="7635" y="4196"/>
                  </a:cubicBezTo>
                  <a:cubicBezTo>
                    <a:pt x="7637" y="4196"/>
                    <a:pt x="7639" y="4196"/>
                    <a:pt x="7641" y="4196"/>
                  </a:cubicBezTo>
                  <a:cubicBezTo>
                    <a:pt x="7661" y="4196"/>
                    <a:pt x="7669" y="4164"/>
                    <a:pt x="7692" y="4164"/>
                  </a:cubicBezTo>
                  <a:lnTo>
                    <a:pt x="7730" y="4171"/>
                  </a:lnTo>
                  <a:cubicBezTo>
                    <a:pt x="7742" y="4158"/>
                    <a:pt x="7755" y="4145"/>
                    <a:pt x="7774" y="4133"/>
                  </a:cubicBezTo>
                  <a:cubicBezTo>
                    <a:pt x="7778" y="4128"/>
                    <a:pt x="7785" y="4127"/>
                    <a:pt x="7794" y="4127"/>
                  </a:cubicBezTo>
                  <a:cubicBezTo>
                    <a:pt x="7803" y="4127"/>
                    <a:pt x="7813" y="4128"/>
                    <a:pt x="7822" y="4128"/>
                  </a:cubicBezTo>
                  <a:cubicBezTo>
                    <a:pt x="7827" y="4128"/>
                    <a:pt x="7832" y="4128"/>
                    <a:pt x="7837" y="4127"/>
                  </a:cubicBezTo>
                  <a:cubicBezTo>
                    <a:pt x="7849" y="4108"/>
                    <a:pt x="7868" y="4089"/>
                    <a:pt x="7893" y="4070"/>
                  </a:cubicBezTo>
                  <a:cubicBezTo>
                    <a:pt x="7906" y="4076"/>
                    <a:pt x="7918" y="4076"/>
                    <a:pt x="7937" y="4082"/>
                  </a:cubicBezTo>
                  <a:cubicBezTo>
                    <a:pt x="7956" y="4064"/>
                    <a:pt x="7969" y="4038"/>
                    <a:pt x="7988" y="4013"/>
                  </a:cubicBezTo>
                  <a:cubicBezTo>
                    <a:pt x="8000" y="4016"/>
                    <a:pt x="8011" y="4018"/>
                    <a:pt x="8021" y="4018"/>
                  </a:cubicBezTo>
                  <a:cubicBezTo>
                    <a:pt x="8032" y="4018"/>
                    <a:pt x="8041" y="4016"/>
                    <a:pt x="8050" y="4013"/>
                  </a:cubicBezTo>
                  <a:cubicBezTo>
                    <a:pt x="8069" y="3994"/>
                    <a:pt x="8088" y="3975"/>
                    <a:pt x="8101" y="3957"/>
                  </a:cubicBezTo>
                  <a:lnTo>
                    <a:pt x="8170" y="3957"/>
                  </a:lnTo>
                  <a:cubicBezTo>
                    <a:pt x="8189" y="3938"/>
                    <a:pt x="8202" y="3919"/>
                    <a:pt x="8220" y="3900"/>
                  </a:cubicBezTo>
                  <a:lnTo>
                    <a:pt x="8290" y="3900"/>
                  </a:lnTo>
                  <a:cubicBezTo>
                    <a:pt x="8309" y="3881"/>
                    <a:pt x="8321" y="3862"/>
                    <a:pt x="8340" y="3843"/>
                  </a:cubicBezTo>
                  <a:cubicBezTo>
                    <a:pt x="8348" y="3839"/>
                    <a:pt x="8357" y="3838"/>
                    <a:pt x="8365" y="3838"/>
                  </a:cubicBezTo>
                  <a:cubicBezTo>
                    <a:pt x="8382" y="3838"/>
                    <a:pt x="8399" y="3843"/>
                    <a:pt x="8416" y="3843"/>
                  </a:cubicBezTo>
                  <a:cubicBezTo>
                    <a:pt x="8434" y="3818"/>
                    <a:pt x="8453" y="3799"/>
                    <a:pt x="8472" y="3780"/>
                  </a:cubicBezTo>
                  <a:cubicBezTo>
                    <a:pt x="8485" y="3784"/>
                    <a:pt x="8496" y="3785"/>
                    <a:pt x="8507" y="3785"/>
                  </a:cubicBezTo>
                  <a:cubicBezTo>
                    <a:pt x="8518" y="3785"/>
                    <a:pt x="8529" y="3784"/>
                    <a:pt x="8541" y="3780"/>
                  </a:cubicBezTo>
                  <a:cubicBezTo>
                    <a:pt x="8560" y="3768"/>
                    <a:pt x="8573" y="3743"/>
                    <a:pt x="8598" y="3724"/>
                  </a:cubicBezTo>
                  <a:cubicBezTo>
                    <a:pt x="8617" y="3724"/>
                    <a:pt x="8642" y="3724"/>
                    <a:pt x="8661" y="3730"/>
                  </a:cubicBezTo>
                  <a:cubicBezTo>
                    <a:pt x="8692" y="3705"/>
                    <a:pt x="8718" y="3673"/>
                    <a:pt x="8730" y="3636"/>
                  </a:cubicBezTo>
                  <a:cubicBezTo>
                    <a:pt x="8737" y="3598"/>
                    <a:pt x="8781" y="3573"/>
                    <a:pt x="8781" y="3535"/>
                  </a:cubicBezTo>
                  <a:cubicBezTo>
                    <a:pt x="8806" y="3503"/>
                    <a:pt x="8818" y="3466"/>
                    <a:pt x="8812" y="3422"/>
                  </a:cubicBezTo>
                  <a:cubicBezTo>
                    <a:pt x="8825" y="3409"/>
                    <a:pt x="8831" y="3396"/>
                    <a:pt x="8837" y="3384"/>
                  </a:cubicBezTo>
                  <a:cubicBezTo>
                    <a:pt x="8816" y="3378"/>
                    <a:pt x="8794" y="3364"/>
                    <a:pt x="8768" y="3364"/>
                  </a:cubicBezTo>
                  <a:cubicBezTo>
                    <a:pt x="8764" y="3364"/>
                    <a:pt x="8760" y="3364"/>
                    <a:pt x="8755" y="3365"/>
                  </a:cubicBezTo>
                  <a:cubicBezTo>
                    <a:pt x="8730" y="3378"/>
                    <a:pt x="8692" y="3403"/>
                    <a:pt x="8661" y="3415"/>
                  </a:cubicBezTo>
                  <a:cubicBezTo>
                    <a:pt x="8548" y="3447"/>
                    <a:pt x="8434" y="3472"/>
                    <a:pt x="8321" y="3491"/>
                  </a:cubicBezTo>
                  <a:cubicBezTo>
                    <a:pt x="8309" y="3491"/>
                    <a:pt x="8290" y="3503"/>
                    <a:pt x="8277" y="3516"/>
                  </a:cubicBezTo>
                  <a:lnTo>
                    <a:pt x="8239" y="3503"/>
                  </a:lnTo>
                  <a:cubicBezTo>
                    <a:pt x="8176" y="3516"/>
                    <a:pt x="8107" y="3522"/>
                    <a:pt x="8038" y="3535"/>
                  </a:cubicBezTo>
                  <a:cubicBezTo>
                    <a:pt x="7887" y="3579"/>
                    <a:pt x="7730" y="3573"/>
                    <a:pt x="7578" y="3592"/>
                  </a:cubicBezTo>
                  <a:cubicBezTo>
                    <a:pt x="7514" y="3592"/>
                    <a:pt x="7450" y="3605"/>
                    <a:pt x="7386" y="3605"/>
                  </a:cubicBezTo>
                  <a:cubicBezTo>
                    <a:pt x="7362" y="3605"/>
                    <a:pt x="7338" y="3603"/>
                    <a:pt x="7314" y="3598"/>
                  </a:cubicBezTo>
                  <a:cubicBezTo>
                    <a:pt x="7257" y="3598"/>
                    <a:pt x="7207" y="3592"/>
                    <a:pt x="7157" y="3585"/>
                  </a:cubicBezTo>
                  <a:cubicBezTo>
                    <a:pt x="7150" y="3582"/>
                    <a:pt x="7142" y="3582"/>
                    <a:pt x="7135" y="3582"/>
                  </a:cubicBezTo>
                  <a:cubicBezTo>
                    <a:pt x="7121" y="3582"/>
                    <a:pt x="7108" y="3584"/>
                    <a:pt x="7096" y="3584"/>
                  </a:cubicBezTo>
                  <a:cubicBezTo>
                    <a:pt x="7085" y="3584"/>
                    <a:pt x="7076" y="3582"/>
                    <a:pt x="7069" y="3573"/>
                  </a:cubicBezTo>
                  <a:cubicBezTo>
                    <a:pt x="6974" y="3548"/>
                    <a:pt x="6874" y="3541"/>
                    <a:pt x="6773" y="3522"/>
                  </a:cubicBezTo>
                  <a:cubicBezTo>
                    <a:pt x="6697" y="3522"/>
                    <a:pt x="6616" y="3497"/>
                    <a:pt x="6534" y="3491"/>
                  </a:cubicBezTo>
                  <a:cubicBezTo>
                    <a:pt x="6458" y="3472"/>
                    <a:pt x="6364" y="3491"/>
                    <a:pt x="6288" y="3453"/>
                  </a:cubicBezTo>
                  <a:cubicBezTo>
                    <a:pt x="6244" y="3434"/>
                    <a:pt x="6200" y="3428"/>
                    <a:pt x="6156" y="3422"/>
                  </a:cubicBezTo>
                  <a:cubicBezTo>
                    <a:pt x="6143" y="3371"/>
                    <a:pt x="6143" y="3315"/>
                    <a:pt x="6143" y="3264"/>
                  </a:cubicBezTo>
                  <a:cubicBezTo>
                    <a:pt x="6137" y="3132"/>
                    <a:pt x="6143" y="3006"/>
                    <a:pt x="6143" y="2868"/>
                  </a:cubicBezTo>
                  <a:cubicBezTo>
                    <a:pt x="6143" y="2786"/>
                    <a:pt x="6131" y="2704"/>
                    <a:pt x="6137" y="2616"/>
                  </a:cubicBezTo>
                  <a:lnTo>
                    <a:pt x="6143" y="2603"/>
                  </a:lnTo>
                  <a:cubicBezTo>
                    <a:pt x="6200" y="2578"/>
                    <a:pt x="6250" y="2553"/>
                    <a:pt x="6307" y="2541"/>
                  </a:cubicBezTo>
                  <a:cubicBezTo>
                    <a:pt x="6317" y="2526"/>
                    <a:pt x="6330" y="2519"/>
                    <a:pt x="6343" y="2519"/>
                  </a:cubicBezTo>
                  <a:cubicBezTo>
                    <a:pt x="6348" y="2519"/>
                    <a:pt x="6353" y="2520"/>
                    <a:pt x="6357" y="2522"/>
                  </a:cubicBezTo>
                  <a:cubicBezTo>
                    <a:pt x="6395" y="2503"/>
                    <a:pt x="6433" y="2490"/>
                    <a:pt x="6471" y="2478"/>
                  </a:cubicBezTo>
                  <a:cubicBezTo>
                    <a:pt x="6480" y="2468"/>
                    <a:pt x="6493" y="2463"/>
                    <a:pt x="6504" y="2463"/>
                  </a:cubicBezTo>
                  <a:cubicBezTo>
                    <a:pt x="6508" y="2463"/>
                    <a:pt x="6511" y="2463"/>
                    <a:pt x="6515" y="2465"/>
                  </a:cubicBezTo>
                  <a:cubicBezTo>
                    <a:pt x="6534" y="2446"/>
                    <a:pt x="6553" y="2440"/>
                    <a:pt x="6578" y="2440"/>
                  </a:cubicBezTo>
                  <a:cubicBezTo>
                    <a:pt x="6584" y="2434"/>
                    <a:pt x="6597" y="2427"/>
                    <a:pt x="6603" y="2415"/>
                  </a:cubicBezTo>
                  <a:lnTo>
                    <a:pt x="6628" y="2427"/>
                  </a:lnTo>
                  <a:lnTo>
                    <a:pt x="6653" y="2396"/>
                  </a:lnTo>
                  <a:cubicBezTo>
                    <a:pt x="6660" y="2398"/>
                    <a:pt x="6666" y="2399"/>
                    <a:pt x="6671" y="2399"/>
                  </a:cubicBezTo>
                  <a:cubicBezTo>
                    <a:pt x="6695" y="2399"/>
                    <a:pt x="6712" y="2382"/>
                    <a:pt x="6738" y="2382"/>
                  </a:cubicBezTo>
                  <a:cubicBezTo>
                    <a:pt x="6741" y="2382"/>
                    <a:pt x="6744" y="2383"/>
                    <a:pt x="6748" y="2383"/>
                  </a:cubicBezTo>
                  <a:cubicBezTo>
                    <a:pt x="6754" y="2377"/>
                    <a:pt x="6760" y="2364"/>
                    <a:pt x="6767" y="2358"/>
                  </a:cubicBezTo>
                  <a:cubicBezTo>
                    <a:pt x="6823" y="2358"/>
                    <a:pt x="6867" y="2320"/>
                    <a:pt x="6924" y="2314"/>
                  </a:cubicBezTo>
                  <a:cubicBezTo>
                    <a:pt x="6930" y="2301"/>
                    <a:pt x="6930" y="2282"/>
                    <a:pt x="6937" y="2270"/>
                  </a:cubicBezTo>
                  <a:lnTo>
                    <a:pt x="6993" y="2270"/>
                  </a:lnTo>
                  <a:cubicBezTo>
                    <a:pt x="6999" y="2241"/>
                    <a:pt x="7015" y="2212"/>
                    <a:pt x="7047" y="2212"/>
                  </a:cubicBezTo>
                  <a:cubicBezTo>
                    <a:pt x="7050" y="2212"/>
                    <a:pt x="7053" y="2213"/>
                    <a:pt x="7056" y="2213"/>
                  </a:cubicBezTo>
                  <a:cubicBezTo>
                    <a:pt x="7075" y="2175"/>
                    <a:pt x="7094" y="2144"/>
                    <a:pt x="7113" y="2113"/>
                  </a:cubicBezTo>
                  <a:cubicBezTo>
                    <a:pt x="7138" y="2106"/>
                    <a:pt x="7163" y="2106"/>
                    <a:pt x="7182" y="2094"/>
                  </a:cubicBezTo>
                  <a:cubicBezTo>
                    <a:pt x="7195" y="2056"/>
                    <a:pt x="7239" y="2043"/>
                    <a:pt x="7257" y="2006"/>
                  </a:cubicBezTo>
                  <a:cubicBezTo>
                    <a:pt x="7302" y="2006"/>
                    <a:pt x="7333" y="1968"/>
                    <a:pt x="7327" y="1930"/>
                  </a:cubicBezTo>
                  <a:cubicBezTo>
                    <a:pt x="7346" y="1924"/>
                    <a:pt x="7364" y="1917"/>
                    <a:pt x="7383" y="1911"/>
                  </a:cubicBezTo>
                  <a:cubicBezTo>
                    <a:pt x="7402" y="1892"/>
                    <a:pt x="7409" y="1861"/>
                    <a:pt x="7421" y="1836"/>
                  </a:cubicBezTo>
                  <a:cubicBezTo>
                    <a:pt x="7440" y="1836"/>
                    <a:pt x="7465" y="1823"/>
                    <a:pt x="7484" y="1817"/>
                  </a:cubicBezTo>
                  <a:cubicBezTo>
                    <a:pt x="7503" y="1798"/>
                    <a:pt x="7516" y="1766"/>
                    <a:pt x="7522" y="1741"/>
                  </a:cubicBezTo>
                  <a:cubicBezTo>
                    <a:pt x="7547" y="1729"/>
                    <a:pt x="7578" y="1735"/>
                    <a:pt x="7597" y="1710"/>
                  </a:cubicBezTo>
                  <a:cubicBezTo>
                    <a:pt x="7610" y="1685"/>
                    <a:pt x="7616" y="1666"/>
                    <a:pt x="7629" y="1640"/>
                  </a:cubicBezTo>
                  <a:cubicBezTo>
                    <a:pt x="7648" y="1634"/>
                    <a:pt x="7667" y="1634"/>
                    <a:pt x="7685" y="1628"/>
                  </a:cubicBezTo>
                  <a:cubicBezTo>
                    <a:pt x="7704" y="1603"/>
                    <a:pt x="7711" y="1571"/>
                    <a:pt x="7736" y="1546"/>
                  </a:cubicBezTo>
                  <a:cubicBezTo>
                    <a:pt x="7748" y="1540"/>
                    <a:pt x="7767" y="1540"/>
                    <a:pt x="7786" y="1540"/>
                  </a:cubicBezTo>
                  <a:cubicBezTo>
                    <a:pt x="7805" y="1508"/>
                    <a:pt x="7824" y="1477"/>
                    <a:pt x="7843" y="1452"/>
                  </a:cubicBezTo>
                  <a:cubicBezTo>
                    <a:pt x="7862" y="1452"/>
                    <a:pt x="7887" y="1445"/>
                    <a:pt x="7906" y="1439"/>
                  </a:cubicBezTo>
                  <a:cubicBezTo>
                    <a:pt x="7918" y="1408"/>
                    <a:pt x="7931" y="1382"/>
                    <a:pt x="7950" y="1357"/>
                  </a:cubicBezTo>
                  <a:cubicBezTo>
                    <a:pt x="7969" y="1351"/>
                    <a:pt x="7988" y="1345"/>
                    <a:pt x="8006" y="1338"/>
                  </a:cubicBezTo>
                  <a:cubicBezTo>
                    <a:pt x="8032" y="1313"/>
                    <a:pt x="8050" y="1282"/>
                    <a:pt x="8063" y="1257"/>
                  </a:cubicBezTo>
                  <a:cubicBezTo>
                    <a:pt x="8088" y="1250"/>
                    <a:pt x="8113" y="1244"/>
                    <a:pt x="8132" y="1238"/>
                  </a:cubicBezTo>
                  <a:cubicBezTo>
                    <a:pt x="8145" y="1200"/>
                    <a:pt x="8170" y="1168"/>
                    <a:pt x="8189" y="1131"/>
                  </a:cubicBezTo>
                  <a:lnTo>
                    <a:pt x="8227" y="1099"/>
                  </a:lnTo>
                  <a:lnTo>
                    <a:pt x="8227" y="1061"/>
                  </a:lnTo>
                  <a:cubicBezTo>
                    <a:pt x="8195" y="1030"/>
                    <a:pt x="8189" y="973"/>
                    <a:pt x="8208" y="936"/>
                  </a:cubicBezTo>
                  <a:lnTo>
                    <a:pt x="8176" y="904"/>
                  </a:lnTo>
                  <a:cubicBezTo>
                    <a:pt x="8176" y="898"/>
                    <a:pt x="8176" y="892"/>
                    <a:pt x="8176" y="885"/>
                  </a:cubicBezTo>
                  <a:cubicBezTo>
                    <a:pt x="8189" y="873"/>
                    <a:pt x="8208" y="860"/>
                    <a:pt x="8202" y="841"/>
                  </a:cubicBezTo>
                  <a:cubicBezTo>
                    <a:pt x="8194" y="834"/>
                    <a:pt x="8186" y="831"/>
                    <a:pt x="8177" y="831"/>
                  </a:cubicBezTo>
                  <a:cubicBezTo>
                    <a:pt x="8158" y="831"/>
                    <a:pt x="8137" y="847"/>
                    <a:pt x="8120" y="860"/>
                  </a:cubicBezTo>
                  <a:cubicBezTo>
                    <a:pt x="8076" y="910"/>
                    <a:pt x="8019" y="948"/>
                    <a:pt x="7962" y="986"/>
                  </a:cubicBezTo>
                  <a:cubicBezTo>
                    <a:pt x="7786" y="1055"/>
                    <a:pt x="7610" y="1118"/>
                    <a:pt x="7427" y="1175"/>
                  </a:cubicBezTo>
                  <a:cubicBezTo>
                    <a:pt x="7358" y="1200"/>
                    <a:pt x="7295" y="1219"/>
                    <a:pt x="7226" y="1238"/>
                  </a:cubicBezTo>
                  <a:cubicBezTo>
                    <a:pt x="7163" y="1257"/>
                    <a:pt x="7100" y="1288"/>
                    <a:pt x="7037" y="1301"/>
                  </a:cubicBezTo>
                  <a:cubicBezTo>
                    <a:pt x="6968" y="1320"/>
                    <a:pt x="6886" y="1332"/>
                    <a:pt x="6811" y="1351"/>
                  </a:cubicBezTo>
                  <a:lnTo>
                    <a:pt x="6811" y="1332"/>
                  </a:lnTo>
                  <a:lnTo>
                    <a:pt x="6842" y="1320"/>
                  </a:lnTo>
                  <a:cubicBezTo>
                    <a:pt x="6855" y="1275"/>
                    <a:pt x="6892" y="1257"/>
                    <a:pt x="6911" y="1219"/>
                  </a:cubicBezTo>
                  <a:cubicBezTo>
                    <a:pt x="6924" y="1168"/>
                    <a:pt x="6911" y="1106"/>
                    <a:pt x="6880" y="1061"/>
                  </a:cubicBezTo>
                  <a:cubicBezTo>
                    <a:pt x="6880" y="1055"/>
                    <a:pt x="6880" y="1036"/>
                    <a:pt x="6880" y="1024"/>
                  </a:cubicBezTo>
                  <a:cubicBezTo>
                    <a:pt x="6861" y="1043"/>
                    <a:pt x="6830" y="1049"/>
                    <a:pt x="6804" y="1049"/>
                  </a:cubicBezTo>
                  <a:cubicBezTo>
                    <a:pt x="6785" y="1055"/>
                    <a:pt x="6773" y="1074"/>
                    <a:pt x="6773" y="1093"/>
                  </a:cubicBezTo>
                  <a:lnTo>
                    <a:pt x="6830" y="1093"/>
                  </a:lnTo>
                  <a:cubicBezTo>
                    <a:pt x="6861" y="1124"/>
                    <a:pt x="6855" y="1175"/>
                    <a:pt x="6823" y="1206"/>
                  </a:cubicBezTo>
                  <a:cubicBezTo>
                    <a:pt x="6819" y="1208"/>
                    <a:pt x="6815" y="1209"/>
                    <a:pt x="6811" y="1209"/>
                  </a:cubicBezTo>
                  <a:cubicBezTo>
                    <a:pt x="6802" y="1209"/>
                    <a:pt x="6794" y="1206"/>
                    <a:pt x="6785" y="1206"/>
                  </a:cubicBezTo>
                  <a:cubicBezTo>
                    <a:pt x="6767" y="1219"/>
                    <a:pt x="6748" y="1225"/>
                    <a:pt x="6729" y="1225"/>
                  </a:cubicBezTo>
                  <a:cubicBezTo>
                    <a:pt x="6565" y="1225"/>
                    <a:pt x="6408" y="1225"/>
                    <a:pt x="6244" y="1206"/>
                  </a:cubicBezTo>
                  <a:cubicBezTo>
                    <a:pt x="5967" y="1194"/>
                    <a:pt x="5697" y="1106"/>
                    <a:pt x="5432" y="1030"/>
                  </a:cubicBezTo>
                  <a:cubicBezTo>
                    <a:pt x="5388" y="1017"/>
                    <a:pt x="5350" y="1005"/>
                    <a:pt x="5306" y="986"/>
                  </a:cubicBezTo>
                  <a:cubicBezTo>
                    <a:pt x="5218" y="954"/>
                    <a:pt x="5130" y="923"/>
                    <a:pt x="5042" y="892"/>
                  </a:cubicBezTo>
                  <a:cubicBezTo>
                    <a:pt x="4922" y="854"/>
                    <a:pt x="4809" y="810"/>
                    <a:pt x="4690" y="766"/>
                  </a:cubicBezTo>
                  <a:cubicBezTo>
                    <a:pt x="4595" y="734"/>
                    <a:pt x="4507" y="696"/>
                    <a:pt x="4413" y="665"/>
                  </a:cubicBezTo>
                  <a:cubicBezTo>
                    <a:pt x="4331" y="627"/>
                    <a:pt x="4249" y="596"/>
                    <a:pt x="4161" y="577"/>
                  </a:cubicBezTo>
                  <a:cubicBezTo>
                    <a:pt x="4079" y="552"/>
                    <a:pt x="4004" y="527"/>
                    <a:pt x="3934" y="495"/>
                  </a:cubicBezTo>
                  <a:cubicBezTo>
                    <a:pt x="3909" y="489"/>
                    <a:pt x="3934" y="464"/>
                    <a:pt x="3941" y="457"/>
                  </a:cubicBezTo>
                  <a:cubicBezTo>
                    <a:pt x="3953" y="438"/>
                    <a:pt x="3966" y="407"/>
                    <a:pt x="3960" y="382"/>
                  </a:cubicBezTo>
                  <a:lnTo>
                    <a:pt x="3903" y="325"/>
                  </a:lnTo>
                  <a:cubicBezTo>
                    <a:pt x="3915" y="300"/>
                    <a:pt x="3941" y="287"/>
                    <a:pt x="3941" y="256"/>
                  </a:cubicBezTo>
                  <a:cubicBezTo>
                    <a:pt x="3941" y="224"/>
                    <a:pt x="3909" y="206"/>
                    <a:pt x="3903" y="174"/>
                  </a:cubicBezTo>
                  <a:cubicBezTo>
                    <a:pt x="3897" y="155"/>
                    <a:pt x="3884" y="130"/>
                    <a:pt x="3871" y="111"/>
                  </a:cubicBezTo>
                  <a:cubicBezTo>
                    <a:pt x="3865" y="73"/>
                    <a:pt x="3878" y="36"/>
                    <a:pt x="3871" y="4"/>
                  </a:cubicBezTo>
                  <a:cubicBezTo>
                    <a:pt x="3856" y="4"/>
                    <a:pt x="3838" y="1"/>
                    <a:pt x="38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1"/>
            <p:cNvSpPr/>
            <p:nvPr/>
          </p:nvSpPr>
          <p:spPr>
            <a:xfrm>
              <a:off x="495577" y="3713488"/>
              <a:ext cx="752976" cy="689418"/>
            </a:xfrm>
            <a:custGeom>
              <a:avLst/>
              <a:gdLst/>
              <a:ahLst/>
              <a:cxnLst/>
              <a:rect l="l" t="t" r="r" b="b"/>
              <a:pathLst>
                <a:path w="8838" h="8092" extrusionOk="0">
                  <a:moveTo>
                    <a:pt x="6092" y="2752"/>
                  </a:moveTo>
                  <a:cubicBezTo>
                    <a:pt x="6109" y="2752"/>
                    <a:pt x="6127" y="2762"/>
                    <a:pt x="6144" y="2767"/>
                  </a:cubicBezTo>
                  <a:cubicBezTo>
                    <a:pt x="6150" y="2861"/>
                    <a:pt x="6150" y="2955"/>
                    <a:pt x="6150" y="3050"/>
                  </a:cubicBezTo>
                  <a:cubicBezTo>
                    <a:pt x="6144" y="3056"/>
                    <a:pt x="6144" y="3062"/>
                    <a:pt x="6137" y="3062"/>
                  </a:cubicBezTo>
                  <a:lnTo>
                    <a:pt x="6005" y="3062"/>
                  </a:lnTo>
                  <a:cubicBezTo>
                    <a:pt x="5993" y="3037"/>
                    <a:pt x="5999" y="2999"/>
                    <a:pt x="5999" y="2968"/>
                  </a:cubicBezTo>
                  <a:lnTo>
                    <a:pt x="5993" y="2968"/>
                  </a:lnTo>
                  <a:cubicBezTo>
                    <a:pt x="5993" y="2905"/>
                    <a:pt x="5993" y="2842"/>
                    <a:pt x="5999" y="2779"/>
                  </a:cubicBezTo>
                  <a:cubicBezTo>
                    <a:pt x="6024" y="2779"/>
                    <a:pt x="6049" y="2773"/>
                    <a:pt x="6068" y="2760"/>
                  </a:cubicBezTo>
                  <a:cubicBezTo>
                    <a:pt x="6076" y="2754"/>
                    <a:pt x="6084" y="2752"/>
                    <a:pt x="6092" y="2752"/>
                  </a:cubicBezTo>
                  <a:close/>
                  <a:moveTo>
                    <a:pt x="6150" y="3081"/>
                  </a:moveTo>
                  <a:cubicBezTo>
                    <a:pt x="6163" y="3169"/>
                    <a:pt x="6144" y="3257"/>
                    <a:pt x="6150" y="3346"/>
                  </a:cubicBezTo>
                  <a:cubicBezTo>
                    <a:pt x="6119" y="3371"/>
                    <a:pt x="6074" y="3358"/>
                    <a:pt x="6037" y="3371"/>
                  </a:cubicBezTo>
                  <a:cubicBezTo>
                    <a:pt x="6033" y="3372"/>
                    <a:pt x="6030" y="3372"/>
                    <a:pt x="6027" y="3372"/>
                  </a:cubicBezTo>
                  <a:cubicBezTo>
                    <a:pt x="6012" y="3372"/>
                    <a:pt x="5999" y="3361"/>
                    <a:pt x="5999" y="3346"/>
                  </a:cubicBezTo>
                  <a:lnTo>
                    <a:pt x="5993" y="3346"/>
                  </a:lnTo>
                  <a:lnTo>
                    <a:pt x="5993" y="3088"/>
                  </a:lnTo>
                  <a:cubicBezTo>
                    <a:pt x="6049" y="3081"/>
                    <a:pt x="6100" y="3081"/>
                    <a:pt x="6150" y="3081"/>
                  </a:cubicBezTo>
                  <a:close/>
                  <a:moveTo>
                    <a:pt x="6479" y="3326"/>
                  </a:moveTo>
                  <a:cubicBezTo>
                    <a:pt x="6506" y="3326"/>
                    <a:pt x="6521" y="3354"/>
                    <a:pt x="6521" y="3377"/>
                  </a:cubicBezTo>
                  <a:cubicBezTo>
                    <a:pt x="6517" y="3377"/>
                    <a:pt x="6511" y="3378"/>
                    <a:pt x="6504" y="3378"/>
                  </a:cubicBezTo>
                  <a:cubicBezTo>
                    <a:pt x="6491" y="3378"/>
                    <a:pt x="6477" y="3375"/>
                    <a:pt x="6477" y="3358"/>
                  </a:cubicBezTo>
                  <a:lnTo>
                    <a:pt x="6471" y="3358"/>
                  </a:lnTo>
                  <a:lnTo>
                    <a:pt x="6471" y="3327"/>
                  </a:lnTo>
                  <a:cubicBezTo>
                    <a:pt x="6474" y="3326"/>
                    <a:pt x="6476" y="3326"/>
                    <a:pt x="6479" y="3326"/>
                  </a:cubicBezTo>
                  <a:close/>
                  <a:moveTo>
                    <a:pt x="6628" y="2741"/>
                  </a:moveTo>
                  <a:cubicBezTo>
                    <a:pt x="6672" y="2748"/>
                    <a:pt x="6723" y="2767"/>
                    <a:pt x="6761" y="2792"/>
                  </a:cubicBezTo>
                  <a:cubicBezTo>
                    <a:pt x="6761" y="2880"/>
                    <a:pt x="6767" y="2962"/>
                    <a:pt x="6767" y="3050"/>
                  </a:cubicBezTo>
                  <a:cubicBezTo>
                    <a:pt x="6773" y="3163"/>
                    <a:pt x="6779" y="3276"/>
                    <a:pt x="6773" y="3390"/>
                  </a:cubicBezTo>
                  <a:cubicBezTo>
                    <a:pt x="6754" y="3390"/>
                    <a:pt x="6742" y="3383"/>
                    <a:pt x="6729" y="3377"/>
                  </a:cubicBezTo>
                  <a:cubicBezTo>
                    <a:pt x="6635" y="3308"/>
                    <a:pt x="6540" y="3257"/>
                    <a:pt x="6452" y="3188"/>
                  </a:cubicBezTo>
                  <a:cubicBezTo>
                    <a:pt x="6458" y="3043"/>
                    <a:pt x="6452" y="2899"/>
                    <a:pt x="6458" y="2754"/>
                  </a:cubicBezTo>
                  <a:cubicBezTo>
                    <a:pt x="6471" y="2754"/>
                    <a:pt x="6484" y="2748"/>
                    <a:pt x="6502" y="2748"/>
                  </a:cubicBezTo>
                  <a:cubicBezTo>
                    <a:pt x="6514" y="2748"/>
                    <a:pt x="6540" y="2768"/>
                    <a:pt x="6563" y="2768"/>
                  </a:cubicBezTo>
                  <a:cubicBezTo>
                    <a:pt x="6566" y="2768"/>
                    <a:pt x="6569" y="2767"/>
                    <a:pt x="6572" y="2767"/>
                  </a:cubicBezTo>
                  <a:cubicBezTo>
                    <a:pt x="6597" y="2760"/>
                    <a:pt x="6603" y="2741"/>
                    <a:pt x="6628" y="2741"/>
                  </a:cubicBezTo>
                  <a:close/>
                  <a:moveTo>
                    <a:pt x="6580" y="3376"/>
                  </a:moveTo>
                  <a:cubicBezTo>
                    <a:pt x="6586" y="3376"/>
                    <a:pt x="6592" y="3378"/>
                    <a:pt x="6597" y="3383"/>
                  </a:cubicBezTo>
                  <a:cubicBezTo>
                    <a:pt x="6603" y="3402"/>
                    <a:pt x="6584" y="3409"/>
                    <a:pt x="6572" y="3409"/>
                  </a:cubicBezTo>
                  <a:lnTo>
                    <a:pt x="6565" y="3409"/>
                  </a:lnTo>
                  <a:cubicBezTo>
                    <a:pt x="6556" y="3390"/>
                    <a:pt x="6567" y="3376"/>
                    <a:pt x="6580" y="3376"/>
                  </a:cubicBezTo>
                  <a:close/>
                  <a:moveTo>
                    <a:pt x="4253" y="2728"/>
                  </a:moveTo>
                  <a:cubicBezTo>
                    <a:pt x="4279" y="2728"/>
                    <a:pt x="4296" y="2750"/>
                    <a:pt x="4319" y="2767"/>
                  </a:cubicBezTo>
                  <a:cubicBezTo>
                    <a:pt x="4344" y="2767"/>
                    <a:pt x="4363" y="2754"/>
                    <a:pt x="4388" y="2748"/>
                  </a:cubicBezTo>
                  <a:cubicBezTo>
                    <a:pt x="4413" y="2748"/>
                    <a:pt x="4432" y="2779"/>
                    <a:pt x="4457" y="2785"/>
                  </a:cubicBezTo>
                  <a:cubicBezTo>
                    <a:pt x="4476" y="2779"/>
                    <a:pt x="4501" y="2773"/>
                    <a:pt x="4526" y="2767"/>
                  </a:cubicBezTo>
                  <a:cubicBezTo>
                    <a:pt x="4539" y="2779"/>
                    <a:pt x="4558" y="2792"/>
                    <a:pt x="4570" y="2804"/>
                  </a:cubicBezTo>
                  <a:cubicBezTo>
                    <a:pt x="4589" y="2804"/>
                    <a:pt x="4608" y="2798"/>
                    <a:pt x="4627" y="2792"/>
                  </a:cubicBezTo>
                  <a:cubicBezTo>
                    <a:pt x="4633" y="2789"/>
                    <a:pt x="4638" y="2788"/>
                    <a:pt x="4644" y="2788"/>
                  </a:cubicBezTo>
                  <a:cubicBezTo>
                    <a:pt x="4667" y="2788"/>
                    <a:pt x="4690" y="2808"/>
                    <a:pt x="4712" y="2808"/>
                  </a:cubicBezTo>
                  <a:cubicBezTo>
                    <a:pt x="4719" y="2808"/>
                    <a:pt x="4727" y="2805"/>
                    <a:pt x="4734" y="2798"/>
                  </a:cubicBezTo>
                  <a:cubicBezTo>
                    <a:pt x="4750" y="2789"/>
                    <a:pt x="4767" y="2784"/>
                    <a:pt x="4783" y="2784"/>
                  </a:cubicBezTo>
                  <a:cubicBezTo>
                    <a:pt x="4800" y="2784"/>
                    <a:pt x="4816" y="2789"/>
                    <a:pt x="4828" y="2798"/>
                  </a:cubicBezTo>
                  <a:cubicBezTo>
                    <a:pt x="4835" y="2802"/>
                    <a:pt x="4841" y="2803"/>
                    <a:pt x="4847" y="2803"/>
                  </a:cubicBezTo>
                  <a:cubicBezTo>
                    <a:pt x="4870" y="2803"/>
                    <a:pt x="4891" y="2779"/>
                    <a:pt x="4916" y="2779"/>
                  </a:cubicBezTo>
                  <a:cubicBezTo>
                    <a:pt x="4935" y="2785"/>
                    <a:pt x="4954" y="2792"/>
                    <a:pt x="4973" y="2804"/>
                  </a:cubicBezTo>
                  <a:cubicBezTo>
                    <a:pt x="4996" y="2804"/>
                    <a:pt x="5019" y="2778"/>
                    <a:pt x="5042" y="2778"/>
                  </a:cubicBezTo>
                  <a:cubicBezTo>
                    <a:pt x="5044" y="2778"/>
                    <a:pt x="5046" y="2779"/>
                    <a:pt x="5049" y="2779"/>
                  </a:cubicBezTo>
                  <a:cubicBezTo>
                    <a:pt x="5067" y="2785"/>
                    <a:pt x="5086" y="2792"/>
                    <a:pt x="5105" y="2804"/>
                  </a:cubicBezTo>
                  <a:cubicBezTo>
                    <a:pt x="5124" y="2792"/>
                    <a:pt x="5149" y="2779"/>
                    <a:pt x="5174" y="2773"/>
                  </a:cubicBezTo>
                  <a:cubicBezTo>
                    <a:pt x="5193" y="2779"/>
                    <a:pt x="5212" y="2785"/>
                    <a:pt x="5231" y="2798"/>
                  </a:cubicBezTo>
                  <a:cubicBezTo>
                    <a:pt x="5256" y="2792"/>
                    <a:pt x="5281" y="2779"/>
                    <a:pt x="5300" y="2767"/>
                  </a:cubicBezTo>
                  <a:cubicBezTo>
                    <a:pt x="5319" y="2779"/>
                    <a:pt x="5338" y="2785"/>
                    <a:pt x="5357" y="2798"/>
                  </a:cubicBezTo>
                  <a:cubicBezTo>
                    <a:pt x="5361" y="2799"/>
                    <a:pt x="5364" y="2799"/>
                    <a:pt x="5367" y="2799"/>
                  </a:cubicBezTo>
                  <a:cubicBezTo>
                    <a:pt x="5386" y="2799"/>
                    <a:pt x="5397" y="2785"/>
                    <a:pt x="5414" y="2779"/>
                  </a:cubicBezTo>
                  <a:cubicBezTo>
                    <a:pt x="5418" y="2776"/>
                    <a:pt x="5424" y="2775"/>
                    <a:pt x="5430" y="2775"/>
                  </a:cubicBezTo>
                  <a:cubicBezTo>
                    <a:pt x="5450" y="2775"/>
                    <a:pt x="5476" y="2787"/>
                    <a:pt x="5495" y="2792"/>
                  </a:cubicBezTo>
                  <a:cubicBezTo>
                    <a:pt x="5497" y="2792"/>
                    <a:pt x="5499" y="2792"/>
                    <a:pt x="5501" y="2792"/>
                  </a:cubicBezTo>
                  <a:cubicBezTo>
                    <a:pt x="5523" y="2792"/>
                    <a:pt x="5544" y="2766"/>
                    <a:pt x="5565" y="2766"/>
                  </a:cubicBezTo>
                  <a:cubicBezTo>
                    <a:pt x="5567" y="2766"/>
                    <a:pt x="5569" y="2766"/>
                    <a:pt x="5571" y="2767"/>
                  </a:cubicBezTo>
                  <a:cubicBezTo>
                    <a:pt x="5590" y="2773"/>
                    <a:pt x="5609" y="2779"/>
                    <a:pt x="5628" y="2792"/>
                  </a:cubicBezTo>
                  <a:cubicBezTo>
                    <a:pt x="5653" y="2782"/>
                    <a:pt x="5679" y="2763"/>
                    <a:pt x="5704" y="2763"/>
                  </a:cubicBezTo>
                  <a:cubicBezTo>
                    <a:pt x="5710" y="2763"/>
                    <a:pt x="5716" y="2764"/>
                    <a:pt x="5722" y="2767"/>
                  </a:cubicBezTo>
                  <a:cubicBezTo>
                    <a:pt x="5754" y="2785"/>
                    <a:pt x="5741" y="2804"/>
                    <a:pt x="5741" y="2817"/>
                  </a:cubicBezTo>
                  <a:cubicBezTo>
                    <a:pt x="5741" y="2999"/>
                    <a:pt x="5747" y="3182"/>
                    <a:pt x="5747" y="3364"/>
                  </a:cubicBezTo>
                  <a:lnTo>
                    <a:pt x="5741" y="3364"/>
                  </a:lnTo>
                  <a:cubicBezTo>
                    <a:pt x="5731" y="3380"/>
                    <a:pt x="5717" y="3383"/>
                    <a:pt x="5702" y="3383"/>
                  </a:cubicBezTo>
                  <a:cubicBezTo>
                    <a:pt x="5691" y="3383"/>
                    <a:pt x="5680" y="3382"/>
                    <a:pt x="5669" y="3382"/>
                  </a:cubicBezTo>
                  <a:cubicBezTo>
                    <a:pt x="5663" y="3382"/>
                    <a:pt x="5658" y="3382"/>
                    <a:pt x="5653" y="3383"/>
                  </a:cubicBezTo>
                  <a:cubicBezTo>
                    <a:pt x="5571" y="3390"/>
                    <a:pt x="5489" y="3383"/>
                    <a:pt x="5401" y="3396"/>
                  </a:cubicBezTo>
                  <a:cubicBezTo>
                    <a:pt x="5377" y="3400"/>
                    <a:pt x="5352" y="3401"/>
                    <a:pt x="5327" y="3401"/>
                  </a:cubicBezTo>
                  <a:cubicBezTo>
                    <a:pt x="5300" y="3401"/>
                    <a:pt x="5273" y="3400"/>
                    <a:pt x="5247" y="3400"/>
                  </a:cubicBezTo>
                  <a:cubicBezTo>
                    <a:pt x="5214" y="3400"/>
                    <a:pt x="5181" y="3401"/>
                    <a:pt x="5149" y="3409"/>
                  </a:cubicBezTo>
                  <a:cubicBezTo>
                    <a:pt x="5093" y="3409"/>
                    <a:pt x="5036" y="3409"/>
                    <a:pt x="4979" y="3415"/>
                  </a:cubicBezTo>
                  <a:cubicBezTo>
                    <a:pt x="4935" y="3418"/>
                    <a:pt x="4891" y="3418"/>
                    <a:pt x="4847" y="3418"/>
                  </a:cubicBezTo>
                  <a:cubicBezTo>
                    <a:pt x="4803" y="3418"/>
                    <a:pt x="4759" y="3418"/>
                    <a:pt x="4715" y="3421"/>
                  </a:cubicBezTo>
                  <a:cubicBezTo>
                    <a:pt x="4696" y="3422"/>
                    <a:pt x="4678" y="3423"/>
                    <a:pt x="4660" y="3423"/>
                  </a:cubicBezTo>
                  <a:cubicBezTo>
                    <a:pt x="4610" y="3423"/>
                    <a:pt x="4563" y="3419"/>
                    <a:pt x="4515" y="3419"/>
                  </a:cubicBezTo>
                  <a:cubicBezTo>
                    <a:pt x="4498" y="3419"/>
                    <a:pt x="4481" y="3420"/>
                    <a:pt x="4463" y="3421"/>
                  </a:cubicBezTo>
                  <a:cubicBezTo>
                    <a:pt x="4422" y="3424"/>
                    <a:pt x="4385" y="3424"/>
                    <a:pt x="4348" y="3424"/>
                  </a:cubicBezTo>
                  <a:cubicBezTo>
                    <a:pt x="4311" y="3424"/>
                    <a:pt x="4274" y="3424"/>
                    <a:pt x="4237" y="3427"/>
                  </a:cubicBezTo>
                  <a:cubicBezTo>
                    <a:pt x="4230" y="3327"/>
                    <a:pt x="4237" y="3220"/>
                    <a:pt x="4237" y="3113"/>
                  </a:cubicBezTo>
                  <a:cubicBezTo>
                    <a:pt x="4230" y="3043"/>
                    <a:pt x="4237" y="2968"/>
                    <a:pt x="4237" y="2899"/>
                  </a:cubicBezTo>
                  <a:cubicBezTo>
                    <a:pt x="4237" y="2842"/>
                    <a:pt x="4237" y="2785"/>
                    <a:pt x="4243" y="2729"/>
                  </a:cubicBezTo>
                  <a:cubicBezTo>
                    <a:pt x="4246" y="2728"/>
                    <a:pt x="4250" y="2728"/>
                    <a:pt x="4253" y="2728"/>
                  </a:cubicBezTo>
                  <a:close/>
                  <a:moveTo>
                    <a:pt x="3208" y="2474"/>
                  </a:moveTo>
                  <a:cubicBezTo>
                    <a:pt x="3232" y="2474"/>
                    <a:pt x="3257" y="2485"/>
                    <a:pt x="3274" y="2502"/>
                  </a:cubicBezTo>
                  <a:cubicBezTo>
                    <a:pt x="3286" y="2704"/>
                    <a:pt x="3274" y="2905"/>
                    <a:pt x="3280" y="3106"/>
                  </a:cubicBezTo>
                  <a:cubicBezTo>
                    <a:pt x="3280" y="3182"/>
                    <a:pt x="3286" y="3257"/>
                    <a:pt x="3280" y="3333"/>
                  </a:cubicBezTo>
                  <a:cubicBezTo>
                    <a:pt x="3280" y="3364"/>
                    <a:pt x="3261" y="3390"/>
                    <a:pt x="3280" y="3415"/>
                  </a:cubicBezTo>
                  <a:cubicBezTo>
                    <a:pt x="3267" y="3421"/>
                    <a:pt x="3267" y="3434"/>
                    <a:pt x="3255" y="3434"/>
                  </a:cubicBezTo>
                  <a:lnTo>
                    <a:pt x="2921" y="3434"/>
                  </a:lnTo>
                  <a:cubicBezTo>
                    <a:pt x="2902" y="3434"/>
                    <a:pt x="2884" y="3427"/>
                    <a:pt x="2871" y="3415"/>
                  </a:cubicBezTo>
                  <a:cubicBezTo>
                    <a:pt x="2877" y="3327"/>
                    <a:pt x="2877" y="3245"/>
                    <a:pt x="2871" y="3157"/>
                  </a:cubicBezTo>
                  <a:cubicBezTo>
                    <a:pt x="2884" y="2987"/>
                    <a:pt x="2877" y="2817"/>
                    <a:pt x="2877" y="2641"/>
                  </a:cubicBezTo>
                  <a:cubicBezTo>
                    <a:pt x="2877" y="2628"/>
                    <a:pt x="2884" y="2615"/>
                    <a:pt x="2896" y="2603"/>
                  </a:cubicBezTo>
                  <a:cubicBezTo>
                    <a:pt x="2921" y="2603"/>
                    <a:pt x="2953" y="2597"/>
                    <a:pt x="2978" y="2590"/>
                  </a:cubicBezTo>
                  <a:cubicBezTo>
                    <a:pt x="2978" y="2578"/>
                    <a:pt x="2984" y="2565"/>
                    <a:pt x="3003" y="2559"/>
                  </a:cubicBezTo>
                  <a:cubicBezTo>
                    <a:pt x="3060" y="2534"/>
                    <a:pt x="3116" y="2509"/>
                    <a:pt x="3173" y="2483"/>
                  </a:cubicBezTo>
                  <a:cubicBezTo>
                    <a:pt x="3184" y="2477"/>
                    <a:pt x="3195" y="2474"/>
                    <a:pt x="3208" y="2474"/>
                  </a:cubicBezTo>
                  <a:close/>
                  <a:moveTo>
                    <a:pt x="3953" y="2785"/>
                  </a:moveTo>
                  <a:cubicBezTo>
                    <a:pt x="3972" y="2785"/>
                    <a:pt x="4010" y="2798"/>
                    <a:pt x="4004" y="2829"/>
                  </a:cubicBezTo>
                  <a:lnTo>
                    <a:pt x="4004" y="3434"/>
                  </a:lnTo>
                  <a:cubicBezTo>
                    <a:pt x="3972" y="3440"/>
                    <a:pt x="3947" y="3440"/>
                    <a:pt x="3916" y="3440"/>
                  </a:cubicBezTo>
                  <a:cubicBezTo>
                    <a:pt x="3903" y="3415"/>
                    <a:pt x="3903" y="3390"/>
                    <a:pt x="3903" y="3364"/>
                  </a:cubicBezTo>
                  <a:lnTo>
                    <a:pt x="3903" y="3043"/>
                  </a:lnTo>
                  <a:cubicBezTo>
                    <a:pt x="3903" y="2968"/>
                    <a:pt x="3909" y="2899"/>
                    <a:pt x="3903" y="2823"/>
                  </a:cubicBezTo>
                  <a:cubicBezTo>
                    <a:pt x="3916" y="2804"/>
                    <a:pt x="3935" y="2792"/>
                    <a:pt x="3953" y="2785"/>
                  </a:cubicBezTo>
                  <a:close/>
                  <a:moveTo>
                    <a:pt x="3553" y="2826"/>
                  </a:moveTo>
                  <a:cubicBezTo>
                    <a:pt x="3573" y="2826"/>
                    <a:pt x="3593" y="2843"/>
                    <a:pt x="3614" y="2848"/>
                  </a:cubicBezTo>
                  <a:cubicBezTo>
                    <a:pt x="3629" y="2864"/>
                    <a:pt x="3644" y="2883"/>
                    <a:pt x="3663" y="2883"/>
                  </a:cubicBezTo>
                  <a:cubicBezTo>
                    <a:pt x="3667" y="2883"/>
                    <a:pt x="3672" y="2882"/>
                    <a:pt x="3677" y="2880"/>
                  </a:cubicBezTo>
                  <a:cubicBezTo>
                    <a:pt x="3682" y="2879"/>
                    <a:pt x="3687" y="2878"/>
                    <a:pt x="3691" y="2878"/>
                  </a:cubicBezTo>
                  <a:cubicBezTo>
                    <a:pt x="3710" y="2878"/>
                    <a:pt x="3717" y="2889"/>
                    <a:pt x="3727" y="2905"/>
                  </a:cubicBezTo>
                  <a:lnTo>
                    <a:pt x="3727" y="3427"/>
                  </a:lnTo>
                  <a:cubicBezTo>
                    <a:pt x="3692" y="3435"/>
                    <a:pt x="3654" y="3441"/>
                    <a:pt x="3618" y="3441"/>
                  </a:cubicBezTo>
                  <a:cubicBezTo>
                    <a:pt x="3595" y="3441"/>
                    <a:pt x="3572" y="3438"/>
                    <a:pt x="3551" y="3434"/>
                  </a:cubicBezTo>
                  <a:cubicBezTo>
                    <a:pt x="3532" y="3434"/>
                    <a:pt x="3532" y="3409"/>
                    <a:pt x="3532" y="3390"/>
                  </a:cubicBezTo>
                  <a:cubicBezTo>
                    <a:pt x="3532" y="3207"/>
                    <a:pt x="3532" y="3018"/>
                    <a:pt x="3538" y="2829"/>
                  </a:cubicBezTo>
                  <a:cubicBezTo>
                    <a:pt x="3543" y="2827"/>
                    <a:pt x="3548" y="2826"/>
                    <a:pt x="3553" y="2826"/>
                  </a:cubicBezTo>
                  <a:close/>
                  <a:moveTo>
                    <a:pt x="2437" y="4466"/>
                  </a:moveTo>
                  <a:cubicBezTo>
                    <a:pt x="2456" y="4478"/>
                    <a:pt x="2449" y="4504"/>
                    <a:pt x="2449" y="4523"/>
                  </a:cubicBezTo>
                  <a:cubicBezTo>
                    <a:pt x="2449" y="4648"/>
                    <a:pt x="2437" y="4774"/>
                    <a:pt x="2449" y="4900"/>
                  </a:cubicBezTo>
                  <a:cubicBezTo>
                    <a:pt x="2443" y="5051"/>
                    <a:pt x="2456" y="5202"/>
                    <a:pt x="2443" y="5347"/>
                  </a:cubicBezTo>
                  <a:cubicBezTo>
                    <a:pt x="2430" y="5448"/>
                    <a:pt x="2424" y="5548"/>
                    <a:pt x="2430" y="5649"/>
                  </a:cubicBezTo>
                  <a:cubicBezTo>
                    <a:pt x="2424" y="5712"/>
                    <a:pt x="2430" y="5781"/>
                    <a:pt x="2424" y="5844"/>
                  </a:cubicBezTo>
                  <a:lnTo>
                    <a:pt x="2424" y="5850"/>
                  </a:lnTo>
                  <a:cubicBezTo>
                    <a:pt x="2393" y="5850"/>
                    <a:pt x="2405" y="5819"/>
                    <a:pt x="2399" y="5800"/>
                  </a:cubicBezTo>
                  <a:cubicBezTo>
                    <a:pt x="2393" y="5706"/>
                    <a:pt x="2399" y="5618"/>
                    <a:pt x="2405" y="5529"/>
                  </a:cubicBezTo>
                  <a:cubicBezTo>
                    <a:pt x="2405" y="5441"/>
                    <a:pt x="2405" y="5353"/>
                    <a:pt x="2412" y="5271"/>
                  </a:cubicBezTo>
                  <a:lnTo>
                    <a:pt x="2412" y="5133"/>
                  </a:lnTo>
                  <a:cubicBezTo>
                    <a:pt x="2430" y="4906"/>
                    <a:pt x="2412" y="4686"/>
                    <a:pt x="2437" y="4466"/>
                  </a:cubicBezTo>
                  <a:close/>
                  <a:moveTo>
                    <a:pt x="2881" y="4393"/>
                  </a:moveTo>
                  <a:cubicBezTo>
                    <a:pt x="2908" y="4393"/>
                    <a:pt x="2934" y="4401"/>
                    <a:pt x="2959" y="4416"/>
                  </a:cubicBezTo>
                  <a:cubicBezTo>
                    <a:pt x="2959" y="4434"/>
                    <a:pt x="2959" y="4453"/>
                    <a:pt x="2959" y="4466"/>
                  </a:cubicBezTo>
                  <a:cubicBezTo>
                    <a:pt x="2959" y="4743"/>
                    <a:pt x="2946" y="5020"/>
                    <a:pt x="2946" y="5290"/>
                  </a:cubicBezTo>
                  <a:cubicBezTo>
                    <a:pt x="2928" y="5479"/>
                    <a:pt x="2946" y="5674"/>
                    <a:pt x="2921" y="5863"/>
                  </a:cubicBezTo>
                  <a:cubicBezTo>
                    <a:pt x="2871" y="5863"/>
                    <a:pt x="2823" y="5860"/>
                    <a:pt x="2775" y="5860"/>
                  </a:cubicBezTo>
                  <a:cubicBezTo>
                    <a:pt x="2751" y="5860"/>
                    <a:pt x="2726" y="5861"/>
                    <a:pt x="2701" y="5863"/>
                  </a:cubicBezTo>
                  <a:cubicBezTo>
                    <a:pt x="2695" y="5630"/>
                    <a:pt x="2701" y="5397"/>
                    <a:pt x="2701" y="5171"/>
                  </a:cubicBezTo>
                  <a:cubicBezTo>
                    <a:pt x="2701" y="5064"/>
                    <a:pt x="2701" y="4957"/>
                    <a:pt x="2707" y="4850"/>
                  </a:cubicBezTo>
                  <a:cubicBezTo>
                    <a:pt x="2701" y="4768"/>
                    <a:pt x="2701" y="4686"/>
                    <a:pt x="2707" y="4611"/>
                  </a:cubicBezTo>
                  <a:cubicBezTo>
                    <a:pt x="2701" y="4554"/>
                    <a:pt x="2707" y="4504"/>
                    <a:pt x="2720" y="4453"/>
                  </a:cubicBezTo>
                  <a:cubicBezTo>
                    <a:pt x="2751" y="4453"/>
                    <a:pt x="2789" y="4447"/>
                    <a:pt x="2821" y="4441"/>
                  </a:cubicBezTo>
                  <a:lnTo>
                    <a:pt x="2821" y="4409"/>
                  </a:lnTo>
                  <a:cubicBezTo>
                    <a:pt x="2840" y="4398"/>
                    <a:pt x="2860" y="4393"/>
                    <a:pt x="2881" y="4393"/>
                  </a:cubicBezTo>
                  <a:close/>
                  <a:moveTo>
                    <a:pt x="6033" y="4748"/>
                  </a:moveTo>
                  <a:cubicBezTo>
                    <a:pt x="6068" y="4748"/>
                    <a:pt x="6099" y="4761"/>
                    <a:pt x="6125" y="4787"/>
                  </a:cubicBezTo>
                  <a:cubicBezTo>
                    <a:pt x="6131" y="4795"/>
                    <a:pt x="6139" y="4797"/>
                    <a:pt x="6148" y="4797"/>
                  </a:cubicBezTo>
                  <a:cubicBezTo>
                    <a:pt x="6163" y="4797"/>
                    <a:pt x="6181" y="4790"/>
                    <a:pt x="6196" y="4790"/>
                  </a:cubicBezTo>
                  <a:cubicBezTo>
                    <a:pt x="6208" y="4790"/>
                    <a:pt x="6219" y="4795"/>
                    <a:pt x="6226" y="4812"/>
                  </a:cubicBezTo>
                  <a:lnTo>
                    <a:pt x="6226" y="5271"/>
                  </a:lnTo>
                  <a:cubicBezTo>
                    <a:pt x="6238" y="5448"/>
                    <a:pt x="6219" y="5630"/>
                    <a:pt x="6226" y="5806"/>
                  </a:cubicBezTo>
                  <a:lnTo>
                    <a:pt x="6219" y="5806"/>
                  </a:lnTo>
                  <a:cubicBezTo>
                    <a:pt x="6219" y="5838"/>
                    <a:pt x="6232" y="5882"/>
                    <a:pt x="6194" y="5895"/>
                  </a:cubicBezTo>
                  <a:cubicBezTo>
                    <a:pt x="6187" y="5896"/>
                    <a:pt x="6178" y="5896"/>
                    <a:pt x="6169" y="5896"/>
                  </a:cubicBezTo>
                  <a:cubicBezTo>
                    <a:pt x="6134" y="5896"/>
                    <a:pt x="6091" y="5888"/>
                    <a:pt x="6056" y="5888"/>
                  </a:cubicBezTo>
                  <a:cubicBezTo>
                    <a:pt x="6044" y="5888"/>
                    <a:pt x="6031" y="5895"/>
                    <a:pt x="6020" y="5895"/>
                  </a:cubicBezTo>
                  <a:cubicBezTo>
                    <a:pt x="6013" y="5895"/>
                    <a:pt x="6008" y="5892"/>
                    <a:pt x="6005" y="5882"/>
                  </a:cubicBezTo>
                  <a:lnTo>
                    <a:pt x="6005" y="5177"/>
                  </a:lnTo>
                  <a:cubicBezTo>
                    <a:pt x="6005" y="5102"/>
                    <a:pt x="6005" y="5026"/>
                    <a:pt x="6012" y="4950"/>
                  </a:cubicBezTo>
                  <a:cubicBezTo>
                    <a:pt x="6018" y="4875"/>
                    <a:pt x="6005" y="4812"/>
                    <a:pt x="6012" y="4749"/>
                  </a:cubicBezTo>
                  <a:cubicBezTo>
                    <a:pt x="6019" y="4748"/>
                    <a:pt x="6026" y="4748"/>
                    <a:pt x="6033" y="4748"/>
                  </a:cubicBezTo>
                  <a:close/>
                  <a:moveTo>
                    <a:pt x="3962" y="5425"/>
                  </a:moveTo>
                  <a:cubicBezTo>
                    <a:pt x="3967" y="5425"/>
                    <a:pt x="3973" y="5426"/>
                    <a:pt x="3979" y="5429"/>
                  </a:cubicBezTo>
                  <a:cubicBezTo>
                    <a:pt x="3979" y="5567"/>
                    <a:pt x="3979" y="5706"/>
                    <a:pt x="3979" y="5844"/>
                  </a:cubicBezTo>
                  <a:cubicBezTo>
                    <a:pt x="3966" y="5951"/>
                    <a:pt x="3972" y="6064"/>
                    <a:pt x="3966" y="6178"/>
                  </a:cubicBezTo>
                  <a:lnTo>
                    <a:pt x="3708" y="6178"/>
                  </a:lnTo>
                  <a:cubicBezTo>
                    <a:pt x="3708" y="6020"/>
                    <a:pt x="3702" y="5863"/>
                    <a:pt x="3714" y="5706"/>
                  </a:cubicBezTo>
                  <a:cubicBezTo>
                    <a:pt x="3721" y="5668"/>
                    <a:pt x="3702" y="5624"/>
                    <a:pt x="3740" y="5599"/>
                  </a:cubicBezTo>
                  <a:cubicBezTo>
                    <a:pt x="3790" y="5548"/>
                    <a:pt x="3846" y="5504"/>
                    <a:pt x="3903" y="5454"/>
                  </a:cubicBezTo>
                  <a:cubicBezTo>
                    <a:pt x="3924" y="5444"/>
                    <a:pt x="3940" y="5425"/>
                    <a:pt x="3962" y="5425"/>
                  </a:cubicBezTo>
                  <a:close/>
                  <a:moveTo>
                    <a:pt x="4573" y="5231"/>
                  </a:moveTo>
                  <a:cubicBezTo>
                    <a:pt x="4606" y="5231"/>
                    <a:pt x="4640" y="5234"/>
                    <a:pt x="4671" y="5240"/>
                  </a:cubicBezTo>
                  <a:cubicBezTo>
                    <a:pt x="4721" y="5246"/>
                    <a:pt x="4765" y="5265"/>
                    <a:pt x="4809" y="5278"/>
                  </a:cubicBezTo>
                  <a:cubicBezTo>
                    <a:pt x="4866" y="5303"/>
                    <a:pt x="4916" y="5334"/>
                    <a:pt x="4967" y="5353"/>
                  </a:cubicBezTo>
                  <a:cubicBezTo>
                    <a:pt x="4998" y="5378"/>
                    <a:pt x="5023" y="5391"/>
                    <a:pt x="5055" y="5404"/>
                  </a:cubicBezTo>
                  <a:cubicBezTo>
                    <a:pt x="5099" y="5460"/>
                    <a:pt x="5168" y="5485"/>
                    <a:pt x="5219" y="5536"/>
                  </a:cubicBezTo>
                  <a:cubicBezTo>
                    <a:pt x="5307" y="5624"/>
                    <a:pt x="5388" y="5725"/>
                    <a:pt x="5458" y="5832"/>
                  </a:cubicBezTo>
                  <a:cubicBezTo>
                    <a:pt x="5477" y="5876"/>
                    <a:pt x="5521" y="5907"/>
                    <a:pt x="5514" y="5964"/>
                  </a:cubicBezTo>
                  <a:cubicBezTo>
                    <a:pt x="5514" y="6033"/>
                    <a:pt x="5514" y="6109"/>
                    <a:pt x="5502" y="6178"/>
                  </a:cubicBezTo>
                  <a:lnTo>
                    <a:pt x="4879" y="6178"/>
                  </a:lnTo>
                  <a:cubicBezTo>
                    <a:pt x="4879" y="6153"/>
                    <a:pt x="4885" y="6134"/>
                    <a:pt x="4904" y="6115"/>
                  </a:cubicBezTo>
                  <a:cubicBezTo>
                    <a:pt x="4904" y="6077"/>
                    <a:pt x="4898" y="6039"/>
                    <a:pt x="4879" y="6014"/>
                  </a:cubicBezTo>
                  <a:cubicBezTo>
                    <a:pt x="4866" y="6002"/>
                    <a:pt x="4850" y="5998"/>
                    <a:pt x="4834" y="5998"/>
                  </a:cubicBezTo>
                  <a:cubicBezTo>
                    <a:pt x="4817" y="5998"/>
                    <a:pt x="4800" y="6002"/>
                    <a:pt x="4784" y="6002"/>
                  </a:cubicBezTo>
                  <a:cubicBezTo>
                    <a:pt x="4778" y="6000"/>
                    <a:pt x="4773" y="6000"/>
                    <a:pt x="4767" y="6000"/>
                  </a:cubicBezTo>
                  <a:cubicBezTo>
                    <a:pt x="4719" y="6000"/>
                    <a:pt x="4685" y="6045"/>
                    <a:pt x="4696" y="6096"/>
                  </a:cubicBezTo>
                  <a:cubicBezTo>
                    <a:pt x="4702" y="6127"/>
                    <a:pt x="4740" y="6146"/>
                    <a:pt x="4747" y="6178"/>
                  </a:cubicBezTo>
                  <a:cubicBezTo>
                    <a:pt x="4675" y="6178"/>
                    <a:pt x="4604" y="6181"/>
                    <a:pt x="4533" y="6181"/>
                  </a:cubicBezTo>
                  <a:cubicBezTo>
                    <a:pt x="4497" y="6181"/>
                    <a:pt x="4461" y="6180"/>
                    <a:pt x="4426" y="6178"/>
                  </a:cubicBezTo>
                  <a:cubicBezTo>
                    <a:pt x="4413" y="6102"/>
                    <a:pt x="4413" y="6033"/>
                    <a:pt x="4413" y="5957"/>
                  </a:cubicBezTo>
                  <a:cubicBezTo>
                    <a:pt x="4432" y="5725"/>
                    <a:pt x="4419" y="5492"/>
                    <a:pt x="4426" y="5265"/>
                  </a:cubicBezTo>
                  <a:cubicBezTo>
                    <a:pt x="4438" y="5246"/>
                    <a:pt x="4457" y="5240"/>
                    <a:pt x="4476" y="5240"/>
                  </a:cubicBezTo>
                  <a:cubicBezTo>
                    <a:pt x="4507" y="5234"/>
                    <a:pt x="4540" y="5231"/>
                    <a:pt x="4573" y="5231"/>
                  </a:cubicBezTo>
                  <a:close/>
                  <a:moveTo>
                    <a:pt x="6986" y="4767"/>
                  </a:moveTo>
                  <a:cubicBezTo>
                    <a:pt x="6991" y="4767"/>
                    <a:pt x="6995" y="4767"/>
                    <a:pt x="7000" y="4768"/>
                  </a:cubicBezTo>
                  <a:cubicBezTo>
                    <a:pt x="7006" y="4875"/>
                    <a:pt x="6993" y="4976"/>
                    <a:pt x="6993" y="5076"/>
                  </a:cubicBezTo>
                  <a:lnTo>
                    <a:pt x="6987" y="5076"/>
                  </a:lnTo>
                  <a:cubicBezTo>
                    <a:pt x="6987" y="5271"/>
                    <a:pt x="6987" y="5467"/>
                    <a:pt x="6981" y="5662"/>
                  </a:cubicBezTo>
                  <a:lnTo>
                    <a:pt x="6981" y="6184"/>
                  </a:lnTo>
                  <a:cubicBezTo>
                    <a:pt x="6959" y="6187"/>
                    <a:pt x="6937" y="6189"/>
                    <a:pt x="6915" y="6189"/>
                  </a:cubicBezTo>
                  <a:cubicBezTo>
                    <a:pt x="6893" y="6189"/>
                    <a:pt x="6871" y="6187"/>
                    <a:pt x="6849" y="6184"/>
                  </a:cubicBezTo>
                  <a:cubicBezTo>
                    <a:pt x="6842" y="6109"/>
                    <a:pt x="6842" y="6027"/>
                    <a:pt x="6849" y="5957"/>
                  </a:cubicBezTo>
                  <a:cubicBezTo>
                    <a:pt x="6855" y="5750"/>
                    <a:pt x="6849" y="5542"/>
                    <a:pt x="6855" y="5334"/>
                  </a:cubicBezTo>
                  <a:cubicBezTo>
                    <a:pt x="6855" y="5265"/>
                    <a:pt x="6855" y="5196"/>
                    <a:pt x="6861" y="5133"/>
                  </a:cubicBezTo>
                  <a:lnTo>
                    <a:pt x="6861" y="4787"/>
                  </a:lnTo>
                  <a:cubicBezTo>
                    <a:pt x="6866" y="4787"/>
                    <a:pt x="6870" y="4788"/>
                    <a:pt x="6875" y="4788"/>
                  </a:cubicBezTo>
                  <a:cubicBezTo>
                    <a:pt x="6914" y="4788"/>
                    <a:pt x="6947" y="4767"/>
                    <a:pt x="6986" y="4767"/>
                  </a:cubicBezTo>
                  <a:close/>
                  <a:moveTo>
                    <a:pt x="6440" y="7984"/>
                  </a:moveTo>
                  <a:lnTo>
                    <a:pt x="6421" y="8009"/>
                  </a:lnTo>
                  <a:lnTo>
                    <a:pt x="6452" y="8009"/>
                  </a:lnTo>
                  <a:cubicBezTo>
                    <a:pt x="6452" y="8003"/>
                    <a:pt x="6452" y="7990"/>
                    <a:pt x="6446" y="7984"/>
                  </a:cubicBezTo>
                  <a:close/>
                  <a:moveTo>
                    <a:pt x="5007" y="0"/>
                  </a:moveTo>
                  <a:cubicBezTo>
                    <a:pt x="4992" y="0"/>
                    <a:pt x="4976" y="4"/>
                    <a:pt x="4960" y="4"/>
                  </a:cubicBezTo>
                  <a:cubicBezTo>
                    <a:pt x="4948" y="35"/>
                    <a:pt x="4967" y="73"/>
                    <a:pt x="4960" y="111"/>
                  </a:cubicBezTo>
                  <a:cubicBezTo>
                    <a:pt x="4942" y="129"/>
                    <a:pt x="4935" y="155"/>
                    <a:pt x="4929" y="180"/>
                  </a:cubicBezTo>
                  <a:cubicBezTo>
                    <a:pt x="4923" y="205"/>
                    <a:pt x="4885" y="224"/>
                    <a:pt x="4885" y="255"/>
                  </a:cubicBezTo>
                  <a:cubicBezTo>
                    <a:pt x="4891" y="287"/>
                    <a:pt x="4916" y="299"/>
                    <a:pt x="4929" y="325"/>
                  </a:cubicBezTo>
                  <a:cubicBezTo>
                    <a:pt x="4910" y="343"/>
                    <a:pt x="4891" y="362"/>
                    <a:pt x="4872" y="381"/>
                  </a:cubicBezTo>
                  <a:cubicBezTo>
                    <a:pt x="4866" y="406"/>
                    <a:pt x="4872" y="438"/>
                    <a:pt x="4891" y="457"/>
                  </a:cubicBezTo>
                  <a:cubicBezTo>
                    <a:pt x="4904" y="463"/>
                    <a:pt x="4923" y="488"/>
                    <a:pt x="4898" y="495"/>
                  </a:cubicBezTo>
                  <a:cubicBezTo>
                    <a:pt x="4822" y="526"/>
                    <a:pt x="4747" y="551"/>
                    <a:pt x="4671" y="576"/>
                  </a:cubicBezTo>
                  <a:cubicBezTo>
                    <a:pt x="4583" y="595"/>
                    <a:pt x="4495" y="627"/>
                    <a:pt x="4419" y="664"/>
                  </a:cubicBezTo>
                  <a:cubicBezTo>
                    <a:pt x="4325" y="696"/>
                    <a:pt x="4230" y="734"/>
                    <a:pt x="4136" y="765"/>
                  </a:cubicBezTo>
                  <a:cubicBezTo>
                    <a:pt x="4023" y="815"/>
                    <a:pt x="3903" y="853"/>
                    <a:pt x="3784" y="891"/>
                  </a:cubicBezTo>
                  <a:cubicBezTo>
                    <a:pt x="3702" y="922"/>
                    <a:pt x="3607" y="954"/>
                    <a:pt x="3526" y="985"/>
                  </a:cubicBezTo>
                  <a:cubicBezTo>
                    <a:pt x="3481" y="1004"/>
                    <a:pt x="3437" y="1017"/>
                    <a:pt x="3400" y="1029"/>
                  </a:cubicBezTo>
                  <a:cubicBezTo>
                    <a:pt x="3129" y="1105"/>
                    <a:pt x="2865" y="1193"/>
                    <a:pt x="2581" y="1206"/>
                  </a:cubicBezTo>
                  <a:cubicBezTo>
                    <a:pt x="2463" y="1220"/>
                    <a:pt x="2342" y="1227"/>
                    <a:pt x="2222" y="1227"/>
                  </a:cubicBezTo>
                  <a:cubicBezTo>
                    <a:pt x="2182" y="1227"/>
                    <a:pt x="2142" y="1226"/>
                    <a:pt x="2103" y="1225"/>
                  </a:cubicBezTo>
                  <a:cubicBezTo>
                    <a:pt x="2084" y="1225"/>
                    <a:pt x="2059" y="1218"/>
                    <a:pt x="2046" y="1206"/>
                  </a:cubicBezTo>
                  <a:cubicBezTo>
                    <a:pt x="2038" y="1206"/>
                    <a:pt x="2027" y="1208"/>
                    <a:pt x="2017" y="1208"/>
                  </a:cubicBezTo>
                  <a:cubicBezTo>
                    <a:pt x="2012" y="1208"/>
                    <a:pt x="2007" y="1208"/>
                    <a:pt x="2002" y="1206"/>
                  </a:cubicBezTo>
                  <a:cubicBezTo>
                    <a:pt x="1971" y="1174"/>
                    <a:pt x="1971" y="1124"/>
                    <a:pt x="1996" y="1092"/>
                  </a:cubicBezTo>
                  <a:lnTo>
                    <a:pt x="2053" y="1092"/>
                  </a:lnTo>
                  <a:cubicBezTo>
                    <a:pt x="2053" y="1074"/>
                    <a:pt x="2040" y="1055"/>
                    <a:pt x="2028" y="1048"/>
                  </a:cubicBezTo>
                  <a:cubicBezTo>
                    <a:pt x="1996" y="1048"/>
                    <a:pt x="1971" y="1042"/>
                    <a:pt x="1946" y="1023"/>
                  </a:cubicBezTo>
                  <a:lnTo>
                    <a:pt x="1946" y="1023"/>
                  </a:lnTo>
                  <a:cubicBezTo>
                    <a:pt x="1946" y="1036"/>
                    <a:pt x="1952" y="1055"/>
                    <a:pt x="1952" y="1061"/>
                  </a:cubicBezTo>
                  <a:cubicBezTo>
                    <a:pt x="1921" y="1105"/>
                    <a:pt x="1908" y="1168"/>
                    <a:pt x="1921" y="1218"/>
                  </a:cubicBezTo>
                  <a:cubicBezTo>
                    <a:pt x="1939" y="1256"/>
                    <a:pt x="1977" y="1281"/>
                    <a:pt x="1984" y="1319"/>
                  </a:cubicBezTo>
                  <a:lnTo>
                    <a:pt x="2015" y="1338"/>
                  </a:lnTo>
                  <a:lnTo>
                    <a:pt x="2015" y="1357"/>
                  </a:lnTo>
                  <a:cubicBezTo>
                    <a:pt x="1946" y="1332"/>
                    <a:pt x="1870" y="1319"/>
                    <a:pt x="1795" y="1300"/>
                  </a:cubicBezTo>
                  <a:cubicBezTo>
                    <a:pt x="1719" y="1281"/>
                    <a:pt x="1669" y="1256"/>
                    <a:pt x="1600" y="1237"/>
                  </a:cubicBezTo>
                  <a:cubicBezTo>
                    <a:pt x="1537" y="1218"/>
                    <a:pt x="1467" y="1199"/>
                    <a:pt x="1405" y="1174"/>
                  </a:cubicBezTo>
                  <a:cubicBezTo>
                    <a:pt x="1222" y="1118"/>
                    <a:pt x="1039" y="1055"/>
                    <a:pt x="863" y="985"/>
                  </a:cubicBezTo>
                  <a:cubicBezTo>
                    <a:pt x="807" y="948"/>
                    <a:pt x="756" y="910"/>
                    <a:pt x="706" y="860"/>
                  </a:cubicBezTo>
                  <a:cubicBezTo>
                    <a:pt x="693" y="846"/>
                    <a:pt x="676" y="830"/>
                    <a:pt x="657" y="830"/>
                  </a:cubicBezTo>
                  <a:cubicBezTo>
                    <a:pt x="649" y="830"/>
                    <a:pt x="640" y="833"/>
                    <a:pt x="630" y="841"/>
                  </a:cubicBezTo>
                  <a:cubicBezTo>
                    <a:pt x="624" y="860"/>
                    <a:pt x="649" y="872"/>
                    <a:pt x="656" y="885"/>
                  </a:cubicBezTo>
                  <a:lnTo>
                    <a:pt x="656" y="904"/>
                  </a:lnTo>
                  <a:lnTo>
                    <a:pt x="624" y="935"/>
                  </a:lnTo>
                  <a:cubicBezTo>
                    <a:pt x="643" y="973"/>
                    <a:pt x="637" y="1029"/>
                    <a:pt x="605" y="1061"/>
                  </a:cubicBezTo>
                  <a:lnTo>
                    <a:pt x="605" y="1099"/>
                  </a:lnTo>
                  <a:lnTo>
                    <a:pt x="649" y="1130"/>
                  </a:lnTo>
                  <a:cubicBezTo>
                    <a:pt x="662" y="1168"/>
                    <a:pt x="687" y="1199"/>
                    <a:pt x="700" y="1237"/>
                  </a:cubicBezTo>
                  <a:cubicBezTo>
                    <a:pt x="725" y="1243"/>
                    <a:pt x="744" y="1250"/>
                    <a:pt x="769" y="1256"/>
                  </a:cubicBezTo>
                  <a:cubicBezTo>
                    <a:pt x="788" y="1281"/>
                    <a:pt x="800" y="1313"/>
                    <a:pt x="825" y="1338"/>
                  </a:cubicBezTo>
                  <a:cubicBezTo>
                    <a:pt x="844" y="1344"/>
                    <a:pt x="863" y="1350"/>
                    <a:pt x="888" y="1357"/>
                  </a:cubicBezTo>
                  <a:cubicBezTo>
                    <a:pt x="901" y="1382"/>
                    <a:pt x="914" y="1407"/>
                    <a:pt x="926" y="1439"/>
                  </a:cubicBezTo>
                  <a:cubicBezTo>
                    <a:pt x="945" y="1445"/>
                    <a:pt x="970" y="1451"/>
                    <a:pt x="989" y="1451"/>
                  </a:cubicBezTo>
                  <a:cubicBezTo>
                    <a:pt x="1008" y="1476"/>
                    <a:pt x="1027" y="1508"/>
                    <a:pt x="1046" y="1539"/>
                  </a:cubicBezTo>
                  <a:cubicBezTo>
                    <a:pt x="1065" y="1539"/>
                    <a:pt x="1084" y="1539"/>
                    <a:pt x="1102" y="1546"/>
                  </a:cubicBezTo>
                  <a:cubicBezTo>
                    <a:pt x="1115" y="1571"/>
                    <a:pt x="1134" y="1596"/>
                    <a:pt x="1146" y="1627"/>
                  </a:cubicBezTo>
                  <a:cubicBezTo>
                    <a:pt x="1165" y="1634"/>
                    <a:pt x="1184" y="1634"/>
                    <a:pt x="1203" y="1640"/>
                  </a:cubicBezTo>
                  <a:cubicBezTo>
                    <a:pt x="1216" y="1665"/>
                    <a:pt x="1228" y="1684"/>
                    <a:pt x="1241" y="1709"/>
                  </a:cubicBezTo>
                  <a:cubicBezTo>
                    <a:pt x="1253" y="1734"/>
                    <a:pt x="1285" y="1728"/>
                    <a:pt x="1310" y="1741"/>
                  </a:cubicBezTo>
                  <a:cubicBezTo>
                    <a:pt x="1316" y="1766"/>
                    <a:pt x="1329" y="1791"/>
                    <a:pt x="1348" y="1816"/>
                  </a:cubicBezTo>
                  <a:cubicBezTo>
                    <a:pt x="1367" y="1822"/>
                    <a:pt x="1392" y="1829"/>
                    <a:pt x="1411" y="1835"/>
                  </a:cubicBezTo>
                  <a:cubicBezTo>
                    <a:pt x="1417" y="1860"/>
                    <a:pt x="1430" y="1885"/>
                    <a:pt x="1455" y="1911"/>
                  </a:cubicBezTo>
                  <a:cubicBezTo>
                    <a:pt x="1467" y="1917"/>
                    <a:pt x="1486" y="1923"/>
                    <a:pt x="1505" y="1929"/>
                  </a:cubicBezTo>
                  <a:cubicBezTo>
                    <a:pt x="1499" y="1967"/>
                    <a:pt x="1530" y="2005"/>
                    <a:pt x="1574" y="2005"/>
                  </a:cubicBezTo>
                  <a:cubicBezTo>
                    <a:pt x="1593" y="2043"/>
                    <a:pt x="1637" y="2055"/>
                    <a:pt x="1650" y="2093"/>
                  </a:cubicBezTo>
                  <a:cubicBezTo>
                    <a:pt x="1669" y="2106"/>
                    <a:pt x="1694" y="2099"/>
                    <a:pt x="1719" y="2112"/>
                  </a:cubicBezTo>
                  <a:cubicBezTo>
                    <a:pt x="1738" y="2143"/>
                    <a:pt x="1757" y="2175"/>
                    <a:pt x="1776" y="2206"/>
                  </a:cubicBezTo>
                  <a:cubicBezTo>
                    <a:pt x="1814" y="2206"/>
                    <a:pt x="1832" y="2232"/>
                    <a:pt x="1845" y="2269"/>
                  </a:cubicBezTo>
                  <a:lnTo>
                    <a:pt x="1895" y="2269"/>
                  </a:lnTo>
                  <a:cubicBezTo>
                    <a:pt x="1902" y="2282"/>
                    <a:pt x="1908" y="2295"/>
                    <a:pt x="1914" y="2313"/>
                  </a:cubicBezTo>
                  <a:cubicBezTo>
                    <a:pt x="1965" y="2320"/>
                    <a:pt x="2009" y="2357"/>
                    <a:pt x="2072" y="2357"/>
                  </a:cubicBezTo>
                  <a:lnTo>
                    <a:pt x="2084" y="2383"/>
                  </a:lnTo>
                  <a:cubicBezTo>
                    <a:pt x="2090" y="2381"/>
                    <a:pt x="2095" y="2380"/>
                    <a:pt x="2100" y="2380"/>
                  </a:cubicBezTo>
                  <a:cubicBezTo>
                    <a:pt x="2124" y="2380"/>
                    <a:pt x="2144" y="2398"/>
                    <a:pt x="2165" y="2398"/>
                  </a:cubicBezTo>
                  <a:cubicBezTo>
                    <a:pt x="2170" y="2398"/>
                    <a:pt x="2174" y="2397"/>
                    <a:pt x="2179" y="2395"/>
                  </a:cubicBezTo>
                  <a:lnTo>
                    <a:pt x="2204" y="2427"/>
                  </a:lnTo>
                  <a:lnTo>
                    <a:pt x="2229" y="2414"/>
                  </a:lnTo>
                  <a:lnTo>
                    <a:pt x="2254" y="2439"/>
                  </a:lnTo>
                  <a:cubicBezTo>
                    <a:pt x="2259" y="2438"/>
                    <a:pt x="2263" y="2438"/>
                    <a:pt x="2267" y="2438"/>
                  </a:cubicBezTo>
                  <a:cubicBezTo>
                    <a:pt x="2286" y="2438"/>
                    <a:pt x="2302" y="2448"/>
                    <a:pt x="2317" y="2458"/>
                  </a:cubicBezTo>
                  <a:cubicBezTo>
                    <a:pt x="2330" y="2458"/>
                    <a:pt x="2349" y="2464"/>
                    <a:pt x="2361" y="2471"/>
                  </a:cubicBezTo>
                  <a:cubicBezTo>
                    <a:pt x="2386" y="2471"/>
                    <a:pt x="2405" y="2477"/>
                    <a:pt x="2418" y="2496"/>
                  </a:cubicBezTo>
                  <a:cubicBezTo>
                    <a:pt x="2443" y="2496"/>
                    <a:pt x="2462" y="2502"/>
                    <a:pt x="2474" y="2515"/>
                  </a:cubicBezTo>
                  <a:cubicBezTo>
                    <a:pt x="2493" y="2515"/>
                    <a:pt x="2512" y="2521"/>
                    <a:pt x="2525" y="2534"/>
                  </a:cubicBezTo>
                  <a:cubicBezTo>
                    <a:pt x="2581" y="2553"/>
                    <a:pt x="2632" y="2578"/>
                    <a:pt x="2688" y="2603"/>
                  </a:cubicBezTo>
                  <a:lnTo>
                    <a:pt x="2701" y="2615"/>
                  </a:lnTo>
                  <a:cubicBezTo>
                    <a:pt x="2707" y="2704"/>
                    <a:pt x="2688" y="2785"/>
                    <a:pt x="2695" y="2867"/>
                  </a:cubicBezTo>
                  <a:cubicBezTo>
                    <a:pt x="2695" y="2999"/>
                    <a:pt x="2695" y="3125"/>
                    <a:pt x="2688" y="3264"/>
                  </a:cubicBezTo>
                  <a:cubicBezTo>
                    <a:pt x="2688" y="3314"/>
                    <a:pt x="2688" y="3364"/>
                    <a:pt x="2682" y="3421"/>
                  </a:cubicBezTo>
                  <a:cubicBezTo>
                    <a:pt x="2632" y="3427"/>
                    <a:pt x="2588" y="3434"/>
                    <a:pt x="2544" y="3446"/>
                  </a:cubicBezTo>
                  <a:cubicBezTo>
                    <a:pt x="2468" y="3484"/>
                    <a:pt x="2380" y="3465"/>
                    <a:pt x="2298" y="3490"/>
                  </a:cubicBezTo>
                  <a:cubicBezTo>
                    <a:pt x="2223" y="3497"/>
                    <a:pt x="2141" y="3516"/>
                    <a:pt x="2065" y="3522"/>
                  </a:cubicBezTo>
                  <a:cubicBezTo>
                    <a:pt x="1965" y="3541"/>
                    <a:pt x="1864" y="3547"/>
                    <a:pt x="1770" y="3566"/>
                  </a:cubicBezTo>
                  <a:cubicBezTo>
                    <a:pt x="1762" y="3578"/>
                    <a:pt x="1752" y="3581"/>
                    <a:pt x="1740" y="3581"/>
                  </a:cubicBezTo>
                  <a:cubicBezTo>
                    <a:pt x="1728" y="3581"/>
                    <a:pt x="1716" y="3578"/>
                    <a:pt x="1705" y="3578"/>
                  </a:cubicBezTo>
                  <a:cubicBezTo>
                    <a:pt x="1696" y="3578"/>
                    <a:pt x="1688" y="3580"/>
                    <a:pt x="1681" y="3585"/>
                  </a:cubicBezTo>
                  <a:cubicBezTo>
                    <a:pt x="1631" y="3591"/>
                    <a:pt x="1574" y="3597"/>
                    <a:pt x="1524" y="3597"/>
                  </a:cubicBezTo>
                  <a:cubicBezTo>
                    <a:pt x="1503" y="3602"/>
                    <a:pt x="1482" y="3603"/>
                    <a:pt x="1462" y="3603"/>
                  </a:cubicBezTo>
                  <a:cubicBezTo>
                    <a:pt x="1403" y="3603"/>
                    <a:pt x="1344" y="3590"/>
                    <a:pt x="1284" y="3590"/>
                  </a:cubicBezTo>
                  <a:cubicBezTo>
                    <a:pt x="1276" y="3590"/>
                    <a:pt x="1268" y="3590"/>
                    <a:pt x="1260" y="3591"/>
                  </a:cubicBezTo>
                  <a:cubicBezTo>
                    <a:pt x="1109" y="3572"/>
                    <a:pt x="945" y="3578"/>
                    <a:pt x="800" y="3528"/>
                  </a:cubicBezTo>
                  <a:cubicBezTo>
                    <a:pt x="731" y="3522"/>
                    <a:pt x="662" y="3516"/>
                    <a:pt x="593" y="3503"/>
                  </a:cubicBezTo>
                  <a:cubicBezTo>
                    <a:pt x="586" y="3503"/>
                    <a:pt x="567" y="3509"/>
                    <a:pt x="561" y="3509"/>
                  </a:cubicBezTo>
                  <a:cubicBezTo>
                    <a:pt x="549" y="3497"/>
                    <a:pt x="530" y="3490"/>
                    <a:pt x="517" y="3490"/>
                  </a:cubicBezTo>
                  <a:cubicBezTo>
                    <a:pt x="398" y="3471"/>
                    <a:pt x="291" y="3446"/>
                    <a:pt x="177" y="3415"/>
                  </a:cubicBezTo>
                  <a:cubicBezTo>
                    <a:pt x="146" y="3402"/>
                    <a:pt x="114" y="3377"/>
                    <a:pt x="77" y="3364"/>
                  </a:cubicBezTo>
                  <a:cubicBezTo>
                    <a:pt x="69" y="3361"/>
                    <a:pt x="62" y="3360"/>
                    <a:pt x="56" y="3360"/>
                  </a:cubicBezTo>
                  <a:cubicBezTo>
                    <a:pt x="36" y="3360"/>
                    <a:pt x="20" y="3372"/>
                    <a:pt x="1" y="3377"/>
                  </a:cubicBezTo>
                  <a:cubicBezTo>
                    <a:pt x="7" y="3396"/>
                    <a:pt x="14" y="3409"/>
                    <a:pt x="20" y="3421"/>
                  </a:cubicBezTo>
                  <a:cubicBezTo>
                    <a:pt x="20" y="3459"/>
                    <a:pt x="32" y="3503"/>
                    <a:pt x="58" y="3534"/>
                  </a:cubicBezTo>
                  <a:cubicBezTo>
                    <a:pt x="58" y="3572"/>
                    <a:pt x="102" y="3591"/>
                    <a:pt x="108" y="3629"/>
                  </a:cubicBezTo>
                  <a:cubicBezTo>
                    <a:pt x="121" y="3673"/>
                    <a:pt x="146" y="3704"/>
                    <a:pt x="177" y="3729"/>
                  </a:cubicBezTo>
                  <a:cubicBezTo>
                    <a:pt x="191" y="3725"/>
                    <a:pt x="207" y="3721"/>
                    <a:pt x="222" y="3721"/>
                  </a:cubicBezTo>
                  <a:cubicBezTo>
                    <a:pt x="229" y="3721"/>
                    <a:pt x="235" y="3721"/>
                    <a:pt x="240" y="3723"/>
                  </a:cubicBezTo>
                  <a:cubicBezTo>
                    <a:pt x="259" y="3742"/>
                    <a:pt x="272" y="3761"/>
                    <a:pt x="297" y="3780"/>
                  </a:cubicBezTo>
                  <a:lnTo>
                    <a:pt x="366" y="3780"/>
                  </a:lnTo>
                  <a:cubicBezTo>
                    <a:pt x="385" y="3799"/>
                    <a:pt x="404" y="3818"/>
                    <a:pt x="423" y="3836"/>
                  </a:cubicBezTo>
                  <a:lnTo>
                    <a:pt x="498" y="3836"/>
                  </a:lnTo>
                  <a:cubicBezTo>
                    <a:pt x="511" y="3862"/>
                    <a:pt x="530" y="3881"/>
                    <a:pt x="549" y="3899"/>
                  </a:cubicBezTo>
                  <a:cubicBezTo>
                    <a:pt x="565" y="3899"/>
                    <a:pt x="579" y="3897"/>
                    <a:pt x="594" y="3897"/>
                  </a:cubicBezTo>
                  <a:cubicBezTo>
                    <a:pt x="602" y="3897"/>
                    <a:pt x="609" y="3897"/>
                    <a:pt x="618" y="3899"/>
                  </a:cubicBezTo>
                  <a:cubicBezTo>
                    <a:pt x="630" y="3918"/>
                    <a:pt x="649" y="3937"/>
                    <a:pt x="668" y="3956"/>
                  </a:cubicBezTo>
                  <a:lnTo>
                    <a:pt x="737" y="3956"/>
                  </a:lnTo>
                  <a:cubicBezTo>
                    <a:pt x="750" y="3975"/>
                    <a:pt x="763" y="3994"/>
                    <a:pt x="781" y="4013"/>
                  </a:cubicBezTo>
                  <a:lnTo>
                    <a:pt x="844" y="4013"/>
                  </a:lnTo>
                  <a:cubicBezTo>
                    <a:pt x="870" y="4032"/>
                    <a:pt x="882" y="4063"/>
                    <a:pt x="901" y="4082"/>
                  </a:cubicBezTo>
                  <a:cubicBezTo>
                    <a:pt x="920" y="4076"/>
                    <a:pt x="932" y="4076"/>
                    <a:pt x="945" y="4069"/>
                  </a:cubicBezTo>
                  <a:cubicBezTo>
                    <a:pt x="970" y="4088"/>
                    <a:pt x="983" y="4107"/>
                    <a:pt x="1002" y="4126"/>
                  </a:cubicBezTo>
                  <a:cubicBezTo>
                    <a:pt x="1009" y="4131"/>
                    <a:pt x="1017" y="4132"/>
                    <a:pt x="1025" y="4132"/>
                  </a:cubicBezTo>
                  <a:cubicBezTo>
                    <a:pt x="1033" y="4132"/>
                    <a:pt x="1042" y="4130"/>
                    <a:pt x="1051" y="4130"/>
                  </a:cubicBezTo>
                  <a:cubicBezTo>
                    <a:pt x="1056" y="4130"/>
                    <a:pt x="1060" y="4131"/>
                    <a:pt x="1065" y="4132"/>
                  </a:cubicBezTo>
                  <a:lnTo>
                    <a:pt x="1109" y="4170"/>
                  </a:lnTo>
                  <a:lnTo>
                    <a:pt x="1146" y="4157"/>
                  </a:lnTo>
                  <a:cubicBezTo>
                    <a:pt x="1170" y="4163"/>
                    <a:pt x="1171" y="4196"/>
                    <a:pt x="1196" y="4196"/>
                  </a:cubicBezTo>
                  <a:cubicBezTo>
                    <a:pt x="1198" y="4196"/>
                    <a:pt x="1201" y="4196"/>
                    <a:pt x="1203" y="4195"/>
                  </a:cubicBezTo>
                  <a:cubicBezTo>
                    <a:pt x="1206" y="4195"/>
                    <a:pt x="1208" y="4194"/>
                    <a:pt x="1211" y="4194"/>
                  </a:cubicBezTo>
                  <a:cubicBezTo>
                    <a:pt x="1231" y="4194"/>
                    <a:pt x="1243" y="4215"/>
                    <a:pt x="1260" y="4227"/>
                  </a:cubicBezTo>
                  <a:lnTo>
                    <a:pt x="1291" y="4227"/>
                  </a:lnTo>
                  <a:cubicBezTo>
                    <a:pt x="1306" y="4237"/>
                    <a:pt x="1318" y="4255"/>
                    <a:pt x="1331" y="4255"/>
                  </a:cubicBezTo>
                  <a:cubicBezTo>
                    <a:pt x="1335" y="4255"/>
                    <a:pt x="1338" y="4254"/>
                    <a:pt x="1342" y="4252"/>
                  </a:cubicBezTo>
                  <a:cubicBezTo>
                    <a:pt x="1343" y="4251"/>
                    <a:pt x="1345" y="4251"/>
                    <a:pt x="1346" y="4251"/>
                  </a:cubicBezTo>
                  <a:cubicBezTo>
                    <a:pt x="1366" y="4251"/>
                    <a:pt x="1378" y="4285"/>
                    <a:pt x="1401" y="4285"/>
                  </a:cubicBezTo>
                  <a:cubicBezTo>
                    <a:pt x="1404" y="4285"/>
                    <a:pt x="1407" y="4285"/>
                    <a:pt x="1411" y="4283"/>
                  </a:cubicBezTo>
                  <a:cubicBezTo>
                    <a:pt x="1416" y="4280"/>
                    <a:pt x="1420" y="4278"/>
                    <a:pt x="1424" y="4278"/>
                  </a:cubicBezTo>
                  <a:cubicBezTo>
                    <a:pt x="1441" y="4278"/>
                    <a:pt x="1452" y="4305"/>
                    <a:pt x="1467" y="4315"/>
                  </a:cubicBezTo>
                  <a:lnTo>
                    <a:pt x="1505" y="4315"/>
                  </a:lnTo>
                  <a:lnTo>
                    <a:pt x="1505" y="4409"/>
                  </a:lnTo>
                  <a:lnTo>
                    <a:pt x="1562" y="4434"/>
                  </a:lnTo>
                  <a:cubicBezTo>
                    <a:pt x="1562" y="4453"/>
                    <a:pt x="1568" y="4466"/>
                    <a:pt x="1574" y="4478"/>
                  </a:cubicBezTo>
                  <a:cubicBezTo>
                    <a:pt x="1562" y="4485"/>
                    <a:pt x="1562" y="4497"/>
                    <a:pt x="1556" y="4510"/>
                  </a:cubicBezTo>
                  <a:cubicBezTo>
                    <a:pt x="1574" y="4510"/>
                    <a:pt x="1593" y="4510"/>
                    <a:pt x="1600" y="4529"/>
                  </a:cubicBezTo>
                  <a:cubicBezTo>
                    <a:pt x="1612" y="4554"/>
                    <a:pt x="1650" y="4554"/>
                    <a:pt x="1675" y="4567"/>
                  </a:cubicBezTo>
                  <a:cubicBezTo>
                    <a:pt x="1700" y="4573"/>
                    <a:pt x="1707" y="4592"/>
                    <a:pt x="1725" y="4604"/>
                  </a:cubicBezTo>
                  <a:cubicBezTo>
                    <a:pt x="1744" y="4604"/>
                    <a:pt x="1770" y="4604"/>
                    <a:pt x="1788" y="4598"/>
                  </a:cubicBezTo>
                  <a:cubicBezTo>
                    <a:pt x="1820" y="4611"/>
                    <a:pt x="1851" y="4629"/>
                    <a:pt x="1877" y="4655"/>
                  </a:cubicBezTo>
                  <a:cubicBezTo>
                    <a:pt x="1881" y="4656"/>
                    <a:pt x="1886" y="4657"/>
                    <a:pt x="1891" y="4657"/>
                  </a:cubicBezTo>
                  <a:cubicBezTo>
                    <a:pt x="1918" y="4657"/>
                    <a:pt x="1942" y="4634"/>
                    <a:pt x="1969" y="4634"/>
                  </a:cubicBezTo>
                  <a:cubicBezTo>
                    <a:pt x="1974" y="4634"/>
                    <a:pt x="1979" y="4634"/>
                    <a:pt x="1984" y="4636"/>
                  </a:cubicBezTo>
                  <a:cubicBezTo>
                    <a:pt x="2015" y="4642"/>
                    <a:pt x="2040" y="4667"/>
                    <a:pt x="2072" y="4680"/>
                  </a:cubicBezTo>
                  <a:cubicBezTo>
                    <a:pt x="2081" y="4684"/>
                    <a:pt x="2090" y="4685"/>
                    <a:pt x="2100" y="4685"/>
                  </a:cubicBezTo>
                  <a:cubicBezTo>
                    <a:pt x="2110" y="4685"/>
                    <a:pt x="2120" y="4683"/>
                    <a:pt x="2129" y="4683"/>
                  </a:cubicBezTo>
                  <a:cubicBezTo>
                    <a:pt x="2142" y="4683"/>
                    <a:pt x="2154" y="4685"/>
                    <a:pt x="2166" y="4692"/>
                  </a:cubicBezTo>
                  <a:cubicBezTo>
                    <a:pt x="2172" y="4730"/>
                    <a:pt x="2166" y="4774"/>
                    <a:pt x="2160" y="4818"/>
                  </a:cubicBezTo>
                  <a:cubicBezTo>
                    <a:pt x="2153" y="4869"/>
                    <a:pt x="2160" y="4925"/>
                    <a:pt x="2147" y="4976"/>
                  </a:cubicBezTo>
                  <a:cubicBezTo>
                    <a:pt x="2147" y="5108"/>
                    <a:pt x="2147" y="5234"/>
                    <a:pt x="2141" y="5366"/>
                  </a:cubicBezTo>
                  <a:cubicBezTo>
                    <a:pt x="2141" y="5643"/>
                    <a:pt x="2122" y="5913"/>
                    <a:pt x="2122" y="6197"/>
                  </a:cubicBezTo>
                  <a:cubicBezTo>
                    <a:pt x="2104" y="6201"/>
                    <a:pt x="2086" y="6206"/>
                    <a:pt x="2069" y="6206"/>
                  </a:cubicBezTo>
                  <a:cubicBezTo>
                    <a:pt x="2061" y="6206"/>
                    <a:pt x="2054" y="6205"/>
                    <a:pt x="2046" y="6203"/>
                  </a:cubicBezTo>
                  <a:cubicBezTo>
                    <a:pt x="1984" y="6203"/>
                    <a:pt x="1914" y="6209"/>
                    <a:pt x="1851" y="6222"/>
                  </a:cubicBezTo>
                  <a:cubicBezTo>
                    <a:pt x="1818" y="6220"/>
                    <a:pt x="1785" y="6219"/>
                    <a:pt x="1752" y="6219"/>
                  </a:cubicBezTo>
                  <a:cubicBezTo>
                    <a:pt x="1672" y="6219"/>
                    <a:pt x="1592" y="6224"/>
                    <a:pt x="1512" y="6228"/>
                  </a:cubicBezTo>
                  <a:cubicBezTo>
                    <a:pt x="1464" y="6238"/>
                    <a:pt x="1416" y="6238"/>
                    <a:pt x="1367" y="6238"/>
                  </a:cubicBezTo>
                  <a:cubicBezTo>
                    <a:pt x="1318" y="6238"/>
                    <a:pt x="1269" y="6238"/>
                    <a:pt x="1222" y="6247"/>
                  </a:cubicBezTo>
                  <a:cubicBezTo>
                    <a:pt x="1216" y="6385"/>
                    <a:pt x="1222" y="6524"/>
                    <a:pt x="1222" y="6662"/>
                  </a:cubicBezTo>
                  <a:cubicBezTo>
                    <a:pt x="1222" y="6719"/>
                    <a:pt x="1235" y="6782"/>
                    <a:pt x="1228" y="6845"/>
                  </a:cubicBezTo>
                  <a:cubicBezTo>
                    <a:pt x="1228" y="6895"/>
                    <a:pt x="1228" y="6946"/>
                    <a:pt x="1222" y="7002"/>
                  </a:cubicBezTo>
                  <a:cubicBezTo>
                    <a:pt x="1222" y="7078"/>
                    <a:pt x="1235" y="7160"/>
                    <a:pt x="1253" y="7235"/>
                  </a:cubicBezTo>
                  <a:lnTo>
                    <a:pt x="1298" y="7235"/>
                  </a:lnTo>
                  <a:lnTo>
                    <a:pt x="1279" y="7248"/>
                  </a:lnTo>
                  <a:lnTo>
                    <a:pt x="1279" y="7279"/>
                  </a:lnTo>
                  <a:lnTo>
                    <a:pt x="1310" y="7273"/>
                  </a:lnTo>
                  <a:lnTo>
                    <a:pt x="1310" y="7279"/>
                  </a:lnTo>
                  <a:lnTo>
                    <a:pt x="1335" y="7323"/>
                  </a:lnTo>
                  <a:lnTo>
                    <a:pt x="1379" y="7304"/>
                  </a:lnTo>
                  <a:lnTo>
                    <a:pt x="1379" y="7304"/>
                  </a:lnTo>
                  <a:cubicBezTo>
                    <a:pt x="1379" y="7317"/>
                    <a:pt x="1379" y="7330"/>
                    <a:pt x="1373" y="7348"/>
                  </a:cubicBezTo>
                  <a:lnTo>
                    <a:pt x="1405" y="7361"/>
                  </a:lnTo>
                  <a:cubicBezTo>
                    <a:pt x="1405" y="7380"/>
                    <a:pt x="1405" y="7392"/>
                    <a:pt x="1398" y="7411"/>
                  </a:cubicBezTo>
                  <a:lnTo>
                    <a:pt x="1379" y="7418"/>
                  </a:lnTo>
                  <a:cubicBezTo>
                    <a:pt x="1360" y="7424"/>
                    <a:pt x="1342" y="7437"/>
                    <a:pt x="1329" y="7455"/>
                  </a:cubicBezTo>
                  <a:cubicBezTo>
                    <a:pt x="1335" y="7468"/>
                    <a:pt x="1342" y="7487"/>
                    <a:pt x="1354" y="7499"/>
                  </a:cubicBezTo>
                  <a:cubicBezTo>
                    <a:pt x="1342" y="7525"/>
                    <a:pt x="1342" y="7556"/>
                    <a:pt x="1342" y="7581"/>
                  </a:cubicBezTo>
                  <a:cubicBezTo>
                    <a:pt x="1335" y="7588"/>
                    <a:pt x="1323" y="7600"/>
                    <a:pt x="1316" y="7613"/>
                  </a:cubicBezTo>
                  <a:cubicBezTo>
                    <a:pt x="1316" y="7632"/>
                    <a:pt x="1335" y="7644"/>
                    <a:pt x="1348" y="7657"/>
                  </a:cubicBezTo>
                  <a:lnTo>
                    <a:pt x="1310" y="7676"/>
                  </a:lnTo>
                  <a:lnTo>
                    <a:pt x="1323" y="7707"/>
                  </a:lnTo>
                  <a:lnTo>
                    <a:pt x="1291" y="7713"/>
                  </a:lnTo>
                  <a:lnTo>
                    <a:pt x="1310" y="7745"/>
                  </a:lnTo>
                  <a:cubicBezTo>
                    <a:pt x="1303" y="7743"/>
                    <a:pt x="1295" y="7742"/>
                    <a:pt x="1287" y="7742"/>
                  </a:cubicBezTo>
                  <a:cubicBezTo>
                    <a:pt x="1267" y="7742"/>
                    <a:pt x="1246" y="7747"/>
                    <a:pt x="1228" y="7751"/>
                  </a:cubicBezTo>
                  <a:cubicBezTo>
                    <a:pt x="1266" y="7776"/>
                    <a:pt x="1272" y="7827"/>
                    <a:pt x="1316" y="7846"/>
                  </a:cubicBezTo>
                  <a:lnTo>
                    <a:pt x="1342" y="7846"/>
                  </a:lnTo>
                  <a:lnTo>
                    <a:pt x="1323" y="7883"/>
                  </a:lnTo>
                  <a:lnTo>
                    <a:pt x="1379" y="7902"/>
                  </a:lnTo>
                  <a:lnTo>
                    <a:pt x="1360" y="7915"/>
                  </a:lnTo>
                  <a:cubicBezTo>
                    <a:pt x="1360" y="7934"/>
                    <a:pt x="1360" y="7959"/>
                    <a:pt x="1379" y="7971"/>
                  </a:cubicBezTo>
                  <a:cubicBezTo>
                    <a:pt x="1395" y="7975"/>
                    <a:pt x="1412" y="7976"/>
                    <a:pt x="1430" y="7976"/>
                  </a:cubicBezTo>
                  <a:cubicBezTo>
                    <a:pt x="1447" y="7976"/>
                    <a:pt x="1464" y="7975"/>
                    <a:pt x="1480" y="7971"/>
                  </a:cubicBezTo>
                  <a:cubicBezTo>
                    <a:pt x="1486" y="7978"/>
                    <a:pt x="1493" y="7990"/>
                    <a:pt x="1499" y="7997"/>
                  </a:cubicBezTo>
                  <a:lnTo>
                    <a:pt x="1524" y="7971"/>
                  </a:lnTo>
                  <a:lnTo>
                    <a:pt x="1556" y="7997"/>
                  </a:lnTo>
                  <a:cubicBezTo>
                    <a:pt x="1568" y="7978"/>
                    <a:pt x="1581" y="7953"/>
                    <a:pt x="1581" y="7934"/>
                  </a:cubicBezTo>
                  <a:cubicBezTo>
                    <a:pt x="1581" y="7946"/>
                    <a:pt x="1581" y="7959"/>
                    <a:pt x="1587" y="7978"/>
                  </a:cubicBezTo>
                  <a:lnTo>
                    <a:pt x="1650" y="7959"/>
                  </a:lnTo>
                  <a:lnTo>
                    <a:pt x="1650" y="7984"/>
                  </a:lnTo>
                  <a:cubicBezTo>
                    <a:pt x="1669" y="8009"/>
                    <a:pt x="1700" y="8022"/>
                    <a:pt x="1738" y="8022"/>
                  </a:cubicBezTo>
                  <a:cubicBezTo>
                    <a:pt x="1744" y="8034"/>
                    <a:pt x="1751" y="8053"/>
                    <a:pt x="1757" y="8072"/>
                  </a:cubicBezTo>
                  <a:lnTo>
                    <a:pt x="1782" y="8041"/>
                  </a:lnTo>
                  <a:lnTo>
                    <a:pt x="1776" y="8041"/>
                  </a:lnTo>
                  <a:cubicBezTo>
                    <a:pt x="1776" y="8034"/>
                    <a:pt x="1770" y="8016"/>
                    <a:pt x="1770" y="8009"/>
                  </a:cubicBezTo>
                  <a:cubicBezTo>
                    <a:pt x="1772" y="8008"/>
                    <a:pt x="1775" y="8008"/>
                    <a:pt x="1777" y="8008"/>
                  </a:cubicBezTo>
                  <a:cubicBezTo>
                    <a:pt x="1794" y="8008"/>
                    <a:pt x="1810" y="8024"/>
                    <a:pt x="1826" y="8034"/>
                  </a:cubicBezTo>
                  <a:cubicBezTo>
                    <a:pt x="1832" y="8009"/>
                    <a:pt x="1839" y="7990"/>
                    <a:pt x="1845" y="7971"/>
                  </a:cubicBezTo>
                  <a:lnTo>
                    <a:pt x="1902" y="8022"/>
                  </a:lnTo>
                  <a:cubicBezTo>
                    <a:pt x="1908" y="7997"/>
                    <a:pt x="1908" y="7971"/>
                    <a:pt x="1908" y="7946"/>
                  </a:cubicBezTo>
                  <a:cubicBezTo>
                    <a:pt x="1919" y="7952"/>
                    <a:pt x="1930" y="7966"/>
                    <a:pt x="1945" y="7966"/>
                  </a:cubicBezTo>
                  <a:cubicBezTo>
                    <a:pt x="1947" y="7966"/>
                    <a:pt x="1949" y="7966"/>
                    <a:pt x="1952" y="7965"/>
                  </a:cubicBezTo>
                  <a:cubicBezTo>
                    <a:pt x="1958" y="7946"/>
                    <a:pt x="1952" y="7921"/>
                    <a:pt x="1946" y="7902"/>
                  </a:cubicBezTo>
                  <a:lnTo>
                    <a:pt x="1946" y="7902"/>
                  </a:lnTo>
                  <a:cubicBezTo>
                    <a:pt x="1958" y="7927"/>
                    <a:pt x="1977" y="7946"/>
                    <a:pt x="1996" y="7971"/>
                  </a:cubicBezTo>
                  <a:cubicBezTo>
                    <a:pt x="2015" y="7940"/>
                    <a:pt x="2021" y="7909"/>
                    <a:pt x="2028" y="7877"/>
                  </a:cubicBezTo>
                  <a:lnTo>
                    <a:pt x="2053" y="7927"/>
                  </a:lnTo>
                  <a:lnTo>
                    <a:pt x="2097" y="7934"/>
                  </a:lnTo>
                  <a:cubicBezTo>
                    <a:pt x="2109" y="7927"/>
                    <a:pt x="2122" y="7915"/>
                    <a:pt x="2135" y="7915"/>
                  </a:cubicBezTo>
                  <a:cubicBezTo>
                    <a:pt x="2153" y="7927"/>
                    <a:pt x="2166" y="7940"/>
                    <a:pt x="2185" y="7953"/>
                  </a:cubicBezTo>
                  <a:cubicBezTo>
                    <a:pt x="2198" y="7971"/>
                    <a:pt x="2216" y="7984"/>
                    <a:pt x="2242" y="7990"/>
                  </a:cubicBezTo>
                  <a:cubicBezTo>
                    <a:pt x="2242" y="7984"/>
                    <a:pt x="2248" y="7965"/>
                    <a:pt x="2254" y="7959"/>
                  </a:cubicBezTo>
                  <a:cubicBezTo>
                    <a:pt x="2254" y="7953"/>
                    <a:pt x="2254" y="7927"/>
                    <a:pt x="2254" y="7915"/>
                  </a:cubicBezTo>
                  <a:lnTo>
                    <a:pt x="2317" y="7959"/>
                  </a:lnTo>
                  <a:cubicBezTo>
                    <a:pt x="2342" y="7946"/>
                    <a:pt x="2367" y="7934"/>
                    <a:pt x="2393" y="7921"/>
                  </a:cubicBezTo>
                  <a:lnTo>
                    <a:pt x="2393" y="7921"/>
                  </a:lnTo>
                  <a:lnTo>
                    <a:pt x="2374" y="7971"/>
                  </a:lnTo>
                  <a:cubicBezTo>
                    <a:pt x="2378" y="7973"/>
                    <a:pt x="2382" y="7973"/>
                    <a:pt x="2385" y="7973"/>
                  </a:cubicBezTo>
                  <a:cubicBezTo>
                    <a:pt x="2414" y="7973"/>
                    <a:pt x="2425" y="7931"/>
                    <a:pt x="2437" y="7909"/>
                  </a:cubicBezTo>
                  <a:lnTo>
                    <a:pt x="2437" y="7909"/>
                  </a:lnTo>
                  <a:cubicBezTo>
                    <a:pt x="2449" y="7940"/>
                    <a:pt x="2424" y="7990"/>
                    <a:pt x="2462" y="8003"/>
                  </a:cubicBezTo>
                  <a:lnTo>
                    <a:pt x="2468" y="7990"/>
                  </a:lnTo>
                  <a:lnTo>
                    <a:pt x="2468" y="7883"/>
                  </a:lnTo>
                  <a:cubicBezTo>
                    <a:pt x="2481" y="7909"/>
                    <a:pt x="2493" y="7927"/>
                    <a:pt x="2506" y="7953"/>
                  </a:cubicBezTo>
                  <a:lnTo>
                    <a:pt x="2531" y="7959"/>
                  </a:lnTo>
                  <a:cubicBezTo>
                    <a:pt x="2550" y="7934"/>
                    <a:pt x="2563" y="7909"/>
                    <a:pt x="2588" y="7890"/>
                  </a:cubicBezTo>
                  <a:lnTo>
                    <a:pt x="2588" y="7890"/>
                  </a:lnTo>
                  <a:cubicBezTo>
                    <a:pt x="2575" y="7921"/>
                    <a:pt x="2563" y="7953"/>
                    <a:pt x="2550" y="7984"/>
                  </a:cubicBezTo>
                  <a:cubicBezTo>
                    <a:pt x="2560" y="7986"/>
                    <a:pt x="2570" y="7987"/>
                    <a:pt x="2580" y="7987"/>
                  </a:cubicBezTo>
                  <a:cubicBezTo>
                    <a:pt x="2608" y="7987"/>
                    <a:pt x="2634" y="7981"/>
                    <a:pt x="2657" y="7971"/>
                  </a:cubicBezTo>
                  <a:lnTo>
                    <a:pt x="2657" y="7971"/>
                  </a:lnTo>
                  <a:cubicBezTo>
                    <a:pt x="2613" y="7997"/>
                    <a:pt x="2575" y="8022"/>
                    <a:pt x="2537" y="8053"/>
                  </a:cubicBezTo>
                  <a:cubicBezTo>
                    <a:pt x="2568" y="8069"/>
                    <a:pt x="2604" y="8080"/>
                    <a:pt x="2636" y="8080"/>
                  </a:cubicBezTo>
                  <a:cubicBezTo>
                    <a:pt x="2643" y="8080"/>
                    <a:pt x="2650" y="8080"/>
                    <a:pt x="2657" y="8078"/>
                  </a:cubicBezTo>
                  <a:lnTo>
                    <a:pt x="2695" y="8091"/>
                  </a:lnTo>
                  <a:cubicBezTo>
                    <a:pt x="2732" y="8072"/>
                    <a:pt x="2789" y="8085"/>
                    <a:pt x="2808" y="8041"/>
                  </a:cubicBezTo>
                  <a:cubicBezTo>
                    <a:pt x="2821" y="8060"/>
                    <a:pt x="2833" y="8066"/>
                    <a:pt x="2852" y="8072"/>
                  </a:cubicBezTo>
                  <a:cubicBezTo>
                    <a:pt x="2857" y="8075"/>
                    <a:pt x="2861" y="8076"/>
                    <a:pt x="2866" y="8076"/>
                  </a:cubicBezTo>
                  <a:cubicBezTo>
                    <a:pt x="2884" y="8076"/>
                    <a:pt x="2900" y="8056"/>
                    <a:pt x="2915" y="8041"/>
                  </a:cubicBezTo>
                  <a:cubicBezTo>
                    <a:pt x="2926" y="8068"/>
                    <a:pt x="2946" y="8086"/>
                    <a:pt x="2972" y="8086"/>
                  </a:cubicBezTo>
                  <a:cubicBezTo>
                    <a:pt x="2976" y="8086"/>
                    <a:pt x="2980" y="8086"/>
                    <a:pt x="2984" y="8085"/>
                  </a:cubicBezTo>
                  <a:cubicBezTo>
                    <a:pt x="2991" y="8053"/>
                    <a:pt x="2984" y="8022"/>
                    <a:pt x="2972" y="7990"/>
                  </a:cubicBezTo>
                  <a:lnTo>
                    <a:pt x="2972" y="7990"/>
                  </a:lnTo>
                  <a:cubicBezTo>
                    <a:pt x="2984" y="8009"/>
                    <a:pt x="3003" y="8028"/>
                    <a:pt x="3022" y="8041"/>
                  </a:cubicBezTo>
                  <a:lnTo>
                    <a:pt x="3066" y="8034"/>
                  </a:lnTo>
                  <a:cubicBezTo>
                    <a:pt x="3053" y="8003"/>
                    <a:pt x="3041" y="7971"/>
                    <a:pt x="3028" y="7946"/>
                  </a:cubicBezTo>
                  <a:lnTo>
                    <a:pt x="3028" y="7946"/>
                  </a:lnTo>
                  <a:cubicBezTo>
                    <a:pt x="3044" y="7973"/>
                    <a:pt x="3065" y="7999"/>
                    <a:pt x="3097" y="7999"/>
                  </a:cubicBezTo>
                  <a:cubicBezTo>
                    <a:pt x="3103" y="7999"/>
                    <a:pt x="3110" y="7999"/>
                    <a:pt x="3116" y="7997"/>
                  </a:cubicBezTo>
                  <a:cubicBezTo>
                    <a:pt x="3123" y="7984"/>
                    <a:pt x="3135" y="7978"/>
                    <a:pt x="3142" y="7965"/>
                  </a:cubicBezTo>
                  <a:lnTo>
                    <a:pt x="3142" y="7965"/>
                  </a:lnTo>
                  <a:cubicBezTo>
                    <a:pt x="3142" y="7990"/>
                    <a:pt x="3142" y="8009"/>
                    <a:pt x="3135" y="8034"/>
                  </a:cubicBezTo>
                  <a:cubicBezTo>
                    <a:pt x="3148" y="8028"/>
                    <a:pt x="3154" y="8016"/>
                    <a:pt x="3167" y="8003"/>
                  </a:cubicBezTo>
                  <a:lnTo>
                    <a:pt x="3192" y="8022"/>
                  </a:lnTo>
                  <a:lnTo>
                    <a:pt x="3205" y="8003"/>
                  </a:lnTo>
                  <a:cubicBezTo>
                    <a:pt x="3205" y="7997"/>
                    <a:pt x="3217" y="7984"/>
                    <a:pt x="3217" y="7978"/>
                  </a:cubicBezTo>
                  <a:cubicBezTo>
                    <a:pt x="3226" y="7973"/>
                    <a:pt x="3236" y="7971"/>
                    <a:pt x="3245" y="7971"/>
                  </a:cubicBezTo>
                  <a:cubicBezTo>
                    <a:pt x="3263" y="7971"/>
                    <a:pt x="3280" y="7978"/>
                    <a:pt x="3293" y="7990"/>
                  </a:cubicBezTo>
                  <a:cubicBezTo>
                    <a:pt x="3293" y="7965"/>
                    <a:pt x="3299" y="7946"/>
                    <a:pt x="3299" y="7921"/>
                  </a:cubicBezTo>
                  <a:lnTo>
                    <a:pt x="3299" y="8022"/>
                  </a:lnTo>
                  <a:cubicBezTo>
                    <a:pt x="3343" y="8009"/>
                    <a:pt x="3343" y="7965"/>
                    <a:pt x="3349" y="7934"/>
                  </a:cubicBezTo>
                  <a:cubicBezTo>
                    <a:pt x="3356" y="7965"/>
                    <a:pt x="3368" y="8003"/>
                    <a:pt x="3368" y="8041"/>
                  </a:cubicBezTo>
                  <a:lnTo>
                    <a:pt x="3374" y="8047"/>
                  </a:lnTo>
                  <a:lnTo>
                    <a:pt x="3381" y="8041"/>
                  </a:lnTo>
                  <a:cubicBezTo>
                    <a:pt x="3400" y="7997"/>
                    <a:pt x="3425" y="7959"/>
                    <a:pt x="3456" y="7934"/>
                  </a:cubicBezTo>
                  <a:cubicBezTo>
                    <a:pt x="3475" y="7965"/>
                    <a:pt x="3488" y="7997"/>
                    <a:pt x="3507" y="8028"/>
                  </a:cubicBezTo>
                  <a:lnTo>
                    <a:pt x="3513" y="8009"/>
                  </a:lnTo>
                  <a:lnTo>
                    <a:pt x="3513" y="7984"/>
                  </a:lnTo>
                  <a:cubicBezTo>
                    <a:pt x="3526" y="7981"/>
                    <a:pt x="3538" y="7979"/>
                    <a:pt x="3550" y="7979"/>
                  </a:cubicBezTo>
                  <a:cubicBezTo>
                    <a:pt x="3562" y="7979"/>
                    <a:pt x="3573" y="7981"/>
                    <a:pt x="3582" y="7984"/>
                  </a:cubicBezTo>
                  <a:cubicBezTo>
                    <a:pt x="3576" y="8003"/>
                    <a:pt x="3570" y="8016"/>
                    <a:pt x="3557" y="8034"/>
                  </a:cubicBezTo>
                  <a:cubicBezTo>
                    <a:pt x="3551" y="8053"/>
                    <a:pt x="3557" y="8066"/>
                    <a:pt x="3557" y="8085"/>
                  </a:cubicBezTo>
                  <a:lnTo>
                    <a:pt x="3582" y="8060"/>
                  </a:lnTo>
                  <a:lnTo>
                    <a:pt x="3582" y="8034"/>
                  </a:lnTo>
                  <a:cubicBezTo>
                    <a:pt x="3595" y="8016"/>
                    <a:pt x="3607" y="8003"/>
                    <a:pt x="3626" y="7990"/>
                  </a:cubicBezTo>
                  <a:lnTo>
                    <a:pt x="3645" y="8022"/>
                  </a:lnTo>
                  <a:lnTo>
                    <a:pt x="3670" y="7965"/>
                  </a:lnTo>
                  <a:lnTo>
                    <a:pt x="3670" y="7965"/>
                  </a:lnTo>
                  <a:cubicBezTo>
                    <a:pt x="3670" y="8003"/>
                    <a:pt x="3670" y="8034"/>
                    <a:pt x="3664" y="8072"/>
                  </a:cubicBezTo>
                  <a:lnTo>
                    <a:pt x="3702" y="8072"/>
                  </a:lnTo>
                  <a:lnTo>
                    <a:pt x="3702" y="7971"/>
                  </a:lnTo>
                  <a:cubicBezTo>
                    <a:pt x="3708" y="7997"/>
                    <a:pt x="3714" y="8022"/>
                    <a:pt x="3714" y="8047"/>
                  </a:cubicBezTo>
                  <a:cubicBezTo>
                    <a:pt x="3727" y="8034"/>
                    <a:pt x="3733" y="8016"/>
                    <a:pt x="3740" y="7997"/>
                  </a:cubicBezTo>
                  <a:lnTo>
                    <a:pt x="3746" y="8016"/>
                  </a:lnTo>
                  <a:lnTo>
                    <a:pt x="3784" y="8016"/>
                  </a:lnTo>
                  <a:cubicBezTo>
                    <a:pt x="3790" y="7997"/>
                    <a:pt x="3809" y="7978"/>
                    <a:pt x="3821" y="7965"/>
                  </a:cubicBezTo>
                  <a:lnTo>
                    <a:pt x="3821" y="7965"/>
                  </a:lnTo>
                  <a:cubicBezTo>
                    <a:pt x="3815" y="7978"/>
                    <a:pt x="3809" y="7990"/>
                    <a:pt x="3802" y="8003"/>
                  </a:cubicBezTo>
                  <a:lnTo>
                    <a:pt x="3840" y="8034"/>
                  </a:lnTo>
                  <a:lnTo>
                    <a:pt x="3846" y="8034"/>
                  </a:lnTo>
                  <a:cubicBezTo>
                    <a:pt x="3846" y="8016"/>
                    <a:pt x="3859" y="7997"/>
                    <a:pt x="3859" y="7978"/>
                  </a:cubicBezTo>
                  <a:lnTo>
                    <a:pt x="3859" y="8022"/>
                  </a:lnTo>
                  <a:lnTo>
                    <a:pt x="3878" y="8041"/>
                  </a:lnTo>
                  <a:lnTo>
                    <a:pt x="3891" y="8072"/>
                  </a:lnTo>
                  <a:cubicBezTo>
                    <a:pt x="3909" y="8028"/>
                    <a:pt x="3928" y="7990"/>
                    <a:pt x="3947" y="7953"/>
                  </a:cubicBezTo>
                  <a:lnTo>
                    <a:pt x="3947" y="7953"/>
                  </a:lnTo>
                  <a:cubicBezTo>
                    <a:pt x="3935" y="7984"/>
                    <a:pt x="3928" y="8022"/>
                    <a:pt x="3935" y="8060"/>
                  </a:cubicBezTo>
                  <a:lnTo>
                    <a:pt x="3979" y="8034"/>
                  </a:lnTo>
                  <a:cubicBezTo>
                    <a:pt x="3998" y="8022"/>
                    <a:pt x="4010" y="8009"/>
                    <a:pt x="4029" y="7997"/>
                  </a:cubicBezTo>
                  <a:cubicBezTo>
                    <a:pt x="4042" y="8016"/>
                    <a:pt x="4048" y="8034"/>
                    <a:pt x="4054" y="8053"/>
                  </a:cubicBezTo>
                  <a:cubicBezTo>
                    <a:pt x="4054" y="8047"/>
                    <a:pt x="4067" y="8028"/>
                    <a:pt x="4067" y="8022"/>
                  </a:cubicBezTo>
                  <a:lnTo>
                    <a:pt x="4111" y="8060"/>
                  </a:lnTo>
                  <a:cubicBezTo>
                    <a:pt x="4142" y="8034"/>
                    <a:pt x="4130" y="7997"/>
                    <a:pt x="4123" y="7965"/>
                  </a:cubicBezTo>
                  <a:lnTo>
                    <a:pt x="4123" y="7965"/>
                  </a:lnTo>
                  <a:cubicBezTo>
                    <a:pt x="4144" y="7980"/>
                    <a:pt x="4168" y="8016"/>
                    <a:pt x="4197" y="8016"/>
                  </a:cubicBezTo>
                  <a:cubicBezTo>
                    <a:pt x="4203" y="8016"/>
                    <a:pt x="4211" y="8014"/>
                    <a:pt x="4218" y="8009"/>
                  </a:cubicBezTo>
                  <a:lnTo>
                    <a:pt x="4218" y="7953"/>
                  </a:lnTo>
                  <a:cubicBezTo>
                    <a:pt x="4249" y="7959"/>
                    <a:pt x="4281" y="7971"/>
                    <a:pt x="4306" y="7984"/>
                  </a:cubicBezTo>
                  <a:cubicBezTo>
                    <a:pt x="4306" y="7978"/>
                    <a:pt x="4319" y="7965"/>
                    <a:pt x="4319" y="7959"/>
                  </a:cubicBezTo>
                  <a:cubicBezTo>
                    <a:pt x="4325" y="7984"/>
                    <a:pt x="4331" y="8003"/>
                    <a:pt x="4344" y="8028"/>
                  </a:cubicBezTo>
                  <a:cubicBezTo>
                    <a:pt x="4350" y="8016"/>
                    <a:pt x="4363" y="8003"/>
                    <a:pt x="4369" y="7990"/>
                  </a:cubicBezTo>
                  <a:lnTo>
                    <a:pt x="4375" y="7965"/>
                  </a:lnTo>
                  <a:cubicBezTo>
                    <a:pt x="4400" y="7997"/>
                    <a:pt x="4444" y="8009"/>
                    <a:pt x="4457" y="8047"/>
                  </a:cubicBezTo>
                  <a:lnTo>
                    <a:pt x="4482" y="8016"/>
                  </a:lnTo>
                  <a:lnTo>
                    <a:pt x="4507" y="7990"/>
                  </a:lnTo>
                  <a:lnTo>
                    <a:pt x="4507" y="8060"/>
                  </a:lnTo>
                  <a:lnTo>
                    <a:pt x="4570" y="8060"/>
                  </a:lnTo>
                  <a:lnTo>
                    <a:pt x="4570" y="8053"/>
                  </a:lnTo>
                  <a:cubicBezTo>
                    <a:pt x="4577" y="8028"/>
                    <a:pt x="4577" y="8003"/>
                    <a:pt x="4589" y="7978"/>
                  </a:cubicBezTo>
                  <a:cubicBezTo>
                    <a:pt x="4570" y="7959"/>
                    <a:pt x="4545" y="7940"/>
                    <a:pt x="4533" y="7915"/>
                  </a:cubicBezTo>
                  <a:lnTo>
                    <a:pt x="4533" y="7915"/>
                  </a:lnTo>
                  <a:lnTo>
                    <a:pt x="4583" y="7934"/>
                  </a:lnTo>
                  <a:cubicBezTo>
                    <a:pt x="4583" y="7927"/>
                    <a:pt x="4583" y="7915"/>
                    <a:pt x="4589" y="7902"/>
                  </a:cubicBezTo>
                  <a:lnTo>
                    <a:pt x="4627" y="7940"/>
                  </a:lnTo>
                  <a:cubicBezTo>
                    <a:pt x="4621" y="7915"/>
                    <a:pt x="4621" y="7890"/>
                    <a:pt x="4614" y="7864"/>
                  </a:cubicBezTo>
                  <a:lnTo>
                    <a:pt x="4614" y="7864"/>
                  </a:lnTo>
                  <a:lnTo>
                    <a:pt x="4621" y="7883"/>
                  </a:lnTo>
                  <a:lnTo>
                    <a:pt x="4652" y="7864"/>
                  </a:lnTo>
                  <a:cubicBezTo>
                    <a:pt x="4652" y="7890"/>
                    <a:pt x="4652" y="7927"/>
                    <a:pt x="4671" y="7946"/>
                  </a:cubicBezTo>
                  <a:lnTo>
                    <a:pt x="4684" y="7934"/>
                  </a:lnTo>
                  <a:cubicBezTo>
                    <a:pt x="4690" y="7915"/>
                    <a:pt x="4709" y="7896"/>
                    <a:pt x="4721" y="7883"/>
                  </a:cubicBezTo>
                  <a:cubicBezTo>
                    <a:pt x="4728" y="7858"/>
                    <a:pt x="4740" y="7833"/>
                    <a:pt x="4765" y="7820"/>
                  </a:cubicBezTo>
                  <a:cubicBezTo>
                    <a:pt x="4765" y="7848"/>
                    <a:pt x="4780" y="7866"/>
                    <a:pt x="4808" y="7866"/>
                  </a:cubicBezTo>
                  <a:cubicBezTo>
                    <a:pt x="4813" y="7866"/>
                    <a:pt x="4817" y="7865"/>
                    <a:pt x="4822" y="7864"/>
                  </a:cubicBezTo>
                  <a:lnTo>
                    <a:pt x="4822" y="7770"/>
                  </a:lnTo>
                  <a:cubicBezTo>
                    <a:pt x="4828" y="7802"/>
                    <a:pt x="4835" y="7833"/>
                    <a:pt x="4841" y="7864"/>
                  </a:cubicBezTo>
                  <a:cubicBezTo>
                    <a:pt x="4872" y="7839"/>
                    <a:pt x="4891" y="7814"/>
                    <a:pt x="4916" y="7789"/>
                  </a:cubicBezTo>
                  <a:lnTo>
                    <a:pt x="4916" y="7789"/>
                  </a:lnTo>
                  <a:cubicBezTo>
                    <a:pt x="4910" y="7814"/>
                    <a:pt x="4898" y="7839"/>
                    <a:pt x="4891" y="7864"/>
                  </a:cubicBezTo>
                  <a:cubicBezTo>
                    <a:pt x="4908" y="7872"/>
                    <a:pt x="4926" y="7875"/>
                    <a:pt x="4944" y="7875"/>
                  </a:cubicBezTo>
                  <a:cubicBezTo>
                    <a:pt x="4975" y="7875"/>
                    <a:pt x="5006" y="7865"/>
                    <a:pt x="5030" y="7846"/>
                  </a:cubicBezTo>
                  <a:lnTo>
                    <a:pt x="5030" y="7877"/>
                  </a:lnTo>
                  <a:cubicBezTo>
                    <a:pt x="5049" y="7871"/>
                    <a:pt x="5067" y="7864"/>
                    <a:pt x="5080" y="7858"/>
                  </a:cubicBezTo>
                  <a:lnTo>
                    <a:pt x="5093" y="7890"/>
                  </a:lnTo>
                  <a:cubicBezTo>
                    <a:pt x="5137" y="7890"/>
                    <a:pt x="5174" y="7896"/>
                    <a:pt x="5212" y="7909"/>
                  </a:cubicBezTo>
                  <a:cubicBezTo>
                    <a:pt x="5231" y="7909"/>
                    <a:pt x="5256" y="7909"/>
                    <a:pt x="5281" y="7915"/>
                  </a:cubicBezTo>
                  <a:cubicBezTo>
                    <a:pt x="5300" y="7877"/>
                    <a:pt x="5319" y="7840"/>
                    <a:pt x="5319" y="7796"/>
                  </a:cubicBezTo>
                  <a:lnTo>
                    <a:pt x="5319" y="7796"/>
                  </a:lnTo>
                  <a:cubicBezTo>
                    <a:pt x="5319" y="7821"/>
                    <a:pt x="5313" y="7852"/>
                    <a:pt x="5338" y="7871"/>
                  </a:cubicBezTo>
                  <a:cubicBezTo>
                    <a:pt x="5338" y="7890"/>
                    <a:pt x="5332" y="7902"/>
                    <a:pt x="5332" y="7921"/>
                  </a:cubicBezTo>
                  <a:cubicBezTo>
                    <a:pt x="5363" y="7902"/>
                    <a:pt x="5388" y="7877"/>
                    <a:pt x="5426" y="7864"/>
                  </a:cubicBezTo>
                  <a:lnTo>
                    <a:pt x="5426" y="7864"/>
                  </a:lnTo>
                  <a:cubicBezTo>
                    <a:pt x="5414" y="7883"/>
                    <a:pt x="5401" y="7909"/>
                    <a:pt x="5388" y="7934"/>
                  </a:cubicBezTo>
                  <a:lnTo>
                    <a:pt x="5414" y="7909"/>
                  </a:lnTo>
                  <a:lnTo>
                    <a:pt x="5433" y="7953"/>
                  </a:lnTo>
                  <a:cubicBezTo>
                    <a:pt x="5458" y="7921"/>
                    <a:pt x="5483" y="7883"/>
                    <a:pt x="5495" y="7846"/>
                  </a:cubicBezTo>
                  <a:lnTo>
                    <a:pt x="5495" y="7953"/>
                  </a:lnTo>
                  <a:cubicBezTo>
                    <a:pt x="5514" y="7934"/>
                    <a:pt x="5540" y="7915"/>
                    <a:pt x="5552" y="7896"/>
                  </a:cubicBezTo>
                  <a:cubicBezTo>
                    <a:pt x="5565" y="7890"/>
                    <a:pt x="5577" y="7877"/>
                    <a:pt x="5590" y="7871"/>
                  </a:cubicBezTo>
                  <a:lnTo>
                    <a:pt x="5609" y="7896"/>
                  </a:lnTo>
                  <a:cubicBezTo>
                    <a:pt x="5634" y="7896"/>
                    <a:pt x="5653" y="7890"/>
                    <a:pt x="5678" y="7883"/>
                  </a:cubicBezTo>
                  <a:cubicBezTo>
                    <a:pt x="5684" y="7871"/>
                    <a:pt x="5691" y="7858"/>
                    <a:pt x="5703" y="7846"/>
                  </a:cubicBezTo>
                  <a:cubicBezTo>
                    <a:pt x="5709" y="7871"/>
                    <a:pt x="5709" y="7890"/>
                    <a:pt x="5709" y="7915"/>
                  </a:cubicBezTo>
                  <a:lnTo>
                    <a:pt x="5722" y="7852"/>
                  </a:lnTo>
                  <a:cubicBezTo>
                    <a:pt x="5728" y="7871"/>
                    <a:pt x="5741" y="7890"/>
                    <a:pt x="5747" y="7909"/>
                  </a:cubicBezTo>
                  <a:cubicBezTo>
                    <a:pt x="5747" y="7883"/>
                    <a:pt x="5754" y="7864"/>
                    <a:pt x="5760" y="7839"/>
                  </a:cubicBezTo>
                  <a:lnTo>
                    <a:pt x="5785" y="7877"/>
                  </a:lnTo>
                  <a:cubicBezTo>
                    <a:pt x="5791" y="7858"/>
                    <a:pt x="5791" y="7833"/>
                    <a:pt x="5798" y="7808"/>
                  </a:cubicBezTo>
                  <a:cubicBezTo>
                    <a:pt x="5810" y="7827"/>
                    <a:pt x="5816" y="7846"/>
                    <a:pt x="5823" y="7871"/>
                  </a:cubicBezTo>
                  <a:cubicBezTo>
                    <a:pt x="5810" y="7890"/>
                    <a:pt x="5804" y="7909"/>
                    <a:pt x="5798" y="7934"/>
                  </a:cubicBezTo>
                  <a:lnTo>
                    <a:pt x="5829" y="7902"/>
                  </a:lnTo>
                  <a:cubicBezTo>
                    <a:pt x="5854" y="7877"/>
                    <a:pt x="5879" y="7852"/>
                    <a:pt x="5898" y="7820"/>
                  </a:cubicBezTo>
                  <a:cubicBezTo>
                    <a:pt x="5911" y="7852"/>
                    <a:pt x="5923" y="7877"/>
                    <a:pt x="5942" y="7902"/>
                  </a:cubicBezTo>
                  <a:cubicBezTo>
                    <a:pt x="5942" y="7896"/>
                    <a:pt x="5955" y="7883"/>
                    <a:pt x="5955" y="7877"/>
                  </a:cubicBezTo>
                  <a:cubicBezTo>
                    <a:pt x="5974" y="7858"/>
                    <a:pt x="5993" y="7839"/>
                    <a:pt x="6012" y="7814"/>
                  </a:cubicBezTo>
                  <a:lnTo>
                    <a:pt x="6012" y="7814"/>
                  </a:lnTo>
                  <a:cubicBezTo>
                    <a:pt x="5993" y="7852"/>
                    <a:pt x="5986" y="7890"/>
                    <a:pt x="5980" y="7927"/>
                  </a:cubicBezTo>
                  <a:cubicBezTo>
                    <a:pt x="5999" y="7921"/>
                    <a:pt x="6018" y="7909"/>
                    <a:pt x="6030" y="7890"/>
                  </a:cubicBezTo>
                  <a:lnTo>
                    <a:pt x="6068" y="7890"/>
                  </a:lnTo>
                  <a:cubicBezTo>
                    <a:pt x="6056" y="7909"/>
                    <a:pt x="6043" y="7934"/>
                    <a:pt x="6049" y="7959"/>
                  </a:cubicBezTo>
                  <a:cubicBezTo>
                    <a:pt x="6081" y="7946"/>
                    <a:pt x="6106" y="7921"/>
                    <a:pt x="6125" y="7890"/>
                  </a:cubicBezTo>
                  <a:lnTo>
                    <a:pt x="6125" y="7877"/>
                  </a:lnTo>
                  <a:cubicBezTo>
                    <a:pt x="6137" y="7890"/>
                    <a:pt x="6150" y="7902"/>
                    <a:pt x="6163" y="7921"/>
                  </a:cubicBezTo>
                  <a:cubicBezTo>
                    <a:pt x="6181" y="7902"/>
                    <a:pt x="6200" y="7883"/>
                    <a:pt x="6226" y="7871"/>
                  </a:cubicBezTo>
                  <a:lnTo>
                    <a:pt x="6226" y="7871"/>
                  </a:lnTo>
                  <a:cubicBezTo>
                    <a:pt x="6226" y="7902"/>
                    <a:pt x="6213" y="7934"/>
                    <a:pt x="6194" y="7959"/>
                  </a:cubicBezTo>
                  <a:cubicBezTo>
                    <a:pt x="6199" y="7960"/>
                    <a:pt x="6204" y="7961"/>
                    <a:pt x="6208" y="7961"/>
                  </a:cubicBezTo>
                  <a:cubicBezTo>
                    <a:pt x="6230" y="7961"/>
                    <a:pt x="6254" y="7950"/>
                    <a:pt x="6270" y="7940"/>
                  </a:cubicBezTo>
                  <a:cubicBezTo>
                    <a:pt x="6288" y="7959"/>
                    <a:pt x="6314" y="7978"/>
                    <a:pt x="6333" y="7997"/>
                  </a:cubicBezTo>
                  <a:lnTo>
                    <a:pt x="6263" y="8009"/>
                  </a:lnTo>
                  <a:lnTo>
                    <a:pt x="6421" y="8009"/>
                  </a:lnTo>
                  <a:lnTo>
                    <a:pt x="6421" y="7953"/>
                  </a:lnTo>
                  <a:lnTo>
                    <a:pt x="6465" y="7953"/>
                  </a:lnTo>
                  <a:lnTo>
                    <a:pt x="6465" y="7990"/>
                  </a:lnTo>
                  <a:cubicBezTo>
                    <a:pt x="6477" y="7971"/>
                    <a:pt x="6496" y="7959"/>
                    <a:pt x="6509" y="7940"/>
                  </a:cubicBezTo>
                  <a:cubicBezTo>
                    <a:pt x="6509" y="7909"/>
                    <a:pt x="6515" y="7871"/>
                    <a:pt x="6515" y="7839"/>
                  </a:cubicBezTo>
                  <a:cubicBezTo>
                    <a:pt x="6528" y="7864"/>
                    <a:pt x="6521" y="7909"/>
                    <a:pt x="6547" y="7915"/>
                  </a:cubicBezTo>
                  <a:cubicBezTo>
                    <a:pt x="6572" y="7890"/>
                    <a:pt x="6591" y="7864"/>
                    <a:pt x="6616" y="7839"/>
                  </a:cubicBezTo>
                  <a:lnTo>
                    <a:pt x="6616" y="7927"/>
                  </a:lnTo>
                  <a:cubicBezTo>
                    <a:pt x="6635" y="7921"/>
                    <a:pt x="6654" y="7915"/>
                    <a:pt x="6672" y="7909"/>
                  </a:cubicBezTo>
                  <a:lnTo>
                    <a:pt x="6710" y="7864"/>
                  </a:lnTo>
                  <a:cubicBezTo>
                    <a:pt x="6723" y="7877"/>
                    <a:pt x="6729" y="7896"/>
                    <a:pt x="6735" y="7915"/>
                  </a:cubicBezTo>
                  <a:lnTo>
                    <a:pt x="6761" y="7927"/>
                  </a:lnTo>
                  <a:cubicBezTo>
                    <a:pt x="6779" y="7915"/>
                    <a:pt x="6798" y="7909"/>
                    <a:pt x="6817" y="7902"/>
                  </a:cubicBezTo>
                  <a:lnTo>
                    <a:pt x="6817" y="7902"/>
                  </a:lnTo>
                  <a:cubicBezTo>
                    <a:pt x="6811" y="7915"/>
                    <a:pt x="6805" y="7927"/>
                    <a:pt x="6798" y="7940"/>
                  </a:cubicBezTo>
                  <a:cubicBezTo>
                    <a:pt x="6805" y="7953"/>
                    <a:pt x="6817" y="7965"/>
                    <a:pt x="6823" y="7971"/>
                  </a:cubicBezTo>
                  <a:cubicBezTo>
                    <a:pt x="6817" y="7934"/>
                    <a:pt x="6830" y="7896"/>
                    <a:pt x="6855" y="7871"/>
                  </a:cubicBezTo>
                  <a:cubicBezTo>
                    <a:pt x="6868" y="7883"/>
                    <a:pt x="6880" y="7896"/>
                    <a:pt x="6893" y="7915"/>
                  </a:cubicBezTo>
                  <a:cubicBezTo>
                    <a:pt x="6905" y="7896"/>
                    <a:pt x="6930" y="7890"/>
                    <a:pt x="6949" y="7890"/>
                  </a:cubicBezTo>
                  <a:cubicBezTo>
                    <a:pt x="6956" y="7877"/>
                    <a:pt x="6968" y="7864"/>
                    <a:pt x="6975" y="7852"/>
                  </a:cubicBezTo>
                  <a:lnTo>
                    <a:pt x="6975" y="7852"/>
                  </a:lnTo>
                  <a:cubicBezTo>
                    <a:pt x="6968" y="7877"/>
                    <a:pt x="6956" y="7909"/>
                    <a:pt x="6949" y="7934"/>
                  </a:cubicBezTo>
                  <a:lnTo>
                    <a:pt x="6975" y="7934"/>
                  </a:lnTo>
                  <a:cubicBezTo>
                    <a:pt x="6956" y="7946"/>
                    <a:pt x="6943" y="7965"/>
                    <a:pt x="6943" y="7990"/>
                  </a:cubicBezTo>
                  <a:cubicBezTo>
                    <a:pt x="6975" y="7971"/>
                    <a:pt x="7006" y="7946"/>
                    <a:pt x="7031" y="7927"/>
                  </a:cubicBezTo>
                  <a:lnTo>
                    <a:pt x="7031" y="7927"/>
                  </a:lnTo>
                  <a:cubicBezTo>
                    <a:pt x="7012" y="7946"/>
                    <a:pt x="6993" y="7971"/>
                    <a:pt x="6975" y="7997"/>
                  </a:cubicBezTo>
                  <a:lnTo>
                    <a:pt x="7019" y="7997"/>
                  </a:lnTo>
                  <a:lnTo>
                    <a:pt x="7056" y="7978"/>
                  </a:lnTo>
                  <a:cubicBezTo>
                    <a:pt x="7075" y="7965"/>
                    <a:pt x="7094" y="7959"/>
                    <a:pt x="7119" y="7953"/>
                  </a:cubicBezTo>
                  <a:lnTo>
                    <a:pt x="7119" y="7946"/>
                  </a:lnTo>
                  <a:cubicBezTo>
                    <a:pt x="7094" y="7927"/>
                    <a:pt x="7075" y="7902"/>
                    <a:pt x="7075" y="7871"/>
                  </a:cubicBezTo>
                  <a:lnTo>
                    <a:pt x="7075" y="7871"/>
                  </a:lnTo>
                  <a:lnTo>
                    <a:pt x="7107" y="7890"/>
                  </a:lnTo>
                  <a:lnTo>
                    <a:pt x="7107" y="7846"/>
                  </a:lnTo>
                  <a:lnTo>
                    <a:pt x="7151" y="7871"/>
                  </a:lnTo>
                  <a:lnTo>
                    <a:pt x="7151" y="7858"/>
                  </a:lnTo>
                  <a:lnTo>
                    <a:pt x="7126" y="7827"/>
                  </a:lnTo>
                  <a:cubicBezTo>
                    <a:pt x="7163" y="7827"/>
                    <a:pt x="7195" y="7814"/>
                    <a:pt x="7226" y="7795"/>
                  </a:cubicBezTo>
                  <a:cubicBezTo>
                    <a:pt x="7226" y="7789"/>
                    <a:pt x="7220" y="7783"/>
                    <a:pt x="7220" y="7776"/>
                  </a:cubicBezTo>
                  <a:lnTo>
                    <a:pt x="7220" y="7776"/>
                  </a:lnTo>
                  <a:cubicBezTo>
                    <a:pt x="7226" y="7783"/>
                    <a:pt x="7233" y="7783"/>
                    <a:pt x="7233" y="7789"/>
                  </a:cubicBezTo>
                  <a:lnTo>
                    <a:pt x="7308" y="7789"/>
                  </a:lnTo>
                  <a:lnTo>
                    <a:pt x="7321" y="7757"/>
                  </a:lnTo>
                  <a:cubicBezTo>
                    <a:pt x="7327" y="7759"/>
                    <a:pt x="7333" y="7759"/>
                    <a:pt x="7339" y="7759"/>
                  </a:cubicBezTo>
                  <a:cubicBezTo>
                    <a:pt x="7369" y="7759"/>
                    <a:pt x="7394" y="7746"/>
                    <a:pt x="7415" y="7720"/>
                  </a:cubicBezTo>
                  <a:lnTo>
                    <a:pt x="7434" y="7770"/>
                  </a:lnTo>
                  <a:lnTo>
                    <a:pt x="7459" y="7757"/>
                  </a:lnTo>
                  <a:lnTo>
                    <a:pt x="7516" y="7757"/>
                  </a:lnTo>
                  <a:lnTo>
                    <a:pt x="7497" y="7726"/>
                  </a:lnTo>
                  <a:lnTo>
                    <a:pt x="7547" y="7732"/>
                  </a:lnTo>
                  <a:cubicBezTo>
                    <a:pt x="7552" y="7711"/>
                    <a:pt x="7566" y="7699"/>
                    <a:pt x="7585" y="7699"/>
                  </a:cubicBezTo>
                  <a:cubicBezTo>
                    <a:pt x="7589" y="7699"/>
                    <a:pt x="7593" y="7700"/>
                    <a:pt x="7598" y="7701"/>
                  </a:cubicBezTo>
                  <a:cubicBezTo>
                    <a:pt x="7635" y="7688"/>
                    <a:pt x="7654" y="7650"/>
                    <a:pt x="7642" y="7619"/>
                  </a:cubicBezTo>
                  <a:cubicBezTo>
                    <a:pt x="7648" y="7575"/>
                    <a:pt x="7604" y="7543"/>
                    <a:pt x="7623" y="7506"/>
                  </a:cubicBezTo>
                  <a:cubicBezTo>
                    <a:pt x="7610" y="7355"/>
                    <a:pt x="7604" y="7210"/>
                    <a:pt x="7598" y="7065"/>
                  </a:cubicBezTo>
                  <a:cubicBezTo>
                    <a:pt x="7610" y="7053"/>
                    <a:pt x="7629" y="7046"/>
                    <a:pt x="7648" y="7040"/>
                  </a:cubicBezTo>
                  <a:cubicBezTo>
                    <a:pt x="7730" y="7015"/>
                    <a:pt x="7818" y="6977"/>
                    <a:pt x="7900" y="6946"/>
                  </a:cubicBezTo>
                  <a:cubicBezTo>
                    <a:pt x="7900" y="6927"/>
                    <a:pt x="7906" y="6908"/>
                    <a:pt x="7912" y="6889"/>
                  </a:cubicBezTo>
                  <a:cubicBezTo>
                    <a:pt x="7906" y="6870"/>
                    <a:pt x="7900" y="6857"/>
                    <a:pt x="7906" y="6839"/>
                  </a:cubicBezTo>
                  <a:cubicBezTo>
                    <a:pt x="7912" y="6788"/>
                    <a:pt x="7919" y="6732"/>
                    <a:pt x="7919" y="6681"/>
                  </a:cubicBezTo>
                  <a:cubicBezTo>
                    <a:pt x="7925" y="6643"/>
                    <a:pt x="7931" y="6606"/>
                    <a:pt x="7925" y="6568"/>
                  </a:cubicBezTo>
                  <a:lnTo>
                    <a:pt x="7925" y="6197"/>
                  </a:lnTo>
                  <a:lnTo>
                    <a:pt x="7340" y="6197"/>
                  </a:lnTo>
                  <a:cubicBezTo>
                    <a:pt x="7333" y="6178"/>
                    <a:pt x="7327" y="6159"/>
                    <a:pt x="7327" y="6140"/>
                  </a:cubicBezTo>
                  <a:lnTo>
                    <a:pt x="7327" y="4843"/>
                  </a:lnTo>
                  <a:cubicBezTo>
                    <a:pt x="7358" y="4843"/>
                    <a:pt x="7396" y="4837"/>
                    <a:pt x="7421" y="4818"/>
                  </a:cubicBezTo>
                  <a:cubicBezTo>
                    <a:pt x="7428" y="4811"/>
                    <a:pt x="7435" y="4809"/>
                    <a:pt x="7442" y="4809"/>
                  </a:cubicBezTo>
                  <a:cubicBezTo>
                    <a:pt x="7460" y="4809"/>
                    <a:pt x="7479" y="4828"/>
                    <a:pt x="7497" y="4837"/>
                  </a:cubicBezTo>
                  <a:cubicBezTo>
                    <a:pt x="7499" y="4838"/>
                    <a:pt x="7501" y="4838"/>
                    <a:pt x="7503" y="4838"/>
                  </a:cubicBezTo>
                  <a:cubicBezTo>
                    <a:pt x="7525" y="4838"/>
                    <a:pt x="7543" y="4811"/>
                    <a:pt x="7560" y="4799"/>
                  </a:cubicBezTo>
                  <a:cubicBezTo>
                    <a:pt x="7580" y="4799"/>
                    <a:pt x="7596" y="4807"/>
                    <a:pt x="7611" y="4807"/>
                  </a:cubicBezTo>
                  <a:cubicBezTo>
                    <a:pt x="7615" y="4807"/>
                    <a:pt x="7619" y="4807"/>
                    <a:pt x="7623" y="4806"/>
                  </a:cubicBezTo>
                  <a:lnTo>
                    <a:pt x="7654" y="4774"/>
                  </a:lnTo>
                  <a:cubicBezTo>
                    <a:pt x="7686" y="4774"/>
                    <a:pt x="7705" y="4749"/>
                    <a:pt x="7723" y="4724"/>
                  </a:cubicBezTo>
                  <a:cubicBezTo>
                    <a:pt x="7730" y="4705"/>
                    <a:pt x="7742" y="4686"/>
                    <a:pt x="7755" y="4674"/>
                  </a:cubicBezTo>
                  <a:lnTo>
                    <a:pt x="7768" y="4667"/>
                  </a:lnTo>
                  <a:cubicBezTo>
                    <a:pt x="7768" y="4623"/>
                    <a:pt x="7742" y="4579"/>
                    <a:pt x="7768" y="4541"/>
                  </a:cubicBezTo>
                  <a:cubicBezTo>
                    <a:pt x="7774" y="4504"/>
                    <a:pt x="7812" y="4504"/>
                    <a:pt x="7843" y="4497"/>
                  </a:cubicBezTo>
                  <a:cubicBezTo>
                    <a:pt x="7849" y="4485"/>
                    <a:pt x="7856" y="4472"/>
                    <a:pt x="7862" y="4460"/>
                  </a:cubicBezTo>
                  <a:cubicBezTo>
                    <a:pt x="7912" y="4466"/>
                    <a:pt x="7969" y="4478"/>
                    <a:pt x="8019" y="4485"/>
                  </a:cubicBezTo>
                  <a:cubicBezTo>
                    <a:pt x="8076" y="4472"/>
                    <a:pt x="8151" y="4485"/>
                    <a:pt x="8164" y="4416"/>
                  </a:cubicBezTo>
                  <a:lnTo>
                    <a:pt x="8202" y="4403"/>
                  </a:lnTo>
                  <a:cubicBezTo>
                    <a:pt x="8227" y="4371"/>
                    <a:pt x="8271" y="4378"/>
                    <a:pt x="8290" y="4353"/>
                  </a:cubicBezTo>
                  <a:lnTo>
                    <a:pt x="8321" y="4353"/>
                  </a:lnTo>
                  <a:lnTo>
                    <a:pt x="8340" y="4327"/>
                  </a:lnTo>
                  <a:lnTo>
                    <a:pt x="8378" y="4327"/>
                  </a:lnTo>
                  <a:cubicBezTo>
                    <a:pt x="8391" y="4302"/>
                    <a:pt x="8416" y="4302"/>
                    <a:pt x="8441" y="4296"/>
                  </a:cubicBezTo>
                  <a:lnTo>
                    <a:pt x="8454" y="4271"/>
                  </a:lnTo>
                  <a:lnTo>
                    <a:pt x="8485" y="4271"/>
                  </a:lnTo>
                  <a:cubicBezTo>
                    <a:pt x="8498" y="4264"/>
                    <a:pt x="8504" y="4252"/>
                    <a:pt x="8516" y="4246"/>
                  </a:cubicBezTo>
                  <a:cubicBezTo>
                    <a:pt x="8519" y="4246"/>
                    <a:pt x="8521" y="4246"/>
                    <a:pt x="8524" y="4246"/>
                  </a:cubicBezTo>
                  <a:cubicBezTo>
                    <a:pt x="8546" y="4246"/>
                    <a:pt x="8559" y="4224"/>
                    <a:pt x="8579" y="4224"/>
                  </a:cubicBezTo>
                  <a:cubicBezTo>
                    <a:pt x="8583" y="4224"/>
                    <a:pt x="8587" y="4225"/>
                    <a:pt x="8592" y="4227"/>
                  </a:cubicBezTo>
                  <a:cubicBezTo>
                    <a:pt x="8617" y="4208"/>
                    <a:pt x="8655" y="4208"/>
                    <a:pt x="8674" y="4183"/>
                  </a:cubicBezTo>
                  <a:cubicBezTo>
                    <a:pt x="8693" y="4151"/>
                    <a:pt x="8693" y="4120"/>
                    <a:pt x="8718" y="4101"/>
                  </a:cubicBezTo>
                  <a:cubicBezTo>
                    <a:pt x="8727" y="4104"/>
                    <a:pt x="8737" y="4106"/>
                    <a:pt x="8746" y="4106"/>
                  </a:cubicBezTo>
                  <a:cubicBezTo>
                    <a:pt x="8756" y="4106"/>
                    <a:pt x="8765" y="4104"/>
                    <a:pt x="8775" y="4101"/>
                  </a:cubicBezTo>
                  <a:cubicBezTo>
                    <a:pt x="8775" y="4069"/>
                    <a:pt x="8762" y="4038"/>
                    <a:pt x="8762" y="4006"/>
                  </a:cubicBezTo>
                  <a:cubicBezTo>
                    <a:pt x="8800" y="3994"/>
                    <a:pt x="8825" y="3962"/>
                    <a:pt x="8837" y="3925"/>
                  </a:cubicBezTo>
                  <a:cubicBezTo>
                    <a:pt x="8825" y="3912"/>
                    <a:pt x="8819" y="3899"/>
                    <a:pt x="8806" y="3887"/>
                  </a:cubicBezTo>
                  <a:cubicBezTo>
                    <a:pt x="8801" y="3886"/>
                    <a:pt x="8797" y="3885"/>
                    <a:pt x="8792" y="3885"/>
                  </a:cubicBezTo>
                  <a:cubicBezTo>
                    <a:pt x="8747" y="3885"/>
                    <a:pt x="8713" y="3932"/>
                    <a:pt x="8664" y="3932"/>
                  </a:cubicBezTo>
                  <a:cubicBezTo>
                    <a:pt x="8659" y="3932"/>
                    <a:pt x="8654" y="3932"/>
                    <a:pt x="8649" y="3931"/>
                  </a:cubicBezTo>
                  <a:cubicBezTo>
                    <a:pt x="8635" y="3926"/>
                    <a:pt x="8622" y="3924"/>
                    <a:pt x="8609" y="3924"/>
                  </a:cubicBezTo>
                  <a:cubicBezTo>
                    <a:pt x="8584" y="3924"/>
                    <a:pt x="8560" y="3931"/>
                    <a:pt x="8535" y="3943"/>
                  </a:cubicBezTo>
                  <a:cubicBezTo>
                    <a:pt x="8516" y="3943"/>
                    <a:pt x="8498" y="3943"/>
                    <a:pt x="8479" y="3950"/>
                  </a:cubicBezTo>
                  <a:cubicBezTo>
                    <a:pt x="8466" y="3962"/>
                    <a:pt x="8447" y="3975"/>
                    <a:pt x="8435" y="3988"/>
                  </a:cubicBezTo>
                  <a:cubicBezTo>
                    <a:pt x="8411" y="3995"/>
                    <a:pt x="8390" y="4001"/>
                    <a:pt x="8369" y="4001"/>
                  </a:cubicBezTo>
                  <a:cubicBezTo>
                    <a:pt x="8356" y="4001"/>
                    <a:pt x="8342" y="3999"/>
                    <a:pt x="8328" y="3994"/>
                  </a:cubicBezTo>
                  <a:lnTo>
                    <a:pt x="8170" y="3994"/>
                  </a:lnTo>
                  <a:cubicBezTo>
                    <a:pt x="8168" y="3993"/>
                    <a:pt x="8166" y="3993"/>
                    <a:pt x="8163" y="3993"/>
                  </a:cubicBezTo>
                  <a:cubicBezTo>
                    <a:pt x="8148" y="3993"/>
                    <a:pt x="8132" y="4004"/>
                    <a:pt x="8117" y="4004"/>
                  </a:cubicBezTo>
                  <a:cubicBezTo>
                    <a:pt x="8110" y="4004"/>
                    <a:pt x="8102" y="4001"/>
                    <a:pt x="8095" y="3994"/>
                  </a:cubicBezTo>
                  <a:cubicBezTo>
                    <a:pt x="8063" y="3994"/>
                    <a:pt x="8032" y="3988"/>
                    <a:pt x="8000" y="3988"/>
                  </a:cubicBezTo>
                  <a:cubicBezTo>
                    <a:pt x="7944" y="3975"/>
                    <a:pt x="7881" y="3981"/>
                    <a:pt x="7824" y="3962"/>
                  </a:cubicBezTo>
                  <a:cubicBezTo>
                    <a:pt x="7799" y="3931"/>
                    <a:pt x="7812" y="3887"/>
                    <a:pt x="7812" y="3849"/>
                  </a:cubicBezTo>
                  <a:cubicBezTo>
                    <a:pt x="7812" y="3830"/>
                    <a:pt x="7830" y="3830"/>
                    <a:pt x="7843" y="3830"/>
                  </a:cubicBezTo>
                  <a:lnTo>
                    <a:pt x="7849" y="3786"/>
                  </a:lnTo>
                  <a:lnTo>
                    <a:pt x="7881" y="3780"/>
                  </a:lnTo>
                  <a:lnTo>
                    <a:pt x="7900" y="3736"/>
                  </a:lnTo>
                  <a:lnTo>
                    <a:pt x="7937" y="3742"/>
                  </a:lnTo>
                  <a:cubicBezTo>
                    <a:pt x="7937" y="3723"/>
                    <a:pt x="7944" y="3704"/>
                    <a:pt x="7950" y="3685"/>
                  </a:cubicBezTo>
                  <a:cubicBezTo>
                    <a:pt x="7963" y="3673"/>
                    <a:pt x="7982" y="3660"/>
                    <a:pt x="8007" y="3654"/>
                  </a:cubicBezTo>
                  <a:cubicBezTo>
                    <a:pt x="8013" y="3641"/>
                    <a:pt x="8026" y="3629"/>
                    <a:pt x="8038" y="3616"/>
                  </a:cubicBezTo>
                  <a:lnTo>
                    <a:pt x="8063" y="3616"/>
                  </a:lnTo>
                  <a:cubicBezTo>
                    <a:pt x="8063" y="3585"/>
                    <a:pt x="8070" y="3553"/>
                    <a:pt x="8101" y="3553"/>
                  </a:cubicBezTo>
                  <a:cubicBezTo>
                    <a:pt x="8107" y="3522"/>
                    <a:pt x="8120" y="3497"/>
                    <a:pt x="8133" y="3471"/>
                  </a:cubicBezTo>
                  <a:lnTo>
                    <a:pt x="8164" y="3490"/>
                  </a:lnTo>
                  <a:lnTo>
                    <a:pt x="8164" y="3427"/>
                  </a:lnTo>
                  <a:lnTo>
                    <a:pt x="8189" y="3415"/>
                  </a:lnTo>
                  <a:cubicBezTo>
                    <a:pt x="8189" y="3371"/>
                    <a:pt x="8158" y="3333"/>
                    <a:pt x="8139" y="3295"/>
                  </a:cubicBezTo>
                  <a:cubicBezTo>
                    <a:pt x="8151" y="3283"/>
                    <a:pt x="8177" y="3264"/>
                    <a:pt x="8164" y="3245"/>
                  </a:cubicBezTo>
                  <a:cubicBezTo>
                    <a:pt x="8153" y="3236"/>
                    <a:pt x="8140" y="3232"/>
                    <a:pt x="8127" y="3232"/>
                  </a:cubicBezTo>
                  <a:cubicBezTo>
                    <a:pt x="8095" y="3232"/>
                    <a:pt x="8060" y="3254"/>
                    <a:pt x="8038" y="3276"/>
                  </a:cubicBezTo>
                  <a:cubicBezTo>
                    <a:pt x="8000" y="3289"/>
                    <a:pt x="7963" y="3308"/>
                    <a:pt x="7925" y="3333"/>
                  </a:cubicBezTo>
                  <a:cubicBezTo>
                    <a:pt x="7900" y="3333"/>
                    <a:pt x="7881" y="3339"/>
                    <a:pt x="7856" y="3352"/>
                  </a:cubicBezTo>
                  <a:cubicBezTo>
                    <a:pt x="7843" y="3358"/>
                    <a:pt x="7830" y="3364"/>
                    <a:pt x="7812" y="3364"/>
                  </a:cubicBezTo>
                  <a:cubicBezTo>
                    <a:pt x="7793" y="3371"/>
                    <a:pt x="7774" y="3377"/>
                    <a:pt x="7755" y="3383"/>
                  </a:cubicBezTo>
                  <a:cubicBezTo>
                    <a:pt x="7723" y="3383"/>
                    <a:pt x="7692" y="3409"/>
                    <a:pt x="7654" y="3409"/>
                  </a:cubicBezTo>
                  <a:cubicBezTo>
                    <a:pt x="7616" y="3415"/>
                    <a:pt x="7585" y="3427"/>
                    <a:pt x="7554" y="3446"/>
                  </a:cubicBezTo>
                  <a:cubicBezTo>
                    <a:pt x="7535" y="3443"/>
                    <a:pt x="7517" y="3442"/>
                    <a:pt x="7500" y="3442"/>
                  </a:cubicBezTo>
                  <a:cubicBezTo>
                    <a:pt x="7483" y="3442"/>
                    <a:pt x="7465" y="3443"/>
                    <a:pt x="7447" y="3446"/>
                  </a:cubicBezTo>
                  <a:cubicBezTo>
                    <a:pt x="7371" y="3459"/>
                    <a:pt x="7295" y="3471"/>
                    <a:pt x="7220" y="3478"/>
                  </a:cubicBezTo>
                  <a:cubicBezTo>
                    <a:pt x="7170" y="3484"/>
                    <a:pt x="7119" y="3484"/>
                    <a:pt x="7069" y="3484"/>
                  </a:cubicBezTo>
                  <a:cubicBezTo>
                    <a:pt x="7031" y="3484"/>
                    <a:pt x="6993" y="3484"/>
                    <a:pt x="6962" y="3471"/>
                  </a:cubicBezTo>
                  <a:cubicBezTo>
                    <a:pt x="6962" y="3402"/>
                    <a:pt x="6962" y="3333"/>
                    <a:pt x="6956" y="3264"/>
                  </a:cubicBezTo>
                  <a:cubicBezTo>
                    <a:pt x="6949" y="3119"/>
                    <a:pt x="6956" y="2974"/>
                    <a:pt x="6949" y="2829"/>
                  </a:cubicBezTo>
                  <a:lnTo>
                    <a:pt x="6949" y="2829"/>
                  </a:lnTo>
                  <a:cubicBezTo>
                    <a:pt x="6956" y="2831"/>
                    <a:pt x="6962" y="2832"/>
                    <a:pt x="6969" y="2832"/>
                  </a:cubicBezTo>
                  <a:cubicBezTo>
                    <a:pt x="6990" y="2832"/>
                    <a:pt x="7012" y="2825"/>
                    <a:pt x="7031" y="2811"/>
                  </a:cubicBezTo>
                  <a:cubicBezTo>
                    <a:pt x="7039" y="2801"/>
                    <a:pt x="7048" y="2797"/>
                    <a:pt x="7057" y="2797"/>
                  </a:cubicBezTo>
                  <a:cubicBezTo>
                    <a:pt x="7079" y="2797"/>
                    <a:pt x="7102" y="2819"/>
                    <a:pt x="7126" y="2819"/>
                  </a:cubicBezTo>
                  <a:cubicBezTo>
                    <a:pt x="7130" y="2819"/>
                    <a:pt x="7134" y="2818"/>
                    <a:pt x="7138" y="2817"/>
                  </a:cubicBezTo>
                  <a:cubicBezTo>
                    <a:pt x="7163" y="2804"/>
                    <a:pt x="7182" y="2779"/>
                    <a:pt x="7207" y="2779"/>
                  </a:cubicBezTo>
                  <a:cubicBezTo>
                    <a:pt x="7233" y="2779"/>
                    <a:pt x="7251" y="2767"/>
                    <a:pt x="7277" y="2754"/>
                  </a:cubicBezTo>
                  <a:cubicBezTo>
                    <a:pt x="7288" y="2756"/>
                    <a:pt x="7301" y="2756"/>
                    <a:pt x="7313" y="2756"/>
                  </a:cubicBezTo>
                  <a:cubicBezTo>
                    <a:pt x="7347" y="2756"/>
                    <a:pt x="7383" y="2751"/>
                    <a:pt x="7415" y="2741"/>
                  </a:cubicBezTo>
                  <a:cubicBezTo>
                    <a:pt x="7421" y="2704"/>
                    <a:pt x="7390" y="2678"/>
                    <a:pt x="7396" y="2647"/>
                  </a:cubicBezTo>
                  <a:cubicBezTo>
                    <a:pt x="7396" y="2622"/>
                    <a:pt x="7402" y="2603"/>
                    <a:pt x="7409" y="2578"/>
                  </a:cubicBezTo>
                  <a:lnTo>
                    <a:pt x="7484" y="2578"/>
                  </a:lnTo>
                  <a:cubicBezTo>
                    <a:pt x="7503" y="2571"/>
                    <a:pt x="7516" y="2540"/>
                    <a:pt x="7541" y="2534"/>
                  </a:cubicBezTo>
                  <a:cubicBezTo>
                    <a:pt x="7566" y="2527"/>
                    <a:pt x="7598" y="2534"/>
                    <a:pt x="7616" y="2515"/>
                  </a:cubicBezTo>
                  <a:cubicBezTo>
                    <a:pt x="7627" y="2504"/>
                    <a:pt x="7638" y="2488"/>
                    <a:pt x="7653" y="2488"/>
                  </a:cubicBezTo>
                  <a:cubicBezTo>
                    <a:pt x="7655" y="2488"/>
                    <a:pt x="7658" y="2489"/>
                    <a:pt x="7661" y="2490"/>
                  </a:cubicBezTo>
                  <a:cubicBezTo>
                    <a:pt x="7723" y="2509"/>
                    <a:pt x="7774" y="2553"/>
                    <a:pt x="7818" y="2603"/>
                  </a:cubicBezTo>
                  <a:lnTo>
                    <a:pt x="7849" y="2603"/>
                  </a:lnTo>
                  <a:cubicBezTo>
                    <a:pt x="7875" y="2584"/>
                    <a:pt x="7906" y="2584"/>
                    <a:pt x="7919" y="2565"/>
                  </a:cubicBezTo>
                  <a:cubicBezTo>
                    <a:pt x="7950" y="2559"/>
                    <a:pt x="7969" y="2534"/>
                    <a:pt x="7975" y="2509"/>
                  </a:cubicBezTo>
                  <a:cubicBezTo>
                    <a:pt x="7979" y="2509"/>
                    <a:pt x="7982" y="2509"/>
                    <a:pt x="7985" y="2509"/>
                  </a:cubicBezTo>
                  <a:cubicBezTo>
                    <a:pt x="8009" y="2509"/>
                    <a:pt x="8021" y="2487"/>
                    <a:pt x="8032" y="2464"/>
                  </a:cubicBezTo>
                  <a:lnTo>
                    <a:pt x="8057" y="2458"/>
                  </a:lnTo>
                  <a:lnTo>
                    <a:pt x="8076" y="2420"/>
                  </a:lnTo>
                  <a:cubicBezTo>
                    <a:pt x="8095" y="2420"/>
                    <a:pt x="8114" y="2402"/>
                    <a:pt x="8126" y="2383"/>
                  </a:cubicBezTo>
                  <a:cubicBezTo>
                    <a:pt x="8164" y="2357"/>
                    <a:pt x="8195" y="2313"/>
                    <a:pt x="8240" y="2288"/>
                  </a:cubicBezTo>
                  <a:cubicBezTo>
                    <a:pt x="8252" y="2282"/>
                    <a:pt x="8258" y="2263"/>
                    <a:pt x="8258" y="2250"/>
                  </a:cubicBezTo>
                  <a:lnTo>
                    <a:pt x="8290" y="2238"/>
                  </a:lnTo>
                  <a:cubicBezTo>
                    <a:pt x="8309" y="2225"/>
                    <a:pt x="8321" y="2213"/>
                    <a:pt x="8340" y="2200"/>
                  </a:cubicBezTo>
                  <a:cubicBezTo>
                    <a:pt x="8353" y="2169"/>
                    <a:pt x="8340" y="2137"/>
                    <a:pt x="8372" y="2118"/>
                  </a:cubicBezTo>
                  <a:cubicBezTo>
                    <a:pt x="8372" y="2087"/>
                    <a:pt x="8365" y="2049"/>
                    <a:pt x="8359" y="2018"/>
                  </a:cubicBezTo>
                  <a:cubicBezTo>
                    <a:pt x="8315" y="2024"/>
                    <a:pt x="8277" y="2055"/>
                    <a:pt x="8233" y="2055"/>
                  </a:cubicBezTo>
                  <a:cubicBezTo>
                    <a:pt x="8219" y="2047"/>
                    <a:pt x="8203" y="2044"/>
                    <a:pt x="8188" y="2044"/>
                  </a:cubicBezTo>
                  <a:cubicBezTo>
                    <a:pt x="8156" y="2044"/>
                    <a:pt x="8124" y="2055"/>
                    <a:pt x="8095" y="2055"/>
                  </a:cubicBezTo>
                  <a:cubicBezTo>
                    <a:pt x="7982" y="2074"/>
                    <a:pt x="7875" y="2074"/>
                    <a:pt x="7761" y="2093"/>
                  </a:cubicBezTo>
                  <a:cubicBezTo>
                    <a:pt x="7727" y="2096"/>
                    <a:pt x="7692" y="2098"/>
                    <a:pt x="7657" y="2098"/>
                  </a:cubicBezTo>
                  <a:cubicBezTo>
                    <a:pt x="7623" y="2098"/>
                    <a:pt x="7588" y="2096"/>
                    <a:pt x="7554" y="2093"/>
                  </a:cubicBezTo>
                  <a:cubicBezTo>
                    <a:pt x="7522" y="2068"/>
                    <a:pt x="7503" y="2036"/>
                    <a:pt x="7491" y="2005"/>
                  </a:cubicBezTo>
                  <a:cubicBezTo>
                    <a:pt x="7478" y="1961"/>
                    <a:pt x="7478" y="1917"/>
                    <a:pt x="7491" y="1879"/>
                  </a:cubicBezTo>
                  <a:cubicBezTo>
                    <a:pt x="7478" y="1841"/>
                    <a:pt x="7428" y="1848"/>
                    <a:pt x="7415" y="1810"/>
                  </a:cubicBezTo>
                  <a:cubicBezTo>
                    <a:pt x="7440" y="1810"/>
                    <a:pt x="7447" y="1778"/>
                    <a:pt x="7434" y="1760"/>
                  </a:cubicBezTo>
                  <a:cubicBezTo>
                    <a:pt x="7409" y="1747"/>
                    <a:pt x="7396" y="1715"/>
                    <a:pt x="7415" y="1690"/>
                  </a:cubicBezTo>
                  <a:cubicBezTo>
                    <a:pt x="7428" y="1665"/>
                    <a:pt x="7415" y="1634"/>
                    <a:pt x="7421" y="1608"/>
                  </a:cubicBezTo>
                  <a:cubicBezTo>
                    <a:pt x="7434" y="1596"/>
                    <a:pt x="7447" y="1590"/>
                    <a:pt x="7459" y="1577"/>
                  </a:cubicBezTo>
                  <a:cubicBezTo>
                    <a:pt x="7459" y="1552"/>
                    <a:pt x="7459" y="1527"/>
                    <a:pt x="7453" y="1502"/>
                  </a:cubicBezTo>
                  <a:lnTo>
                    <a:pt x="7484" y="1502"/>
                  </a:lnTo>
                  <a:cubicBezTo>
                    <a:pt x="7491" y="1476"/>
                    <a:pt x="7497" y="1451"/>
                    <a:pt x="7497" y="1432"/>
                  </a:cubicBezTo>
                  <a:lnTo>
                    <a:pt x="7522" y="1407"/>
                  </a:lnTo>
                  <a:cubicBezTo>
                    <a:pt x="7528" y="1376"/>
                    <a:pt x="7535" y="1338"/>
                    <a:pt x="7535" y="1306"/>
                  </a:cubicBezTo>
                  <a:cubicBezTo>
                    <a:pt x="7547" y="1294"/>
                    <a:pt x="7572" y="1288"/>
                    <a:pt x="7572" y="1269"/>
                  </a:cubicBezTo>
                  <a:cubicBezTo>
                    <a:pt x="7572" y="1250"/>
                    <a:pt x="7566" y="1193"/>
                    <a:pt x="7610" y="1193"/>
                  </a:cubicBezTo>
                  <a:cubicBezTo>
                    <a:pt x="7623" y="1162"/>
                    <a:pt x="7604" y="1124"/>
                    <a:pt x="7635" y="1099"/>
                  </a:cubicBezTo>
                  <a:cubicBezTo>
                    <a:pt x="7661" y="1074"/>
                    <a:pt x="7648" y="1042"/>
                    <a:pt x="7654" y="1017"/>
                  </a:cubicBezTo>
                  <a:cubicBezTo>
                    <a:pt x="7679" y="967"/>
                    <a:pt x="7654" y="904"/>
                    <a:pt x="7686" y="847"/>
                  </a:cubicBezTo>
                  <a:lnTo>
                    <a:pt x="7661" y="815"/>
                  </a:lnTo>
                  <a:lnTo>
                    <a:pt x="7673" y="771"/>
                  </a:lnTo>
                  <a:cubicBezTo>
                    <a:pt x="7661" y="753"/>
                    <a:pt x="7648" y="740"/>
                    <a:pt x="7635" y="721"/>
                  </a:cubicBezTo>
                  <a:cubicBezTo>
                    <a:pt x="7642" y="708"/>
                    <a:pt x="7654" y="690"/>
                    <a:pt x="7661" y="671"/>
                  </a:cubicBezTo>
                  <a:cubicBezTo>
                    <a:pt x="7648" y="664"/>
                    <a:pt x="7629" y="658"/>
                    <a:pt x="7610" y="658"/>
                  </a:cubicBezTo>
                  <a:cubicBezTo>
                    <a:pt x="7547" y="708"/>
                    <a:pt x="7516" y="790"/>
                    <a:pt x="7447" y="834"/>
                  </a:cubicBezTo>
                  <a:cubicBezTo>
                    <a:pt x="7415" y="878"/>
                    <a:pt x="7377" y="916"/>
                    <a:pt x="7327" y="941"/>
                  </a:cubicBezTo>
                  <a:cubicBezTo>
                    <a:pt x="7277" y="967"/>
                    <a:pt x="7226" y="1004"/>
                    <a:pt x="7176" y="1029"/>
                  </a:cubicBezTo>
                  <a:cubicBezTo>
                    <a:pt x="7144" y="1048"/>
                    <a:pt x="7119" y="1067"/>
                    <a:pt x="7088" y="1080"/>
                  </a:cubicBezTo>
                  <a:cubicBezTo>
                    <a:pt x="7079" y="1077"/>
                    <a:pt x="7071" y="1076"/>
                    <a:pt x="7063" y="1076"/>
                  </a:cubicBezTo>
                  <a:cubicBezTo>
                    <a:pt x="7014" y="1076"/>
                    <a:pt x="6980" y="1120"/>
                    <a:pt x="6937" y="1136"/>
                  </a:cubicBezTo>
                  <a:cubicBezTo>
                    <a:pt x="6899" y="1158"/>
                    <a:pt x="6844" y="1197"/>
                    <a:pt x="6793" y="1197"/>
                  </a:cubicBezTo>
                  <a:cubicBezTo>
                    <a:pt x="6784" y="1197"/>
                    <a:pt x="6775" y="1196"/>
                    <a:pt x="6767" y="1193"/>
                  </a:cubicBezTo>
                  <a:lnTo>
                    <a:pt x="6729" y="1187"/>
                  </a:lnTo>
                  <a:cubicBezTo>
                    <a:pt x="6767" y="1092"/>
                    <a:pt x="6767" y="985"/>
                    <a:pt x="6729" y="897"/>
                  </a:cubicBezTo>
                  <a:cubicBezTo>
                    <a:pt x="6698" y="897"/>
                    <a:pt x="6666" y="910"/>
                    <a:pt x="6635" y="935"/>
                  </a:cubicBezTo>
                  <a:cubicBezTo>
                    <a:pt x="6635" y="954"/>
                    <a:pt x="6660" y="960"/>
                    <a:pt x="6672" y="973"/>
                  </a:cubicBezTo>
                  <a:cubicBezTo>
                    <a:pt x="6685" y="985"/>
                    <a:pt x="6685" y="1023"/>
                    <a:pt x="6685" y="1048"/>
                  </a:cubicBezTo>
                  <a:cubicBezTo>
                    <a:pt x="6660" y="1055"/>
                    <a:pt x="6641" y="1074"/>
                    <a:pt x="6628" y="1092"/>
                  </a:cubicBezTo>
                  <a:cubicBezTo>
                    <a:pt x="6578" y="1080"/>
                    <a:pt x="6528" y="1074"/>
                    <a:pt x="6471" y="1074"/>
                  </a:cubicBezTo>
                  <a:cubicBezTo>
                    <a:pt x="6440" y="1074"/>
                    <a:pt x="6414" y="1067"/>
                    <a:pt x="6383" y="1055"/>
                  </a:cubicBezTo>
                  <a:cubicBezTo>
                    <a:pt x="6351" y="1055"/>
                    <a:pt x="6314" y="1048"/>
                    <a:pt x="6282" y="1036"/>
                  </a:cubicBezTo>
                  <a:cubicBezTo>
                    <a:pt x="6194" y="1017"/>
                    <a:pt x="6106" y="992"/>
                    <a:pt x="6024" y="948"/>
                  </a:cubicBezTo>
                  <a:cubicBezTo>
                    <a:pt x="5980" y="929"/>
                    <a:pt x="5930" y="904"/>
                    <a:pt x="5879" y="891"/>
                  </a:cubicBezTo>
                  <a:cubicBezTo>
                    <a:pt x="5835" y="878"/>
                    <a:pt x="5798" y="853"/>
                    <a:pt x="5760" y="841"/>
                  </a:cubicBezTo>
                  <a:cubicBezTo>
                    <a:pt x="5697" y="815"/>
                    <a:pt x="5628" y="790"/>
                    <a:pt x="5565" y="759"/>
                  </a:cubicBezTo>
                  <a:cubicBezTo>
                    <a:pt x="5495" y="715"/>
                    <a:pt x="5420" y="671"/>
                    <a:pt x="5338" y="639"/>
                  </a:cubicBezTo>
                  <a:cubicBezTo>
                    <a:pt x="5269" y="614"/>
                    <a:pt x="5200" y="564"/>
                    <a:pt x="5130" y="532"/>
                  </a:cubicBezTo>
                  <a:cubicBezTo>
                    <a:pt x="5112" y="520"/>
                    <a:pt x="5074" y="513"/>
                    <a:pt x="5080" y="482"/>
                  </a:cubicBezTo>
                  <a:cubicBezTo>
                    <a:pt x="5099" y="463"/>
                    <a:pt x="5130" y="438"/>
                    <a:pt x="5118" y="406"/>
                  </a:cubicBezTo>
                  <a:cubicBezTo>
                    <a:pt x="5112" y="375"/>
                    <a:pt x="5086" y="356"/>
                    <a:pt x="5061" y="337"/>
                  </a:cubicBezTo>
                  <a:lnTo>
                    <a:pt x="5061" y="325"/>
                  </a:lnTo>
                  <a:cubicBezTo>
                    <a:pt x="5086" y="312"/>
                    <a:pt x="5118" y="293"/>
                    <a:pt x="5112" y="255"/>
                  </a:cubicBezTo>
                  <a:cubicBezTo>
                    <a:pt x="5105" y="224"/>
                    <a:pt x="5093" y="205"/>
                    <a:pt x="5074" y="192"/>
                  </a:cubicBezTo>
                  <a:cubicBezTo>
                    <a:pt x="5074" y="174"/>
                    <a:pt x="5080" y="148"/>
                    <a:pt x="5067" y="136"/>
                  </a:cubicBezTo>
                  <a:cubicBezTo>
                    <a:pt x="5036" y="98"/>
                    <a:pt x="5030" y="54"/>
                    <a:pt x="5049" y="16"/>
                  </a:cubicBezTo>
                  <a:cubicBezTo>
                    <a:pt x="5036" y="4"/>
                    <a:pt x="5022" y="0"/>
                    <a:pt x="5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5614929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75"/>
        <p:cNvGrpSpPr/>
        <p:nvPr/>
      </p:nvGrpSpPr>
      <p:grpSpPr>
        <a:xfrm>
          <a:off x="0" y="0"/>
          <a:ext cx="0" cy="0"/>
          <a:chOff x="0" y="0"/>
          <a:chExt cx="0" cy="0"/>
        </a:xfrm>
      </p:grpSpPr>
      <p:sp>
        <p:nvSpPr>
          <p:cNvPr id="376" name="Google Shape;376;p22"/>
          <p:cNvSpPr/>
          <p:nvPr/>
        </p:nvSpPr>
        <p:spPr>
          <a:xfrm>
            <a:off x="-439967" y="3796633"/>
            <a:ext cx="6177963" cy="1231848"/>
          </a:xfrm>
          <a:custGeom>
            <a:avLst/>
            <a:gdLst/>
            <a:ahLst/>
            <a:cxnLst/>
            <a:rect l="l" t="t" r="r" b="b"/>
            <a:pathLst>
              <a:path w="56334" h="11233" extrusionOk="0">
                <a:moveTo>
                  <a:pt x="26408" y="0"/>
                </a:moveTo>
                <a:cubicBezTo>
                  <a:pt x="24423" y="0"/>
                  <a:pt x="22647" y="1665"/>
                  <a:pt x="20993" y="3006"/>
                </a:cubicBezTo>
                <a:cubicBezTo>
                  <a:pt x="19067" y="4558"/>
                  <a:pt x="17816" y="4296"/>
                  <a:pt x="16406" y="5187"/>
                </a:cubicBezTo>
                <a:cubicBezTo>
                  <a:pt x="16242" y="5300"/>
                  <a:pt x="15372" y="5143"/>
                  <a:pt x="14833" y="5412"/>
                </a:cubicBezTo>
                <a:cubicBezTo>
                  <a:pt x="12682" y="6492"/>
                  <a:pt x="11775" y="6184"/>
                  <a:pt x="9414" y="6694"/>
                </a:cubicBezTo>
                <a:lnTo>
                  <a:pt x="9421" y="6694"/>
                </a:lnTo>
                <a:cubicBezTo>
                  <a:pt x="9301" y="6709"/>
                  <a:pt x="9189" y="6739"/>
                  <a:pt x="9076" y="6769"/>
                </a:cubicBezTo>
                <a:cubicBezTo>
                  <a:pt x="8499" y="7016"/>
                  <a:pt x="7982" y="7361"/>
                  <a:pt x="7390" y="7421"/>
                </a:cubicBezTo>
                <a:cubicBezTo>
                  <a:pt x="7023" y="7466"/>
                  <a:pt x="6603" y="7458"/>
                  <a:pt x="6341" y="7773"/>
                </a:cubicBezTo>
                <a:cubicBezTo>
                  <a:pt x="6243" y="7893"/>
                  <a:pt x="6176" y="8051"/>
                  <a:pt x="6056" y="8148"/>
                </a:cubicBezTo>
                <a:cubicBezTo>
                  <a:pt x="5816" y="8343"/>
                  <a:pt x="5449" y="8193"/>
                  <a:pt x="5224" y="8418"/>
                </a:cubicBezTo>
                <a:cubicBezTo>
                  <a:pt x="5089" y="8560"/>
                  <a:pt x="5022" y="8815"/>
                  <a:pt x="4849" y="8845"/>
                </a:cubicBezTo>
                <a:cubicBezTo>
                  <a:pt x="4838" y="8847"/>
                  <a:pt x="4826" y="8848"/>
                  <a:pt x="4815" y="8848"/>
                </a:cubicBezTo>
                <a:cubicBezTo>
                  <a:pt x="4704" y="8848"/>
                  <a:pt x="4598" y="8762"/>
                  <a:pt x="4487" y="8762"/>
                </a:cubicBezTo>
                <a:cubicBezTo>
                  <a:pt x="4483" y="8762"/>
                  <a:pt x="4479" y="8762"/>
                  <a:pt x="4475" y="8763"/>
                </a:cubicBezTo>
                <a:cubicBezTo>
                  <a:pt x="4265" y="8778"/>
                  <a:pt x="4145" y="9115"/>
                  <a:pt x="3942" y="9115"/>
                </a:cubicBezTo>
                <a:cubicBezTo>
                  <a:pt x="3843" y="9115"/>
                  <a:pt x="3756" y="9047"/>
                  <a:pt x="3664" y="9047"/>
                </a:cubicBezTo>
                <a:cubicBezTo>
                  <a:pt x="3659" y="9047"/>
                  <a:pt x="3655" y="9047"/>
                  <a:pt x="3650" y="9047"/>
                </a:cubicBezTo>
                <a:cubicBezTo>
                  <a:pt x="3448" y="9070"/>
                  <a:pt x="3380" y="9415"/>
                  <a:pt x="3200" y="9534"/>
                </a:cubicBezTo>
                <a:cubicBezTo>
                  <a:pt x="3116" y="9594"/>
                  <a:pt x="3014" y="9598"/>
                  <a:pt x="2911" y="9598"/>
                </a:cubicBezTo>
                <a:cubicBezTo>
                  <a:pt x="2898" y="9598"/>
                  <a:pt x="2886" y="9598"/>
                  <a:pt x="2873" y="9598"/>
                </a:cubicBezTo>
                <a:cubicBezTo>
                  <a:pt x="2834" y="9598"/>
                  <a:pt x="2796" y="9598"/>
                  <a:pt x="2758" y="9602"/>
                </a:cubicBezTo>
                <a:cubicBezTo>
                  <a:pt x="2616" y="9632"/>
                  <a:pt x="2473" y="9684"/>
                  <a:pt x="2346" y="9767"/>
                </a:cubicBezTo>
                <a:lnTo>
                  <a:pt x="0" y="11063"/>
                </a:lnTo>
                <a:lnTo>
                  <a:pt x="56322" y="11228"/>
                </a:lnTo>
                <a:lnTo>
                  <a:pt x="56322" y="11228"/>
                </a:lnTo>
                <a:cubicBezTo>
                  <a:pt x="56206" y="11155"/>
                  <a:pt x="55218" y="10216"/>
                  <a:pt x="54968" y="10112"/>
                </a:cubicBezTo>
                <a:cubicBezTo>
                  <a:pt x="54822" y="10135"/>
                  <a:pt x="54683" y="10146"/>
                  <a:pt x="54550" y="10146"/>
                </a:cubicBezTo>
                <a:cubicBezTo>
                  <a:pt x="53541" y="10146"/>
                  <a:pt x="52829" y="9540"/>
                  <a:pt x="51737" y="9355"/>
                </a:cubicBezTo>
                <a:lnTo>
                  <a:pt x="47990" y="8725"/>
                </a:lnTo>
                <a:cubicBezTo>
                  <a:pt x="47087" y="8571"/>
                  <a:pt x="46118" y="7739"/>
                  <a:pt x="45289" y="7739"/>
                </a:cubicBezTo>
                <a:cubicBezTo>
                  <a:pt x="45148" y="7739"/>
                  <a:pt x="45011" y="7763"/>
                  <a:pt x="44880" y="7818"/>
                </a:cubicBezTo>
                <a:cubicBezTo>
                  <a:pt x="44648" y="7915"/>
                  <a:pt x="44434" y="7954"/>
                  <a:pt x="44230" y="7954"/>
                </a:cubicBezTo>
                <a:cubicBezTo>
                  <a:pt x="43686" y="7954"/>
                  <a:pt x="43203" y="7678"/>
                  <a:pt x="42594" y="7466"/>
                </a:cubicBezTo>
                <a:cubicBezTo>
                  <a:pt x="41844" y="7204"/>
                  <a:pt x="40847" y="7256"/>
                  <a:pt x="40098" y="6994"/>
                </a:cubicBezTo>
                <a:cubicBezTo>
                  <a:pt x="39648" y="6836"/>
                  <a:pt x="39071" y="6289"/>
                  <a:pt x="38322" y="6034"/>
                </a:cubicBezTo>
                <a:cubicBezTo>
                  <a:pt x="37077" y="5607"/>
                  <a:pt x="35616" y="5427"/>
                  <a:pt x="35346" y="5060"/>
                </a:cubicBezTo>
                <a:cubicBezTo>
                  <a:pt x="34806" y="4341"/>
                  <a:pt x="31846" y="3344"/>
                  <a:pt x="29672" y="1777"/>
                </a:cubicBezTo>
                <a:cubicBezTo>
                  <a:pt x="28690" y="1070"/>
                  <a:pt x="27826" y="16"/>
                  <a:pt x="26764" y="16"/>
                </a:cubicBezTo>
                <a:cubicBezTo>
                  <a:pt x="26757" y="16"/>
                  <a:pt x="26749" y="16"/>
                  <a:pt x="26742" y="16"/>
                </a:cubicBezTo>
                <a:cubicBezTo>
                  <a:pt x="26630" y="5"/>
                  <a:pt x="26519" y="0"/>
                  <a:pt x="26408" y="0"/>
                </a:cubicBezTo>
                <a:close/>
                <a:moveTo>
                  <a:pt x="56322" y="11228"/>
                </a:moveTo>
                <a:cubicBezTo>
                  <a:pt x="56326" y="11231"/>
                  <a:pt x="56330" y="11233"/>
                  <a:pt x="56331" y="11233"/>
                </a:cubicBezTo>
                <a:cubicBezTo>
                  <a:pt x="56333" y="11233"/>
                  <a:pt x="56333" y="11231"/>
                  <a:pt x="56332" y="11228"/>
                </a:cubicBezTo>
                <a:lnTo>
                  <a:pt x="56322" y="11228"/>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 name="Google Shape;377;p22"/>
          <p:cNvSpPr/>
          <p:nvPr/>
        </p:nvSpPr>
        <p:spPr>
          <a:xfrm flipH="1">
            <a:off x="4571536" y="2250000"/>
            <a:ext cx="3014400" cy="3014400"/>
          </a:xfrm>
          <a:prstGeom prst="ellipse">
            <a:avLst/>
          </a:prstGeom>
          <a:gradFill>
            <a:gsLst>
              <a:gs pos="0">
                <a:schemeClr val="accent2"/>
              </a:gs>
              <a:gs pos="100000">
                <a:schemeClr val="lt2"/>
              </a:gs>
            </a:gsLst>
            <a:lin ang="5400012" scaled="0"/>
          </a:gradFill>
          <a:ln>
            <a:noFill/>
          </a:ln>
          <a:effectLst>
            <a:outerShdw blurRad="442913" dist="19050" dir="5400000" algn="bl" rotWithShape="0">
              <a:schemeClr val="dk1"/>
            </a:outerShdw>
          </a:effectLst>
        </p:spPr>
        <p:txBody>
          <a:bodyPr spcFirstLastPara="1" wrap="square" lIns="121900" tIns="121900" rIns="121900" bIns="121900" anchor="ctr" anchorCtr="0">
            <a:noAutofit/>
          </a:bodyPr>
          <a:lstStyle/>
          <a:p>
            <a:pPr marL="0" lvl="0" indent="0" algn="ctr" rtl="0">
              <a:spcBef>
                <a:spcPts val="0"/>
              </a:spcBef>
              <a:spcAft>
                <a:spcPts val="0"/>
              </a:spcAft>
              <a:buNone/>
            </a:pPr>
            <a:endParaRPr sz="2400"/>
          </a:p>
        </p:txBody>
      </p:sp>
      <p:sp>
        <p:nvSpPr>
          <p:cNvPr id="378" name="Google Shape;378;p22"/>
          <p:cNvSpPr/>
          <p:nvPr/>
        </p:nvSpPr>
        <p:spPr>
          <a:xfrm>
            <a:off x="4" y="4026395"/>
            <a:ext cx="9009160" cy="2323576"/>
          </a:xfrm>
          <a:custGeom>
            <a:avLst/>
            <a:gdLst/>
            <a:ahLst/>
            <a:cxnLst/>
            <a:rect l="l" t="t" r="r" b="b"/>
            <a:pathLst>
              <a:path w="61677" h="15908" extrusionOk="0">
                <a:moveTo>
                  <a:pt x="42564" y="0"/>
                </a:moveTo>
                <a:cubicBezTo>
                  <a:pt x="42474" y="0"/>
                  <a:pt x="42324" y="120"/>
                  <a:pt x="42264" y="165"/>
                </a:cubicBezTo>
                <a:cubicBezTo>
                  <a:pt x="42129" y="263"/>
                  <a:pt x="42054" y="353"/>
                  <a:pt x="41882" y="368"/>
                </a:cubicBezTo>
                <a:cubicBezTo>
                  <a:pt x="41867" y="369"/>
                  <a:pt x="41851" y="370"/>
                  <a:pt x="41836" y="370"/>
                </a:cubicBezTo>
                <a:cubicBezTo>
                  <a:pt x="41635" y="370"/>
                  <a:pt x="41485" y="238"/>
                  <a:pt x="41290" y="203"/>
                </a:cubicBezTo>
                <a:cubicBezTo>
                  <a:pt x="41262" y="199"/>
                  <a:pt x="41234" y="197"/>
                  <a:pt x="41207" y="197"/>
                </a:cubicBezTo>
                <a:cubicBezTo>
                  <a:pt x="40953" y="197"/>
                  <a:pt x="40746" y="348"/>
                  <a:pt x="40570" y="518"/>
                </a:cubicBezTo>
                <a:cubicBezTo>
                  <a:pt x="40391" y="683"/>
                  <a:pt x="40256" y="945"/>
                  <a:pt x="40038" y="1057"/>
                </a:cubicBezTo>
                <a:cubicBezTo>
                  <a:pt x="39882" y="1120"/>
                  <a:pt x="39721" y="1151"/>
                  <a:pt x="39559" y="1151"/>
                </a:cubicBezTo>
                <a:cubicBezTo>
                  <a:pt x="39526" y="1151"/>
                  <a:pt x="39494" y="1150"/>
                  <a:pt x="39461" y="1147"/>
                </a:cubicBezTo>
                <a:cubicBezTo>
                  <a:pt x="39214" y="1147"/>
                  <a:pt x="39139" y="1222"/>
                  <a:pt x="39057" y="1454"/>
                </a:cubicBezTo>
                <a:cubicBezTo>
                  <a:pt x="38974" y="1672"/>
                  <a:pt x="38989" y="2069"/>
                  <a:pt x="38779" y="2211"/>
                </a:cubicBezTo>
                <a:cubicBezTo>
                  <a:pt x="38709" y="2260"/>
                  <a:pt x="38633" y="2278"/>
                  <a:pt x="38553" y="2278"/>
                </a:cubicBezTo>
                <a:cubicBezTo>
                  <a:pt x="38351" y="2278"/>
                  <a:pt x="38128" y="2164"/>
                  <a:pt x="37940" y="2159"/>
                </a:cubicBezTo>
                <a:cubicBezTo>
                  <a:pt x="37937" y="2159"/>
                  <a:pt x="37934" y="2159"/>
                  <a:pt x="37931" y="2159"/>
                </a:cubicBezTo>
                <a:cubicBezTo>
                  <a:pt x="37724" y="2159"/>
                  <a:pt x="37766" y="2423"/>
                  <a:pt x="37677" y="2571"/>
                </a:cubicBezTo>
                <a:cubicBezTo>
                  <a:pt x="37596" y="2716"/>
                  <a:pt x="37507" y="2740"/>
                  <a:pt x="37401" y="2740"/>
                </a:cubicBezTo>
                <a:cubicBezTo>
                  <a:pt x="37370" y="2740"/>
                  <a:pt x="37337" y="2738"/>
                  <a:pt x="37303" y="2736"/>
                </a:cubicBezTo>
                <a:cubicBezTo>
                  <a:pt x="37258" y="2729"/>
                  <a:pt x="37205" y="2729"/>
                  <a:pt x="37160" y="2729"/>
                </a:cubicBezTo>
                <a:cubicBezTo>
                  <a:pt x="36980" y="2744"/>
                  <a:pt x="36823" y="2826"/>
                  <a:pt x="36711" y="2961"/>
                </a:cubicBezTo>
                <a:cubicBezTo>
                  <a:pt x="36584" y="3081"/>
                  <a:pt x="36522" y="3159"/>
                  <a:pt x="36357" y="3159"/>
                </a:cubicBezTo>
                <a:cubicBezTo>
                  <a:pt x="36337" y="3159"/>
                  <a:pt x="36315" y="3158"/>
                  <a:pt x="36291" y="3156"/>
                </a:cubicBezTo>
                <a:cubicBezTo>
                  <a:pt x="36074" y="3126"/>
                  <a:pt x="35976" y="2976"/>
                  <a:pt x="35796" y="2901"/>
                </a:cubicBezTo>
                <a:cubicBezTo>
                  <a:pt x="35706" y="2976"/>
                  <a:pt x="35729" y="3163"/>
                  <a:pt x="35691" y="3261"/>
                </a:cubicBezTo>
                <a:cubicBezTo>
                  <a:pt x="35639" y="3418"/>
                  <a:pt x="35504" y="3538"/>
                  <a:pt x="35347" y="3576"/>
                </a:cubicBezTo>
                <a:cubicBezTo>
                  <a:pt x="35307" y="3581"/>
                  <a:pt x="35267" y="3583"/>
                  <a:pt x="35227" y="3583"/>
                </a:cubicBezTo>
                <a:cubicBezTo>
                  <a:pt x="35154" y="3583"/>
                  <a:pt x="35082" y="3575"/>
                  <a:pt x="35009" y="3561"/>
                </a:cubicBezTo>
                <a:cubicBezTo>
                  <a:pt x="34937" y="3548"/>
                  <a:pt x="34865" y="3536"/>
                  <a:pt x="34796" y="3536"/>
                </a:cubicBezTo>
                <a:cubicBezTo>
                  <a:pt x="34698" y="3536"/>
                  <a:pt x="34605" y="3560"/>
                  <a:pt x="34522" y="3643"/>
                </a:cubicBezTo>
                <a:cubicBezTo>
                  <a:pt x="34477" y="3695"/>
                  <a:pt x="34432" y="3755"/>
                  <a:pt x="34402" y="3823"/>
                </a:cubicBezTo>
                <a:cubicBezTo>
                  <a:pt x="34350" y="3920"/>
                  <a:pt x="34282" y="4018"/>
                  <a:pt x="34207" y="4100"/>
                </a:cubicBezTo>
                <a:cubicBezTo>
                  <a:pt x="34102" y="4243"/>
                  <a:pt x="34005" y="4392"/>
                  <a:pt x="33923" y="4542"/>
                </a:cubicBezTo>
                <a:cubicBezTo>
                  <a:pt x="33825" y="4715"/>
                  <a:pt x="33705" y="4835"/>
                  <a:pt x="33705" y="5045"/>
                </a:cubicBezTo>
                <a:cubicBezTo>
                  <a:pt x="33713" y="5419"/>
                  <a:pt x="34080" y="5787"/>
                  <a:pt x="33870" y="6154"/>
                </a:cubicBezTo>
                <a:cubicBezTo>
                  <a:pt x="33855" y="6169"/>
                  <a:pt x="33848" y="6191"/>
                  <a:pt x="33833" y="6206"/>
                </a:cubicBezTo>
                <a:cubicBezTo>
                  <a:pt x="33690" y="6049"/>
                  <a:pt x="33533" y="5899"/>
                  <a:pt x="33383" y="5749"/>
                </a:cubicBezTo>
                <a:cubicBezTo>
                  <a:pt x="33270" y="5614"/>
                  <a:pt x="33106" y="5539"/>
                  <a:pt x="32926" y="5539"/>
                </a:cubicBezTo>
                <a:cubicBezTo>
                  <a:pt x="32761" y="5524"/>
                  <a:pt x="32596" y="5494"/>
                  <a:pt x="32431" y="5442"/>
                </a:cubicBezTo>
                <a:cubicBezTo>
                  <a:pt x="32236" y="5382"/>
                  <a:pt x="32026" y="5352"/>
                  <a:pt x="31854" y="5239"/>
                </a:cubicBezTo>
                <a:cubicBezTo>
                  <a:pt x="31532" y="5030"/>
                  <a:pt x="31239" y="4745"/>
                  <a:pt x="30955" y="4490"/>
                </a:cubicBezTo>
                <a:cubicBezTo>
                  <a:pt x="30850" y="4392"/>
                  <a:pt x="30722" y="4175"/>
                  <a:pt x="30580" y="4123"/>
                </a:cubicBezTo>
                <a:cubicBezTo>
                  <a:pt x="30550" y="4118"/>
                  <a:pt x="30520" y="4115"/>
                  <a:pt x="30490" y="4115"/>
                </a:cubicBezTo>
                <a:cubicBezTo>
                  <a:pt x="30431" y="4115"/>
                  <a:pt x="30372" y="4125"/>
                  <a:pt x="30317" y="4145"/>
                </a:cubicBezTo>
                <a:cubicBezTo>
                  <a:pt x="30237" y="4170"/>
                  <a:pt x="30151" y="4185"/>
                  <a:pt x="30064" y="4185"/>
                </a:cubicBezTo>
                <a:cubicBezTo>
                  <a:pt x="30046" y="4185"/>
                  <a:pt x="30028" y="4184"/>
                  <a:pt x="30010" y="4183"/>
                </a:cubicBezTo>
                <a:cubicBezTo>
                  <a:pt x="29838" y="4168"/>
                  <a:pt x="29755" y="4018"/>
                  <a:pt x="29635" y="3920"/>
                </a:cubicBezTo>
                <a:cubicBezTo>
                  <a:pt x="29501" y="3808"/>
                  <a:pt x="29381" y="3688"/>
                  <a:pt x="29268" y="3561"/>
                </a:cubicBezTo>
                <a:cubicBezTo>
                  <a:pt x="29206" y="3477"/>
                  <a:pt x="29165" y="3437"/>
                  <a:pt x="29107" y="3437"/>
                </a:cubicBezTo>
                <a:cubicBezTo>
                  <a:pt x="29066" y="3437"/>
                  <a:pt x="29017" y="3456"/>
                  <a:pt x="28946" y="3493"/>
                </a:cubicBezTo>
                <a:cubicBezTo>
                  <a:pt x="28823" y="3561"/>
                  <a:pt x="28692" y="3603"/>
                  <a:pt x="28560" y="3603"/>
                </a:cubicBezTo>
                <a:cubicBezTo>
                  <a:pt x="28459" y="3603"/>
                  <a:pt x="28357" y="3578"/>
                  <a:pt x="28256" y="3523"/>
                </a:cubicBezTo>
                <a:cubicBezTo>
                  <a:pt x="28114" y="3433"/>
                  <a:pt x="27987" y="3336"/>
                  <a:pt x="27852" y="3231"/>
                </a:cubicBezTo>
                <a:cubicBezTo>
                  <a:pt x="27761" y="3169"/>
                  <a:pt x="27713" y="3134"/>
                  <a:pt x="27648" y="3134"/>
                </a:cubicBezTo>
                <a:cubicBezTo>
                  <a:pt x="27611" y="3134"/>
                  <a:pt x="27567" y="3146"/>
                  <a:pt x="27507" y="3171"/>
                </a:cubicBezTo>
                <a:cubicBezTo>
                  <a:pt x="27417" y="3206"/>
                  <a:pt x="27333" y="3231"/>
                  <a:pt x="27254" y="3231"/>
                </a:cubicBezTo>
                <a:cubicBezTo>
                  <a:pt x="27180" y="3231"/>
                  <a:pt x="27110" y="3210"/>
                  <a:pt x="27042" y="3156"/>
                </a:cubicBezTo>
                <a:cubicBezTo>
                  <a:pt x="26832" y="2983"/>
                  <a:pt x="26637" y="2804"/>
                  <a:pt x="26420" y="2646"/>
                </a:cubicBezTo>
                <a:cubicBezTo>
                  <a:pt x="26203" y="2489"/>
                  <a:pt x="26000" y="2346"/>
                  <a:pt x="25783" y="2211"/>
                </a:cubicBezTo>
                <a:cubicBezTo>
                  <a:pt x="25633" y="2114"/>
                  <a:pt x="25618" y="1957"/>
                  <a:pt x="25491" y="1852"/>
                </a:cubicBezTo>
                <a:cubicBezTo>
                  <a:pt x="25371" y="1739"/>
                  <a:pt x="25198" y="1739"/>
                  <a:pt x="25094" y="1642"/>
                </a:cubicBezTo>
                <a:cubicBezTo>
                  <a:pt x="24981" y="1537"/>
                  <a:pt x="25071" y="1410"/>
                  <a:pt x="25086" y="1282"/>
                </a:cubicBezTo>
                <a:cubicBezTo>
                  <a:pt x="25094" y="1185"/>
                  <a:pt x="25109" y="1170"/>
                  <a:pt x="25019" y="1117"/>
                </a:cubicBezTo>
                <a:cubicBezTo>
                  <a:pt x="24953" y="1080"/>
                  <a:pt x="24875" y="1063"/>
                  <a:pt x="24799" y="1063"/>
                </a:cubicBezTo>
                <a:cubicBezTo>
                  <a:pt x="24753" y="1063"/>
                  <a:pt x="24708" y="1069"/>
                  <a:pt x="24666" y="1080"/>
                </a:cubicBezTo>
                <a:cubicBezTo>
                  <a:pt x="24494" y="1140"/>
                  <a:pt x="24419" y="1260"/>
                  <a:pt x="24307" y="1380"/>
                </a:cubicBezTo>
                <a:cubicBezTo>
                  <a:pt x="24247" y="1445"/>
                  <a:pt x="24198" y="1486"/>
                  <a:pt x="24120" y="1486"/>
                </a:cubicBezTo>
                <a:cubicBezTo>
                  <a:pt x="24100" y="1486"/>
                  <a:pt x="24077" y="1483"/>
                  <a:pt x="24052" y="1477"/>
                </a:cubicBezTo>
                <a:cubicBezTo>
                  <a:pt x="23917" y="1417"/>
                  <a:pt x="23789" y="1342"/>
                  <a:pt x="23677" y="1245"/>
                </a:cubicBezTo>
                <a:cubicBezTo>
                  <a:pt x="23542" y="1140"/>
                  <a:pt x="23497" y="990"/>
                  <a:pt x="23407" y="855"/>
                </a:cubicBezTo>
                <a:cubicBezTo>
                  <a:pt x="23325" y="705"/>
                  <a:pt x="23212" y="578"/>
                  <a:pt x="23070" y="480"/>
                </a:cubicBezTo>
                <a:cubicBezTo>
                  <a:pt x="22957" y="428"/>
                  <a:pt x="22838" y="375"/>
                  <a:pt x="22718" y="338"/>
                </a:cubicBezTo>
                <a:cubicBezTo>
                  <a:pt x="22560" y="278"/>
                  <a:pt x="22500" y="158"/>
                  <a:pt x="22388" y="23"/>
                </a:cubicBezTo>
                <a:cubicBezTo>
                  <a:pt x="22283" y="218"/>
                  <a:pt x="22245" y="383"/>
                  <a:pt x="22058" y="540"/>
                </a:cubicBezTo>
                <a:cubicBezTo>
                  <a:pt x="22000" y="589"/>
                  <a:pt x="21918" y="646"/>
                  <a:pt x="21848" y="646"/>
                </a:cubicBezTo>
                <a:cubicBezTo>
                  <a:pt x="21801" y="646"/>
                  <a:pt x="21760" y="620"/>
                  <a:pt x="21736" y="548"/>
                </a:cubicBezTo>
                <a:cubicBezTo>
                  <a:pt x="21511" y="967"/>
                  <a:pt x="21136" y="1282"/>
                  <a:pt x="20687" y="1432"/>
                </a:cubicBezTo>
                <a:cubicBezTo>
                  <a:pt x="20544" y="1484"/>
                  <a:pt x="20282" y="1537"/>
                  <a:pt x="20184" y="1657"/>
                </a:cubicBezTo>
                <a:cubicBezTo>
                  <a:pt x="20094" y="1777"/>
                  <a:pt x="20072" y="2062"/>
                  <a:pt x="20034" y="2189"/>
                </a:cubicBezTo>
                <a:cubicBezTo>
                  <a:pt x="20012" y="2316"/>
                  <a:pt x="19960" y="2429"/>
                  <a:pt x="19877" y="2526"/>
                </a:cubicBezTo>
                <a:cubicBezTo>
                  <a:pt x="19682" y="2729"/>
                  <a:pt x="19292" y="2631"/>
                  <a:pt x="19038" y="2684"/>
                </a:cubicBezTo>
                <a:cubicBezTo>
                  <a:pt x="18775" y="2744"/>
                  <a:pt x="18536" y="2886"/>
                  <a:pt x="18356" y="3088"/>
                </a:cubicBezTo>
                <a:cubicBezTo>
                  <a:pt x="18221" y="3246"/>
                  <a:pt x="18138" y="3426"/>
                  <a:pt x="17958" y="3538"/>
                </a:cubicBezTo>
                <a:cubicBezTo>
                  <a:pt x="17868" y="3598"/>
                  <a:pt x="17764" y="3635"/>
                  <a:pt x="17674" y="3688"/>
                </a:cubicBezTo>
                <a:cubicBezTo>
                  <a:pt x="17531" y="3763"/>
                  <a:pt x="17321" y="3823"/>
                  <a:pt x="17201" y="3920"/>
                </a:cubicBezTo>
                <a:cubicBezTo>
                  <a:pt x="17111" y="4010"/>
                  <a:pt x="17044" y="4115"/>
                  <a:pt x="17007" y="4235"/>
                </a:cubicBezTo>
                <a:cubicBezTo>
                  <a:pt x="16924" y="4407"/>
                  <a:pt x="16872" y="4737"/>
                  <a:pt x="16677" y="4812"/>
                </a:cubicBezTo>
                <a:cubicBezTo>
                  <a:pt x="16572" y="4850"/>
                  <a:pt x="16564" y="4812"/>
                  <a:pt x="16474" y="4917"/>
                </a:cubicBezTo>
                <a:cubicBezTo>
                  <a:pt x="16437" y="4977"/>
                  <a:pt x="16392" y="5030"/>
                  <a:pt x="16347" y="5082"/>
                </a:cubicBezTo>
                <a:cubicBezTo>
                  <a:pt x="16325" y="5104"/>
                  <a:pt x="16295" y="5119"/>
                  <a:pt x="16257" y="5127"/>
                </a:cubicBezTo>
                <a:cubicBezTo>
                  <a:pt x="16205" y="5149"/>
                  <a:pt x="16190" y="5127"/>
                  <a:pt x="16130" y="5172"/>
                </a:cubicBezTo>
                <a:cubicBezTo>
                  <a:pt x="16070" y="5224"/>
                  <a:pt x="16025" y="5284"/>
                  <a:pt x="15995" y="5344"/>
                </a:cubicBezTo>
                <a:cubicBezTo>
                  <a:pt x="15867" y="5532"/>
                  <a:pt x="15770" y="5682"/>
                  <a:pt x="15538" y="5734"/>
                </a:cubicBezTo>
                <a:cubicBezTo>
                  <a:pt x="15506" y="5739"/>
                  <a:pt x="15474" y="5745"/>
                  <a:pt x="15442" y="5745"/>
                </a:cubicBezTo>
                <a:cubicBezTo>
                  <a:pt x="15429" y="5745"/>
                  <a:pt x="15416" y="5744"/>
                  <a:pt x="15403" y="5742"/>
                </a:cubicBezTo>
                <a:cubicBezTo>
                  <a:pt x="15385" y="5740"/>
                  <a:pt x="15366" y="5739"/>
                  <a:pt x="15349" y="5739"/>
                </a:cubicBezTo>
                <a:cubicBezTo>
                  <a:pt x="15300" y="5739"/>
                  <a:pt x="15252" y="5746"/>
                  <a:pt x="15208" y="5757"/>
                </a:cubicBezTo>
                <a:cubicBezTo>
                  <a:pt x="15103" y="5816"/>
                  <a:pt x="15110" y="6071"/>
                  <a:pt x="15020" y="6154"/>
                </a:cubicBezTo>
                <a:cubicBezTo>
                  <a:pt x="14996" y="6175"/>
                  <a:pt x="14973" y="6184"/>
                  <a:pt x="14951" y="6184"/>
                </a:cubicBezTo>
                <a:cubicBezTo>
                  <a:pt x="14863" y="6184"/>
                  <a:pt x="14788" y="6047"/>
                  <a:pt x="14698" y="6011"/>
                </a:cubicBezTo>
                <a:cubicBezTo>
                  <a:pt x="14623" y="6064"/>
                  <a:pt x="14608" y="6214"/>
                  <a:pt x="14571" y="6289"/>
                </a:cubicBezTo>
                <a:cubicBezTo>
                  <a:pt x="14533" y="6371"/>
                  <a:pt x="14488" y="6446"/>
                  <a:pt x="14436" y="6514"/>
                </a:cubicBezTo>
                <a:cubicBezTo>
                  <a:pt x="14368" y="6506"/>
                  <a:pt x="14308" y="6469"/>
                  <a:pt x="14271" y="6409"/>
                </a:cubicBezTo>
                <a:cubicBezTo>
                  <a:pt x="14173" y="6266"/>
                  <a:pt x="14188" y="6086"/>
                  <a:pt x="14121" y="5936"/>
                </a:cubicBezTo>
                <a:cubicBezTo>
                  <a:pt x="14061" y="5809"/>
                  <a:pt x="13964" y="5704"/>
                  <a:pt x="13836" y="5644"/>
                </a:cubicBezTo>
                <a:cubicBezTo>
                  <a:pt x="13807" y="5633"/>
                  <a:pt x="13779" y="5629"/>
                  <a:pt x="13752" y="5629"/>
                </a:cubicBezTo>
                <a:cubicBezTo>
                  <a:pt x="13670" y="5629"/>
                  <a:pt x="13595" y="5668"/>
                  <a:pt x="13499" y="5674"/>
                </a:cubicBezTo>
                <a:cubicBezTo>
                  <a:pt x="13349" y="5674"/>
                  <a:pt x="13274" y="5652"/>
                  <a:pt x="13207" y="5517"/>
                </a:cubicBezTo>
                <a:cubicBezTo>
                  <a:pt x="13164" y="5424"/>
                  <a:pt x="13135" y="5185"/>
                  <a:pt x="13011" y="5185"/>
                </a:cubicBezTo>
                <a:cubicBezTo>
                  <a:pt x="13004" y="5185"/>
                  <a:pt x="12997" y="5185"/>
                  <a:pt x="12989" y="5187"/>
                </a:cubicBezTo>
                <a:cubicBezTo>
                  <a:pt x="12902" y="5214"/>
                  <a:pt x="12839" y="5366"/>
                  <a:pt x="12720" y="5366"/>
                </a:cubicBezTo>
                <a:cubicBezTo>
                  <a:pt x="12705" y="5366"/>
                  <a:pt x="12690" y="5364"/>
                  <a:pt x="12675" y="5359"/>
                </a:cubicBezTo>
                <a:cubicBezTo>
                  <a:pt x="12592" y="5337"/>
                  <a:pt x="12517" y="5172"/>
                  <a:pt x="12480" y="5097"/>
                </a:cubicBezTo>
                <a:cubicBezTo>
                  <a:pt x="12427" y="4992"/>
                  <a:pt x="12360" y="4722"/>
                  <a:pt x="12255" y="4640"/>
                </a:cubicBezTo>
                <a:cubicBezTo>
                  <a:pt x="12225" y="4623"/>
                  <a:pt x="12189" y="4613"/>
                  <a:pt x="12152" y="4613"/>
                </a:cubicBezTo>
                <a:cubicBezTo>
                  <a:pt x="12123" y="4613"/>
                  <a:pt x="12094" y="4619"/>
                  <a:pt x="12067" y="4632"/>
                </a:cubicBezTo>
                <a:cubicBezTo>
                  <a:pt x="12037" y="4646"/>
                  <a:pt x="12004" y="4653"/>
                  <a:pt x="11971" y="4653"/>
                </a:cubicBezTo>
                <a:cubicBezTo>
                  <a:pt x="11930" y="4653"/>
                  <a:pt x="11891" y="4642"/>
                  <a:pt x="11858" y="4617"/>
                </a:cubicBezTo>
                <a:cubicBezTo>
                  <a:pt x="11648" y="4475"/>
                  <a:pt x="11520" y="4093"/>
                  <a:pt x="11385" y="3875"/>
                </a:cubicBezTo>
                <a:cubicBezTo>
                  <a:pt x="11318" y="3755"/>
                  <a:pt x="11250" y="3643"/>
                  <a:pt x="11168" y="3531"/>
                </a:cubicBezTo>
                <a:cubicBezTo>
                  <a:pt x="11093" y="3426"/>
                  <a:pt x="11056" y="3276"/>
                  <a:pt x="10943" y="3208"/>
                </a:cubicBezTo>
                <a:cubicBezTo>
                  <a:pt x="10810" y="3300"/>
                  <a:pt x="10755" y="3351"/>
                  <a:pt x="10595" y="3351"/>
                </a:cubicBezTo>
                <a:cubicBezTo>
                  <a:pt x="10584" y="3351"/>
                  <a:pt x="10573" y="3351"/>
                  <a:pt x="10561" y="3351"/>
                </a:cubicBezTo>
                <a:cubicBezTo>
                  <a:pt x="10396" y="3343"/>
                  <a:pt x="10261" y="3246"/>
                  <a:pt x="10096" y="3238"/>
                </a:cubicBezTo>
                <a:cubicBezTo>
                  <a:pt x="10092" y="3238"/>
                  <a:pt x="10088" y="3238"/>
                  <a:pt x="10083" y="3238"/>
                </a:cubicBezTo>
                <a:cubicBezTo>
                  <a:pt x="9905" y="3238"/>
                  <a:pt x="9815" y="3390"/>
                  <a:pt x="9662" y="3448"/>
                </a:cubicBezTo>
                <a:cubicBezTo>
                  <a:pt x="9542" y="3493"/>
                  <a:pt x="9452" y="3493"/>
                  <a:pt x="9377" y="3620"/>
                </a:cubicBezTo>
                <a:cubicBezTo>
                  <a:pt x="9322" y="3718"/>
                  <a:pt x="9277" y="3835"/>
                  <a:pt x="9169" y="3835"/>
                </a:cubicBezTo>
                <a:cubicBezTo>
                  <a:pt x="9145" y="3835"/>
                  <a:pt x="9117" y="3829"/>
                  <a:pt x="9084" y="3815"/>
                </a:cubicBezTo>
                <a:cubicBezTo>
                  <a:pt x="8897" y="3740"/>
                  <a:pt x="8860" y="3441"/>
                  <a:pt x="8657" y="3396"/>
                </a:cubicBezTo>
                <a:cubicBezTo>
                  <a:pt x="8639" y="3399"/>
                  <a:pt x="8620" y="3401"/>
                  <a:pt x="8601" y="3401"/>
                </a:cubicBezTo>
                <a:cubicBezTo>
                  <a:pt x="8582" y="3401"/>
                  <a:pt x="8564" y="3399"/>
                  <a:pt x="8545" y="3396"/>
                </a:cubicBezTo>
                <a:cubicBezTo>
                  <a:pt x="8492" y="3373"/>
                  <a:pt x="8440" y="3336"/>
                  <a:pt x="8402" y="3291"/>
                </a:cubicBezTo>
                <a:cubicBezTo>
                  <a:pt x="8290" y="3216"/>
                  <a:pt x="8193" y="3111"/>
                  <a:pt x="8110" y="2998"/>
                </a:cubicBezTo>
                <a:cubicBezTo>
                  <a:pt x="7990" y="2796"/>
                  <a:pt x="7968" y="2549"/>
                  <a:pt x="7833" y="2339"/>
                </a:cubicBezTo>
                <a:cubicBezTo>
                  <a:pt x="7773" y="2249"/>
                  <a:pt x="7698" y="2181"/>
                  <a:pt x="7608" y="2122"/>
                </a:cubicBezTo>
                <a:cubicBezTo>
                  <a:pt x="7518" y="2047"/>
                  <a:pt x="7458" y="1942"/>
                  <a:pt x="7368" y="1867"/>
                </a:cubicBezTo>
                <a:cubicBezTo>
                  <a:pt x="7307" y="1812"/>
                  <a:pt x="7268" y="1786"/>
                  <a:pt x="7230" y="1786"/>
                </a:cubicBezTo>
                <a:cubicBezTo>
                  <a:pt x="7189" y="1786"/>
                  <a:pt x="7149" y="1816"/>
                  <a:pt x="7083" y="1874"/>
                </a:cubicBezTo>
                <a:cubicBezTo>
                  <a:pt x="6992" y="1957"/>
                  <a:pt x="6926" y="2024"/>
                  <a:pt x="6865" y="2024"/>
                </a:cubicBezTo>
                <a:cubicBezTo>
                  <a:pt x="6816" y="2024"/>
                  <a:pt x="6770" y="1980"/>
                  <a:pt x="6716" y="1867"/>
                </a:cubicBezTo>
                <a:cubicBezTo>
                  <a:pt x="6656" y="1732"/>
                  <a:pt x="6581" y="1507"/>
                  <a:pt x="6461" y="1402"/>
                </a:cubicBezTo>
                <a:cubicBezTo>
                  <a:pt x="6410" y="1362"/>
                  <a:pt x="6392" y="1344"/>
                  <a:pt x="6373" y="1344"/>
                </a:cubicBezTo>
                <a:cubicBezTo>
                  <a:pt x="6356" y="1344"/>
                  <a:pt x="6339" y="1359"/>
                  <a:pt x="6296" y="1387"/>
                </a:cubicBezTo>
                <a:cubicBezTo>
                  <a:pt x="6206" y="1447"/>
                  <a:pt x="6139" y="1574"/>
                  <a:pt x="6072" y="1657"/>
                </a:cubicBezTo>
                <a:cubicBezTo>
                  <a:pt x="5982" y="1769"/>
                  <a:pt x="5877" y="1844"/>
                  <a:pt x="5787" y="1949"/>
                </a:cubicBezTo>
                <a:cubicBezTo>
                  <a:pt x="5749" y="2009"/>
                  <a:pt x="5712" y="2069"/>
                  <a:pt x="5667" y="2122"/>
                </a:cubicBezTo>
                <a:cubicBezTo>
                  <a:pt x="5622" y="2166"/>
                  <a:pt x="5554" y="2189"/>
                  <a:pt x="5502" y="2241"/>
                </a:cubicBezTo>
                <a:cubicBezTo>
                  <a:pt x="5457" y="2286"/>
                  <a:pt x="5397" y="2354"/>
                  <a:pt x="5337" y="2406"/>
                </a:cubicBezTo>
                <a:cubicBezTo>
                  <a:pt x="5232" y="2504"/>
                  <a:pt x="5090" y="2549"/>
                  <a:pt x="4985" y="2646"/>
                </a:cubicBezTo>
                <a:cubicBezTo>
                  <a:pt x="4895" y="2721"/>
                  <a:pt x="4842" y="2826"/>
                  <a:pt x="4835" y="2946"/>
                </a:cubicBezTo>
                <a:cubicBezTo>
                  <a:pt x="4827" y="3096"/>
                  <a:pt x="4985" y="3306"/>
                  <a:pt x="4917" y="3448"/>
                </a:cubicBezTo>
                <a:cubicBezTo>
                  <a:pt x="4715" y="3463"/>
                  <a:pt x="4513" y="3591"/>
                  <a:pt x="4333" y="3658"/>
                </a:cubicBezTo>
                <a:cubicBezTo>
                  <a:pt x="4018" y="3785"/>
                  <a:pt x="3771" y="4033"/>
                  <a:pt x="3651" y="4355"/>
                </a:cubicBezTo>
                <a:cubicBezTo>
                  <a:pt x="3606" y="4475"/>
                  <a:pt x="3591" y="4580"/>
                  <a:pt x="3486" y="4670"/>
                </a:cubicBezTo>
                <a:cubicBezTo>
                  <a:pt x="3418" y="4737"/>
                  <a:pt x="3336" y="4737"/>
                  <a:pt x="3261" y="4775"/>
                </a:cubicBezTo>
                <a:cubicBezTo>
                  <a:pt x="3134" y="4842"/>
                  <a:pt x="3006" y="4992"/>
                  <a:pt x="2864" y="5037"/>
                </a:cubicBezTo>
                <a:cubicBezTo>
                  <a:pt x="2830" y="5045"/>
                  <a:pt x="2794" y="5048"/>
                  <a:pt x="2759" y="5048"/>
                </a:cubicBezTo>
                <a:cubicBezTo>
                  <a:pt x="2723" y="5048"/>
                  <a:pt x="2688" y="5045"/>
                  <a:pt x="2654" y="5037"/>
                </a:cubicBezTo>
                <a:cubicBezTo>
                  <a:pt x="2594" y="5030"/>
                  <a:pt x="2541" y="5030"/>
                  <a:pt x="2481" y="5030"/>
                </a:cubicBezTo>
                <a:cubicBezTo>
                  <a:pt x="2347" y="5045"/>
                  <a:pt x="2302" y="5112"/>
                  <a:pt x="2234" y="5224"/>
                </a:cubicBezTo>
                <a:cubicBezTo>
                  <a:pt x="2182" y="5299"/>
                  <a:pt x="2144" y="5374"/>
                  <a:pt x="2122" y="5464"/>
                </a:cubicBezTo>
                <a:cubicBezTo>
                  <a:pt x="2099" y="5539"/>
                  <a:pt x="2077" y="5614"/>
                  <a:pt x="2062" y="5689"/>
                </a:cubicBezTo>
                <a:cubicBezTo>
                  <a:pt x="2030" y="5732"/>
                  <a:pt x="2002" y="5749"/>
                  <a:pt x="1974" y="5749"/>
                </a:cubicBezTo>
                <a:cubicBezTo>
                  <a:pt x="1930" y="5749"/>
                  <a:pt x="1888" y="5705"/>
                  <a:pt x="1837" y="5659"/>
                </a:cubicBezTo>
                <a:cubicBezTo>
                  <a:pt x="1792" y="5607"/>
                  <a:pt x="1724" y="5577"/>
                  <a:pt x="1657" y="5569"/>
                </a:cubicBezTo>
                <a:cubicBezTo>
                  <a:pt x="1447" y="5577"/>
                  <a:pt x="1245" y="5974"/>
                  <a:pt x="1162" y="6131"/>
                </a:cubicBezTo>
                <a:cubicBezTo>
                  <a:pt x="953" y="6071"/>
                  <a:pt x="840" y="5772"/>
                  <a:pt x="630" y="5734"/>
                </a:cubicBezTo>
                <a:cubicBezTo>
                  <a:pt x="609" y="5730"/>
                  <a:pt x="591" y="5728"/>
                  <a:pt x="575" y="5728"/>
                </a:cubicBezTo>
                <a:cubicBezTo>
                  <a:pt x="496" y="5728"/>
                  <a:pt x="472" y="5776"/>
                  <a:pt x="390" y="5876"/>
                </a:cubicBezTo>
                <a:cubicBezTo>
                  <a:pt x="255" y="6041"/>
                  <a:pt x="128" y="6214"/>
                  <a:pt x="16" y="6394"/>
                </a:cubicBezTo>
                <a:lnTo>
                  <a:pt x="1" y="6424"/>
                </a:lnTo>
                <a:lnTo>
                  <a:pt x="1" y="14795"/>
                </a:lnTo>
                <a:cubicBezTo>
                  <a:pt x="398" y="14780"/>
                  <a:pt x="803" y="14743"/>
                  <a:pt x="1200" y="14743"/>
                </a:cubicBezTo>
                <a:lnTo>
                  <a:pt x="1709" y="14743"/>
                </a:lnTo>
                <a:cubicBezTo>
                  <a:pt x="2242" y="14743"/>
                  <a:pt x="2781" y="14743"/>
                  <a:pt x="3313" y="14765"/>
                </a:cubicBezTo>
                <a:cubicBezTo>
                  <a:pt x="3853" y="14788"/>
                  <a:pt x="4393" y="14840"/>
                  <a:pt x="4925" y="14923"/>
                </a:cubicBezTo>
                <a:cubicBezTo>
                  <a:pt x="5547" y="15020"/>
                  <a:pt x="6169" y="15080"/>
                  <a:pt x="6784" y="15170"/>
                </a:cubicBezTo>
                <a:cubicBezTo>
                  <a:pt x="7406" y="15267"/>
                  <a:pt x="8020" y="15417"/>
                  <a:pt x="8650" y="15485"/>
                </a:cubicBezTo>
                <a:cubicBezTo>
                  <a:pt x="9347" y="15567"/>
                  <a:pt x="10036" y="15672"/>
                  <a:pt x="10733" y="15747"/>
                </a:cubicBezTo>
                <a:cubicBezTo>
                  <a:pt x="11310" y="15815"/>
                  <a:pt x="11903" y="15890"/>
                  <a:pt x="12487" y="15905"/>
                </a:cubicBezTo>
                <a:cubicBezTo>
                  <a:pt x="12600" y="15907"/>
                  <a:pt x="12712" y="15908"/>
                  <a:pt x="12824" y="15908"/>
                </a:cubicBezTo>
                <a:cubicBezTo>
                  <a:pt x="13049" y="15908"/>
                  <a:pt x="13274" y="15905"/>
                  <a:pt x="13499" y="15905"/>
                </a:cubicBezTo>
                <a:lnTo>
                  <a:pt x="14144" y="15905"/>
                </a:lnTo>
                <a:cubicBezTo>
                  <a:pt x="14766" y="15905"/>
                  <a:pt x="15365" y="15905"/>
                  <a:pt x="15972" y="15732"/>
                </a:cubicBezTo>
                <a:cubicBezTo>
                  <a:pt x="16377" y="15620"/>
                  <a:pt x="16819" y="15515"/>
                  <a:pt x="17194" y="15335"/>
                </a:cubicBezTo>
                <a:cubicBezTo>
                  <a:pt x="17246" y="15305"/>
                  <a:pt x="17299" y="15275"/>
                  <a:pt x="17344" y="15238"/>
                </a:cubicBezTo>
                <a:cubicBezTo>
                  <a:pt x="17614" y="15238"/>
                  <a:pt x="17883" y="15238"/>
                  <a:pt x="18146" y="15223"/>
                </a:cubicBezTo>
                <a:cubicBezTo>
                  <a:pt x="19225" y="15163"/>
                  <a:pt x="20304" y="15133"/>
                  <a:pt x="21384" y="15095"/>
                </a:cubicBezTo>
                <a:cubicBezTo>
                  <a:pt x="22808" y="15043"/>
                  <a:pt x="24239" y="14975"/>
                  <a:pt x="25656" y="14825"/>
                </a:cubicBezTo>
                <a:cubicBezTo>
                  <a:pt x="26319" y="14758"/>
                  <a:pt x="26980" y="14737"/>
                  <a:pt x="27642" y="14737"/>
                </a:cubicBezTo>
                <a:cubicBezTo>
                  <a:pt x="28303" y="14737"/>
                  <a:pt x="28965" y="14758"/>
                  <a:pt x="29628" y="14773"/>
                </a:cubicBezTo>
                <a:cubicBezTo>
                  <a:pt x="30031" y="14784"/>
                  <a:pt x="30433" y="14819"/>
                  <a:pt x="30833" y="14819"/>
                </a:cubicBezTo>
                <a:cubicBezTo>
                  <a:pt x="30976" y="14819"/>
                  <a:pt x="31119" y="14815"/>
                  <a:pt x="31262" y="14803"/>
                </a:cubicBezTo>
                <a:cubicBezTo>
                  <a:pt x="31607" y="14780"/>
                  <a:pt x="31951" y="14750"/>
                  <a:pt x="32296" y="14735"/>
                </a:cubicBezTo>
                <a:cubicBezTo>
                  <a:pt x="32296" y="14885"/>
                  <a:pt x="32319" y="15058"/>
                  <a:pt x="32409" y="15148"/>
                </a:cubicBezTo>
                <a:cubicBezTo>
                  <a:pt x="32476" y="15193"/>
                  <a:pt x="32551" y="15215"/>
                  <a:pt x="32626" y="15223"/>
                </a:cubicBezTo>
                <a:cubicBezTo>
                  <a:pt x="33016" y="15297"/>
                  <a:pt x="33405" y="15342"/>
                  <a:pt x="33795" y="15342"/>
                </a:cubicBezTo>
                <a:cubicBezTo>
                  <a:pt x="34170" y="15342"/>
                  <a:pt x="34537" y="15290"/>
                  <a:pt x="34904" y="15282"/>
                </a:cubicBezTo>
                <a:cubicBezTo>
                  <a:pt x="35027" y="15280"/>
                  <a:pt x="35148" y="15279"/>
                  <a:pt x="35269" y="15279"/>
                </a:cubicBezTo>
                <a:cubicBezTo>
                  <a:pt x="35511" y="15279"/>
                  <a:pt x="35751" y="15282"/>
                  <a:pt x="35991" y="15282"/>
                </a:cubicBezTo>
                <a:cubicBezTo>
                  <a:pt x="36463" y="15282"/>
                  <a:pt x="36928" y="15275"/>
                  <a:pt x="37400" y="15245"/>
                </a:cubicBezTo>
                <a:cubicBezTo>
                  <a:pt x="37790" y="15223"/>
                  <a:pt x="38180" y="15215"/>
                  <a:pt x="38569" y="15185"/>
                </a:cubicBezTo>
                <a:cubicBezTo>
                  <a:pt x="38997" y="15148"/>
                  <a:pt x="39424" y="15080"/>
                  <a:pt x="39858" y="15043"/>
                </a:cubicBezTo>
                <a:cubicBezTo>
                  <a:pt x="40286" y="15005"/>
                  <a:pt x="40728" y="15020"/>
                  <a:pt x="41155" y="15005"/>
                </a:cubicBezTo>
                <a:cubicBezTo>
                  <a:pt x="41492" y="14992"/>
                  <a:pt x="41822" y="14974"/>
                  <a:pt x="42157" y="14974"/>
                </a:cubicBezTo>
                <a:cubicBezTo>
                  <a:pt x="42210" y="14974"/>
                  <a:pt x="42264" y="14974"/>
                  <a:pt x="42317" y="14975"/>
                </a:cubicBezTo>
                <a:cubicBezTo>
                  <a:pt x="42954" y="14983"/>
                  <a:pt x="43591" y="15035"/>
                  <a:pt x="44220" y="15125"/>
                </a:cubicBezTo>
                <a:cubicBezTo>
                  <a:pt x="44783" y="15215"/>
                  <a:pt x="45345" y="15290"/>
                  <a:pt x="45922" y="15342"/>
                </a:cubicBezTo>
                <a:cubicBezTo>
                  <a:pt x="46619" y="15402"/>
                  <a:pt x="47323" y="15380"/>
                  <a:pt x="48028" y="15402"/>
                </a:cubicBezTo>
                <a:cubicBezTo>
                  <a:pt x="49010" y="15432"/>
                  <a:pt x="50007" y="15417"/>
                  <a:pt x="50988" y="15470"/>
                </a:cubicBezTo>
                <a:cubicBezTo>
                  <a:pt x="51672" y="15510"/>
                  <a:pt x="52349" y="15602"/>
                  <a:pt x="53031" y="15602"/>
                </a:cubicBezTo>
                <a:cubicBezTo>
                  <a:pt x="53119" y="15602"/>
                  <a:pt x="53208" y="15601"/>
                  <a:pt x="53297" y="15597"/>
                </a:cubicBezTo>
                <a:cubicBezTo>
                  <a:pt x="53477" y="15590"/>
                  <a:pt x="53649" y="15582"/>
                  <a:pt x="53829" y="15567"/>
                </a:cubicBezTo>
                <a:cubicBezTo>
                  <a:pt x="53896" y="15560"/>
                  <a:pt x="54106" y="15552"/>
                  <a:pt x="54174" y="15470"/>
                </a:cubicBezTo>
                <a:cubicBezTo>
                  <a:pt x="54264" y="15342"/>
                  <a:pt x="54114" y="15215"/>
                  <a:pt x="54046" y="15110"/>
                </a:cubicBezTo>
                <a:cubicBezTo>
                  <a:pt x="53994" y="15020"/>
                  <a:pt x="53956" y="14908"/>
                  <a:pt x="53941" y="14803"/>
                </a:cubicBezTo>
                <a:lnTo>
                  <a:pt x="53941" y="14803"/>
                </a:lnTo>
                <a:cubicBezTo>
                  <a:pt x="54533" y="14885"/>
                  <a:pt x="55126" y="14945"/>
                  <a:pt x="55710" y="15035"/>
                </a:cubicBezTo>
                <a:cubicBezTo>
                  <a:pt x="56332" y="15133"/>
                  <a:pt x="56947" y="15275"/>
                  <a:pt x="57569" y="15350"/>
                </a:cubicBezTo>
                <a:cubicBezTo>
                  <a:pt x="58266" y="15425"/>
                  <a:pt x="58963" y="15537"/>
                  <a:pt x="59660" y="15612"/>
                </a:cubicBezTo>
                <a:cubicBezTo>
                  <a:pt x="60237" y="15672"/>
                  <a:pt x="60829" y="15747"/>
                  <a:pt x="61414" y="15762"/>
                </a:cubicBezTo>
                <a:lnTo>
                  <a:pt x="61676" y="15762"/>
                </a:lnTo>
                <a:lnTo>
                  <a:pt x="61676" y="5232"/>
                </a:lnTo>
                <a:cubicBezTo>
                  <a:pt x="61665" y="5236"/>
                  <a:pt x="61654" y="5238"/>
                  <a:pt x="61642" y="5238"/>
                </a:cubicBezTo>
                <a:cubicBezTo>
                  <a:pt x="61631" y="5238"/>
                  <a:pt x="61620" y="5236"/>
                  <a:pt x="61609" y="5232"/>
                </a:cubicBezTo>
                <a:cubicBezTo>
                  <a:pt x="61519" y="5209"/>
                  <a:pt x="61451" y="5045"/>
                  <a:pt x="61406" y="4970"/>
                </a:cubicBezTo>
                <a:cubicBezTo>
                  <a:pt x="61354" y="4865"/>
                  <a:pt x="61294" y="4595"/>
                  <a:pt x="61189" y="4512"/>
                </a:cubicBezTo>
                <a:cubicBezTo>
                  <a:pt x="61157" y="4493"/>
                  <a:pt x="61124" y="4483"/>
                  <a:pt x="61090" y="4483"/>
                </a:cubicBezTo>
                <a:cubicBezTo>
                  <a:pt x="61060" y="4483"/>
                  <a:pt x="61030" y="4491"/>
                  <a:pt x="61002" y="4505"/>
                </a:cubicBezTo>
                <a:cubicBezTo>
                  <a:pt x="60968" y="4518"/>
                  <a:pt x="60934" y="4526"/>
                  <a:pt x="60901" y="4526"/>
                </a:cubicBezTo>
                <a:cubicBezTo>
                  <a:pt x="60861" y="4526"/>
                  <a:pt x="60821" y="4515"/>
                  <a:pt x="60784" y="4490"/>
                </a:cubicBezTo>
                <a:cubicBezTo>
                  <a:pt x="60574" y="4340"/>
                  <a:pt x="60447" y="3965"/>
                  <a:pt x="60319" y="3748"/>
                </a:cubicBezTo>
                <a:cubicBezTo>
                  <a:pt x="60252" y="3628"/>
                  <a:pt x="60177" y="3516"/>
                  <a:pt x="60102" y="3403"/>
                </a:cubicBezTo>
                <a:cubicBezTo>
                  <a:pt x="60027" y="3298"/>
                  <a:pt x="59990" y="3148"/>
                  <a:pt x="59877" y="3081"/>
                </a:cubicBezTo>
                <a:cubicBezTo>
                  <a:pt x="59744" y="3172"/>
                  <a:pt x="59683" y="3224"/>
                  <a:pt x="59528" y="3224"/>
                </a:cubicBezTo>
                <a:cubicBezTo>
                  <a:pt x="59517" y="3224"/>
                  <a:pt x="59506" y="3224"/>
                  <a:pt x="59495" y="3223"/>
                </a:cubicBezTo>
                <a:cubicBezTo>
                  <a:pt x="59323" y="3216"/>
                  <a:pt x="59195" y="3118"/>
                  <a:pt x="59023" y="3111"/>
                </a:cubicBezTo>
                <a:cubicBezTo>
                  <a:pt x="59019" y="3111"/>
                  <a:pt x="59014" y="3111"/>
                  <a:pt x="59010" y="3111"/>
                </a:cubicBezTo>
                <a:cubicBezTo>
                  <a:pt x="58832" y="3111"/>
                  <a:pt x="58749" y="3262"/>
                  <a:pt x="58588" y="3321"/>
                </a:cubicBezTo>
                <a:cubicBezTo>
                  <a:pt x="58468" y="3366"/>
                  <a:pt x="58386" y="3366"/>
                  <a:pt x="58311" y="3486"/>
                </a:cubicBezTo>
                <a:cubicBezTo>
                  <a:pt x="58250" y="3589"/>
                  <a:pt x="58204" y="3708"/>
                  <a:pt x="58096" y="3708"/>
                </a:cubicBezTo>
                <a:cubicBezTo>
                  <a:pt x="58071" y="3708"/>
                  <a:pt x="58043" y="3702"/>
                  <a:pt x="58011" y="3688"/>
                </a:cubicBezTo>
                <a:cubicBezTo>
                  <a:pt x="57824" y="3613"/>
                  <a:pt x="57794" y="3313"/>
                  <a:pt x="57591" y="3268"/>
                </a:cubicBezTo>
                <a:cubicBezTo>
                  <a:pt x="57573" y="3272"/>
                  <a:pt x="57554" y="3274"/>
                  <a:pt x="57535" y="3274"/>
                </a:cubicBezTo>
                <a:cubicBezTo>
                  <a:pt x="57516" y="3274"/>
                  <a:pt x="57498" y="3272"/>
                  <a:pt x="57479" y="3268"/>
                </a:cubicBezTo>
                <a:cubicBezTo>
                  <a:pt x="57419" y="3246"/>
                  <a:pt x="57374" y="3208"/>
                  <a:pt x="57329" y="3163"/>
                </a:cubicBezTo>
                <a:cubicBezTo>
                  <a:pt x="57217" y="3088"/>
                  <a:pt x="57119" y="2983"/>
                  <a:pt x="57044" y="2871"/>
                </a:cubicBezTo>
                <a:cubicBezTo>
                  <a:pt x="56917" y="2669"/>
                  <a:pt x="56894" y="2421"/>
                  <a:pt x="56759" y="2211"/>
                </a:cubicBezTo>
                <a:cubicBezTo>
                  <a:pt x="56699" y="2122"/>
                  <a:pt x="56625" y="2054"/>
                  <a:pt x="56542" y="1994"/>
                </a:cubicBezTo>
                <a:cubicBezTo>
                  <a:pt x="56445" y="1919"/>
                  <a:pt x="56385" y="1814"/>
                  <a:pt x="56295" y="1732"/>
                </a:cubicBezTo>
                <a:cubicBezTo>
                  <a:pt x="56236" y="1683"/>
                  <a:pt x="56197" y="1660"/>
                  <a:pt x="56161" y="1660"/>
                </a:cubicBezTo>
                <a:cubicBezTo>
                  <a:pt x="56120" y="1660"/>
                  <a:pt x="56082" y="1691"/>
                  <a:pt x="56017" y="1747"/>
                </a:cubicBezTo>
                <a:cubicBezTo>
                  <a:pt x="55921" y="1826"/>
                  <a:pt x="55853" y="1894"/>
                  <a:pt x="55792" y="1894"/>
                </a:cubicBezTo>
                <a:cubicBezTo>
                  <a:pt x="55744" y="1894"/>
                  <a:pt x="55700" y="1852"/>
                  <a:pt x="55650" y="1739"/>
                </a:cubicBezTo>
                <a:cubicBezTo>
                  <a:pt x="55590" y="1604"/>
                  <a:pt x="55508" y="1380"/>
                  <a:pt x="55388" y="1275"/>
                </a:cubicBezTo>
                <a:cubicBezTo>
                  <a:pt x="55340" y="1235"/>
                  <a:pt x="55322" y="1216"/>
                  <a:pt x="55302" y="1216"/>
                </a:cubicBezTo>
                <a:cubicBezTo>
                  <a:pt x="55285" y="1216"/>
                  <a:pt x="55265" y="1231"/>
                  <a:pt x="55223" y="1260"/>
                </a:cubicBezTo>
                <a:cubicBezTo>
                  <a:pt x="55141" y="1335"/>
                  <a:pt x="55058" y="1432"/>
                  <a:pt x="54998" y="1529"/>
                </a:cubicBezTo>
                <a:cubicBezTo>
                  <a:pt x="54916" y="1634"/>
                  <a:pt x="54803" y="1717"/>
                  <a:pt x="54721" y="1822"/>
                </a:cubicBezTo>
                <a:cubicBezTo>
                  <a:pt x="54683" y="1882"/>
                  <a:pt x="54638" y="1942"/>
                  <a:pt x="54593" y="1994"/>
                </a:cubicBezTo>
                <a:cubicBezTo>
                  <a:pt x="54548" y="2039"/>
                  <a:pt x="54481" y="2062"/>
                  <a:pt x="54436" y="2107"/>
                </a:cubicBezTo>
                <a:cubicBezTo>
                  <a:pt x="54384" y="2159"/>
                  <a:pt x="54331" y="2226"/>
                  <a:pt x="54271" y="2279"/>
                </a:cubicBezTo>
                <a:cubicBezTo>
                  <a:pt x="54159" y="2376"/>
                  <a:pt x="54016" y="2421"/>
                  <a:pt x="53911" y="2519"/>
                </a:cubicBezTo>
                <a:cubicBezTo>
                  <a:pt x="53829" y="2594"/>
                  <a:pt x="53776" y="2699"/>
                  <a:pt x="53761" y="2819"/>
                </a:cubicBezTo>
                <a:cubicBezTo>
                  <a:pt x="53761" y="2968"/>
                  <a:pt x="53911" y="3171"/>
                  <a:pt x="53844" y="3321"/>
                </a:cubicBezTo>
                <a:cubicBezTo>
                  <a:pt x="53649" y="3336"/>
                  <a:pt x="53439" y="3463"/>
                  <a:pt x="53259" y="3531"/>
                </a:cubicBezTo>
                <a:cubicBezTo>
                  <a:pt x="52952" y="3658"/>
                  <a:pt x="52705" y="3905"/>
                  <a:pt x="52585" y="4220"/>
                </a:cubicBezTo>
                <a:cubicBezTo>
                  <a:pt x="52555" y="4318"/>
                  <a:pt x="52517" y="4400"/>
                  <a:pt x="52472" y="4482"/>
                </a:cubicBezTo>
                <a:cubicBezTo>
                  <a:pt x="52465" y="4482"/>
                  <a:pt x="52465" y="4475"/>
                  <a:pt x="52457" y="4467"/>
                </a:cubicBezTo>
                <a:cubicBezTo>
                  <a:pt x="52248" y="4168"/>
                  <a:pt x="51963" y="3800"/>
                  <a:pt x="51618" y="3643"/>
                </a:cubicBezTo>
                <a:cubicBezTo>
                  <a:pt x="51511" y="3593"/>
                  <a:pt x="51392" y="3573"/>
                  <a:pt x="51270" y="3573"/>
                </a:cubicBezTo>
                <a:cubicBezTo>
                  <a:pt x="51119" y="3573"/>
                  <a:pt x="50964" y="3605"/>
                  <a:pt x="50831" y="3650"/>
                </a:cubicBezTo>
                <a:cubicBezTo>
                  <a:pt x="50663" y="3698"/>
                  <a:pt x="50433" y="3799"/>
                  <a:pt x="50236" y="3799"/>
                </a:cubicBezTo>
                <a:cubicBezTo>
                  <a:pt x="50187" y="3799"/>
                  <a:pt x="50140" y="3793"/>
                  <a:pt x="50096" y="3778"/>
                </a:cubicBezTo>
                <a:cubicBezTo>
                  <a:pt x="49774" y="3665"/>
                  <a:pt x="49527" y="3328"/>
                  <a:pt x="49265" y="3126"/>
                </a:cubicBezTo>
                <a:cubicBezTo>
                  <a:pt x="49077" y="2976"/>
                  <a:pt x="48875" y="2849"/>
                  <a:pt x="48650" y="2744"/>
                </a:cubicBezTo>
                <a:cubicBezTo>
                  <a:pt x="48610" y="2728"/>
                  <a:pt x="48587" y="2720"/>
                  <a:pt x="48569" y="2720"/>
                </a:cubicBezTo>
                <a:cubicBezTo>
                  <a:pt x="48535" y="2720"/>
                  <a:pt x="48515" y="2745"/>
                  <a:pt x="48433" y="2789"/>
                </a:cubicBezTo>
                <a:cubicBezTo>
                  <a:pt x="48393" y="2811"/>
                  <a:pt x="48309" y="2856"/>
                  <a:pt x="48245" y="2856"/>
                </a:cubicBezTo>
                <a:cubicBezTo>
                  <a:pt x="48225" y="2856"/>
                  <a:pt x="48207" y="2852"/>
                  <a:pt x="48193" y="2841"/>
                </a:cubicBezTo>
                <a:cubicBezTo>
                  <a:pt x="48155" y="2811"/>
                  <a:pt x="48148" y="2684"/>
                  <a:pt x="48133" y="2639"/>
                </a:cubicBezTo>
                <a:cubicBezTo>
                  <a:pt x="48095" y="2519"/>
                  <a:pt x="48043" y="2406"/>
                  <a:pt x="47968" y="2309"/>
                </a:cubicBezTo>
                <a:cubicBezTo>
                  <a:pt x="47887" y="2179"/>
                  <a:pt x="47853" y="2116"/>
                  <a:pt x="47769" y="2116"/>
                </a:cubicBezTo>
                <a:cubicBezTo>
                  <a:pt x="47737" y="2116"/>
                  <a:pt x="47698" y="2125"/>
                  <a:pt x="47646" y="2144"/>
                </a:cubicBezTo>
                <a:cubicBezTo>
                  <a:pt x="47551" y="2188"/>
                  <a:pt x="47451" y="2206"/>
                  <a:pt x="47346" y="2206"/>
                </a:cubicBezTo>
                <a:cubicBezTo>
                  <a:pt x="47326" y="2206"/>
                  <a:pt x="47306" y="2205"/>
                  <a:pt x="47286" y="2204"/>
                </a:cubicBezTo>
                <a:cubicBezTo>
                  <a:pt x="47061" y="2159"/>
                  <a:pt x="46941" y="1934"/>
                  <a:pt x="46784" y="1784"/>
                </a:cubicBezTo>
                <a:cubicBezTo>
                  <a:pt x="46701" y="1702"/>
                  <a:pt x="46604" y="1642"/>
                  <a:pt x="46491" y="1597"/>
                </a:cubicBezTo>
                <a:cubicBezTo>
                  <a:pt x="46424" y="1582"/>
                  <a:pt x="46349" y="1559"/>
                  <a:pt x="46282" y="1529"/>
                </a:cubicBezTo>
                <a:cubicBezTo>
                  <a:pt x="46214" y="1492"/>
                  <a:pt x="46162" y="1447"/>
                  <a:pt x="46124" y="1387"/>
                </a:cubicBezTo>
                <a:cubicBezTo>
                  <a:pt x="46064" y="1305"/>
                  <a:pt x="46034" y="1147"/>
                  <a:pt x="45937" y="1110"/>
                </a:cubicBezTo>
                <a:cubicBezTo>
                  <a:pt x="45896" y="1097"/>
                  <a:pt x="45852" y="1092"/>
                  <a:pt x="45807" y="1092"/>
                </a:cubicBezTo>
                <a:cubicBezTo>
                  <a:pt x="45771" y="1092"/>
                  <a:pt x="45734" y="1095"/>
                  <a:pt x="45697" y="1102"/>
                </a:cubicBezTo>
                <a:cubicBezTo>
                  <a:pt x="45626" y="1112"/>
                  <a:pt x="45565" y="1153"/>
                  <a:pt x="45506" y="1153"/>
                </a:cubicBezTo>
                <a:cubicBezTo>
                  <a:pt x="45477" y="1153"/>
                  <a:pt x="45449" y="1144"/>
                  <a:pt x="45420" y="1117"/>
                </a:cubicBezTo>
                <a:cubicBezTo>
                  <a:pt x="45270" y="975"/>
                  <a:pt x="45300" y="653"/>
                  <a:pt x="45075" y="563"/>
                </a:cubicBezTo>
                <a:cubicBezTo>
                  <a:pt x="45048" y="555"/>
                  <a:pt x="45022" y="552"/>
                  <a:pt x="44996" y="552"/>
                </a:cubicBezTo>
                <a:cubicBezTo>
                  <a:pt x="44940" y="552"/>
                  <a:pt x="44886" y="567"/>
                  <a:pt x="44835" y="593"/>
                </a:cubicBezTo>
                <a:cubicBezTo>
                  <a:pt x="44775" y="615"/>
                  <a:pt x="44715" y="630"/>
                  <a:pt x="44648" y="630"/>
                </a:cubicBezTo>
                <a:cubicBezTo>
                  <a:pt x="44505" y="630"/>
                  <a:pt x="44445" y="540"/>
                  <a:pt x="44333" y="458"/>
                </a:cubicBezTo>
                <a:cubicBezTo>
                  <a:pt x="44221" y="361"/>
                  <a:pt x="44085" y="313"/>
                  <a:pt x="43946" y="313"/>
                </a:cubicBezTo>
                <a:cubicBezTo>
                  <a:pt x="43880" y="313"/>
                  <a:pt x="43813" y="324"/>
                  <a:pt x="43748" y="345"/>
                </a:cubicBezTo>
                <a:cubicBezTo>
                  <a:pt x="43666" y="368"/>
                  <a:pt x="43561" y="390"/>
                  <a:pt x="43486" y="420"/>
                </a:cubicBezTo>
                <a:cubicBezTo>
                  <a:pt x="43411" y="450"/>
                  <a:pt x="43396" y="435"/>
                  <a:pt x="43366" y="518"/>
                </a:cubicBezTo>
                <a:cubicBezTo>
                  <a:pt x="43360" y="519"/>
                  <a:pt x="43353" y="520"/>
                  <a:pt x="43346" y="520"/>
                </a:cubicBezTo>
                <a:cubicBezTo>
                  <a:pt x="43238" y="520"/>
                  <a:pt x="43062" y="365"/>
                  <a:pt x="42991" y="315"/>
                </a:cubicBezTo>
                <a:cubicBezTo>
                  <a:pt x="42894" y="248"/>
                  <a:pt x="42804" y="173"/>
                  <a:pt x="42699" y="105"/>
                </a:cubicBezTo>
                <a:cubicBezTo>
                  <a:pt x="42662" y="75"/>
                  <a:pt x="42617" y="38"/>
                  <a:pt x="42579"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379" name="Google Shape;379;p22"/>
          <p:cNvPicPr preferRelativeResize="0"/>
          <p:nvPr/>
        </p:nvPicPr>
        <p:blipFill>
          <a:blip r:embed="rId2">
            <a:alphaModFix/>
          </a:blip>
          <a:stretch>
            <a:fillRect/>
          </a:stretch>
        </p:blipFill>
        <p:spPr>
          <a:xfrm>
            <a:off x="-582432" y="3587667"/>
            <a:ext cx="7013901" cy="2950135"/>
          </a:xfrm>
          <a:prstGeom prst="rect">
            <a:avLst/>
          </a:prstGeom>
          <a:noFill/>
          <a:ln>
            <a:noFill/>
          </a:ln>
        </p:spPr>
      </p:pic>
      <p:sp>
        <p:nvSpPr>
          <p:cNvPr id="380" name="Google Shape;380;p22"/>
          <p:cNvSpPr/>
          <p:nvPr/>
        </p:nvSpPr>
        <p:spPr>
          <a:xfrm flipH="1">
            <a:off x="5493383" y="3053170"/>
            <a:ext cx="6797511" cy="3804817"/>
          </a:xfrm>
          <a:custGeom>
            <a:avLst/>
            <a:gdLst/>
            <a:ahLst/>
            <a:cxnLst/>
            <a:rect l="l" t="t" r="r" b="b"/>
            <a:pathLst>
              <a:path w="56414" h="31577" extrusionOk="0">
                <a:moveTo>
                  <a:pt x="19208" y="0"/>
                </a:moveTo>
                <a:cubicBezTo>
                  <a:pt x="18972" y="0"/>
                  <a:pt x="18744" y="82"/>
                  <a:pt x="18565" y="240"/>
                </a:cubicBezTo>
                <a:cubicBezTo>
                  <a:pt x="18175" y="593"/>
                  <a:pt x="18505" y="1027"/>
                  <a:pt x="18235" y="1320"/>
                </a:cubicBezTo>
                <a:cubicBezTo>
                  <a:pt x="17973" y="1612"/>
                  <a:pt x="16151" y="2436"/>
                  <a:pt x="16062" y="2819"/>
                </a:cubicBezTo>
                <a:cubicBezTo>
                  <a:pt x="15984" y="3154"/>
                  <a:pt x="15645" y="3523"/>
                  <a:pt x="15495" y="3523"/>
                </a:cubicBezTo>
                <a:cubicBezTo>
                  <a:pt x="15471" y="3523"/>
                  <a:pt x="15452" y="3514"/>
                  <a:pt x="15439" y="3493"/>
                </a:cubicBezTo>
                <a:cubicBezTo>
                  <a:pt x="15350" y="3351"/>
                  <a:pt x="15499" y="2234"/>
                  <a:pt x="15170" y="2152"/>
                </a:cubicBezTo>
                <a:cubicBezTo>
                  <a:pt x="15092" y="2130"/>
                  <a:pt x="15012" y="2120"/>
                  <a:pt x="14930" y="2120"/>
                </a:cubicBezTo>
                <a:cubicBezTo>
                  <a:pt x="14668" y="2120"/>
                  <a:pt x="14390" y="2224"/>
                  <a:pt x="14098" y="2384"/>
                </a:cubicBezTo>
                <a:cubicBezTo>
                  <a:pt x="13729" y="2576"/>
                  <a:pt x="13440" y="3063"/>
                  <a:pt x="13258" y="3063"/>
                </a:cubicBezTo>
                <a:cubicBezTo>
                  <a:pt x="13248" y="3063"/>
                  <a:pt x="13238" y="3062"/>
                  <a:pt x="13228" y="3058"/>
                </a:cubicBezTo>
                <a:cubicBezTo>
                  <a:pt x="13194" y="3047"/>
                  <a:pt x="13155" y="3039"/>
                  <a:pt x="13113" y="3039"/>
                </a:cubicBezTo>
                <a:cubicBezTo>
                  <a:pt x="12941" y="3039"/>
                  <a:pt x="12715" y="3157"/>
                  <a:pt x="12546" y="3553"/>
                </a:cubicBezTo>
                <a:cubicBezTo>
                  <a:pt x="12337" y="4055"/>
                  <a:pt x="12007" y="6484"/>
                  <a:pt x="11804" y="6753"/>
                </a:cubicBezTo>
                <a:cubicBezTo>
                  <a:pt x="11595" y="7023"/>
                  <a:pt x="11145" y="6776"/>
                  <a:pt x="10995" y="7188"/>
                </a:cubicBezTo>
                <a:cubicBezTo>
                  <a:pt x="10853" y="7593"/>
                  <a:pt x="10463" y="7953"/>
                  <a:pt x="10073" y="8267"/>
                </a:cubicBezTo>
                <a:cubicBezTo>
                  <a:pt x="9691" y="8590"/>
                  <a:pt x="9001" y="10583"/>
                  <a:pt x="8732" y="11198"/>
                </a:cubicBezTo>
                <a:cubicBezTo>
                  <a:pt x="8469" y="11812"/>
                  <a:pt x="7450" y="12135"/>
                  <a:pt x="6948" y="12749"/>
                </a:cubicBezTo>
                <a:cubicBezTo>
                  <a:pt x="6670" y="13084"/>
                  <a:pt x="6535" y="13177"/>
                  <a:pt x="6420" y="13177"/>
                </a:cubicBezTo>
                <a:cubicBezTo>
                  <a:pt x="6325" y="13177"/>
                  <a:pt x="6245" y="13112"/>
                  <a:pt x="6108" y="13072"/>
                </a:cubicBezTo>
                <a:cubicBezTo>
                  <a:pt x="6094" y="13067"/>
                  <a:pt x="6080" y="13065"/>
                  <a:pt x="6067" y="13065"/>
                </a:cubicBezTo>
                <a:cubicBezTo>
                  <a:pt x="5796" y="13065"/>
                  <a:pt x="5590" y="13888"/>
                  <a:pt x="5276" y="14473"/>
                </a:cubicBezTo>
                <a:cubicBezTo>
                  <a:pt x="4958" y="15067"/>
                  <a:pt x="4779" y="15471"/>
                  <a:pt x="4342" y="15471"/>
                </a:cubicBezTo>
                <a:cubicBezTo>
                  <a:pt x="4327" y="15471"/>
                  <a:pt x="4311" y="15471"/>
                  <a:pt x="4295" y="15470"/>
                </a:cubicBezTo>
                <a:cubicBezTo>
                  <a:pt x="4280" y="15469"/>
                  <a:pt x="4267" y="15469"/>
                  <a:pt x="4253" y="15469"/>
                </a:cubicBezTo>
                <a:cubicBezTo>
                  <a:pt x="3818" y="15469"/>
                  <a:pt x="3852" y="15946"/>
                  <a:pt x="3103" y="17059"/>
                </a:cubicBezTo>
                <a:cubicBezTo>
                  <a:pt x="2496" y="17951"/>
                  <a:pt x="742" y="18498"/>
                  <a:pt x="0" y="18700"/>
                </a:cubicBezTo>
                <a:lnTo>
                  <a:pt x="0" y="31576"/>
                </a:lnTo>
                <a:lnTo>
                  <a:pt x="56414" y="31576"/>
                </a:lnTo>
                <a:lnTo>
                  <a:pt x="56414" y="19779"/>
                </a:lnTo>
                <a:cubicBezTo>
                  <a:pt x="56122" y="19645"/>
                  <a:pt x="44767" y="14466"/>
                  <a:pt x="44557" y="13379"/>
                </a:cubicBezTo>
                <a:cubicBezTo>
                  <a:pt x="44347" y="12300"/>
                  <a:pt x="44025" y="11295"/>
                  <a:pt x="43605" y="10726"/>
                </a:cubicBezTo>
                <a:cubicBezTo>
                  <a:pt x="43178" y="10149"/>
                  <a:pt x="42593" y="8642"/>
                  <a:pt x="41694" y="7915"/>
                </a:cubicBezTo>
                <a:cubicBezTo>
                  <a:pt x="40795" y="7188"/>
                  <a:pt x="40847" y="6559"/>
                  <a:pt x="40637" y="5832"/>
                </a:cubicBezTo>
                <a:cubicBezTo>
                  <a:pt x="40420" y="5105"/>
                  <a:pt x="39416" y="4265"/>
                  <a:pt x="39258" y="3853"/>
                </a:cubicBezTo>
                <a:cubicBezTo>
                  <a:pt x="39180" y="3643"/>
                  <a:pt x="38889" y="3538"/>
                  <a:pt x="38571" y="3538"/>
                </a:cubicBezTo>
                <a:cubicBezTo>
                  <a:pt x="38254" y="3538"/>
                  <a:pt x="37909" y="3643"/>
                  <a:pt x="37722" y="3853"/>
                </a:cubicBezTo>
                <a:cubicBezTo>
                  <a:pt x="37355" y="4265"/>
                  <a:pt x="36508" y="4475"/>
                  <a:pt x="36238" y="5254"/>
                </a:cubicBezTo>
                <a:cubicBezTo>
                  <a:pt x="35975" y="6034"/>
                  <a:pt x="35713" y="6139"/>
                  <a:pt x="35548" y="6746"/>
                </a:cubicBezTo>
                <a:cubicBezTo>
                  <a:pt x="35391" y="7345"/>
                  <a:pt x="33907" y="8117"/>
                  <a:pt x="33907" y="8117"/>
                </a:cubicBezTo>
                <a:cubicBezTo>
                  <a:pt x="33907" y="8117"/>
                  <a:pt x="32454" y="6745"/>
                  <a:pt x="31501" y="6745"/>
                </a:cubicBezTo>
                <a:cubicBezTo>
                  <a:pt x="31491" y="6745"/>
                  <a:pt x="31481" y="6746"/>
                  <a:pt x="31471" y="6746"/>
                </a:cubicBezTo>
                <a:cubicBezTo>
                  <a:pt x="30519" y="6776"/>
                  <a:pt x="29935" y="7181"/>
                  <a:pt x="29935" y="7181"/>
                </a:cubicBezTo>
                <a:lnTo>
                  <a:pt x="29140" y="6124"/>
                </a:lnTo>
                <a:lnTo>
                  <a:pt x="29050" y="5659"/>
                </a:lnTo>
                <a:cubicBezTo>
                  <a:pt x="28981" y="5295"/>
                  <a:pt x="28863" y="5194"/>
                  <a:pt x="28607" y="5194"/>
                </a:cubicBezTo>
                <a:cubicBezTo>
                  <a:pt x="28530" y="5194"/>
                  <a:pt x="28442" y="5203"/>
                  <a:pt x="28338" y="5217"/>
                </a:cubicBezTo>
                <a:cubicBezTo>
                  <a:pt x="28310" y="5221"/>
                  <a:pt x="28283" y="5222"/>
                  <a:pt x="28257" y="5222"/>
                </a:cubicBezTo>
                <a:cubicBezTo>
                  <a:pt x="27863" y="5222"/>
                  <a:pt x="27675" y="4822"/>
                  <a:pt x="27619" y="4632"/>
                </a:cubicBezTo>
                <a:cubicBezTo>
                  <a:pt x="27566" y="4422"/>
                  <a:pt x="26997" y="4370"/>
                  <a:pt x="26907" y="4123"/>
                </a:cubicBezTo>
                <a:cubicBezTo>
                  <a:pt x="26862" y="3995"/>
                  <a:pt x="26719" y="3995"/>
                  <a:pt x="26554" y="3995"/>
                </a:cubicBezTo>
                <a:cubicBezTo>
                  <a:pt x="26382" y="3995"/>
                  <a:pt x="26232" y="3995"/>
                  <a:pt x="26105" y="3898"/>
                </a:cubicBezTo>
                <a:cubicBezTo>
                  <a:pt x="25853" y="3709"/>
                  <a:pt x="25758" y="3520"/>
                  <a:pt x="25411" y="3520"/>
                </a:cubicBezTo>
                <a:cubicBezTo>
                  <a:pt x="25386" y="3520"/>
                  <a:pt x="25360" y="3521"/>
                  <a:pt x="25333" y="3523"/>
                </a:cubicBezTo>
                <a:cubicBezTo>
                  <a:pt x="25320" y="3524"/>
                  <a:pt x="25308" y="3524"/>
                  <a:pt x="25296" y="3524"/>
                </a:cubicBezTo>
                <a:cubicBezTo>
                  <a:pt x="24913" y="3524"/>
                  <a:pt x="24908" y="3068"/>
                  <a:pt x="24763" y="2669"/>
                </a:cubicBezTo>
                <a:cubicBezTo>
                  <a:pt x="24613" y="2264"/>
                  <a:pt x="23991" y="2204"/>
                  <a:pt x="23541" y="1912"/>
                </a:cubicBezTo>
                <a:cubicBezTo>
                  <a:pt x="23456" y="1852"/>
                  <a:pt x="23358" y="1821"/>
                  <a:pt x="23260" y="1821"/>
                </a:cubicBezTo>
                <a:cubicBezTo>
                  <a:pt x="23185" y="1821"/>
                  <a:pt x="23110" y="1839"/>
                  <a:pt x="23039" y="1874"/>
                </a:cubicBezTo>
                <a:cubicBezTo>
                  <a:pt x="22971" y="1905"/>
                  <a:pt x="22912" y="1934"/>
                  <a:pt x="22864" y="1934"/>
                </a:cubicBezTo>
                <a:cubicBezTo>
                  <a:pt x="22806" y="1934"/>
                  <a:pt x="22764" y="1892"/>
                  <a:pt x="22739" y="1762"/>
                </a:cubicBezTo>
                <a:cubicBezTo>
                  <a:pt x="22650" y="1320"/>
                  <a:pt x="22290" y="1320"/>
                  <a:pt x="21818" y="1267"/>
                </a:cubicBezTo>
                <a:cubicBezTo>
                  <a:pt x="21338" y="1207"/>
                  <a:pt x="21338" y="885"/>
                  <a:pt x="21008" y="855"/>
                </a:cubicBezTo>
                <a:cubicBezTo>
                  <a:pt x="20686" y="825"/>
                  <a:pt x="20686" y="533"/>
                  <a:pt x="20116" y="240"/>
                </a:cubicBezTo>
                <a:cubicBezTo>
                  <a:pt x="19846" y="90"/>
                  <a:pt x="19547" y="8"/>
                  <a:pt x="19239" y="1"/>
                </a:cubicBezTo>
                <a:cubicBezTo>
                  <a:pt x="19229" y="0"/>
                  <a:pt x="19219" y="0"/>
                  <a:pt x="19208"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22"/>
          <p:cNvSpPr/>
          <p:nvPr/>
        </p:nvSpPr>
        <p:spPr>
          <a:xfrm flipH="1">
            <a:off x="9366646" y="3859403"/>
            <a:ext cx="1844151" cy="1472911"/>
          </a:xfrm>
          <a:custGeom>
            <a:avLst/>
            <a:gdLst/>
            <a:ahLst/>
            <a:cxnLst/>
            <a:rect l="l" t="t" r="r" b="b"/>
            <a:pathLst>
              <a:path w="15305" h="12224" extrusionOk="0">
                <a:moveTo>
                  <a:pt x="8762" y="0"/>
                </a:moveTo>
                <a:cubicBezTo>
                  <a:pt x="8455" y="0"/>
                  <a:pt x="7907" y="1064"/>
                  <a:pt x="7360" y="1312"/>
                </a:cubicBezTo>
                <a:cubicBezTo>
                  <a:pt x="7286" y="1345"/>
                  <a:pt x="7224" y="1361"/>
                  <a:pt x="7171" y="1361"/>
                </a:cubicBezTo>
                <a:cubicBezTo>
                  <a:pt x="6729" y="1361"/>
                  <a:pt x="6929" y="314"/>
                  <a:pt x="6461" y="247"/>
                </a:cubicBezTo>
                <a:cubicBezTo>
                  <a:pt x="6452" y="246"/>
                  <a:pt x="6443" y="245"/>
                  <a:pt x="6434" y="245"/>
                </a:cubicBezTo>
                <a:cubicBezTo>
                  <a:pt x="6177" y="245"/>
                  <a:pt x="5863" y="752"/>
                  <a:pt x="5487" y="1252"/>
                </a:cubicBezTo>
                <a:cubicBezTo>
                  <a:pt x="5117" y="1754"/>
                  <a:pt x="4682" y="2257"/>
                  <a:pt x="4188" y="2257"/>
                </a:cubicBezTo>
                <a:cubicBezTo>
                  <a:pt x="4151" y="2257"/>
                  <a:pt x="4115" y="2254"/>
                  <a:pt x="4078" y="2248"/>
                </a:cubicBezTo>
                <a:cubicBezTo>
                  <a:pt x="4040" y="2243"/>
                  <a:pt x="4002" y="2240"/>
                  <a:pt x="3963" y="2240"/>
                </a:cubicBezTo>
                <a:cubicBezTo>
                  <a:pt x="2934" y="2240"/>
                  <a:pt x="1767" y="4155"/>
                  <a:pt x="900" y="6258"/>
                </a:cubicBezTo>
                <a:cubicBezTo>
                  <a:pt x="0" y="8447"/>
                  <a:pt x="263" y="8911"/>
                  <a:pt x="263" y="8911"/>
                </a:cubicBezTo>
                <a:cubicBezTo>
                  <a:pt x="46" y="9999"/>
                  <a:pt x="155" y="10366"/>
                  <a:pt x="419" y="10366"/>
                </a:cubicBezTo>
                <a:cubicBezTo>
                  <a:pt x="693" y="10366"/>
                  <a:pt x="1135" y="9968"/>
                  <a:pt x="1552" y="9571"/>
                </a:cubicBezTo>
                <a:cubicBezTo>
                  <a:pt x="1978" y="9174"/>
                  <a:pt x="2376" y="8773"/>
                  <a:pt x="2554" y="8773"/>
                </a:cubicBezTo>
                <a:cubicBezTo>
                  <a:pt x="2602" y="8773"/>
                  <a:pt x="2633" y="8802"/>
                  <a:pt x="2646" y="8866"/>
                </a:cubicBezTo>
                <a:cubicBezTo>
                  <a:pt x="2751" y="9389"/>
                  <a:pt x="2833" y="10520"/>
                  <a:pt x="3514" y="10520"/>
                </a:cubicBezTo>
                <a:cubicBezTo>
                  <a:pt x="3849" y="10520"/>
                  <a:pt x="4329" y="10245"/>
                  <a:pt x="5029" y="9489"/>
                </a:cubicBezTo>
                <a:cubicBezTo>
                  <a:pt x="5904" y="8546"/>
                  <a:pt x="6651" y="8160"/>
                  <a:pt x="7243" y="8160"/>
                </a:cubicBezTo>
                <a:cubicBezTo>
                  <a:pt x="8085" y="8160"/>
                  <a:pt x="8612" y="8943"/>
                  <a:pt x="8739" y="10013"/>
                </a:cubicBezTo>
                <a:cubicBezTo>
                  <a:pt x="8895" y="11360"/>
                  <a:pt x="9107" y="12224"/>
                  <a:pt x="10282" y="12224"/>
                </a:cubicBezTo>
                <a:cubicBezTo>
                  <a:pt x="10695" y="12224"/>
                  <a:pt x="11227" y="12117"/>
                  <a:pt x="11917" y="11887"/>
                </a:cubicBezTo>
                <a:cubicBezTo>
                  <a:pt x="14563" y="11002"/>
                  <a:pt x="15305" y="6206"/>
                  <a:pt x="14938" y="5224"/>
                </a:cubicBezTo>
                <a:cubicBezTo>
                  <a:pt x="14858" y="5017"/>
                  <a:pt x="14760" y="4942"/>
                  <a:pt x="14646" y="4942"/>
                </a:cubicBezTo>
                <a:cubicBezTo>
                  <a:pt x="14490" y="4942"/>
                  <a:pt x="14305" y="5081"/>
                  <a:pt x="14098" y="5224"/>
                </a:cubicBezTo>
                <a:cubicBezTo>
                  <a:pt x="13900" y="5359"/>
                  <a:pt x="13671" y="5501"/>
                  <a:pt x="13433" y="5501"/>
                </a:cubicBezTo>
                <a:cubicBezTo>
                  <a:pt x="13248" y="5501"/>
                  <a:pt x="13056" y="5414"/>
                  <a:pt x="12869" y="5171"/>
                </a:cubicBezTo>
                <a:cubicBezTo>
                  <a:pt x="12518" y="4718"/>
                  <a:pt x="12032" y="4488"/>
                  <a:pt x="11485" y="4488"/>
                </a:cubicBezTo>
                <a:cubicBezTo>
                  <a:pt x="10710" y="4488"/>
                  <a:pt x="9816" y="4950"/>
                  <a:pt x="9017" y="5898"/>
                </a:cubicBezTo>
                <a:cubicBezTo>
                  <a:pt x="8568" y="6431"/>
                  <a:pt x="7975" y="6634"/>
                  <a:pt x="7388" y="6634"/>
                </a:cubicBezTo>
                <a:cubicBezTo>
                  <a:pt x="6197" y="6634"/>
                  <a:pt x="5029" y="5799"/>
                  <a:pt x="5134" y="5171"/>
                </a:cubicBezTo>
                <a:cubicBezTo>
                  <a:pt x="5292" y="4227"/>
                  <a:pt x="6094" y="2983"/>
                  <a:pt x="6933" y="2668"/>
                </a:cubicBezTo>
                <a:cubicBezTo>
                  <a:pt x="6999" y="2644"/>
                  <a:pt x="7062" y="2633"/>
                  <a:pt x="7123" y="2633"/>
                </a:cubicBezTo>
                <a:cubicBezTo>
                  <a:pt x="7478" y="2633"/>
                  <a:pt x="7750" y="3011"/>
                  <a:pt x="7967" y="3395"/>
                </a:cubicBezTo>
                <a:cubicBezTo>
                  <a:pt x="8191" y="3778"/>
                  <a:pt x="8360" y="4161"/>
                  <a:pt x="8506" y="4161"/>
                </a:cubicBezTo>
                <a:cubicBezTo>
                  <a:pt x="8511" y="4161"/>
                  <a:pt x="8517" y="4161"/>
                  <a:pt x="8522" y="4160"/>
                </a:cubicBezTo>
                <a:cubicBezTo>
                  <a:pt x="8844" y="4085"/>
                  <a:pt x="9159" y="1102"/>
                  <a:pt x="8949" y="247"/>
                </a:cubicBezTo>
                <a:cubicBezTo>
                  <a:pt x="8904" y="67"/>
                  <a:pt x="8837" y="0"/>
                  <a:pt x="8762"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 name="Google Shape;382;p22"/>
          <p:cNvSpPr/>
          <p:nvPr/>
        </p:nvSpPr>
        <p:spPr>
          <a:xfrm flipH="1">
            <a:off x="5960002" y="4592901"/>
            <a:ext cx="3125365" cy="1677860"/>
          </a:xfrm>
          <a:custGeom>
            <a:avLst/>
            <a:gdLst/>
            <a:ahLst/>
            <a:cxnLst/>
            <a:rect l="l" t="t" r="r" b="b"/>
            <a:pathLst>
              <a:path w="30310" h="16272" extrusionOk="0">
                <a:moveTo>
                  <a:pt x="10103" y="0"/>
                </a:moveTo>
                <a:cubicBezTo>
                  <a:pt x="9444" y="0"/>
                  <a:pt x="8709" y="660"/>
                  <a:pt x="8709" y="660"/>
                </a:cubicBezTo>
                <a:cubicBezTo>
                  <a:pt x="8709" y="660"/>
                  <a:pt x="10088" y="1717"/>
                  <a:pt x="10740" y="2601"/>
                </a:cubicBezTo>
                <a:cubicBezTo>
                  <a:pt x="11392" y="3485"/>
                  <a:pt x="11827" y="5606"/>
                  <a:pt x="11827" y="5606"/>
                </a:cubicBezTo>
                <a:cubicBezTo>
                  <a:pt x="11827" y="5606"/>
                  <a:pt x="10988" y="4932"/>
                  <a:pt x="9841" y="4100"/>
                </a:cubicBezTo>
                <a:cubicBezTo>
                  <a:pt x="8702" y="3268"/>
                  <a:pt x="6258" y="3853"/>
                  <a:pt x="4625" y="3388"/>
                </a:cubicBezTo>
                <a:cubicBezTo>
                  <a:pt x="2991" y="2916"/>
                  <a:pt x="2773" y="2084"/>
                  <a:pt x="0" y="1252"/>
                </a:cubicBezTo>
                <a:lnTo>
                  <a:pt x="0" y="1252"/>
                </a:lnTo>
                <a:cubicBezTo>
                  <a:pt x="0" y="1252"/>
                  <a:pt x="383" y="2189"/>
                  <a:pt x="1739" y="3178"/>
                </a:cubicBezTo>
                <a:cubicBezTo>
                  <a:pt x="3103" y="4167"/>
                  <a:pt x="3598" y="5869"/>
                  <a:pt x="4527" y="6641"/>
                </a:cubicBezTo>
                <a:cubicBezTo>
                  <a:pt x="5449" y="7420"/>
                  <a:pt x="6214" y="8514"/>
                  <a:pt x="5554" y="9197"/>
                </a:cubicBezTo>
                <a:cubicBezTo>
                  <a:pt x="4902" y="9871"/>
                  <a:pt x="4467" y="9819"/>
                  <a:pt x="4415" y="11228"/>
                </a:cubicBezTo>
                <a:cubicBezTo>
                  <a:pt x="4371" y="12384"/>
                  <a:pt x="4400" y="13157"/>
                  <a:pt x="3860" y="13157"/>
                </a:cubicBezTo>
                <a:cubicBezTo>
                  <a:pt x="3745" y="13157"/>
                  <a:pt x="3605" y="13122"/>
                  <a:pt x="3433" y="13049"/>
                </a:cubicBezTo>
                <a:cubicBezTo>
                  <a:pt x="3330" y="13005"/>
                  <a:pt x="3226" y="12985"/>
                  <a:pt x="3124" y="12985"/>
                </a:cubicBezTo>
                <a:cubicBezTo>
                  <a:pt x="2256" y="12985"/>
                  <a:pt x="1459" y="14405"/>
                  <a:pt x="1694" y="14405"/>
                </a:cubicBezTo>
                <a:cubicBezTo>
                  <a:pt x="1912" y="14405"/>
                  <a:pt x="2560" y="13761"/>
                  <a:pt x="3172" y="13761"/>
                </a:cubicBezTo>
                <a:cubicBezTo>
                  <a:pt x="3318" y="13761"/>
                  <a:pt x="3462" y="13797"/>
                  <a:pt x="3598" y="13888"/>
                </a:cubicBezTo>
                <a:cubicBezTo>
                  <a:pt x="3898" y="14086"/>
                  <a:pt x="4277" y="14209"/>
                  <a:pt x="4642" y="14209"/>
                </a:cubicBezTo>
                <a:cubicBezTo>
                  <a:pt x="5134" y="14209"/>
                  <a:pt x="5599" y="13985"/>
                  <a:pt x="5801" y="13416"/>
                </a:cubicBezTo>
                <a:cubicBezTo>
                  <a:pt x="6154" y="12427"/>
                  <a:pt x="7510" y="13364"/>
                  <a:pt x="8110" y="12322"/>
                </a:cubicBezTo>
                <a:cubicBezTo>
                  <a:pt x="8233" y="12108"/>
                  <a:pt x="8431" y="12020"/>
                  <a:pt x="8663" y="12020"/>
                </a:cubicBezTo>
                <a:cubicBezTo>
                  <a:pt x="9566" y="12020"/>
                  <a:pt x="10990" y="13357"/>
                  <a:pt x="10561" y="13941"/>
                </a:cubicBezTo>
                <a:cubicBezTo>
                  <a:pt x="10013" y="14668"/>
                  <a:pt x="8439" y="15185"/>
                  <a:pt x="9032" y="15605"/>
                </a:cubicBezTo>
                <a:cubicBezTo>
                  <a:pt x="9099" y="15652"/>
                  <a:pt x="9170" y="15673"/>
                  <a:pt x="9243" y="15673"/>
                </a:cubicBezTo>
                <a:cubicBezTo>
                  <a:pt x="9494" y="15673"/>
                  <a:pt x="9774" y="15429"/>
                  <a:pt x="10058" y="15185"/>
                </a:cubicBezTo>
                <a:cubicBezTo>
                  <a:pt x="10348" y="14947"/>
                  <a:pt x="10652" y="14705"/>
                  <a:pt x="10952" y="14705"/>
                </a:cubicBezTo>
                <a:cubicBezTo>
                  <a:pt x="11039" y="14705"/>
                  <a:pt x="11126" y="14725"/>
                  <a:pt x="11213" y="14773"/>
                </a:cubicBezTo>
                <a:cubicBezTo>
                  <a:pt x="11858" y="15124"/>
                  <a:pt x="13968" y="15731"/>
                  <a:pt x="15686" y="15731"/>
                </a:cubicBezTo>
                <a:cubicBezTo>
                  <a:pt x="15983" y="15731"/>
                  <a:pt x="16269" y="15713"/>
                  <a:pt x="16534" y="15672"/>
                </a:cubicBezTo>
                <a:cubicBezTo>
                  <a:pt x="16713" y="15644"/>
                  <a:pt x="16889" y="15632"/>
                  <a:pt x="17062" y="15632"/>
                </a:cubicBezTo>
                <a:cubicBezTo>
                  <a:pt x="17687" y="15632"/>
                  <a:pt x="18268" y="15791"/>
                  <a:pt x="18767" y="15949"/>
                </a:cubicBezTo>
                <a:cubicBezTo>
                  <a:pt x="19266" y="16112"/>
                  <a:pt x="19677" y="16272"/>
                  <a:pt x="19959" y="16272"/>
                </a:cubicBezTo>
                <a:cubicBezTo>
                  <a:pt x="20106" y="16272"/>
                  <a:pt x="20217" y="16229"/>
                  <a:pt x="20289" y="16122"/>
                </a:cubicBezTo>
                <a:cubicBezTo>
                  <a:pt x="20671" y="15552"/>
                  <a:pt x="17681" y="15395"/>
                  <a:pt x="18220" y="14563"/>
                </a:cubicBezTo>
                <a:cubicBezTo>
                  <a:pt x="18474" y="14176"/>
                  <a:pt x="18986" y="14015"/>
                  <a:pt x="19531" y="14015"/>
                </a:cubicBezTo>
                <a:cubicBezTo>
                  <a:pt x="20160" y="14015"/>
                  <a:pt x="20833" y="14230"/>
                  <a:pt x="21211" y="14563"/>
                </a:cubicBezTo>
                <a:cubicBezTo>
                  <a:pt x="21732" y="15018"/>
                  <a:pt x="23065" y="15727"/>
                  <a:pt x="24168" y="15727"/>
                </a:cubicBezTo>
                <a:cubicBezTo>
                  <a:pt x="24571" y="15727"/>
                  <a:pt x="24944" y="15632"/>
                  <a:pt x="25236" y="15395"/>
                </a:cubicBezTo>
                <a:cubicBezTo>
                  <a:pt x="26322" y="14510"/>
                  <a:pt x="29620" y="14563"/>
                  <a:pt x="29965" y="13056"/>
                </a:cubicBezTo>
                <a:cubicBezTo>
                  <a:pt x="30310" y="11542"/>
                  <a:pt x="27574" y="10710"/>
                  <a:pt x="27469" y="10396"/>
                </a:cubicBezTo>
                <a:cubicBezTo>
                  <a:pt x="27357" y="10081"/>
                  <a:pt x="27904" y="9931"/>
                  <a:pt x="25565" y="8837"/>
                </a:cubicBezTo>
                <a:cubicBezTo>
                  <a:pt x="23370" y="7348"/>
                  <a:pt x="24071" y="5867"/>
                  <a:pt x="22544" y="5867"/>
                </a:cubicBezTo>
                <a:cubicBezTo>
                  <a:pt x="22517" y="5867"/>
                  <a:pt x="22490" y="5868"/>
                  <a:pt x="22462" y="5869"/>
                </a:cubicBezTo>
                <a:cubicBezTo>
                  <a:pt x="21809" y="5890"/>
                  <a:pt x="21219" y="5951"/>
                  <a:pt x="20662" y="5951"/>
                </a:cubicBezTo>
                <a:cubicBezTo>
                  <a:pt x="19825" y="5951"/>
                  <a:pt x="19063" y="5812"/>
                  <a:pt x="18280" y="5187"/>
                </a:cubicBezTo>
                <a:cubicBezTo>
                  <a:pt x="16969" y="4145"/>
                  <a:pt x="15560" y="3830"/>
                  <a:pt x="14638" y="2901"/>
                </a:cubicBezTo>
                <a:cubicBezTo>
                  <a:pt x="13781" y="2030"/>
                  <a:pt x="12871" y="796"/>
                  <a:pt x="12224" y="796"/>
                </a:cubicBezTo>
                <a:cubicBezTo>
                  <a:pt x="12175" y="796"/>
                  <a:pt x="12128" y="803"/>
                  <a:pt x="12082" y="817"/>
                </a:cubicBezTo>
                <a:cubicBezTo>
                  <a:pt x="12006" y="842"/>
                  <a:pt x="11933" y="853"/>
                  <a:pt x="11864" y="853"/>
                </a:cubicBezTo>
                <a:cubicBezTo>
                  <a:pt x="11338" y="853"/>
                  <a:pt x="10972" y="223"/>
                  <a:pt x="10343" y="38"/>
                </a:cubicBezTo>
                <a:cubicBezTo>
                  <a:pt x="10268" y="15"/>
                  <a:pt x="10186" y="0"/>
                  <a:pt x="10103"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 name="Google Shape;383;p22"/>
          <p:cNvSpPr/>
          <p:nvPr/>
        </p:nvSpPr>
        <p:spPr>
          <a:xfrm flipH="1">
            <a:off x="6571652" y="1821500"/>
            <a:ext cx="734317" cy="258803"/>
          </a:xfrm>
          <a:custGeom>
            <a:avLst/>
            <a:gdLst/>
            <a:ahLst/>
            <a:cxnLst/>
            <a:rect l="l" t="t" r="r" b="b"/>
            <a:pathLst>
              <a:path w="11064" h="3899" extrusionOk="0">
                <a:moveTo>
                  <a:pt x="1" y="1"/>
                </a:moveTo>
                <a:cubicBezTo>
                  <a:pt x="938" y="495"/>
                  <a:pt x="1860" y="975"/>
                  <a:pt x="2729" y="1507"/>
                </a:cubicBezTo>
                <a:lnTo>
                  <a:pt x="2737" y="1507"/>
                </a:lnTo>
                <a:cubicBezTo>
                  <a:pt x="3164" y="1762"/>
                  <a:pt x="3576" y="2054"/>
                  <a:pt x="3966" y="2369"/>
                </a:cubicBezTo>
                <a:cubicBezTo>
                  <a:pt x="4341" y="2676"/>
                  <a:pt x="4693" y="3014"/>
                  <a:pt x="4910" y="3381"/>
                </a:cubicBezTo>
                <a:lnTo>
                  <a:pt x="5202" y="3898"/>
                </a:lnTo>
                <a:lnTo>
                  <a:pt x="5645" y="3493"/>
                </a:lnTo>
                <a:cubicBezTo>
                  <a:pt x="6012" y="3156"/>
                  <a:pt x="6417" y="2849"/>
                  <a:pt x="6851" y="2586"/>
                </a:cubicBezTo>
                <a:cubicBezTo>
                  <a:pt x="7279" y="2302"/>
                  <a:pt x="7736" y="2054"/>
                  <a:pt x="8193" y="1792"/>
                </a:cubicBezTo>
                <a:cubicBezTo>
                  <a:pt x="9122" y="1282"/>
                  <a:pt x="10082" y="825"/>
                  <a:pt x="11063" y="420"/>
                </a:cubicBezTo>
                <a:lnTo>
                  <a:pt x="11063" y="420"/>
                </a:lnTo>
                <a:cubicBezTo>
                  <a:pt x="10516" y="428"/>
                  <a:pt x="9969" y="495"/>
                  <a:pt x="9437" y="623"/>
                </a:cubicBezTo>
                <a:cubicBezTo>
                  <a:pt x="8905" y="750"/>
                  <a:pt x="8380" y="915"/>
                  <a:pt x="7871" y="1110"/>
                </a:cubicBezTo>
                <a:cubicBezTo>
                  <a:pt x="7361" y="1305"/>
                  <a:pt x="6859" y="1545"/>
                  <a:pt x="6372" y="1807"/>
                </a:cubicBezTo>
                <a:cubicBezTo>
                  <a:pt x="6034" y="2002"/>
                  <a:pt x="5705" y="2219"/>
                  <a:pt x="5397" y="2452"/>
                </a:cubicBezTo>
                <a:cubicBezTo>
                  <a:pt x="5135" y="2152"/>
                  <a:pt x="4835" y="1882"/>
                  <a:pt x="4505" y="1657"/>
                </a:cubicBezTo>
                <a:cubicBezTo>
                  <a:pt x="4063" y="1335"/>
                  <a:pt x="3584" y="1065"/>
                  <a:pt x="3074" y="855"/>
                </a:cubicBezTo>
                <a:cubicBezTo>
                  <a:pt x="2587" y="638"/>
                  <a:pt x="2085" y="450"/>
                  <a:pt x="1567" y="308"/>
                </a:cubicBezTo>
                <a:cubicBezTo>
                  <a:pt x="1050" y="166"/>
                  <a:pt x="526" y="61"/>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 name="Google Shape;384;p22"/>
          <p:cNvSpPr/>
          <p:nvPr/>
        </p:nvSpPr>
        <p:spPr>
          <a:xfrm flipH="1">
            <a:off x="5681518" y="1167239"/>
            <a:ext cx="551615" cy="194391"/>
          </a:xfrm>
          <a:custGeom>
            <a:avLst/>
            <a:gdLst/>
            <a:ahLst/>
            <a:cxnLst/>
            <a:rect l="l" t="t" r="r" b="b"/>
            <a:pathLst>
              <a:path w="11064" h="3899" extrusionOk="0">
                <a:moveTo>
                  <a:pt x="1" y="1"/>
                </a:moveTo>
                <a:cubicBezTo>
                  <a:pt x="938" y="495"/>
                  <a:pt x="1860" y="975"/>
                  <a:pt x="2729" y="1507"/>
                </a:cubicBezTo>
                <a:lnTo>
                  <a:pt x="2737" y="1507"/>
                </a:lnTo>
                <a:cubicBezTo>
                  <a:pt x="3164" y="1762"/>
                  <a:pt x="3576" y="2054"/>
                  <a:pt x="3966" y="2369"/>
                </a:cubicBezTo>
                <a:cubicBezTo>
                  <a:pt x="4341" y="2676"/>
                  <a:pt x="4693" y="3014"/>
                  <a:pt x="4910" y="3381"/>
                </a:cubicBezTo>
                <a:lnTo>
                  <a:pt x="5202" y="3898"/>
                </a:lnTo>
                <a:lnTo>
                  <a:pt x="5645" y="3493"/>
                </a:lnTo>
                <a:cubicBezTo>
                  <a:pt x="6012" y="3156"/>
                  <a:pt x="6417" y="2849"/>
                  <a:pt x="6851" y="2586"/>
                </a:cubicBezTo>
                <a:cubicBezTo>
                  <a:pt x="7279" y="2302"/>
                  <a:pt x="7736" y="2054"/>
                  <a:pt x="8193" y="1792"/>
                </a:cubicBezTo>
                <a:cubicBezTo>
                  <a:pt x="9122" y="1282"/>
                  <a:pt x="10082" y="825"/>
                  <a:pt x="11063" y="420"/>
                </a:cubicBezTo>
                <a:lnTo>
                  <a:pt x="11063" y="420"/>
                </a:lnTo>
                <a:cubicBezTo>
                  <a:pt x="10516" y="428"/>
                  <a:pt x="9969" y="495"/>
                  <a:pt x="9437" y="623"/>
                </a:cubicBezTo>
                <a:cubicBezTo>
                  <a:pt x="8905" y="750"/>
                  <a:pt x="8380" y="915"/>
                  <a:pt x="7871" y="1110"/>
                </a:cubicBezTo>
                <a:cubicBezTo>
                  <a:pt x="7361" y="1305"/>
                  <a:pt x="6859" y="1545"/>
                  <a:pt x="6372" y="1807"/>
                </a:cubicBezTo>
                <a:cubicBezTo>
                  <a:pt x="6034" y="2002"/>
                  <a:pt x="5705" y="2219"/>
                  <a:pt x="5397" y="2452"/>
                </a:cubicBezTo>
                <a:cubicBezTo>
                  <a:pt x="5135" y="2152"/>
                  <a:pt x="4835" y="1882"/>
                  <a:pt x="4505" y="1657"/>
                </a:cubicBezTo>
                <a:cubicBezTo>
                  <a:pt x="4063" y="1335"/>
                  <a:pt x="3584" y="1065"/>
                  <a:pt x="3074" y="855"/>
                </a:cubicBezTo>
                <a:cubicBezTo>
                  <a:pt x="2587" y="638"/>
                  <a:pt x="2085" y="450"/>
                  <a:pt x="1567" y="308"/>
                </a:cubicBezTo>
                <a:cubicBezTo>
                  <a:pt x="1050" y="166"/>
                  <a:pt x="526" y="61"/>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5" name="Google Shape;385;p22"/>
          <p:cNvSpPr/>
          <p:nvPr/>
        </p:nvSpPr>
        <p:spPr>
          <a:xfrm flipH="1">
            <a:off x="4916359" y="1821499"/>
            <a:ext cx="349047" cy="167468"/>
          </a:xfrm>
          <a:custGeom>
            <a:avLst/>
            <a:gdLst/>
            <a:ahLst/>
            <a:cxnLst/>
            <a:rect l="l" t="t" r="r" b="b"/>
            <a:pathLst>
              <a:path w="7001" h="3359" extrusionOk="0">
                <a:moveTo>
                  <a:pt x="7000" y="1"/>
                </a:moveTo>
                <a:lnTo>
                  <a:pt x="7000" y="1"/>
                </a:lnTo>
                <a:cubicBezTo>
                  <a:pt x="6656" y="61"/>
                  <a:pt x="6326" y="173"/>
                  <a:pt x="6011" y="323"/>
                </a:cubicBezTo>
                <a:cubicBezTo>
                  <a:pt x="5696" y="473"/>
                  <a:pt x="5396" y="645"/>
                  <a:pt x="5112" y="847"/>
                </a:cubicBezTo>
                <a:cubicBezTo>
                  <a:pt x="4827" y="1042"/>
                  <a:pt x="4557" y="1267"/>
                  <a:pt x="4302" y="1515"/>
                </a:cubicBezTo>
                <a:cubicBezTo>
                  <a:pt x="4167" y="1649"/>
                  <a:pt x="4040" y="1799"/>
                  <a:pt x="3920" y="1949"/>
                </a:cubicBezTo>
                <a:cubicBezTo>
                  <a:pt x="3718" y="1837"/>
                  <a:pt x="3508" y="1747"/>
                  <a:pt x="3290" y="1664"/>
                </a:cubicBezTo>
                <a:cubicBezTo>
                  <a:pt x="2931" y="1545"/>
                  <a:pt x="2563" y="1462"/>
                  <a:pt x="2189" y="1417"/>
                </a:cubicBezTo>
                <a:cubicBezTo>
                  <a:pt x="1898" y="1382"/>
                  <a:pt x="1607" y="1360"/>
                  <a:pt x="1317" y="1360"/>
                </a:cubicBezTo>
                <a:cubicBezTo>
                  <a:pt x="1240" y="1360"/>
                  <a:pt x="1164" y="1362"/>
                  <a:pt x="1087" y="1365"/>
                </a:cubicBezTo>
                <a:cubicBezTo>
                  <a:pt x="720" y="1380"/>
                  <a:pt x="352" y="1425"/>
                  <a:pt x="0" y="1507"/>
                </a:cubicBezTo>
                <a:cubicBezTo>
                  <a:pt x="697" y="1747"/>
                  <a:pt x="1372" y="1934"/>
                  <a:pt x="2024" y="2159"/>
                </a:cubicBezTo>
                <a:cubicBezTo>
                  <a:pt x="2339" y="2257"/>
                  <a:pt x="2646" y="2376"/>
                  <a:pt x="2953" y="2519"/>
                </a:cubicBezTo>
                <a:cubicBezTo>
                  <a:pt x="3230" y="2639"/>
                  <a:pt x="3485" y="2789"/>
                  <a:pt x="3725" y="2976"/>
                </a:cubicBezTo>
                <a:lnTo>
                  <a:pt x="4167" y="3358"/>
                </a:lnTo>
                <a:lnTo>
                  <a:pt x="4460" y="2849"/>
                </a:lnTo>
                <a:cubicBezTo>
                  <a:pt x="4729" y="2369"/>
                  <a:pt x="5164" y="1874"/>
                  <a:pt x="5591" y="1402"/>
                </a:cubicBezTo>
                <a:cubicBezTo>
                  <a:pt x="6026" y="930"/>
                  <a:pt x="6491" y="465"/>
                  <a:pt x="70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6" name="Google Shape;386;p22"/>
          <p:cNvSpPr/>
          <p:nvPr/>
        </p:nvSpPr>
        <p:spPr>
          <a:xfrm flipH="1">
            <a:off x="5163918" y="803627"/>
            <a:ext cx="210793" cy="96872"/>
          </a:xfrm>
          <a:custGeom>
            <a:avLst/>
            <a:gdLst/>
            <a:ahLst/>
            <a:cxnLst/>
            <a:rect l="l" t="t" r="r" b="b"/>
            <a:pathLst>
              <a:path w="4228" h="1943" extrusionOk="0">
                <a:moveTo>
                  <a:pt x="4227" y="1"/>
                </a:moveTo>
                <a:lnTo>
                  <a:pt x="4227" y="1"/>
                </a:lnTo>
                <a:cubicBezTo>
                  <a:pt x="3822" y="98"/>
                  <a:pt x="3448" y="286"/>
                  <a:pt x="3110" y="540"/>
                </a:cubicBezTo>
                <a:cubicBezTo>
                  <a:pt x="2833" y="735"/>
                  <a:pt x="2586" y="975"/>
                  <a:pt x="2376" y="1245"/>
                </a:cubicBezTo>
                <a:cubicBezTo>
                  <a:pt x="2241" y="1170"/>
                  <a:pt x="2106" y="1103"/>
                  <a:pt x="1964" y="1050"/>
                </a:cubicBezTo>
                <a:cubicBezTo>
                  <a:pt x="1754" y="975"/>
                  <a:pt x="1537" y="923"/>
                  <a:pt x="1312" y="893"/>
                </a:cubicBezTo>
                <a:cubicBezTo>
                  <a:pt x="1111" y="862"/>
                  <a:pt x="910" y="846"/>
                  <a:pt x="708" y="846"/>
                </a:cubicBezTo>
                <a:cubicBezTo>
                  <a:pt x="471" y="846"/>
                  <a:pt x="235" y="867"/>
                  <a:pt x="0" y="908"/>
                </a:cubicBezTo>
                <a:cubicBezTo>
                  <a:pt x="420" y="1035"/>
                  <a:pt x="832" y="1133"/>
                  <a:pt x="1229" y="1260"/>
                </a:cubicBezTo>
                <a:cubicBezTo>
                  <a:pt x="1626" y="1387"/>
                  <a:pt x="2016" y="1537"/>
                  <a:pt x="2279" y="1755"/>
                </a:cubicBezTo>
                <a:lnTo>
                  <a:pt x="2503" y="1942"/>
                </a:lnTo>
                <a:lnTo>
                  <a:pt x="2646" y="1695"/>
                </a:lnTo>
                <a:cubicBezTo>
                  <a:pt x="2848" y="1372"/>
                  <a:pt x="3080" y="1080"/>
                  <a:pt x="3350" y="818"/>
                </a:cubicBezTo>
                <a:cubicBezTo>
                  <a:pt x="3628" y="533"/>
                  <a:pt x="3912" y="263"/>
                  <a:pt x="422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7" name="Google Shape;387;p22"/>
          <p:cNvSpPr/>
          <p:nvPr/>
        </p:nvSpPr>
        <p:spPr>
          <a:xfrm flipH="1">
            <a:off x="3989034" y="1039518"/>
            <a:ext cx="258257" cy="92335"/>
          </a:xfrm>
          <a:custGeom>
            <a:avLst/>
            <a:gdLst/>
            <a:ahLst/>
            <a:cxnLst/>
            <a:rect l="l" t="t" r="r" b="b"/>
            <a:pathLst>
              <a:path w="5180" h="1852" extrusionOk="0">
                <a:moveTo>
                  <a:pt x="1" y="1"/>
                </a:moveTo>
                <a:lnTo>
                  <a:pt x="1" y="1"/>
                </a:lnTo>
                <a:cubicBezTo>
                  <a:pt x="436" y="240"/>
                  <a:pt x="870" y="473"/>
                  <a:pt x="1275" y="720"/>
                </a:cubicBezTo>
                <a:lnTo>
                  <a:pt x="1275" y="728"/>
                </a:lnTo>
                <a:cubicBezTo>
                  <a:pt x="1477" y="847"/>
                  <a:pt x="1665" y="982"/>
                  <a:pt x="1845" y="1132"/>
                </a:cubicBezTo>
                <a:cubicBezTo>
                  <a:pt x="2017" y="1260"/>
                  <a:pt x="2167" y="1417"/>
                  <a:pt x="2287" y="1597"/>
                </a:cubicBezTo>
                <a:lnTo>
                  <a:pt x="2429" y="1852"/>
                </a:lnTo>
                <a:lnTo>
                  <a:pt x="2654" y="1649"/>
                </a:lnTo>
                <a:cubicBezTo>
                  <a:pt x="2984" y="1350"/>
                  <a:pt x="3419" y="1095"/>
                  <a:pt x="3838" y="855"/>
                </a:cubicBezTo>
                <a:cubicBezTo>
                  <a:pt x="4265" y="615"/>
                  <a:pt x="4708" y="398"/>
                  <a:pt x="5180" y="203"/>
                </a:cubicBezTo>
                <a:lnTo>
                  <a:pt x="5180" y="203"/>
                </a:lnTo>
                <a:cubicBezTo>
                  <a:pt x="4663" y="218"/>
                  <a:pt x="4153" y="323"/>
                  <a:pt x="3681" y="518"/>
                </a:cubicBezTo>
                <a:cubicBezTo>
                  <a:pt x="3269" y="668"/>
                  <a:pt x="2879" y="870"/>
                  <a:pt x="2527" y="1132"/>
                </a:cubicBezTo>
                <a:cubicBezTo>
                  <a:pt x="2407" y="997"/>
                  <a:pt x="2264" y="870"/>
                  <a:pt x="2122" y="765"/>
                </a:cubicBezTo>
                <a:cubicBezTo>
                  <a:pt x="1905" y="615"/>
                  <a:pt x="1680" y="495"/>
                  <a:pt x="1447" y="390"/>
                </a:cubicBezTo>
                <a:cubicBezTo>
                  <a:pt x="983" y="188"/>
                  <a:pt x="496" y="53"/>
                  <a:pt x="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8" name="Google Shape;388;p22"/>
          <p:cNvSpPr/>
          <p:nvPr/>
        </p:nvSpPr>
        <p:spPr>
          <a:xfrm flipH="1">
            <a:off x="3580117" y="503379"/>
            <a:ext cx="151365" cy="48660"/>
          </a:xfrm>
          <a:custGeom>
            <a:avLst/>
            <a:gdLst/>
            <a:ahLst/>
            <a:cxnLst/>
            <a:rect l="l" t="t" r="r" b="b"/>
            <a:pathLst>
              <a:path w="3036" h="976" extrusionOk="0">
                <a:moveTo>
                  <a:pt x="255" y="1"/>
                </a:moveTo>
                <a:cubicBezTo>
                  <a:pt x="173" y="1"/>
                  <a:pt x="90" y="1"/>
                  <a:pt x="1" y="16"/>
                </a:cubicBezTo>
                <a:lnTo>
                  <a:pt x="8" y="16"/>
                </a:lnTo>
                <a:cubicBezTo>
                  <a:pt x="240" y="173"/>
                  <a:pt x="480" y="300"/>
                  <a:pt x="713" y="413"/>
                </a:cubicBezTo>
                <a:cubicBezTo>
                  <a:pt x="825" y="480"/>
                  <a:pt x="937" y="540"/>
                  <a:pt x="1035" y="600"/>
                </a:cubicBezTo>
                <a:cubicBezTo>
                  <a:pt x="1125" y="653"/>
                  <a:pt x="1207" y="720"/>
                  <a:pt x="1275" y="795"/>
                </a:cubicBezTo>
                <a:lnTo>
                  <a:pt x="1395" y="975"/>
                </a:lnTo>
                <a:lnTo>
                  <a:pt x="1597" y="840"/>
                </a:lnTo>
                <a:cubicBezTo>
                  <a:pt x="1814" y="713"/>
                  <a:pt x="2047" y="593"/>
                  <a:pt x="2286" y="480"/>
                </a:cubicBezTo>
                <a:cubicBezTo>
                  <a:pt x="2526" y="360"/>
                  <a:pt x="2774" y="241"/>
                  <a:pt x="3036" y="98"/>
                </a:cubicBezTo>
                <a:cubicBezTo>
                  <a:pt x="2908" y="75"/>
                  <a:pt x="2779" y="64"/>
                  <a:pt x="2650" y="64"/>
                </a:cubicBezTo>
                <a:cubicBezTo>
                  <a:pt x="2484" y="64"/>
                  <a:pt x="2319" y="83"/>
                  <a:pt x="2159" y="121"/>
                </a:cubicBezTo>
                <a:cubicBezTo>
                  <a:pt x="1927" y="166"/>
                  <a:pt x="1702" y="248"/>
                  <a:pt x="1492" y="353"/>
                </a:cubicBezTo>
                <a:cubicBezTo>
                  <a:pt x="1417" y="293"/>
                  <a:pt x="1335" y="248"/>
                  <a:pt x="1245" y="211"/>
                </a:cubicBezTo>
                <a:cubicBezTo>
                  <a:pt x="1117" y="151"/>
                  <a:pt x="982" y="106"/>
                  <a:pt x="840" y="68"/>
                </a:cubicBezTo>
                <a:cubicBezTo>
                  <a:pt x="645" y="23"/>
                  <a:pt x="450" y="1"/>
                  <a:pt x="255"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9" name="Google Shape;389;p22"/>
          <p:cNvSpPr/>
          <p:nvPr/>
        </p:nvSpPr>
        <p:spPr>
          <a:xfrm flipH="1">
            <a:off x="-51366" y="5264398"/>
            <a:ext cx="12288127" cy="1858143"/>
          </a:xfrm>
          <a:custGeom>
            <a:avLst/>
            <a:gdLst/>
            <a:ahLst/>
            <a:cxnLst/>
            <a:rect l="l" t="t" r="r" b="b"/>
            <a:pathLst>
              <a:path w="56415" h="17682" extrusionOk="0">
                <a:moveTo>
                  <a:pt x="8193" y="0"/>
                </a:moveTo>
                <a:cubicBezTo>
                  <a:pt x="7889" y="0"/>
                  <a:pt x="7601" y="112"/>
                  <a:pt x="7368" y="308"/>
                </a:cubicBezTo>
                <a:cubicBezTo>
                  <a:pt x="6611" y="938"/>
                  <a:pt x="4865" y="1650"/>
                  <a:pt x="4865" y="1650"/>
                </a:cubicBezTo>
                <a:lnTo>
                  <a:pt x="1" y="5607"/>
                </a:lnTo>
                <a:lnTo>
                  <a:pt x="1" y="17681"/>
                </a:lnTo>
                <a:lnTo>
                  <a:pt x="56415" y="17681"/>
                </a:lnTo>
                <a:lnTo>
                  <a:pt x="56415" y="5952"/>
                </a:lnTo>
                <a:lnTo>
                  <a:pt x="52383" y="5607"/>
                </a:lnTo>
                <a:cubicBezTo>
                  <a:pt x="52383" y="5607"/>
                  <a:pt x="51221" y="5195"/>
                  <a:pt x="50404" y="5195"/>
                </a:cubicBezTo>
                <a:cubicBezTo>
                  <a:pt x="49647" y="5195"/>
                  <a:pt x="49045" y="4545"/>
                  <a:pt x="48078" y="4545"/>
                </a:cubicBezTo>
                <a:cubicBezTo>
                  <a:pt x="48001" y="4545"/>
                  <a:pt x="47922" y="4549"/>
                  <a:pt x="47841" y="4558"/>
                </a:cubicBezTo>
                <a:cubicBezTo>
                  <a:pt x="47807" y="4561"/>
                  <a:pt x="47771" y="4563"/>
                  <a:pt x="47733" y="4563"/>
                </a:cubicBezTo>
                <a:cubicBezTo>
                  <a:pt x="46489" y="4563"/>
                  <a:pt x="42621" y="2844"/>
                  <a:pt x="41553" y="1957"/>
                </a:cubicBezTo>
                <a:cubicBezTo>
                  <a:pt x="41046" y="1543"/>
                  <a:pt x="40443" y="1430"/>
                  <a:pt x="39898" y="1430"/>
                </a:cubicBezTo>
                <a:cubicBezTo>
                  <a:pt x="39250" y="1430"/>
                  <a:pt x="38685" y="1590"/>
                  <a:pt x="38465" y="1590"/>
                </a:cubicBezTo>
                <a:cubicBezTo>
                  <a:pt x="38083" y="1590"/>
                  <a:pt x="37694" y="968"/>
                  <a:pt x="37361" y="968"/>
                </a:cubicBezTo>
                <a:cubicBezTo>
                  <a:pt x="37342" y="968"/>
                  <a:pt x="37322" y="971"/>
                  <a:pt x="37303" y="975"/>
                </a:cubicBezTo>
                <a:cubicBezTo>
                  <a:pt x="36951" y="1058"/>
                  <a:pt x="36831" y="1305"/>
                  <a:pt x="36366" y="1357"/>
                </a:cubicBezTo>
                <a:cubicBezTo>
                  <a:pt x="36345" y="1360"/>
                  <a:pt x="36324" y="1361"/>
                  <a:pt x="36303" y="1361"/>
                </a:cubicBezTo>
                <a:cubicBezTo>
                  <a:pt x="35862" y="1361"/>
                  <a:pt x="35515" y="775"/>
                  <a:pt x="34792" y="660"/>
                </a:cubicBezTo>
                <a:cubicBezTo>
                  <a:pt x="34725" y="650"/>
                  <a:pt x="34649" y="646"/>
                  <a:pt x="34566" y="646"/>
                </a:cubicBezTo>
                <a:cubicBezTo>
                  <a:pt x="33721" y="646"/>
                  <a:pt x="32140" y="1144"/>
                  <a:pt x="31075" y="1650"/>
                </a:cubicBezTo>
                <a:cubicBezTo>
                  <a:pt x="30599" y="1878"/>
                  <a:pt x="28147" y="1959"/>
                  <a:pt x="25331" y="1959"/>
                </a:cubicBezTo>
                <a:cubicBezTo>
                  <a:pt x="21228" y="1959"/>
                  <a:pt x="16353" y="1787"/>
                  <a:pt x="15695" y="1650"/>
                </a:cubicBezTo>
                <a:cubicBezTo>
                  <a:pt x="14631" y="1425"/>
                  <a:pt x="13126" y="823"/>
                  <a:pt x="12058" y="823"/>
                </a:cubicBezTo>
                <a:cubicBezTo>
                  <a:pt x="12021" y="823"/>
                  <a:pt x="11984" y="824"/>
                  <a:pt x="11948" y="825"/>
                </a:cubicBezTo>
                <a:cubicBezTo>
                  <a:pt x="11896" y="827"/>
                  <a:pt x="11844" y="828"/>
                  <a:pt x="11791" y="828"/>
                </a:cubicBezTo>
                <a:cubicBezTo>
                  <a:pt x="10770" y="828"/>
                  <a:pt x="9683" y="429"/>
                  <a:pt x="9355" y="308"/>
                </a:cubicBezTo>
                <a:cubicBezTo>
                  <a:pt x="9130" y="233"/>
                  <a:pt x="8703" y="1"/>
                  <a:pt x="8223" y="1"/>
                </a:cubicBezTo>
                <a:cubicBezTo>
                  <a:pt x="8213" y="1"/>
                  <a:pt x="8203" y="0"/>
                  <a:pt x="8193"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1978483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9"/>
        <p:cNvGrpSpPr/>
        <p:nvPr/>
      </p:nvGrpSpPr>
      <p:grpSpPr>
        <a:xfrm>
          <a:off x="0" y="0"/>
          <a:ext cx="0" cy="0"/>
          <a:chOff x="0" y="0"/>
          <a:chExt cx="0" cy="0"/>
        </a:xfrm>
      </p:grpSpPr>
    </p:spTree>
    <p:extLst>
      <p:ext uri="{BB962C8B-B14F-4D97-AF65-F5344CB8AC3E}">
        <p14:creationId xmlns:p14="http://schemas.microsoft.com/office/powerpoint/2010/main" val="34288306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16"/>
        <p:cNvGrpSpPr/>
        <p:nvPr/>
      </p:nvGrpSpPr>
      <p:grpSpPr>
        <a:xfrm>
          <a:off x="0" y="0"/>
          <a:ext cx="0" cy="0"/>
          <a:chOff x="0" y="0"/>
          <a:chExt cx="0" cy="0"/>
        </a:xfrm>
      </p:grpSpPr>
      <p:sp>
        <p:nvSpPr>
          <p:cNvPr id="117" name="Google Shape;117;p14"/>
          <p:cNvSpPr txBox="1">
            <a:spLocks noGrp="1"/>
          </p:cNvSpPr>
          <p:nvPr>
            <p:ph type="title"/>
          </p:nvPr>
        </p:nvSpPr>
        <p:spPr>
          <a:xfrm>
            <a:off x="3053367" y="3462933"/>
            <a:ext cx="6085200" cy="7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18" name="Google Shape;118;p14"/>
          <p:cNvSpPr txBox="1">
            <a:spLocks noGrp="1"/>
          </p:cNvSpPr>
          <p:nvPr>
            <p:ph type="subTitle" idx="1"/>
          </p:nvPr>
        </p:nvSpPr>
        <p:spPr>
          <a:xfrm>
            <a:off x="1944167" y="1142533"/>
            <a:ext cx="8303600" cy="232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333">
                <a:solidFill>
                  <a:schemeClr val="dk1"/>
                </a:solidFill>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pic>
        <p:nvPicPr>
          <p:cNvPr id="119" name="Google Shape;119;p14"/>
          <p:cNvPicPr preferRelativeResize="0"/>
          <p:nvPr/>
        </p:nvPicPr>
        <p:blipFill>
          <a:blip r:embed="rId2">
            <a:alphaModFix/>
          </a:blip>
          <a:stretch>
            <a:fillRect/>
          </a:stretch>
        </p:blipFill>
        <p:spPr>
          <a:xfrm>
            <a:off x="10297201" y="727761"/>
            <a:ext cx="3182032" cy="403867"/>
          </a:xfrm>
          <a:prstGeom prst="rect">
            <a:avLst/>
          </a:prstGeom>
          <a:noFill/>
          <a:ln>
            <a:noFill/>
          </a:ln>
        </p:spPr>
      </p:pic>
      <p:pic>
        <p:nvPicPr>
          <p:cNvPr id="120" name="Google Shape;120;p14"/>
          <p:cNvPicPr preferRelativeResize="0"/>
          <p:nvPr/>
        </p:nvPicPr>
        <p:blipFill>
          <a:blip r:embed="rId3">
            <a:alphaModFix/>
          </a:blip>
          <a:stretch>
            <a:fillRect/>
          </a:stretch>
        </p:blipFill>
        <p:spPr>
          <a:xfrm>
            <a:off x="-1613736" y="659834"/>
            <a:ext cx="3826533" cy="539700"/>
          </a:xfrm>
          <a:prstGeom prst="rect">
            <a:avLst/>
          </a:prstGeom>
          <a:noFill/>
          <a:ln>
            <a:noFill/>
          </a:ln>
        </p:spPr>
      </p:pic>
      <p:pic>
        <p:nvPicPr>
          <p:cNvPr id="121" name="Google Shape;121;p14"/>
          <p:cNvPicPr preferRelativeResize="0"/>
          <p:nvPr/>
        </p:nvPicPr>
        <p:blipFill>
          <a:blip r:embed="rId4">
            <a:alphaModFix/>
          </a:blip>
          <a:stretch>
            <a:fillRect/>
          </a:stretch>
        </p:blipFill>
        <p:spPr>
          <a:xfrm rot="6150748" flipH="1">
            <a:off x="9586649" y="-77540"/>
            <a:ext cx="1885903" cy="1581719"/>
          </a:xfrm>
          <a:prstGeom prst="rect">
            <a:avLst/>
          </a:prstGeom>
          <a:noFill/>
          <a:ln>
            <a:noFill/>
          </a:ln>
        </p:spPr>
      </p:pic>
      <p:pic>
        <p:nvPicPr>
          <p:cNvPr id="122" name="Google Shape;122;p14"/>
          <p:cNvPicPr preferRelativeResize="0"/>
          <p:nvPr/>
        </p:nvPicPr>
        <p:blipFill>
          <a:blip r:embed="rId5">
            <a:alphaModFix/>
          </a:blip>
          <a:stretch>
            <a:fillRect/>
          </a:stretch>
        </p:blipFill>
        <p:spPr>
          <a:xfrm>
            <a:off x="-17" y="1574468"/>
            <a:ext cx="1426233" cy="1779755"/>
          </a:xfrm>
          <a:prstGeom prst="rect">
            <a:avLst/>
          </a:prstGeom>
          <a:noFill/>
          <a:ln>
            <a:noFill/>
          </a:ln>
        </p:spPr>
      </p:pic>
      <p:pic>
        <p:nvPicPr>
          <p:cNvPr id="123" name="Google Shape;123;p14"/>
          <p:cNvPicPr preferRelativeResize="0"/>
          <p:nvPr/>
        </p:nvPicPr>
        <p:blipFill>
          <a:blip r:embed="rId6">
            <a:alphaModFix/>
          </a:blip>
          <a:stretch>
            <a:fillRect/>
          </a:stretch>
        </p:blipFill>
        <p:spPr>
          <a:xfrm rot="10333591">
            <a:off x="654846" y="-561321"/>
            <a:ext cx="1603447" cy="2458212"/>
          </a:xfrm>
          <a:prstGeom prst="rect">
            <a:avLst/>
          </a:prstGeom>
          <a:noFill/>
          <a:ln>
            <a:noFill/>
          </a:ln>
        </p:spPr>
      </p:pic>
    </p:spTree>
    <p:extLst>
      <p:ext uri="{BB962C8B-B14F-4D97-AF65-F5344CB8AC3E}">
        <p14:creationId xmlns:p14="http://schemas.microsoft.com/office/powerpoint/2010/main" val="78941694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2"/>
        <p:cNvGrpSpPr/>
        <p:nvPr/>
      </p:nvGrpSpPr>
      <p:grpSpPr>
        <a:xfrm>
          <a:off x="0" y="0"/>
          <a:ext cx="0" cy="0"/>
          <a:chOff x="0" y="0"/>
          <a:chExt cx="0" cy="0"/>
        </a:xfrm>
      </p:grpSpPr>
      <p:sp>
        <p:nvSpPr>
          <p:cNvPr id="133" name="Google Shape;133;p16"/>
          <p:cNvSpPr txBox="1">
            <a:spLocks noGrp="1"/>
          </p:cNvSpPr>
          <p:nvPr>
            <p:ph type="subTitle" idx="1"/>
          </p:nvPr>
        </p:nvSpPr>
        <p:spPr>
          <a:xfrm>
            <a:off x="1367067" y="4339067"/>
            <a:ext cx="3876800" cy="137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4" name="Google Shape;134;p16"/>
          <p:cNvSpPr txBox="1">
            <a:spLocks noGrp="1"/>
          </p:cNvSpPr>
          <p:nvPr>
            <p:ph type="title"/>
          </p:nvPr>
        </p:nvSpPr>
        <p:spPr>
          <a:xfrm>
            <a:off x="953467" y="3575467"/>
            <a:ext cx="4290400" cy="763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2657491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35"/>
        <p:cNvGrpSpPr/>
        <p:nvPr/>
      </p:nvGrpSpPr>
      <p:grpSpPr>
        <a:xfrm>
          <a:off x="0" y="0"/>
          <a:ext cx="0" cy="0"/>
          <a:chOff x="0" y="0"/>
          <a:chExt cx="0" cy="0"/>
        </a:xfrm>
      </p:grpSpPr>
      <p:sp>
        <p:nvSpPr>
          <p:cNvPr id="136" name="Google Shape;136;p17"/>
          <p:cNvSpPr txBox="1">
            <a:spLocks noGrp="1"/>
          </p:cNvSpPr>
          <p:nvPr>
            <p:ph type="subTitle" idx="1"/>
          </p:nvPr>
        </p:nvSpPr>
        <p:spPr>
          <a:xfrm>
            <a:off x="6948133" y="4339067"/>
            <a:ext cx="3876800" cy="137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7" name="Google Shape;137;p17"/>
          <p:cNvSpPr txBox="1">
            <a:spLocks noGrp="1"/>
          </p:cNvSpPr>
          <p:nvPr>
            <p:ph type="title"/>
          </p:nvPr>
        </p:nvSpPr>
        <p:spPr>
          <a:xfrm>
            <a:off x="6948133" y="3575467"/>
            <a:ext cx="4290400" cy="7636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414157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82"/>
        <p:cNvGrpSpPr/>
        <p:nvPr/>
      </p:nvGrpSpPr>
      <p:grpSpPr>
        <a:xfrm>
          <a:off x="0" y="0"/>
          <a:ext cx="0" cy="0"/>
          <a:chOff x="0" y="0"/>
          <a:chExt cx="0" cy="0"/>
        </a:xfrm>
      </p:grpSpPr>
      <p:pic>
        <p:nvPicPr>
          <p:cNvPr id="283" name="Google Shape;283;p33"/>
          <p:cNvPicPr preferRelativeResize="0"/>
          <p:nvPr/>
        </p:nvPicPr>
        <p:blipFill rotWithShape="1">
          <a:blip r:embed="rId2">
            <a:alphaModFix/>
          </a:blip>
          <a:srcRect l="3754" t="2125" r="5772" b="67120"/>
          <a:stretch/>
        </p:blipFill>
        <p:spPr>
          <a:xfrm flipH="1">
            <a:off x="2" y="4787901"/>
            <a:ext cx="12191999" cy="2070099"/>
          </a:xfrm>
          <a:prstGeom prst="rect">
            <a:avLst/>
          </a:prstGeom>
          <a:noFill/>
          <a:ln>
            <a:noFill/>
          </a:ln>
        </p:spPr>
      </p:pic>
      <p:pic>
        <p:nvPicPr>
          <p:cNvPr id="284" name="Google Shape;284;p33"/>
          <p:cNvPicPr preferRelativeResize="0"/>
          <p:nvPr/>
        </p:nvPicPr>
        <p:blipFill>
          <a:blip r:embed="rId3">
            <a:alphaModFix/>
          </a:blip>
          <a:stretch>
            <a:fillRect/>
          </a:stretch>
        </p:blipFill>
        <p:spPr>
          <a:xfrm flipH="1">
            <a:off x="10671002" y="5209419"/>
            <a:ext cx="1323967" cy="564900"/>
          </a:xfrm>
          <a:prstGeom prst="rect">
            <a:avLst/>
          </a:prstGeom>
          <a:noFill/>
          <a:ln>
            <a:noFill/>
          </a:ln>
        </p:spPr>
      </p:pic>
      <p:pic>
        <p:nvPicPr>
          <p:cNvPr id="285" name="Google Shape;285;p33"/>
          <p:cNvPicPr preferRelativeResize="0"/>
          <p:nvPr/>
        </p:nvPicPr>
        <p:blipFill>
          <a:blip r:embed="rId4">
            <a:alphaModFix/>
          </a:blip>
          <a:stretch>
            <a:fillRect/>
          </a:stretch>
        </p:blipFill>
        <p:spPr>
          <a:xfrm>
            <a:off x="-1215132" y="347461"/>
            <a:ext cx="3182032" cy="403867"/>
          </a:xfrm>
          <a:prstGeom prst="rect">
            <a:avLst/>
          </a:prstGeom>
          <a:noFill/>
          <a:ln>
            <a:noFill/>
          </a:ln>
        </p:spPr>
      </p:pic>
      <p:pic>
        <p:nvPicPr>
          <p:cNvPr id="286" name="Google Shape;286;p33"/>
          <p:cNvPicPr preferRelativeResize="0"/>
          <p:nvPr/>
        </p:nvPicPr>
        <p:blipFill>
          <a:blip r:embed="rId5">
            <a:alphaModFix/>
          </a:blip>
          <a:stretch>
            <a:fillRect/>
          </a:stretch>
        </p:blipFill>
        <p:spPr>
          <a:xfrm>
            <a:off x="10615733" y="876736"/>
            <a:ext cx="3404889" cy="480233"/>
          </a:xfrm>
          <a:prstGeom prst="rect">
            <a:avLst/>
          </a:prstGeom>
          <a:noFill/>
          <a:ln>
            <a:noFill/>
          </a:ln>
        </p:spPr>
      </p:pic>
    </p:spTree>
    <p:extLst>
      <p:ext uri="{BB962C8B-B14F-4D97-AF65-F5344CB8AC3E}">
        <p14:creationId xmlns:p14="http://schemas.microsoft.com/office/powerpoint/2010/main" val="42164157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04"/>
        <p:cNvGrpSpPr/>
        <p:nvPr/>
      </p:nvGrpSpPr>
      <p:grpSpPr>
        <a:xfrm>
          <a:off x="0" y="0"/>
          <a:ext cx="0" cy="0"/>
          <a:chOff x="0" y="0"/>
          <a:chExt cx="0" cy="0"/>
        </a:xfrm>
      </p:grpSpPr>
      <p:sp>
        <p:nvSpPr>
          <p:cNvPr id="205" name="Google Shape;205;p18"/>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6" name="Google Shape;206;p18"/>
          <p:cNvGrpSpPr/>
          <p:nvPr/>
        </p:nvGrpSpPr>
        <p:grpSpPr>
          <a:xfrm>
            <a:off x="2" y="6166768"/>
            <a:ext cx="12175047" cy="691479"/>
            <a:chOff x="0" y="4624737"/>
            <a:chExt cx="9131285" cy="518765"/>
          </a:xfrm>
        </p:grpSpPr>
        <p:sp>
          <p:nvSpPr>
            <p:cNvPr id="207" name="Google Shape;207;p1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1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1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1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1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1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 name="Google Shape;213;p18"/>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14" name="Google Shape;214;p18"/>
          <p:cNvSpPr/>
          <p:nvPr/>
        </p:nvSpPr>
        <p:spPr>
          <a:xfrm rot="-150513">
            <a:off x="8961563" y="114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5" name="Google Shape;215;p18"/>
          <p:cNvSpPr/>
          <p:nvPr/>
        </p:nvSpPr>
        <p:spPr>
          <a:xfrm rot="-150513">
            <a:off x="513697" y="10370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 name="Google Shape;216;p18"/>
          <p:cNvSpPr/>
          <p:nvPr/>
        </p:nvSpPr>
        <p:spPr>
          <a:xfrm rot="1097752">
            <a:off x="11406404" y="1597675"/>
            <a:ext cx="539231" cy="66250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612305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17"/>
        <p:cNvGrpSpPr/>
        <p:nvPr/>
      </p:nvGrpSpPr>
      <p:grpSpPr>
        <a:xfrm>
          <a:off x="0" y="0"/>
          <a:ext cx="0" cy="0"/>
          <a:chOff x="0" y="0"/>
          <a:chExt cx="0" cy="0"/>
        </a:xfrm>
      </p:grpSpPr>
      <p:sp>
        <p:nvSpPr>
          <p:cNvPr id="218" name="Google Shape;218;p19"/>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 name="Google Shape;219;p19"/>
          <p:cNvGrpSpPr/>
          <p:nvPr/>
        </p:nvGrpSpPr>
        <p:grpSpPr>
          <a:xfrm>
            <a:off x="2" y="6166768"/>
            <a:ext cx="12175047" cy="691479"/>
            <a:chOff x="0" y="4624737"/>
            <a:chExt cx="9131285" cy="518765"/>
          </a:xfrm>
        </p:grpSpPr>
        <p:sp>
          <p:nvSpPr>
            <p:cNvPr id="220" name="Google Shape;220;p1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19"/>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1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1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1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1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 name="Google Shape;226;p19"/>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27" name="Google Shape;227;p19"/>
          <p:cNvSpPr/>
          <p:nvPr/>
        </p:nvSpPr>
        <p:spPr>
          <a:xfrm rot="-150513">
            <a:off x="481163" y="9690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19"/>
          <p:cNvSpPr/>
          <p:nvPr/>
        </p:nvSpPr>
        <p:spPr>
          <a:xfrm rot="1077597">
            <a:off x="8801267" y="57242"/>
            <a:ext cx="539240" cy="662513"/>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19"/>
          <p:cNvSpPr/>
          <p:nvPr/>
        </p:nvSpPr>
        <p:spPr>
          <a:xfrm rot="-470279">
            <a:off x="3058626" y="212115"/>
            <a:ext cx="445180" cy="546848"/>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6758383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30"/>
        <p:cNvGrpSpPr/>
        <p:nvPr/>
      </p:nvGrpSpPr>
      <p:grpSpPr>
        <a:xfrm>
          <a:off x="0" y="0"/>
          <a:ext cx="0" cy="0"/>
          <a:chOff x="0" y="0"/>
          <a:chExt cx="0" cy="0"/>
        </a:xfrm>
      </p:grpSpPr>
      <p:sp>
        <p:nvSpPr>
          <p:cNvPr id="231" name="Google Shape;231;p20"/>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2" name="Google Shape;232;p20"/>
          <p:cNvGrpSpPr/>
          <p:nvPr/>
        </p:nvGrpSpPr>
        <p:grpSpPr>
          <a:xfrm>
            <a:off x="2" y="6166768"/>
            <a:ext cx="12175047" cy="691479"/>
            <a:chOff x="0" y="4624737"/>
            <a:chExt cx="9131285" cy="518765"/>
          </a:xfrm>
        </p:grpSpPr>
        <p:sp>
          <p:nvSpPr>
            <p:cNvPr id="233" name="Google Shape;233;p20"/>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0"/>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0"/>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0"/>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0"/>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0"/>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9" name="Google Shape;239;p20"/>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40" name="Google Shape;240;p20"/>
          <p:cNvSpPr/>
          <p:nvPr/>
        </p:nvSpPr>
        <p:spPr>
          <a:xfrm rot="-150513">
            <a:off x="1908447" y="149708"/>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1" name="Google Shape;241;p20"/>
          <p:cNvSpPr/>
          <p:nvPr/>
        </p:nvSpPr>
        <p:spPr>
          <a:xfrm rot="-1826806">
            <a:off x="201140" y="1826749"/>
            <a:ext cx="539224" cy="662516"/>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383457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1"/>
        <p:cNvGrpSpPr/>
        <p:nvPr/>
      </p:nvGrpSpPr>
      <p:grpSpPr>
        <a:xfrm>
          <a:off x="0" y="0"/>
          <a:ext cx="0" cy="0"/>
          <a:chOff x="0" y="0"/>
          <a:chExt cx="0" cy="0"/>
        </a:xfrm>
      </p:grpSpPr>
      <p:sp>
        <p:nvSpPr>
          <p:cNvPr id="22" name="Google Shape;22;p3"/>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 name="Google Shape;23;p3"/>
          <p:cNvGrpSpPr/>
          <p:nvPr/>
        </p:nvGrpSpPr>
        <p:grpSpPr>
          <a:xfrm>
            <a:off x="2" y="6166768"/>
            <a:ext cx="12175047" cy="691479"/>
            <a:chOff x="0" y="4624737"/>
            <a:chExt cx="9131285" cy="518765"/>
          </a:xfrm>
        </p:grpSpPr>
        <p:sp>
          <p:nvSpPr>
            <p:cNvPr id="24" name="Google Shape;24;p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3"/>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 name="Google Shape;30;p3"/>
          <p:cNvSpPr txBox="1">
            <a:spLocks noGrp="1"/>
          </p:cNvSpPr>
          <p:nvPr>
            <p:ph type="title"/>
          </p:nvPr>
        </p:nvSpPr>
        <p:spPr>
          <a:xfrm>
            <a:off x="4883100" y="2476717"/>
            <a:ext cx="5813600" cy="1404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1" name="Google Shape;31;p3"/>
          <p:cNvSpPr txBox="1">
            <a:spLocks noGrp="1"/>
          </p:cNvSpPr>
          <p:nvPr>
            <p:ph type="title" idx="2" hasCustomPrompt="1"/>
          </p:nvPr>
        </p:nvSpPr>
        <p:spPr>
          <a:xfrm>
            <a:off x="1383933" y="1506233"/>
            <a:ext cx="1683600" cy="12472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rgbClr val="FFFFFF"/>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2" name="Google Shape;32;p3"/>
          <p:cNvSpPr txBox="1">
            <a:spLocks noGrp="1"/>
          </p:cNvSpPr>
          <p:nvPr>
            <p:ph type="subTitle" idx="1"/>
          </p:nvPr>
        </p:nvSpPr>
        <p:spPr>
          <a:xfrm>
            <a:off x="4883133" y="4029184"/>
            <a:ext cx="5813600" cy="5296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1400"/>
              <a:buNone/>
              <a:defRPr>
                <a:solidFill>
                  <a:schemeClr val="accent6"/>
                </a:solidFill>
                <a:latin typeface="Be Vietnam Pro SemiBold"/>
                <a:ea typeface="Be Vietnam Pro SemiBold"/>
                <a:cs typeface="Be Vietnam Pro SemiBold"/>
                <a:sym typeface="Be Vietnam Pro SemiBold"/>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 name="Google Shape;33;p3"/>
          <p:cNvSpPr/>
          <p:nvPr/>
        </p:nvSpPr>
        <p:spPr>
          <a:xfrm rot="-150484">
            <a:off x="3153797" y="233640"/>
            <a:ext cx="465213" cy="57155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3"/>
          <p:cNvSpPr/>
          <p:nvPr/>
        </p:nvSpPr>
        <p:spPr>
          <a:xfrm rot="-776519">
            <a:off x="313865" y="1472647"/>
            <a:ext cx="539224" cy="66251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179427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42"/>
        <p:cNvGrpSpPr/>
        <p:nvPr/>
      </p:nvGrpSpPr>
      <p:grpSpPr>
        <a:xfrm>
          <a:off x="0" y="0"/>
          <a:ext cx="0" cy="0"/>
          <a:chOff x="0" y="0"/>
          <a:chExt cx="0" cy="0"/>
        </a:xfrm>
      </p:grpSpPr>
      <p:sp>
        <p:nvSpPr>
          <p:cNvPr id="243" name="Google Shape;243;p21"/>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4" name="Google Shape;244;p21"/>
          <p:cNvGrpSpPr/>
          <p:nvPr/>
        </p:nvGrpSpPr>
        <p:grpSpPr>
          <a:xfrm>
            <a:off x="2" y="6166768"/>
            <a:ext cx="12175047" cy="691479"/>
            <a:chOff x="0" y="4624737"/>
            <a:chExt cx="9131285" cy="518765"/>
          </a:xfrm>
        </p:grpSpPr>
        <p:sp>
          <p:nvSpPr>
            <p:cNvPr id="245" name="Google Shape;245;p2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1" name="Google Shape;251;p21"/>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52" name="Google Shape;252;p21"/>
          <p:cNvSpPr/>
          <p:nvPr/>
        </p:nvSpPr>
        <p:spPr>
          <a:xfrm rot="-150513">
            <a:off x="2825730" y="1223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 name="Google Shape;253;p21"/>
          <p:cNvSpPr/>
          <p:nvPr/>
        </p:nvSpPr>
        <p:spPr>
          <a:xfrm rot="-730169">
            <a:off x="214933" y="1579147"/>
            <a:ext cx="539243" cy="662503"/>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4" name="Google Shape;254;p21"/>
          <p:cNvSpPr/>
          <p:nvPr/>
        </p:nvSpPr>
        <p:spPr>
          <a:xfrm rot="1062811">
            <a:off x="11348095" y="1465183"/>
            <a:ext cx="539256" cy="662496"/>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0815319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55"/>
        <p:cNvGrpSpPr/>
        <p:nvPr/>
      </p:nvGrpSpPr>
      <p:grpSpPr>
        <a:xfrm>
          <a:off x="0" y="0"/>
          <a:ext cx="0" cy="0"/>
          <a:chOff x="0" y="0"/>
          <a:chExt cx="0" cy="0"/>
        </a:xfrm>
      </p:grpSpPr>
      <p:sp>
        <p:nvSpPr>
          <p:cNvPr id="256" name="Google Shape;256;p22"/>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7" name="Google Shape;257;p22"/>
          <p:cNvGrpSpPr/>
          <p:nvPr/>
        </p:nvGrpSpPr>
        <p:grpSpPr>
          <a:xfrm>
            <a:off x="2" y="6166768"/>
            <a:ext cx="12175047" cy="691479"/>
            <a:chOff x="0" y="4624737"/>
            <a:chExt cx="9131285" cy="518765"/>
          </a:xfrm>
        </p:grpSpPr>
        <p:sp>
          <p:nvSpPr>
            <p:cNvPr id="258" name="Google Shape;258;p22"/>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2"/>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2"/>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2"/>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2"/>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2"/>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4" name="Google Shape;264;p22"/>
          <p:cNvSpPr txBox="1">
            <a:spLocks noGrp="1"/>
          </p:cNvSpPr>
          <p:nvPr>
            <p:ph type="title"/>
          </p:nvPr>
        </p:nvSpPr>
        <p:spPr>
          <a:xfrm>
            <a:off x="1181733" y="4311867"/>
            <a:ext cx="6510800" cy="735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67"/>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265" name="Google Shape;265;p22"/>
          <p:cNvSpPr txBox="1">
            <a:spLocks noGrp="1"/>
          </p:cNvSpPr>
          <p:nvPr>
            <p:ph type="subTitle" idx="1"/>
          </p:nvPr>
        </p:nvSpPr>
        <p:spPr>
          <a:xfrm>
            <a:off x="1181733" y="1831167"/>
            <a:ext cx="6510800" cy="232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3334"/>
            </a:lvl1pPr>
            <a:lvl2pPr lvl="1" algn="ctr" rtl="0">
              <a:lnSpc>
                <a:spcPct val="100000"/>
              </a:lnSpc>
              <a:spcBef>
                <a:spcPts val="0"/>
              </a:spcBef>
              <a:spcAft>
                <a:spcPts val="0"/>
              </a:spcAft>
              <a:buSzPts val="2500"/>
              <a:buNone/>
              <a:defRPr sz="3334"/>
            </a:lvl2pPr>
            <a:lvl3pPr lvl="2" algn="ctr" rtl="0">
              <a:lnSpc>
                <a:spcPct val="100000"/>
              </a:lnSpc>
              <a:spcBef>
                <a:spcPts val="0"/>
              </a:spcBef>
              <a:spcAft>
                <a:spcPts val="0"/>
              </a:spcAft>
              <a:buSzPts val="2500"/>
              <a:buNone/>
              <a:defRPr sz="3334"/>
            </a:lvl3pPr>
            <a:lvl4pPr lvl="3" algn="ctr" rtl="0">
              <a:lnSpc>
                <a:spcPct val="100000"/>
              </a:lnSpc>
              <a:spcBef>
                <a:spcPts val="0"/>
              </a:spcBef>
              <a:spcAft>
                <a:spcPts val="0"/>
              </a:spcAft>
              <a:buSzPts val="2500"/>
              <a:buNone/>
              <a:defRPr sz="3334"/>
            </a:lvl4pPr>
            <a:lvl5pPr lvl="4" algn="ctr" rtl="0">
              <a:lnSpc>
                <a:spcPct val="100000"/>
              </a:lnSpc>
              <a:spcBef>
                <a:spcPts val="0"/>
              </a:spcBef>
              <a:spcAft>
                <a:spcPts val="0"/>
              </a:spcAft>
              <a:buSzPts val="2500"/>
              <a:buNone/>
              <a:defRPr sz="3334"/>
            </a:lvl5pPr>
            <a:lvl6pPr lvl="5" algn="ctr" rtl="0">
              <a:lnSpc>
                <a:spcPct val="100000"/>
              </a:lnSpc>
              <a:spcBef>
                <a:spcPts val="0"/>
              </a:spcBef>
              <a:spcAft>
                <a:spcPts val="0"/>
              </a:spcAft>
              <a:buSzPts val="2500"/>
              <a:buNone/>
              <a:defRPr sz="3334"/>
            </a:lvl6pPr>
            <a:lvl7pPr lvl="6" algn="ctr" rtl="0">
              <a:lnSpc>
                <a:spcPct val="100000"/>
              </a:lnSpc>
              <a:spcBef>
                <a:spcPts val="0"/>
              </a:spcBef>
              <a:spcAft>
                <a:spcPts val="0"/>
              </a:spcAft>
              <a:buSzPts val="2500"/>
              <a:buNone/>
              <a:defRPr sz="3334"/>
            </a:lvl7pPr>
            <a:lvl8pPr lvl="7" algn="ctr" rtl="0">
              <a:lnSpc>
                <a:spcPct val="100000"/>
              </a:lnSpc>
              <a:spcBef>
                <a:spcPts val="0"/>
              </a:spcBef>
              <a:spcAft>
                <a:spcPts val="0"/>
              </a:spcAft>
              <a:buSzPts val="2500"/>
              <a:buNone/>
              <a:defRPr sz="3334"/>
            </a:lvl8pPr>
            <a:lvl9pPr lvl="8" algn="ctr" rtl="0">
              <a:lnSpc>
                <a:spcPct val="100000"/>
              </a:lnSpc>
              <a:spcBef>
                <a:spcPts val="0"/>
              </a:spcBef>
              <a:spcAft>
                <a:spcPts val="0"/>
              </a:spcAft>
              <a:buSzPts val="2500"/>
              <a:buNone/>
              <a:defRPr sz="3334"/>
            </a:lvl9pPr>
          </a:lstStyle>
          <a:p>
            <a:endParaRPr/>
          </a:p>
        </p:txBody>
      </p:sp>
      <p:sp>
        <p:nvSpPr>
          <p:cNvPr id="266" name="Google Shape;266;p22"/>
          <p:cNvSpPr/>
          <p:nvPr/>
        </p:nvSpPr>
        <p:spPr>
          <a:xfrm rot="-150513">
            <a:off x="1772663" y="274558"/>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7" name="Google Shape;267;p22"/>
          <p:cNvSpPr/>
          <p:nvPr/>
        </p:nvSpPr>
        <p:spPr>
          <a:xfrm rot="1170468">
            <a:off x="10006132" y="334078"/>
            <a:ext cx="539247" cy="66252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508524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68"/>
        <p:cNvGrpSpPr/>
        <p:nvPr/>
      </p:nvGrpSpPr>
      <p:grpSpPr>
        <a:xfrm>
          <a:off x="0" y="0"/>
          <a:ext cx="0" cy="0"/>
          <a:chOff x="0" y="0"/>
          <a:chExt cx="0" cy="0"/>
        </a:xfrm>
      </p:grpSpPr>
      <p:sp>
        <p:nvSpPr>
          <p:cNvPr id="269" name="Google Shape;269;p23"/>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0" name="Google Shape;270;p23"/>
          <p:cNvGrpSpPr/>
          <p:nvPr/>
        </p:nvGrpSpPr>
        <p:grpSpPr>
          <a:xfrm>
            <a:off x="2" y="6166768"/>
            <a:ext cx="12175047" cy="691479"/>
            <a:chOff x="0" y="4624737"/>
            <a:chExt cx="9131285" cy="518765"/>
          </a:xfrm>
        </p:grpSpPr>
        <p:sp>
          <p:nvSpPr>
            <p:cNvPr id="271" name="Google Shape;271;p2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3"/>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7" name="Google Shape;277;p23"/>
          <p:cNvSpPr txBox="1">
            <a:spLocks noGrp="1"/>
          </p:cNvSpPr>
          <p:nvPr>
            <p:ph type="subTitle" idx="1"/>
          </p:nvPr>
        </p:nvSpPr>
        <p:spPr>
          <a:xfrm>
            <a:off x="6194733" y="4098200"/>
            <a:ext cx="4848400" cy="136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8" name="Google Shape;278;p23"/>
          <p:cNvSpPr txBox="1">
            <a:spLocks noGrp="1"/>
          </p:cNvSpPr>
          <p:nvPr>
            <p:ph type="title"/>
          </p:nvPr>
        </p:nvSpPr>
        <p:spPr>
          <a:xfrm>
            <a:off x="6194733" y="1399800"/>
            <a:ext cx="4848400" cy="2600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79" name="Google Shape;279;p23"/>
          <p:cNvSpPr>
            <a:spLocks noGrp="1"/>
          </p:cNvSpPr>
          <p:nvPr>
            <p:ph type="pic" idx="2"/>
          </p:nvPr>
        </p:nvSpPr>
        <p:spPr>
          <a:xfrm>
            <a:off x="1367767" y="1551600"/>
            <a:ext cx="4330800" cy="3754800"/>
          </a:xfrm>
          <a:prstGeom prst="roundRect">
            <a:avLst>
              <a:gd name="adj" fmla="val 16667"/>
            </a:avLst>
          </a:prstGeom>
          <a:noFill/>
          <a:ln>
            <a:noFill/>
          </a:ln>
        </p:spPr>
      </p:sp>
      <p:sp>
        <p:nvSpPr>
          <p:cNvPr id="280" name="Google Shape;280;p23"/>
          <p:cNvSpPr/>
          <p:nvPr/>
        </p:nvSpPr>
        <p:spPr>
          <a:xfrm rot="-150513">
            <a:off x="3786397" y="187508"/>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1" name="Google Shape;281;p23"/>
          <p:cNvSpPr/>
          <p:nvPr/>
        </p:nvSpPr>
        <p:spPr>
          <a:xfrm rot="-1695161">
            <a:off x="207666" y="1848268"/>
            <a:ext cx="539249" cy="66252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863138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82"/>
        <p:cNvGrpSpPr/>
        <p:nvPr/>
      </p:nvGrpSpPr>
      <p:grpSpPr>
        <a:xfrm>
          <a:off x="0" y="0"/>
          <a:ext cx="0" cy="0"/>
          <a:chOff x="0" y="0"/>
          <a:chExt cx="0" cy="0"/>
        </a:xfrm>
      </p:grpSpPr>
      <p:sp>
        <p:nvSpPr>
          <p:cNvPr id="283" name="Google Shape;283;p24"/>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4" name="Google Shape;284;p24"/>
          <p:cNvGrpSpPr/>
          <p:nvPr/>
        </p:nvGrpSpPr>
        <p:grpSpPr>
          <a:xfrm>
            <a:off x="2" y="6166768"/>
            <a:ext cx="12175047" cy="691479"/>
            <a:chOff x="0" y="4624737"/>
            <a:chExt cx="9131285" cy="518765"/>
          </a:xfrm>
        </p:grpSpPr>
        <p:sp>
          <p:nvSpPr>
            <p:cNvPr id="285" name="Google Shape;285;p2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4"/>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1" name="Google Shape;291;p24"/>
          <p:cNvSpPr txBox="1">
            <a:spLocks noGrp="1"/>
          </p:cNvSpPr>
          <p:nvPr>
            <p:ph type="subTitle" idx="1"/>
          </p:nvPr>
        </p:nvSpPr>
        <p:spPr>
          <a:xfrm>
            <a:off x="953467" y="3398084"/>
            <a:ext cx="5160400" cy="1130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2" name="Google Shape;292;p24"/>
          <p:cNvSpPr txBox="1">
            <a:spLocks noGrp="1"/>
          </p:cNvSpPr>
          <p:nvPr>
            <p:ph type="title"/>
          </p:nvPr>
        </p:nvSpPr>
        <p:spPr>
          <a:xfrm>
            <a:off x="953467" y="2267151"/>
            <a:ext cx="5160400" cy="1130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93" name="Google Shape;293;p24"/>
          <p:cNvSpPr/>
          <p:nvPr/>
        </p:nvSpPr>
        <p:spPr>
          <a:xfrm rot="-150513">
            <a:off x="9175763" y="1386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24"/>
          <p:cNvSpPr/>
          <p:nvPr/>
        </p:nvSpPr>
        <p:spPr>
          <a:xfrm rot="-691083">
            <a:off x="324783" y="1604469"/>
            <a:ext cx="465279" cy="57160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303814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5"/>
        <p:cNvGrpSpPr/>
        <p:nvPr/>
      </p:nvGrpSpPr>
      <p:grpSpPr>
        <a:xfrm>
          <a:off x="0" y="0"/>
          <a:ext cx="0" cy="0"/>
          <a:chOff x="0" y="0"/>
          <a:chExt cx="0" cy="0"/>
        </a:xfrm>
      </p:grpSpPr>
      <p:sp>
        <p:nvSpPr>
          <p:cNvPr id="296" name="Google Shape;296;p25"/>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7" name="Google Shape;297;p25"/>
          <p:cNvGrpSpPr/>
          <p:nvPr/>
        </p:nvGrpSpPr>
        <p:grpSpPr>
          <a:xfrm>
            <a:off x="2" y="6166768"/>
            <a:ext cx="12175047" cy="691479"/>
            <a:chOff x="0" y="4624737"/>
            <a:chExt cx="9131285" cy="518765"/>
          </a:xfrm>
        </p:grpSpPr>
        <p:sp>
          <p:nvSpPr>
            <p:cNvPr id="298" name="Google Shape;298;p2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5"/>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4" name="Google Shape;304;p25"/>
          <p:cNvSpPr txBox="1">
            <a:spLocks noGrp="1"/>
          </p:cNvSpPr>
          <p:nvPr>
            <p:ph type="subTitle" idx="1"/>
          </p:nvPr>
        </p:nvSpPr>
        <p:spPr>
          <a:xfrm>
            <a:off x="6628100" y="3308584"/>
            <a:ext cx="4008000" cy="136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5" name="Google Shape;305;p25"/>
          <p:cNvSpPr txBox="1">
            <a:spLocks noGrp="1"/>
          </p:cNvSpPr>
          <p:nvPr>
            <p:ph type="title"/>
          </p:nvPr>
        </p:nvSpPr>
        <p:spPr>
          <a:xfrm>
            <a:off x="6628100" y="2189417"/>
            <a:ext cx="4008000" cy="1119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06" name="Google Shape;306;p25"/>
          <p:cNvSpPr/>
          <p:nvPr/>
        </p:nvSpPr>
        <p:spPr>
          <a:xfrm rot="-150513">
            <a:off x="6642363" y="1386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25"/>
          <p:cNvSpPr/>
          <p:nvPr/>
        </p:nvSpPr>
        <p:spPr>
          <a:xfrm rot="1122787">
            <a:off x="9931325" y="350303"/>
            <a:ext cx="539243" cy="66252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057114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08"/>
        <p:cNvGrpSpPr/>
        <p:nvPr/>
      </p:nvGrpSpPr>
      <p:grpSpPr>
        <a:xfrm>
          <a:off x="0" y="0"/>
          <a:ext cx="0" cy="0"/>
          <a:chOff x="0" y="0"/>
          <a:chExt cx="0" cy="0"/>
        </a:xfrm>
      </p:grpSpPr>
      <p:sp>
        <p:nvSpPr>
          <p:cNvPr id="309" name="Google Shape;309;p26"/>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0" name="Google Shape;310;p26"/>
          <p:cNvGrpSpPr/>
          <p:nvPr/>
        </p:nvGrpSpPr>
        <p:grpSpPr>
          <a:xfrm>
            <a:off x="2" y="6166768"/>
            <a:ext cx="12175047" cy="691479"/>
            <a:chOff x="0" y="4624737"/>
            <a:chExt cx="9131285" cy="518765"/>
          </a:xfrm>
        </p:grpSpPr>
        <p:sp>
          <p:nvSpPr>
            <p:cNvPr id="311" name="Google Shape;311;p2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7" name="Google Shape;317;p26"/>
          <p:cNvSpPr txBox="1">
            <a:spLocks noGrp="1"/>
          </p:cNvSpPr>
          <p:nvPr>
            <p:ph type="subTitle" idx="1"/>
          </p:nvPr>
        </p:nvSpPr>
        <p:spPr>
          <a:xfrm>
            <a:off x="2011833" y="3308584"/>
            <a:ext cx="4008000" cy="136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8" name="Google Shape;318;p26"/>
          <p:cNvSpPr txBox="1">
            <a:spLocks noGrp="1"/>
          </p:cNvSpPr>
          <p:nvPr>
            <p:ph type="title"/>
          </p:nvPr>
        </p:nvSpPr>
        <p:spPr>
          <a:xfrm>
            <a:off x="2011833" y="2189417"/>
            <a:ext cx="4008000" cy="11192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19" name="Google Shape;319;p26"/>
          <p:cNvSpPr/>
          <p:nvPr/>
        </p:nvSpPr>
        <p:spPr>
          <a:xfrm rot="-150513">
            <a:off x="1895830" y="2363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 name="Google Shape;320;p26"/>
          <p:cNvSpPr/>
          <p:nvPr/>
        </p:nvSpPr>
        <p:spPr>
          <a:xfrm rot="1012731">
            <a:off x="5113496" y="155465"/>
            <a:ext cx="670887" cy="82426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678925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321"/>
        <p:cNvGrpSpPr/>
        <p:nvPr/>
      </p:nvGrpSpPr>
      <p:grpSpPr>
        <a:xfrm>
          <a:off x="0" y="0"/>
          <a:ext cx="0" cy="0"/>
          <a:chOff x="0" y="0"/>
          <a:chExt cx="0" cy="0"/>
        </a:xfrm>
      </p:grpSpPr>
      <p:sp>
        <p:nvSpPr>
          <p:cNvPr id="322" name="Google Shape;322;p27"/>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3" name="Google Shape;323;p27"/>
          <p:cNvGrpSpPr/>
          <p:nvPr/>
        </p:nvGrpSpPr>
        <p:grpSpPr>
          <a:xfrm>
            <a:off x="2" y="6166768"/>
            <a:ext cx="12175047" cy="691479"/>
            <a:chOff x="0" y="4624737"/>
            <a:chExt cx="9131285" cy="518765"/>
          </a:xfrm>
        </p:grpSpPr>
        <p:sp>
          <p:nvSpPr>
            <p:cNvPr id="324" name="Google Shape;324;p2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0" name="Google Shape;330;p27"/>
          <p:cNvSpPr txBox="1">
            <a:spLocks noGrp="1"/>
          </p:cNvSpPr>
          <p:nvPr>
            <p:ph type="subTitle" idx="1"/>
          </p:nvPr>
        </p:nvSpPr>
        <p:spPr>
          <a:xfrm>
            <a:off x="1523333" y="3447503"/>
            <a:ext cx="4370800" cy="221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1" name="Google Shape;331;p27"/>
          <p:cNvSpPr txBox="1">
            <a:spLocks noGrp="1"/>
          </p:cNvSpPr>
          <p:nvPr>
            <p:ph type="title"/>
          </p:nvPr>
        </p:nvSpPr>
        <p:spPr>
          <a:xfrm>
            <a:off x="1523333" y="1131500"/>
            <a:ext cx="4370800" cy="22144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32" name="Google Shape;332;p27"/>
          <p:cNvSpPr/>
          <p:nvPr/>
        </p:nvSpPr>
        <p:spPr>
          <a:xfrm rot="-150513">
            <a:off x="9061797" y="393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3" name="Google Shape;333;p27"/>
          <p:cNvSpPr/>
          <p:nvPr/>
        </p:nvSpPr>
        <p:spPr>
          <a:xfrm rot="-1552466">
            <a:off x="4201651" y="142748"/>
            <a:ext cx="1267431" cy="642815"/>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 name="Google Shape;334;p27"/>
          <p:cNvSpPr/>
          <p:nvPr/>
        </p:nvSpPr>
        <p:spPr>
          <a:xfrm rot="1337688">
            <a:off x="11395304" y="1586143"/>
            <a:ext cx="539235" cy="66250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268463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335"/>
        <p:cNvGrpSpPr/>
        <p:nvPr/>
      </p:nvGrpSpPr>
      <p:grpSpPr>
        <a:xfrm>
          <a:off x="0" y="0"/>
          <a:ext cx="0" cy="0"/>
          <a:chOff x="0" y="0"/>
          <a:chExt cx="0" cy="0"/>
        </a:xfrm>
      </p:grpSpPr>
      <p:sp>
        <p:nvSpPr>
          <p:cNvPr id="336" name="Google Shape;336;p28"/>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7" name="Google Shape;337;p28"/>
          <p:cNvGrpSpPr/>
          <p:nvPr/>
        </p:nvGrpSpPr>
        <p:grpSpPr>
          <a:xfrm>
            <a:off x="2" y="6166768"/>
            <a:ext cx="12175047" cy="691479"/>
            <a:chOff x="0" y="4624737"/>
            <a:chExt cx="9131285" cy="518765"/>
          </a:xfrm>
        </p:grpSpPr>
        <p:sp>
          <p:nvSpPr>
            <p:cNvPr id="338" name="Google Shape;338;p2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4" name="Google Shape;344;p28"/>
          <p:cNvSpPr txBox="1">
            <a:spLocks noGrp="1"/>
          </p:cNvSpPr>
          <p:nvPr>
            <p:ph type="title"/>
          </p:nvPr>
        </p:nvSpPr>
        <p:spPr>
          <a:xfrm>
            <a:off x="960000" y="593367"/>
            <a:ext cx="10272000" cy="9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45" name="Google Shape;345;p28"/>
          <p:cNvSpPr txBox="1">
            <a:spLocks noGrp="1"/>
          </p:cNvSpPr>
          <p:nvPr>
            <p:ph type="subTitle" idx="1"/>
          </p:nvPr>
        </p:nvSpPr>
        <p:spPr>
          <a:xfrm>
            <a:off x="953467" y="1688733"/>
            <a:ext cx="4273200" cy="3782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46" name="Google Shape;346;p28"/>
          <p:cNvSpPr/>
          <p:nvPr/>
        </p:nvSpPr>
        <p:spPr>
          <a:xfrm rot="-150513">
            <a:off x="8980363" y="114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7" name="Google Shape;347;p28"/>
          <p:cNvSpPr/>
          <p:nvPr/>
        </p:nvSpPr>
        <p:spPr>
          <a:xfrm rot="1427347">
            <a:off x="2064685" y="220456"/>
            <a:ext cx="412635" cy="50695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522588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348"/>
        <p:cNvGrpSpPr/>
        <p:nvPr/>
      </p:nvGrpSpPr>
      <p:grpSpPr>
        <a:xfrm>
          <a:off x="0" y="0"/>
          <a:ext cx="0" cy="0"/>
          <a:chOff x="0" y="0"/>
          <a:chExt cx="0" cy="0"/>
        </a:xfrm>
      </p:grpSpPr>
      <p:sp>
        <p:nvSpPr>
          <p:cNvPr id="349" name="Google Shape;349;p29"/>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0" name="Google Shape;350;p29"/>
          <p:cNvGrpSpPr/>
          <p:nvPr/>
        </p:nvGrpSpPr>
        <p:grpSpPr>
          <a:xfrm>
            <a:off x="2" y="6166768"/>
            <a:ext cx="12175047" cy="691479"/>
            <a:chOff x="0" y="4624737"/>
            <a:chExt cx="9131285" cy="518765"/>
          </a:xfrm>
        </p:grpSpPr>
        <p:sp>
          <p:nvSpPr>
            <p:cNvPr id="351" name="Google Shape;351;p2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9"/>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7" name="Google Shape;357;p29"/>
          <p:cNvSpPr txBox="1">
            <a:spLocks noGrp="1"/>
          </p:cNvSpPr>
          <p:nvPr>
            <p:ph type="title"/>
          </p:nvPr>
        </p:nvSpPr>
        <p:spPr>
          <a:xfrm>
            <a:off x="960000" y="593367"/>
            <a:ext cx="10272000" cy="9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58" name="Google Shape;358;p29"/>
          <p:cNvSpPr txBox="1">
            <a:spLocks noGrp="1"/>
          </p:cNvSpPr>
          <p:nvPr>
            <p:ph type="subTitle" idx="1"/>
          </p:nvPr>
        </p:nvSpPr>
        <p:spPr>
          <a:xfrm>
            <a:off x="953467" y="1950500"/>
            <a:ext cx="4824000" cy="35880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Font typeface="Be Vietnam Pro"/>
              <a:buAutoNum type="arabicPeriod"/>
              <a:defRPr/>
            </a:lvl1pPr>
            <a:lvl2pPr lvl="1" rtl="0">
              <a:lnSpc>
                <a:spcPct val="100000"/>
              </a:lnSpc>
              <a:spcBef>
                <a:spcPts val="0"/>
              </a:spcBef>
              <a:spcAft>
                <a:spcPts val="0"/>
              </a:spcAft>
              <a:buClr>
                <a:srgbClr val="000000"/>
              </a:buClr>
              <a:buSzPts val="1400"/>
              <a:buFont typeface="Arimo"/>
              <a:buAutoNum type="alphaLcPeriod"/>
              <a:defRPr/>
            </a:lvl2pPr>
            <a:lvl3pPr lvl="2" rtl="0">
              <a:lnSpc>
                <a:spcPct val="100000"/>
              </a:lnSpc>
              <a:spcBef>
                <a:spcPts val="0"/>
              </a:spcBef>
              <a:spcAft>
                <a:spcPts val="0"/>
              </a:spcAft>
              <a:buClr>
                <a:srgbClr val="000000"/>
              </a:buClr>
              <a:buSzPts val="1400"/>
              <a:buFont typeface="Arimo"/>
              <a:buAutoNum type="romanLcPeriod"/>
              <a:defRPr/>
            </a:lvl3pPr>
            <a:lvl4pPr lvl="3" rtl="0">
              <a:lnSpc>
                <a:spcPct val="100000"/>
              </a:lnSpc>
              <a:spcBef>
                <a:spcPts val="0"/>
              </a:spcBef>
              <a:spcAft>
                <a:spcPts val="0"/>
              </a:spcAft>
              <a:buClr>
                <a:srgbClr val="000000"/>
              </a:buClr>
              <a:buSzPts val="1400"/>
              <a:buFont typeface="Arimo"/>
              <a:buAutoNum type="arabicPeriod"/>
              <a:defRPr/>
            </a:lvl4pPr>
            <a:lvl5pPr lvl="4" rtl="0">
              <a:lnSpc>
                <a:spcPct val="100000"/>
              </a:lnSpc>
              <a:spcBef>
                <a:spcPts val="0"/>
              </a:spcBef>
              <a:spcAft>
                <a:spcPts val="0"/>
              </a:spcAft>
              <a:buClr>
                <a:srgbClr val="000000"/>
              </a:buClr>
              <a:buSzPts val="1400"/>
              <a:buFont typeface="Arimo"/>
              <a:buAutoNum type="alphaLcPeriod"/>
              <a:defRPr/>
            </a:lvl5pPr>
            <a:lvl6pPr lvl="5" rtl="0">
              <a:lnSpc>
                <a:spcPct val="100000"/>
              </a:lnSpc>
              <a:spcBef>
                <a:spcPts val="0"/>
              </a:spcBef>
              <a:spcAft>
                <a:spcPts val="0"/>
              </a:spcAft>
              <a:buClr>
                <a:srgbClr val="000000"/>
              </a:buClr>
              <a:buSzPts val="1400"/>
              <a:buFont typeface="Arimo"/>
              <a:buAutoNum type="romanLcPeriod"/>
              <a:defRPr/>
            </a:lvl6pPr>
            <a:lvl7pPr lvl="6" rtl="0">
              <a:lnSpc>
                <a:spcPct val="100000"/>
              </a:lnSpc>
              <a:spcBef>
                <a:spcPts val="0"/>
              </a:spcBef>
              <a:spcAft>
                <a:spcPts val="0"/>
              </a:spcAft>
              <a:buClr>
                <a:srgbClr val="000000"/>
              </a:buClr>
              <a:buSzPts val="1400"/>
              <a:buFont typeface="Arimo"/>
              <a:buAutoNum type="arabicPeriod"/>
              <a:defRPr/>
            </a:lvl7pPr>
            <a:lvl8pPr lvl="7" rtl="0">
              <a:lnSpc>
                <a:spcPct val="100000"/>
              </a:lnSpc>
              <a:spcBef>
                <a:spcPts val="0"/>
              </a:spcBef>
              <a:spcAft>
                <a:spcPts val="0"/>
              </a:spcAft>
              <a:buClr>
                <a:srgbClr val="000000"/>
              </a:buClr>
              <a:buSzPts val="1400"/>
              <a:buFont typeface="Arimo"/>
              <a:buAutoNum type="alphaLcPeriod"/>
              <a:defRPr/>
            </a:lvl8pPr>
            <a:lvl9pPr lvl="8" rtl="0">
              <a:lnSpc>
                <a:spcPct val="100000"/>
              </a:lnSpc>
              <a:spcBef>
                <a:spcPts val="0"/>
              </a:spcBef>
              <a:spcAft>
                <a:spcPts val="0"/>
              </a:spcAft>
              <a:buClr>
                <a:srgbClr val="000000"/>
              </a:buClr>
              <a:buSzPts val="1400"/>
              <a:buFont typeface="Arimo"/>
              <a:buAutoNum type="romanLcPeriod"/>
              <a:defRPr/>
            </a:lvl9pPr>
          </a:lstStyle>
          <a:p>
            <a:endParaRPr/>
          </a:p>
        </p:txBody>
      </p:sp>
      <p:sp>
        <p:nvSpPr>
          <p:cNvPr id="359" name="Google Shape;359;p29"/>
          <p:cNvSpPr/>
          <p:nvPr/>
        </p:nvSpPr>
        <p:spPr>
          <a:xfrm rot="776184">
            <a:off x="11305831" y="1379539"/>
            <a:ext cx="539237"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29"/>
          <p:cNvSpPr/>
          <p:nvPr/>
        </p:nvSpPr>
        <p:spPr>
          <a:xfrm rot="-672426">
            <a:off x="4139583" y="194288"/>
            <a:ext cx="412628" cy="5069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3722165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361"/>
        <p:cNvGrpSpPr/>
        <p:nvPr/>
      </p:nvGrpSpPr>
      <p:grpSpPr>
        <a:xfrm>
          <a:off x="0" y="0"/>
          <a:ext cx="0" cy="0"/>
          <a:chOff x="0" y="0"/>
          <a:chExt cx="0" cy="0"/>
        </a:xfrm>
      </p:grpSpPr>
      <p:sp>
        <p:nvSpPr>
          <p:cNvPr id="362" name="Google Shape;362;p30"/>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3" name="Google Shape;363;p30"/>
          <p:cNvGrpSpPr/>
          <p:nvPr/>
        </p:nvGrpSpPr>
        <p:grpSpPr>
          <a:xfrm>
            <a:off x="2" y="6166768"/>
            <a:ext cx="12175047" cy="691479"/>
            <a:chOff x="0" y="4624737"/>
            <a:chExt cx="9131285" cy="518765"/>
          </a:xfrm>
        </p:grpSpPr>
        <p:sp>
          <p:nvSpPr>
            <p:cNvPr id="364" name="Google Shape;364;p30"/>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0"/>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0"/>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0"/>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0"/>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0"/>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0" name="Google Shape;370;p3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71" name="Google Shape;371;p30"/>
          <p:cNvSpPr txBox="1">
            <a:spLocks noGrp="1"/>
          </p:cNvSpPr>
          <p:nvPr>
            <p:ph type="subTitle" idx="1"/>
          </p:nvPr>
        </p:nvSpPr>
        <p:spPr>
          <a:xfrm>
            <a:off x="1745484" y="2758600"/>
            <a:ext cx="3977600" cy="1414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Char char="●"/>
              <a:defRPr sz="1867">
                <a:solidFill>
                  <a:schemeClr val="dk1"/>
                </a:solidFill>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72" name="Google Shape;372;p30"/>
          <p:cNvSpPr txBox="1">
            <a:spLocks noGrp="1"/>
          </p:cNvSpPr>
          <p:nvPr>
            <p:ph type="subTitle" idx="2"/>
          </p:nvPr>
        </p:nvSpPr>
        <p:spPr>
          <a:xfrm>
            <a:off x="1745484" y="2189067"/>
            <a:ext cx="39776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373" name="Google Shape;373;p30"/>
          <p:cNvSpPr txBox="1">
            <a:spLocks noGrp="1"/>
          </p:cNvSpPr>
          <p:nvPr>
            <p:ph type="subTitle" idx="3"/>
          </p:nvPr>
        </p:nvSpPr>
        <p:spPr>
          <a:xfrm>
            <a:off x="6468884" y="4219067"/>
            <a:ext cx="3977600" cy="14144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1400"/>
              <a:buChar char="●"/>
              <a:defRPr sz="1867">
                <a:solidFill>
                  <a:schemeClr val="dk1"/>
                </a:solidFill>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74" name="Google Shape;374;p30"/>
          <p:cNvSpPr txBox="1">
            <a:spLocks noGrp="1"/>
          </p:cNvSpPr>
          <p:nvPr>
            <p:ph type="subTitle" idx="4"/>
          </p:nvPr>
        </p:nvSpPr>
        <p:spPr>
          <a:xfrm>
            <a:off x="6468884" y="3649533"/>
            <a:ext cx="39776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375" name="Google Shape;375;p30"/>
          <p:cNvSpPr/>
          <p:nvPr/>
        </p:nvSpPr>
        <p:spPr>
          <a:xfrm rot="-150513">
            <a:off x="8188081" y="114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6" name="Google Shape;376;p30"/>
          <p:cNvSpPr/>
          <p:nvPr/>
        </p:nvSpPr>
        <p:spPr>
          <a:xfrm rot="1471376">
            <a:off x="11539610" y="2746869"/>
            <a:ext cx="539239" cy="66252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440829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5"/>
        <p:cNvGrpSpPr/>
        <p:nvPr/>
      </p:nvGrpSpPr>
      <p:grpSpPr>
        <a:xfrm>
          <a:off x="0" y="0"/>
          <a:ext cx="0" cy="0"/>
          <a:chOff x="0" y="0"/>
          <a:chExt cx="0" cy="0"/>
        </a:xfrm>
      </p:grpSpPr>
      <p:sp>
        <p:nvSpPr>
          <p:cNvPr id="36" name="Google Shape;36;p4"/>
          <p:cNvSpPr/>
          <p:nvPr/>
        </p:nvSpPr>
        <p:spPr>
          <a:xfrm>
            <a:off x="1" y="-110908"/>
            <a:ext cx="12175047" cy="6674095"/>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rgbClr val="EEE9D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 name="Google Shape;37;p4"/>
          <p:cNvGrpSpPr/>
          <p:nvPr/>
        </p:nvGrpSpPr>
        <p:grpSpPr>
          <a:xfrm>
            <a:off x="1" y="6467708"/>
            <a:ext cx="12191987" cy="390538"/>
            <a:chOff x="0" y="4624727"/>
            <a:chExt cx="9143990" cy="518774"/>
          </a:xfrm>
        </p:grpSpPr>
        <p:sp>
          <p:nvSpPr>
            <p:cNvPr id="38" name="Google Shape;38;p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dirty="0"/>
            </a:p>
          </p:txBody>
        </p:sp>
        <p:sp>
          <p:nvSpPr>
            <p:cNvPr id="39" name="Google Shape;39;p4"/>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 name="Google Shape;44;p4"/>
          <p:cNvSpPr txBox="1">
            <a:spLocks noGrp="1"/>
          </p:cNvSpPr>
          <p:nvPr>
            <p:ph type="title"/>
          </p:nvPr>
        </p:nvSpPr>
        <p:spPr>
          <a:xfrm>
            <a:off x="960000" y="593367"/>
            <a:ext cx="10272000" cy="9432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5" name="Google Shape;45;p4"/>
          <p:cNvSpPr txBox="1">
            <a:spLocks noGrp="1"/>
          </p:cNvSpPr>
          <p:nvPr>
            <p:ph type="body" idx="1"/>
          </p:nvPr>
        </p:nvSpPr>
        <p:spPr>
          <a:xfrm>
            <a:off x="960000" y="1536633"/>
            <a:ext cx="10272000" cy="489600"/>
          </a:xfrm>
          <a:prstGeom prst="rect">
            <a:avLst/>
          </a:prstGeom>
        </p:spPr>
        <p:txBody>
          <a:bodyPr spcFirstLastPara="1" wrap="square" lIns="91425" tIns="91425" rIns="91425" bIns="91425" anchor="t" anchorCtr="0">
            <a:noAutofit/>
          </a:bodyPr>
          <a:lstStyle>
            <a:lvl1pPr marL="609616" lvl="0" indent="-423344" algn="ctr" rtl="0">
              <a:lnSpc>
                <a:spcPct val="115000"/>
              </a:lnSpc>
              <a:spcBef>
                <a:spcPts val="0"/>
              </a:spcBef>
              <a:spcAft>
                <a:spcPts val="0"/>
              </a:spcAft>
              <a:buSzPts val="1400"/>
              <a:buChar char="●"/>
              <a:defRPr sz="1867">
                <a:solidFill>
                  <a:schemeClr val="dk1"/>
                </a:solidFill>
              </a:defRPr>
            </a:lvl1pPr>
            <a:lvl2pPr marL="1219231" lvl="1" indent="-423344" rtl="0">
              <a:lnSpc>
                <a:spcPct val="115000"/>
              </a:lnSpc>
              <a:spcBef>
                <a:spcPts val="0"/>
              </a:spcBef>
              <a:spcAft>
                <a:spcPts val="0"/>
              </a:spcAft>
              <a:buSzPts val="1400"/>
              <a:buChar char="○"/>
              <a:defRPr/>
            </a:lvl2pPr>
            <a:lvl3pPr marL="1828845" lvl="2" indent="-423344" rtl="0">
              <a:lnSpc>
                <a:spcPct val="115000"/>
              </a:lnSpc>
              <a:spcBef>
                <a:spcPts val="0"/>
              </a:spcBef>
              <a:spcAft>
                <a:spcPts val="0"/>
              </a:spcAft>
              <a:buSzPts val="1400"/>
              <a:buChar char="■"/>
              <a:defRPr/>
            </a:lvl3pPr>
            <a:lvl4pPr marL="2438461" lvl="3" indent="-423344" rtl="0">
              <a:lnSpc>
                <a:spcPct val="115000"/>
              </a:lnSpc>
              <a:spcBef>
                <a:spcPts val="0"/>
              </a:spcBef>
              <a:spcAft>
                <a:spcPts val="0"/>
              </a:spcAft>
              <a:buSzPts val="1400"/>
              <a:buChar char="●"/>
              <a:defRPr/>
            </a:lvl4pPr>
            <a:lvl5pPr marL="3048076" lvl="4" indent="-423344" rtl="0">
              <a:lnSpc>
                <a:spcPct val="115000"/>
              </a:lnSpc>
              <a:spcBef>
                <a:spcPts val="0"/>
              </a:spcBef>
              <a:spcAft>
                <a:spcPts val="0"/>
              </a:spcAft>
              <a:buSzPts val="1400"/>
              <a:buChar char="○"/>
              <a:defRPr/>
            </a:lvl5pPr>
            <a:lvl6pPr marL="3657692" lvl="5" indent="-423344" rtl="0">
              <a:lnSpc>
                <a:spcPct val="115000"/>
              </a:lnSpc>
              <a:spcBef>
                <a:spcPts val="0"/>
              </a:spcBef>
              <a:spcAft>
                <a:spcPts val="0"/>
              </a:spcAft>
              <a:buSzPts val="1400"/>
              <a:buChar char="■"/>
              <a:defRPr/>
            </a:lvl6pPr>
            <a:lvl7pPr marL="4267307" lvl="6" indent="-423344" rtl="0">
              <a:lnSpc>
                <a:spcPct val="115000"/>
              </a:lnSpc>
              <a:spcBef>
                <a:spcPts val="0"/>
              </a:spcBef>
              <a:spcAft>
                <a:spcPts val="0"/>
              </a:spcAft>
              <a:buSzPts val="1400"/>
              <a:buChar char="●"/>
              <a:defRPr/>
            </a:lvl7pPr>
            <a:lvl8pPr marL="4876922" lvl="7" indent="-423344" rtl="0">
              <a:lnSpc>
                <a:spcPct val="115000"/>
              </a:lnSpc>
              <a:spcBef>
                <a:spcPts val="0"/>
              </a:spcBef>
              <a:spcAft>
                <a:spcPts val="0"/>
              </a:spcAft>
              <a:buSzPts val="1400"/>
              <a:buChar char="○"/>
              <a:defRPr/>
            </a:lvl8pPr>
            <a:lvl9pPr marL="5486538" lvl="8" indent="-423344" rtl="0">
              <a:lnSpc>
                <a:spcPct val="115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4572648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377"/>
        <p:cNvGrpSpPr/>
        <p:nvPr/>
      </p:nvGrpSpPr>
      <p:grpSpPr>
        <a:xfrm>
          <a:off x="0" y="0"/>
          <a:ext cx="0" cy="0"/>
          <a:chOff x="0" y="0"/>
          <a:chExt cx="0" cy="0"/>
        </a:xfrm>
      </p:grpSpPr>
      <p:sp>
        <p:nvSpPr>
          <p:cNvPr id="378" name="Google Shape;378;p31"/>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9" name="Google Shape;379;p31"/>
          <p:cNvGrpSpPr/>
          <p:nvPr/>
        </p:nvGrpSpPr>
        <p:grpSpPr>
          <a:xfrm>
            <a:off x="2" y="6166768"/>
            <a:ext cx="12175047" cy="691479"/>
            <a:chOff x="0" y="4624737"/>
            <a:chExt cx="9131285" cy="518765"/>
          </a:xfrm>
        </p:grpSpPr>
        <p:sp>
          <p:nvSpPr>
            <p:cNvPr id="380" name="Google Shape;380;p3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6" name="Google Shape;386;p31"/>
          <p:cNvSpPr txBox="1">
            <a:spLocks noGrp="1"/>
          </p:cNvSpPr>
          <p:nvPr>
            <p:ph type="title"/>
          </p:nvPr>
        </p:nvSpPr>
        <p:spPr>
          <a:xfrm>
            <a:off x="960000" y="593367"/>
            <a:ext cx="10272000" cy="93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87" name="Google Shape;387;p31"/>
          <p:cNvSpPr txBox="1">
            <a:spLocks noGrp="1"/>
          </p:cNvSpPr>
          <p:nvPr>
            <p:ph type="subTitle" idx="1"/>
          </p:nvPr>
        </p:nvSpPr>
        <p:spPr>
          <a:xfrm>
            <a:off x="953467" y="1611933"/>
            <a:ext cx="5064400" cy="43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88" name="Google Shape;388;p31"/>
          <p:cNvSpPr txBox="1">
            <a:spLocks noGrp="1"/>
          </p:cNvSpPr>
          <p:nvPr>
            <p:ph type="subTitle" idx="2"/>
          </p:nvPr>
        </p:nvSpPr>
        <p:spPr>
          <a:xfrm>
            <a:off x="6161099" y="1611933"/>
            <a:ext cx="5064400" cy="4396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sz="1733"/>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89" name="Google Shape;389;p31"/>
          <p:cNvSpPr/>
          <p:nvPr/>
        </p:nvSpPr>
        <p:spPr>
          <a:xfrm rot="1427347">
            <a:off x="3481218" y="144689"/>
            <a:ext cx="412635" cy="50695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 name="Google Shape;390;p31"/>
          <p:cNvSpPr/>
          <p:nvPr/>
        </p:nvSpPr>
        <p:spPr>
          <a:xfrm rot="346120">
            <a:off x="11399259" y="1325452"/>
            <a:ext cx="515623" cy="63344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264879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391"/>
        <p:cNvGrpSpPr/>
        <p:nvPr/>
      </p:nvGrpSpPr>
      <p:grpSpPr>
        <a:xfrm>
          <a:off x="0" y="0"/>
          <a:ext cx="0" cy="0"/>
          <a:chOff x="0" y="0"/>
          <a:chExt cx="0" cy="0"/>
        </a:xfrm>
      </p:grpSpPr>
      <p:sp>
        <p:nvSpPr>
          <p:cNvPr id="392" name="Google Shape;392;p32"/>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3" name="Google Shape;393;p32"/>
          <p:cNvGrpSpPr/>
          <p:nvPr/>
        </p:nvGrpSpPr>
        <p:grpSpPr>
          <a:xfrm>
            <a:off x="2" y="6166768"/>
            <a:ext cx="12175047" cy="691479"/>
            <a:chOff x="0" y="4624737"/>
            <a:chExt cx="9131285" cy="518765"/>
          </a:xfrm>
        </p:grpSpPr>
        <p:sp>
          <p:nvSpPr>
            <p:cNvPr id="394" name="Google Shape;394;p32"/>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2"/>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32"/>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32"/>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2"/>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2"/>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0" name="Google Shape;400;p32"/>
          <p:cNvSpPr txBox="1">
            <a:spLocks noGrp="1"/>
          </p:cNvSpPr>
          <p:nvPr>
            <p:ph type="title"/>
          </p:nvPr>
        </p:nvSpPr>
        <p:spPr>
          <a:xfrm>
            <a:off x="960000" y="593367"/>
            <a:ext cx="102720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01" name="Google Shape;401;p32"/>
          <p:cNvSpPr txBox="1">
            <a:spLocks noGrp="1"/>
          </p:cNvSpPr>
          <p:nvPr>
            <p:ph type="subTitle" idx="1"/>
          </p:nvPr>
        </p:nvSpPr>
        <p:spPr>
          <a:xfrm>
            <a:off x="953467" y="4233100"/>
            <a:ext cx="3088800" cy="1129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2" name="Google Shape;402;p32"/>
          <p:cNvSpPr txBox="1">
            <a:spLocks noGrp="1"/>
          </p:cNvSpPr>
          <p:nvPr>
            <p:ph type="subTitle" idx="2"/>
          </p:nvPr>
        </p:nvSpPr>
        <p:spPr>
          <a:xfrm>
            <a:off x="953467" y="36635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03" name="Google Shape;403;p32"/>
          <p:cNvSpPr txBox="1">
            <a:spLocks noGrp="1"/>
          </p:cNvSpPr>
          <p:nvPr>
            <p:ph type="subTitle" idx="3"/>
          </p:nvPr>
        </p:nvSpPr>
        <p:spPr>
          <a:xfrm>
            <a:off x="4551600" y="2533967"/>
            <a:ext cx="3088800" cy="1129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4" name="Google Shape;404;p32"/>
          <p:cNvSpPr txBox="1">
            <a:spLocks noGrp="1"/>
          </p:cNvSpPr>
          <p:nvPr>
            <p:ph type="subTitle" idx="4"/>
          </p:nvPr>
        </p:nvSpPr>
        <p:spPr>
          <a:xfrm>
            <a:off x="4551600" y="196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05" name="Google Shape;405;p32"/>
          <p:cNvSpPr txBox="1">
            <a:spLocks noGrp="1"/>
          </p:cNvSpPr>
          <p:nvPr>
            <p:ph type="subTitle" idx="5"/>
          </p:nvPr>
        </p:nvSpPr>
        <p:spPr>
          <a:xfrm>
            <a:off x="8149600" y="4233100"/>
            <a:ext cx="3088800" cy="1129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6" name="Google Shape;406;p32"/>
          <p:cNvSpPr txBox="1">
            <a:spLocks noGrp="1"/>
          </p:cNvSpPr>
          <p:nvPr>
            <p:ph type="subTitle" idx="6"/>
          </p:nvPr>
        </p:nvSpPr>
        <p:spPr>
          <a:xfrm>
            <a:off x="8149600" y="36635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07" name="Google Shape;407;p32"/>
          <p:cNvSpPr/>
          <p:nvPr/>
        </p:nvSpPr>
        <p:spPr>
          <a:xfrm rot="-150513">
            <a:off x="9175763" y="1386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 name="Google Shape;408;p32"/>
          <p:cNvSpPr/>
          <p:nvPr/>
        </p:nvSpPr>
        <p:spPr>
          <a:xfrm rot="2141787">
            <a:off x="11510164" y="2271575"/>
            <a:ext cx="539235"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294735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09"/>
        <p:cNvGrpSpPr/>
        <p:nvPr/>
      </p:nvGrpSpPr>
      <p:grpSpPr>
        <a:xfrm>
          <a:off x="0" y="0"/>
          <a:ext cx="0" cy="0"/>
          <a:chOff x="0" y="0"/>
          <a:chExt cx="0" cy="0"/>
        </a:xfrm>
      </p:grpSpPr>
      <p:sp>
        <p:nvSpPr>
          <p:cNvPr id="410" name="Google Shape;410;p33"/>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1" name="Google Shape;411;p33"/>
          <p:cNvGrpSpPr/>
          <p:nvPr/>
        </p:nvGrpSpPr>
        <p:grpSpPr>
          <a:xfrm>
            <a:off x="2" y="6166768"/>
            <a:ext cx="12175047" cy="691479"/>
            <a:chOff x="0" y="4624737"/>
            <a:chExt cx="9131285" cy="518765"/>
          </a:xfrm>
        </p:grpSpPr>
        <p:sp>
          <p:nvSpPr>
            <p:cNvPr id="412" name="Google Shape;412;p3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33"/>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8" name="Google Shape;418;p33"/>
          <p:cNvSpPr txBox="1">
            <a:spLocks noGrp="1"/>
          </p:cNvSpPr>
          <p:nvPr>
            <p:ph type="title"/>
          </p:nvPr>
        </p:nvSpPr>
        <p:spPr>
          <a:xfrm>
            <a:off x="960000" y="593367"/>
            <a:ext cx="102720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19" name="Google Shape;419;p33"/>
          <p:cNvSpPr txBox="1">
            <a:spLocks noGrp="1"/>
          </p:cNvSpPr>
          <p:nvPr>
            <p:ph type="subTitle" idx="1"/>
          </p:nvPr>
        </p:nvSpPr>
        <p:spPr>
          <a:xfrm>
            <a:off x="953467" y="5053967"/>
            <a:ext cx="3088800" cy="771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0" name="Google Shape;420;p33"/>
          <p:cNvSpPr txBox="1">
            <a:spLocks noGrp="1"/>
          </p:cNvSpPr>
          <p:nvPr>
            <p:ph type="subTitle" idx="2"/>
          </p:nvPr>
        </p:nvSpPr>
        <p:spPr>
          <a:xfrm>
            <a:off x="953467" y="448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21" name="Google Shape;421;p33"/>
          <p:cNvSpPr txBox="1">
            <a:spLocks noGrp="1"/>
          </p:cNvSpPr>
          <p:nvPr>
            <p:ph type="subTitle" idx="3"/>
          </p:nvPr>
        </p:nvSpPr>
        <p:spPr>
          <a:xfrm>
            <a:off x="4551600" y="5053967"/>
            <a:ext cx="3088800" cy="771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2" name="Google Shape;422;p33"/>
          <p:cNvSpPr txBox="1">
            <a:spLocks noGrp="1"/>
          </p:cNvSpPr>
          <p:nvPr>
            <p:ph type="subTitle" idx="4"/>
          </p:nvPr>
        </p:nvSpPr>
        <p:spPr>
          <a:xfrm>
            <a:off x="4551600" y="448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23" name="Google Shape;423;p33"/>
          <p:cNvSpPr txBox="1">
            <a:spLocks noGrp="1"/>
          </p:cNvSpPr>
          <p:nvPr>
            <p:ph type="subTitle" idx="5"/>
          </p:nvPr>
        </p:nvSpPr>
        <p:spPr>
          <a:xfrm>
            <a:off x="8149600" y="5053967"/>
            <a:ext cx="3088800" cy="771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4" name="Google Shape;424;p33"/>
          <p:cNvSpPr txBox="1">
            <a:spLocks noGrp="1"/>
          </p:cNvSpPr>
          <p:nvPr>
            <p:ph type="subTitle" idx="6"/>
          </p:nvPr>
        </p:nvSpPr>
        <p:spPr>
          <a:xfrm>
            <a:off x="8149600" y="448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25" name="Google Shape;425;p33"/>
          <p:cNvSpPr>
            <a:spLocks noGrp="1"/>
          </p:cNvSpPr>
          <p:nvPr>
            <p:ph type="pic" idx="7"/>
          </p:nvPr>
        </p:nvSpPr>
        <p:spPr>
          <a:xfrm>
            <a:off x="1293067" y="1692184"/>
            <a:ext cx="2409600" cy="2595600"/>
          </a:xfrm>
          <a:prstGeom prst="roundRect">
            <a:avLst>
              <a:gd name="adj" fmla="val 8784"/>
            </a:avLst>
          </a:prstGeom>
          <a:noFill/>
          <a:ln>
            <a:noFill/>
          </a:ln>
        </p:spPr>
      </p:sp>
      <p:sp>
        <p:nvSpPr>
          <p:cNvPr id="426" name="Google Shape;426;p33"/>
          <p:cNvSpPr>
            <a:spLocks noGrp="1"/>
          </p:cNvSpPr>
          <p:nvPr>
            <p:ph type="pic" idx="8"/>
          </p:nvPr>
        </p:nvSpPr>
        <p:spPr>
          <a:xfrm>
            <a:off x="4909233" y="1692184"/>
            <a:ext cx="2409600" cy="2595600"/>
          </a:xfrm>
          <a:prstGeom prst="roundRect">
            <a:avLst>
              <a:gd name="adj" fmla="val 8784"/>
            </a:avLst>
          </a:prstGeom>
          <a:noFill/>
          <a:ln>
            <a:noFill/>
          </a:ln>
        </p:spPr>
      </p:sp>
      <p:sp>
        <p:nvSpPr>
          <p:cNvPr id="427" name="Google Shape;427;p33"/>
          <p:cNvSpPr>
            <a:spLocks noGrp="1"/>
          </p:cNvSpPr>
          <p:nvPr>
            <p:ph type="pic" idx="9"/>
          </p:nvPr>
        </p:nvSpPr>
        <p:spPr>
          <a:xfrm>
            <a:off x="8525400" y="1692184"/>
            <a:ext cx="2409600" cy="2595600"/>
          </a:xfrm>
          <a:prstGeom prst="roundRect">
            <a:avLst>
              <a:gd name="adj" fmla="val 8784"/>
            </a:avLst>
          </a:prstGeom>
          <a:noFill/>
          <a:ln>
            <a:noFill/>
          </a:ln>
        </p:spPr>
      </p:sp>
      <p:sp>
        <p:nvSpPr>
          <p:cNvPr id="428" name="Google Shape;428;p33"/>
          <p:cNvSpPr/>
          <p:nvPr/>
        </p:nvSpPr>
        <p:spPr>
          <a:xfrm rot="-150513">
            <a:off x="1881397" y="1549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9" name="Google Shape;429;p33"/>
          <p:cNvSpPr/>
          <p:nvPr/>
        </p:nvSpPr>
        <p:spPr>
          <a:xfrm rot="361385">
            <a:off x="8551473" y="20739"/>
            <a:ext cx="422633" cy="519276"/>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0" name="Google Shape;430;p33"/>
          <p:cNvSpPr/>
          <p:nvPr/>
        </p:nvSpPr>
        <p:spPr>
          <a:xfrm rot="-1552506">
            <a:off x="11182617" y="2173329"/>
            <a:ext cx="862937" cy="437684"/>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505104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431"/>
        <p:cNvGrpSpPr/>
        <p:nvPr/>
      </p:nvGrpSpPr>
      <p:grpSpPr>
        <a:xfrm>
          <a:off x="0" y="0"/>
          <a:ext cx="0" cy="0"/>
          <a:chOff x="0" y="0"/>
          <a:chExt cx="0" cy="0"/>
        </a:xfrm>
      </p:grpSpPr>
      <p:sp>
        <p:nvSpPr>
          <p:cNvPr id="432" name="Google Shape;432;p34"/>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33" name="Google Shape;433;p34"/>
          <p:cNvGrpSpPr/>
          <p:nvPr/>
        </p:nvGrpSpPr>
        <p:grpSpPr>
          <a:xfrm>
            <a:off x="2" y="6166768"/>
            <a:ext cx="12175047" cy="691479"/>
            <a:chOff x="0" y="4624737"/>
            <a:chExt cx="9131285" cy="518765"/>
          </a:xfrm>
        </p:grpSpPr>
        <p:sp>
          <p:nvSpPr>
            <p:cNvPr id="434" name="Google Shape;434;p3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4"/>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0" name="Google Shape;440;p34"/>
          <p:cNvSpPr txBox="1">
            <a:spLocks noGrp="1"/>
          </p:cNvSpPr>
          <p:nvPr>
            <p:ph type="title"/>
          </p:nvPr>
        </p:nvSpPr>
        <p:spPr>
          <a:xfrm>
            <a:off x="960000" y="593367"/>
            <a:ext cx="10278400" cy="82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41" name="Google Shape;441;p34"/>
          <p:cNvSpPr txBox="1">
            <a:spLocks noGrp="1"/>
          </p:cNvSpPr>
          <p:nvPr>
            <p:ph type="subTitle" idx="1"/>
          </p:nvPr>
        </p:nvSpPr>
        <p:spPr>
          <a:xfrm>
            <a:off x="953467" y="2593800"/>
            <a:ext cx="3088800" cy="820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solidFill>
                  <a:schemeClr val="dk1"/>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42" name="Google Shape;442;p34"/>
          <p:cNvSpPr txBox="1">
            <a:spLocks noGrp="1"/>
          </p:cNvSpPr>
          <p:nvPr>
            <p:ph type="subTitle" idx="2"/>
          </p:nvPr>
        </p:nvSpPr>
        <p:spPr>
          <a:xfrm>
            <a:off x="953467" y="2024267"/>
            <a:ext cx="3088800" cy="6832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3" name="Google Shape;443;p34"/>
          <p:cNvSpPr txBox="1">
            <a:spLocks noGrp="1"/>
          </p:cNvSpPr>
          <p:nvPr>
            <p:ph type="subTitle" idx="3"/>
          </p:nvPr>
        </p:nvSpPr>
        <p:spPr>
          <a:xfrm>
            <a:off x="953467" y="4636833"/>
            <a:ext cx="3088800" cy="820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solidFill>
                  <a:schemeClr val="dk1"/>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44" name="Google Shape;444;p34"/>
          <p:cNvSpPr txBox="1">
            <a:spLocks noGrp="1"/>
          </p:cNvSpPr>
          <p:nvPr>
            <p:ph type="subTitle" idx="4"/>
          </p:nvPr>
        </p:nvSpPr>
        <p:spPr>
          <a:xfrm>
            <a:off x="953467" y="4067300"/>
            <a:ext cx="3088800" cy="6832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5" name="Google Shape;445;p34"/>
          <p:cNvSpPr txBox="1">
            <a:spLocks noGrp="1"/>
          </p:cNvSpPr>
          <p:nvPr>
            <p:ph type="subTitle" idx="5"/>
          </p:nvPr>
        </p:nvSpPr>
        <p:spPr>
          <a:xfrm>
            <a:off x="8149600" y="2593800"/>
            <a:ext cx="3088800" cy="820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6" name="Google Shape;446;p34"/>
          <p:cNvSpPr txBox="1">
            <a:spLocks noGrp="1"/>
          </p:cNvSpPr>
          <p:nvPr>
            <p:ph type="subTitle" idx="6"/>
          </p:nvPr>
        </p:nvSpPr>
        <p:spPr>
          <a:xfrm>
            <a:off x="8149600" y="2024267"/>
            <a:ext cx="3088800" cy="6832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7" name="Google Shape;447;p34"/>
          <p:cNvSpPr txBox="1">
            <a:spLocks noGrp="1"/>
          </p:cNvSpPr>
          <p:nvPr>
            <p:ph type="subTitle" idx="7"/>
          </p:nvPr>
        </p:nvSpPr>
        <p:spPr>
          <a:xfrm>
            <a:off x="8149600" y="4636833"/>
            <a:ext cx="3088800" cy="820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8" name="Google Shape;448;p34"/>
          <p:cNvSpPr txBox="1">
            <a:spLocks noGrp="1"/>
          </p:cNvSpPr>
          <p:nvPr>
            <p:ph type="subTitle" idx="8"/>
          </p:nvPr>
        </p:nvSpPr>
        <p:spPr>
          <a:xfrm>
            <a:off x="8149600" y="4067300"/>
            <a:ext cx="3088800" cy="6832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9" name="Google Shape;449;p34"/>
          <p:cNvSpPr/>
          <p:nvPr/>
        </p:nvSpPr>
        <p:spPr>
          <a:xfrm rot="-150513">
            <a:off x="1979097" y="187508"/>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0" name="Google Shape;450;p34"/>
          <p:cNvSpPr/>
          <p:nvPr/>
        </p:nvSpPr>
        <p:spPr>
          <a:xfrm rot="1457352">
            <a:off x="8996692" y="81571"/>
            <a:ext cx="539224" cy="66252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3434604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451"/>
        <p:cNvGrpSpPr/>
        <p:nvPr/>
      </p:nvGrpSpPr>
      <p:grpSpPr>
        <a:xfrm>
          <a:off x="0" y="0"/>
          <a:ext cx="0" cy="0"/>
          <a:chOff x="0" y="0"/>
          <a:chExt cx="0" cy="0"/>
        </a:xfrm>
      </p:grpSpPr>
      <p:sp>
        <p:nvSpPr>
          <p:cNvPr id="452" name="Google Shape;452;p35"/>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3" name="Google Shape;453;p35"/>
          <p:cNvGrpSpPr/>
          <p:nvPr/>
        </p:nvGrpSpPr>
        <p:grpSpPr>
          <a:xfrm>
            <a:off x="2" y="6166768"/>
            <a:ext cx="12175047" cy="691479"/>
            <a:chOff x="0" y="4624737"/>
            <a:chExt cx="9131285" cy="518765"/>
          </a:xfrm>
        </p:grpSpPr>
        <p:sp>
          <p:nvSpPr>
            <p:cNvPr id="454" name="Google Shape;454;p3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35"/>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3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3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3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3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0" name="Google Shape;460;p35"/>
          <p:cNvSpPr txBox="1">
            <a:spLocks noGrp="1"/>
          </p:cNvSpPr>
          <p:nvPr>
            <p:ph type="title"/>
          </p:nvPr>
        </p:nvSpPr>
        <p:spPr>
          <a:xfrm>
            <a:off x="960000" y="593367"/>
            <a:ext cx="10278400" cy="10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61" name="Google Shape;461;p35"/>
          <p:cNvSpPr txBox="1">
            <a:spLocks noGrp="1"/>
          </p:cNvSpPr>
          <p:nvPr>
            <p:ph type="subTitle" idx="1"/>
          </p:nvPr>
        </p:nvSpPr>
        <p:spPr>
          <a:xfrm>
            <a:off x="960000" y="2031500"/>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2" name="Google Shape;462;p35"/>
          <p:cNvSpPr txBox="1">
            <a:spLocks noGrp="1"/>
          </p:cNvSpPr>
          <p:nvPr>
            <p:ph type="subTitle" idx="2"/>
          </p:nvPr>
        </p:nvSpPr>
        <p:spPr>
          <a:xfrm>
            <a:off x="6211968" y="2031500"/>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3" name="Google Shape;463;p35"/>
          <p:cNvSpPr txBox="1">
            <a:spLocks noGrp="1"/>
          </p:cNvSpPr>
          <p:nvPr>
            <p:ph type="subTitle" idx="3"/>
          </p:nvPr>
        </p:nvSpPr>
        <p:spPr>
          <a:xfrm>
            <a:off x="960000" y="4017167"/>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4" name="Google Shape;464;p35"/>
          <p:cNvSpPr txBox="1">
            <a:spLocks noGrp="1"/>
          </p:cNvSpPr>
          <p:nvPr>
            <p:ph type="subTitle" idx="4"/>
          </p:nvPr>
        </p:nvSpPr>
        <p:spPr>
          <a:xfrm>
            <a:off x="6211968" y="4017167"/>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5" name="Google Shape;465;p35"/>
          <p:cNvSpPr/>
          <p:nvPr/>
        </p:nvSpPr>
        <p:spPr>
          <a:xfrm rot="-776519">
            <a:off x="411116" y="1281880"/>
            <a:ext cx="539224" cy="66251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791921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66"/>
        <p:cNvGrpSpPr/>
        <p:nvPr/>
      </p:nvGrpSpPr>
      <p:grpSpPr>
        <a:xfrm>
          <a:off x="0" y="0"/>
          <a:ext cx="0" cy="0"/>
          <a:chOff x="0" y="0"/>
          <a:chExt cx="0" cy="0"/>
        </a:xfrm>
      </p:grpSpPr>
      <p:sp>
        <p:nvSpPr>
          <p:cNvPr id="467" name="Google Shape;467;p36"/>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8" name="Google Shape;468;p36"/>
          <p:cNvGrpSpPr/>
          <p:nvPr/>
        </p:nvGrpSpPr>
        <p:grpSpPr>
          <a:xfrm>
            <a:off x="2" y="6166768"/>
            <a:ext cx="12175047" cy="691479"/>
            <a:chOff x="0" y="4624737"/>
            <a:chExt cx="9131285" cy="518765"/>
          </a:xfrm>
        </p:grpSpPr>
        <p:sp>
          <p:nvSpPr>
            <p:cNvPr id="469" name="Google Shape;469;p3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3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3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3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3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3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5" name="Google Shape;475;p36"/>
          <p:cNvSpPr txBox="1">
            <a:spLocks noGrp="1"/>
          </p:cNvSpPr>
          <p:nvPr>
            <p:ph type="title"/>
          </p:nvPr>
        </p:nvSpPr>
        <p:spPr>
          <a:xfrm>
            <a:off x="960000" y="593367"/>
            <a:ext cx="10272000" cy="94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476" name="Google Shape;476;p36"/>
          <p:cNvSpPr txBox="1">
            <a:spLocks noGrp="1"/>
          </p:cNvSpPr>
          <p:nvPr>
            <p:ph type="subTitle" idx="1"/>
          </p:nvPr>
        </p:nvSpPr>
        <p:spPr>
          <a:xfrm>
            <a:off x="2184800" y="2317467"/>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77" name="Google Shape;477;p36"/>
          <p:cNvSpPr txBox="1">
            <a:spLocks noGrp="1"/>
          </p:cNvSpPr>
          <p:nvPr>
            <p:ph type="subTitle" idx="2"/>
          </p:nvPr>
        </p:nvSpPr>
        <p:spPr>
          <a:xfrm>
            <a:off x="2184800" y="17479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78" name="Google Shape;478;p36"/>
          <p:cNvSpPr txBox="1">
            <a:spLocks noGrp="1"/>
          </p:cNvSpPr>
          <p:nvPr>
            <p:ph type="subTitle" idx="3"/>
          </p:nvPr>
        </p:nvSpPr>
        <p:spPr>
          <a:xfrm>
            <a:off x="2184800" y="3773033"/>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79" name="Google Shape;479;p36"/>
          <p:cNvSpPr txBox="1">
            <a:spLocks noGrp="1"/>
          </p:cNvSpPr>
          <p:nvPr>
            <p:ph type="subTitle" idx="4"/>
          </p:nvPr>
        </p:nvSpPr>
        <p:spPr>
          <a:xfrm>
            <a:off x="2184800" y="32035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0" name="Google Shape;480;p36"/>
          <p:cNvSpPr txBox="1">
            <a:spLocks noGrp="1"/>
          </p:cNvSpPr>
          <p:nvPr>
            <p:ph type="subTitle" idx="5"/>
          </p:nvPr>
        </p:nvSpPr>
        <p:spPr>
          <a:xfrm>
            <a:off x="2184800" y="5228600"/>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1" name="Google Shape;481;p36"/>
          <p:cNvSpPr txBox="1">
            <a:spLocks noGrp="1"/>
          </p:cNvSpPr>
          <p:nvPr>
            <p:ph type="subTitle" idx="6"/>
          </p:nvPr>
        </p:nvSpPr>
        <p:spPr>
          <a:xfrm>
            <a:off x="2184800" y="46590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2" name="Google Shape;482;p36"/>
          <p:cNvSpPr txBox="1">
            <a:spLocks noGrp="1"/>
          </p:cNvSpPr>
          <p:nvPr>
            <p:ph type="subTitle" idx="7"/>
          </p:nvPr>
        </p:nvSpPr>
        <p:spPr>
          <a:xfrm>
            <a:off x="6918367" y="2317467"/>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3" name="Google Shape;483;p36"/>
          <p:cNvSpPr txBox="1">
            <a:spLocks noGrp="1"/>
          </p:cNvSpPr>
          <p:nvPr>
            <p:ph type="subTitle" idx="8"/>
          </p:nvPr>
        </p:nvSpPr>
        <p:spPr>
          <a:xfrm>
            <a:off x="6918367" y="17479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4" name="Google Shape;484;p36"/>
          <p:cNvSpPr txBox="1">
            <a:spLocks noGrp="1"/>
          </p:cNvSpPr>
          <p:nvPr>
            <p:ph type="subTitle" idx="9"/>
          </p:nvPr>
        </p:nvSpPr>
        <p:spPr>
          <a:xfrm>
            <a:off x="6918367" y="3773033"/>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5" name="Google Shape;485;p36"/>
          <p:cNvSpPr txBox="1">
            <a:spLocks noGrp="1"/>
          </p:cNvSpPr>
          <p:nvPr>
            <p:ph type="subTitle" idx="13"/>
          </p:nvPr>
        </p:nvSpPr>
        <p:spPr>
          <a:xfrm>
            <a:off x="6918367" y="32035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6" name="Google Shape;486;p36"/>
          <p:cNvSpPr txBox="1">
            <a:spLocks noGrp="1"/>
          </p:cNvSpPr>
          <p:nvPr>
            <p:ph type="subTitle" idx="14"/>
          </p:nvPr>
        </p:nvSpPr>
        <p:spPr>
          <a:xfrm>
            <a:off x="6918367" y="5228600"/>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7" name="Google Shape;487;p36"/>
          <p:cNvSpPr txBox="1">
            <a:spLocks noGrp="1"/>
          </p:cNvSpPr>
          <p:nvPr>
            <p:ph type="subTitle" idx="15"/>
          </p:nvPr>
        </p:nvSpPr>
        <p:spPr>
          <a:xfrm>
            <a:off x="6918367" y="46590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8" name="Google Shape;488;p36"/>
          <p:cNvSpPr/>
          <p:nvPr/>
        </p:nvSpPr>
        <p:spPr>
          <a:xfrm rot="-150513">
            <a:off x="1269897" y="5131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009612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9"/>
        <p:cNvGrpSpPr/>
        <p:nvPr/>
      </p:nvGrpSpPr>
      <p:grpSpPr>
        <a:xfrm>
          <a:off x="0" y="0"/>
          <a:ext cx="0" cy="0"/>
          <a:chOff x="0" y="0"/>
          <a:chExt cx="0" cy="0"/>
        </a:xfrm>
      </p:grpSpPr>
      <p:sp>
        <p:nvSpPr>
          <p:cNvPr id="490" name="Google Shape;490;p37"/>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1" name="Google Shape;491;p37"/>
          <p:cNvGrpSpPr/>
          <p:nvPr/>
        </p:nvGrpSpPr>
        <p:grpSpPr>
          <a:xfrm>
            <a:off x="2" y="6166768"/>
            <a:ext cx="12175047" cy="691479"/>
            <a:chOff x="0" y="4624737"/>
            <a:chExt cx="9131285" cy="518765"/>
          </a:xfrm>
        </p:grpSpPr>
        <p:sp>
          <p:nvSpPr>
            <p:cNvPr id="492" name="Google Shape;492;p3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3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3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3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3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3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8" name="Google Shape;498;p37"/>
          <p:cNvSpPr txBox="1">
            <a:spLocks noGrp="1"/>
          </p:cNvSpPr>
          <p:nvPr>
            <p:ph type="title" hasCustomPrompt="1"/>
          </p:nvPr>
        </p:nvSpPr>
        <p:spPr>
          <a:xfrm>
            <a:off x="953467" y="1351551"/>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499" name="Google Shape;499;p37"/>
          <p:cNvSpPr txBox="1">
            <a:spLocks noGrp="1"/>
          </p:cNvSpPr>
          <p:nvPr>
            <p:ph type="subTitle" idx="1"/>
          </p:nvPr>
        </p:nvSpPr>
        <p:spPr>
          <a:xfrm>
            <a:off x="953467" y="2516417"/>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0" name="Google Shape;500;p37"/>
          <p:cNvSpPr txBox="1">
            <a:spLocks noGrp="1"/>
          </p:cNvSpPr>
          <p:nvPr>
            <p:ph type="title" idx="2" hasCustomPrompt="1"/>
          </p:nvPr>
        </p:nvSpPr>
        <p:spPr>
          <a:xfrm>
            <a:off x="953467" y="3747984"/>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01" name="Google Shape;501;p37"/>
          <p:cNvSpPr txBox="1">
            <a:spLocks noGrp="1"/>
          </p:cNvSpPr>
          <p:nvPr>
            <p:ph type="subTitle" idx="3"/>
          </p:nvPr>
        </p:nvSpPr>
        <p:spPr>
          <a:xfrm>
            <a:off x="953467" y="4912851"/>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2" name="Google Shape;502;p37"/>
          <p:cNvSpPr txBox="1">
            <a:spLocks noGrp="1"/>
          </p:cNvSpPr>
          <p:nvPr>
            <p:ph type="title" idx="4" hasCustomPrompt="1"/>
          </p:nvPr>
        </p:nvSpPr>
        <p:spPr>
          <a:xfrm>
            <a:off x="4909468" y="1351551"/>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03" name="Google Shape;503;p37"/>
          <p:cNvSpPr txBox="1">
            <a:spLocks noGrp="1"/>
          </p:cNvSpPr>
          <p:nvPr>
            <p:ph type="subTitle" idx="5"/>
          </p:nvPr>
        </p:nvSpPr>
        <p:spPr>
          <a:xfrm>
            <a:off x="4909468" y="2516417"/>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4" name="Google Shape;504;p37"/>
          <p:cNvSpPr txBox="1">
            <a:spLocks noGrp="1"/>
          </p:cNvSpPr>
          <p:nvPr>
            <p:ph type="title" idx="6" hasCustomPrompt="1"/>
          </p:nvPr>
        </p:nvSpPr>
        <p:spPr>
          <a:xfrm>
            <a:off x="4909468" y="3747984"/>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05" name="Google Shape;505;p37"/>
          <p:cNvSpPr txBox="1">
            <a:spLocks noGrp="1"/>
          </p:cNvSpPr>
          <p:nvPr>
            <p:ph type="subTitle" idx="7"/>
          </p:nvPr>
        </p:nvSpPr>
        <p:spPr>
          <a:xfrm>
            <a:off x="4909468" y="4912851"/>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6" name="Google Shape;506;p37"/>
          <p:cNvSpPr/>
          <p:nvPr/>
        </p:nvSpPr>
        <p:spPr>
          <a:xfrm rot="-150513">
            <a:off x="1881397" y="187508"/>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 name="Google Shape;507;p37"/>
          <p:cNvSpPr/>
          <p:nvPr/>
        </p:nvSpPr>
        <p:spPr>
          <a:xfrm rot="1763542">
            <a:off x="8829528" y="89689"/>
            <a:ext cx="539239" cy="66252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889297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08"/>
        <p:cNvGrpSpPr/>
        <p:nvPr/>
      </p:nvGrpSpPr>
      <p:grpSpPr>
        <a:xfrm>
          <a:off x="0" y="0"/>
          <a:ext cx="0" cy="0"/>
          <a:chOff x="0" y="0"/>
          <a:chExt cx="0" cy="0"/>
        </a:xfrm>
      </p:grpSpPr>
      <p:sp>
        <p:nvSpPr>
          <p:cNvPr id="509" name="Google Shape;509;p38"/>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0" name="Google Shape;510;p38"/>
          <p:cNvGrpSpPr/>
          <p:nvPr/>
        </p:nvGrpSpPr>
        <p:grpSpPr>
          <a:xfrm>
            <a:off x="2" y="6166768"/>
            <a:ext cx="12175047" cy="691479"/>
            <a:chOff x="0" y="4624737"/>
            <a:chExt cx="9131285" cy="518765"/>
          </a:xfrm>
        </p:grpSpPr>
        <p:sp>
          <p:nvSpPr>
            <p:cNvPr id="511" name="Google Shape;511;p3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3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3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3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3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3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7" name="Google Shape;517;p38"/>
          <p:cNvSpPr txBox="1">
            <a:spLocks noGrp="1"/>
          </p:cNvSpPr>
          <p:nvPr>
            <p:ph type="title" hasCustomPrompt="1"/>
          </p:nvPr>
        </p:nvSpPr>
        <p:spPr>
          <a:xfrm>
            <a:off x="1128033" y="2366617"/>
            <a:ext cx="3088800" cy="11044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6200"/>
              <a:buNone/>
              <a:defRPr sz="7066">
                <a:solidFill>
                  <a:schemeClr val="accent6"/>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18" name="Google Shape;518;p38"/>
          <p:cNvSpPr txBox="1">
            <a:spLocks noGrp="1"/>
          </p:cNvSpPr>
          <p:nvPr>
            <p:ph type="subTitle" idx="1"/>
          </p:nvPr>
        </p:nvSpPr>
        <p:spPr>
          <a:xfrm>
            <a:off x="1128233" y="4158933"/>
            <a:ext cx="3088800" cy="1044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9" name="Google Shape;519;p38"/>
          <p:cNvSpPr txBox="1">
            <a:spLocks noGrp="1"/>
          </p:cNvSpPr>
          <p:nvPr>
            <p:ph type="subTitle" idx="2"/>
          </p:nvPr>
        </p:nvSpPr>
        <p:spPr>
          <a:xfrm>
            <a:off x="1128217" y="35894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520" name="Google Shape;520;p38"/>
          <p:cNvSpPr txBox="1">
            <a:spLocks noGrp="1"/>
          </p:cNvSpPr>
          <p:nvPr>
            <p:ph type="title" idx="3"/>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521" name="Google Shape;521;p38"/>
          <p:cNvSpPr txBox="1">
            <a:spLocks noGrp="1"/>
          </p:cNvSpPr>
          <p:nvPr>
            <p:ph type="title" idx="4" hasCustomPrompt="1"/>
          </p:nvPr>
        </p:nvSpPr>
        <p:spPr>
          <a:xfrm>
            <a:off x="7974967" y="2366617"/>
            <a:ext cx="3088800" cy="11044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200"/>
              <a:buNone/>
              <a:defRPr sz="7066">
                <a:solidFill>
                  <a:schemeClr val="accent6"/>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22" name="Google Shape;522;p38"/>
          <p:cNvSpPr txBox="1">
            <a:spLocks noGrp="1"/>
          </p:cNvSpPr>
          <p:nvPr>
            <p:ph type="subTitle" idx="5"/>
          </p:nvPr>
        </p:nvSpPr>
        <p:spPr>
          <a:xfrm>
            <a:off x="7975167" y="4158933"/>
            <a:ext cx="3088800" cy="1044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23" name="Google Shape;523;p38"/>
          <p:cNvSpPr txBox="1">
            <a:spLocks noGrp="1"/>
          </p:cNvSpPr>
          <p:nvPr>
            <p:ph type="subTitle" idx="6"/>
          </p:nvPr>
        </p:nvSpPr>
        <p:spPr>
          <a:xfrm>
            <a:off x="7975151" y="35894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524" name="Google Shape;524;p38"/>
          <p:cNvSpPr/>
          <p:nvPr/>
        </p:nvSpPr>
        <p:spPr>
          <a:xfrm rot="-150513">
            <a:off x="508763" y="9364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5" name="Google Shape;525;p38"/>
          <p:cNvSpPr/>
          <p:nvPr/>
        </p:nvSpPr>
        <p:spPr>
          <a:xfrm rot="1642699">
            <a:off x="10799033" y="529403"/>
            <a:ext cx="539232"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304248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26"/>
        <p:cNvGrpSpPr/>
        <p:nvPr/>
      </p:nvGrpSpPr>
      <p:grpSpPr>
        <a:xfrm>
          <a:off x="0" y="0"/>
          <a:ext cx="0" cy="0"/>
          <a:chOff x="0" y="0"/>
          <a:chExt cx="0" cy="0"/>
        </a:xfrm>
      </p:grpSpPr>
      <p:sp>
        <p:nvSpPr>
          <p:cNvPr id="527" name="Google Shape;527;p39"/>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8" name="Google Shape;528;p39"/>
          <p:cNvGrpSpPr/>
          <p:nvPr/>
        </p:nvGrpSpPr>
        <p:grpSpPr>
          <a:xfrm>
            <a:off x="2" y="6166768"/>
            <a:ext cx="12175047" cy="691479"/>
            <a:chOff x="0" y="4624737"/>
            <a:chExt cx="9131285" cy="518765"/>
          </a:xfrm>
        </p:grpSpPr>
        <p:sp>
          <p:nvSpPr>
            <p:cNvPr id="529" name="Google Shape;529;p3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39"/>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3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3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3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3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5" name="Google Shape;535;p39"/>
          <p:cNvSpPr txBox="1">
            <a:spLocks noGrp="1"/>
          </p:cNvSpPr>
          <p:nvPr>
            <p:ph type="ctrTitle"/>
          </p:nvPr>
        </p:nvSpPr>
        <p:spPr>
          <a:xfrm>
            <a:off x="5975433" y="1068667"/>
            <a:ext cx="5132800" cy="169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11467"/>
            </a:lvl1pPr>
            <a:lvl2pPr lvl="1" algn="ctr" rtl="0">
              <a:spcBef>
                <a:spcPts val="0"/>
              </a:spcBef>
              <a:spcAft>
                <a:spcPts val="0"/>
              </a:spcAft>
              <a:buSzPts val="5200"/>
              <a:buNone/>
              <a:defRPr sz="6934"/>
            </a:lvl2pPr>
            <a:lvl3pPr lvl="2" algn="ctr" rtl="0">
              <a:spcBef>
                <a:spcPts val="0"/>
              </a:spcBef>
              <a:spcAft>
                <a:spcPts val="0"/>
              </a:spcAft>
              <a:buSzPts val="5200"/>
              <a:buNone/>
              <a:defRPr sz="6934"/>
            </a:lvl3pPr>
            <a:lvl4pPr lvl="3" algn="ctr" rtl="0">
              <a:spcBef>
                <a:spcPts val="0"/>
              </a:spcBef>
              <a:spcAft>
                <a:spcPts val="0"/>
              </a:spcAft>
              <a:buSzPts val="5200"/>
              <a:buNone/>
              <a:defRPr sz="6934"/>
            </a:lvl4pPr>
            <a:lvl5pPr lvl="4" algn="ctr" rtl="0">
              <a:spcBef>
                <a:spcPts val="0"/>
              </a:spcBef>
              <a:spcAft>
                <a:spcPts val="0"/>
              </a:spcAft>
              <a:buSzPts val="5200"/>
              <a:buNone/>
              <a:defRPr sz="6934"/>
            </a:lvl5pPr>
            <a:lvl6pPr lvl="5" algn="ctr" rtl="0">
              <a:spcBef>
                <a:spcPts val="0"/>
              </a:spcBef>
              <a:spcAft>
                <a:spcPts val="0"/>
              </a:spcAft>
              <a:buSzPts val="5200"/>
              <a:buNone/>
              <a:defRPr sz="6934"/>
            </a:lvl6pPr>
            <a:lvl7pPr lvl="6" algn="ctr" rtl="0">
              <a:spcBef>
                <a:spcPts val="0"/>
              </a:spcBef>
              <a:spcAft>
                <a:spcPts val="0"/>
              </a:spcAft>
              <a:buSzPts val="5200"/>
              <a:buNone/>
              <a:defRPr sz="6934"/>
            </a:lvl7pPr>
            <a:lvl8pPr lvl="7" algn="ctr" rtl="0">
              <a:spcBef>
                <a:spcPts val="0"/>
              </a:spcBef>
              <a:spcAft>
                <a:spcPts val="0"/>
              </a:spcAft>
              <a:buSzPts val="5200"/>
              <a:buNone/>
              <a:defRPr sz="6934"/>
            </a:lvl8pPr>
            <a:lvl9pPr lvl="8" algn="ctr" rtl="0">
              <a:spcBef>
                <a:spcPts val="0"/>
              </a:spcBef>
              <a:spcAft>
                <a:spcPts val="0"/>
              </a:spcAft>
              <a:buSzPts val="5200"/>
              <a:buNone/>
              <a:defRPr sz="6934"/>
            </a:lvl9pPr>
          </a:lstStyle>
          <a:p>
            <a:endParaRPr/>
          </a:p>
        </p:txBody>
      </p:sp>
      <p:sp>
        <p:nvSpPr>
          <p:cNvPr id="536" name="Google Shape;536;p39"/>
          <p:cNvSpPr txBox="1">
            <a:spLocks noGrp="1"/>
          </p:cNvSpPr>
          <p:nvPr>
            <p:ph type="subTitle" idx="1"/>
          </p:nvPr>
        </p:nvSpPr>
        <p:spPr>
          <a:xfrm>
            <a:off x="5975433" y="3443233"/>
            <a:ext cx="5132800" cy="75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37" name="Google Shape;537;p39"/>
          <p:cNvSpPr txBox="1">
            <a:spLocks noGrp="1"/>
          </p:cNvSpPr>
          <p:nvPr>
            <p:ph type="subTitle" idx="2"/>
          </p:nvPr>
        </p:nvSpPr>
        <p:spPr>
          <a:xfrm>
            <a:off x="5975443" y="2873700"/>
            <a:ext cx="5132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538" name="Google Shape;538;p39"/>
          <p:cNvSpPr txBox="1">
            <a:spLocks noGrp="1"/>
          </p:cNvSpPr>
          <p:nvPr>
            <p:ph type="subTitle" idx="3"/>
          </p:nvPr>
        </p:nvSpPr>
        <p:spPr>
          <a:xfrm>
            <a:off x="5975433" y="4254567"/>
            <a:ext cx="5132800" cy="530400"/>
          </a:xfrm>
          <a:prstGeom prst="rect">
            <a:avLst/>
          </a:prstGeom>
          <a:solidFill>
            <a:schemeClr val="accen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b="1">
                <a:solidFill>
                  <a:schemeClr val="accent6"/>
                </a:solidFill>
                <a:latin typeface="Be Vietnam Pro"/>
                <a:ea typeface="Be Vietnam Pro"/>
                <a:cs typeface="Be Vietnam Pro"/>
                <a:sym typeface="Be Vietnam Pr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39" name="Google Shape;539;p39"/>
          <p:cNvSpPr txBox="1"/>
          <p:nvPr/>
        </p:nvSpPr>
        <p:spPr>
          <a:xfrm>
            <a:off x="5975433" y="4955833"/>
            <a:ext cx="5132800" cy="8208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None/>
            </a:pPr>
            <a:r>
              <a:rPr lang="en" sz="1333" b="1">
                <a:solidFill>
                  <a:schemeClr val="dk1"/>
                </a:solidFill>
                <a:latin typeface="Be Vietnam Pro"/>
                <a:ea typeface="Be Vietnam Pro"/>
                <a:cs typeface="Be Vietnam Pro"/>
                <a:sym typeface="Be Vietnam Pro"/>
              </a:rPr>
              <a:t>CREDITS: </a:t>
            </a:r>
            <a:r>
              <a:rPr lang="en" sz="1333">
                <a:solidFill>
                  <a:schemeClr val="dk1"/>
                </a:solidFill>
                <a:latin typeface="Be Vietnam Pro Medium"/>
                <a:ea typeface="Be Vietnam Pro Medium"/>
                <a:cs typeface="Be Vietnam Pro Medium"/>
                <a:sym typeface="Be Vietnam Pro Medium"/>
              </a:rPr>
              <a:t>This presentation template was created by </a:t>
            </a:r>
            <a:r>
              <a:rPr lang="en" sz="1333" b="1">
                <a:solidFill>
                  <a:schemeClr val="dk1"/>
                </a:solidFill>
                <a:uFill>
                  <a:noFill/>
                </a:uFill>
                <a:latin typeface="Be Vietnam Pro"/>
                <a:ea typeface="Be Vietnam Pro"/>
                <a:cs typeface="Be Vietnam Pro"/>
                <a:sym typeface="Be Vietnam Pro"/>
                <a:hlinkClick r:id="rId2">
                  <a:extLst>
                    <a:ext uri="{A12FA001-AC4F-418D-AE19-62706E023703}">
                      <ahyp:hlinkClr xmlns="" xmlns:ahyp="http://schemas.microsoft.com/office/drawing/2018/hyperlinkcolor" val="tx"/>
                    </a:ext>
                  </a:extLst>
                </a:hlinkClick>
              </a:rPr>
              <a:t>Slidesgo</a:t>
            </a:r>
            <a:r>
              <a:rPr lang="en" sz="1333">
                <a:solidFill>
                  <a:schemeClr val="dk1"/>
                </a:solidFill>
                <a:latin typeface="Be Vietnam Pro Medium"/>
                <a:ea typeface="Be Vietnam Pro Medium"/>
                <a:cs typeface="Be Vietnam Pro Medium"/>
                <a:sym typeface="Be Vietnam Pro Medium"/>
              </a:rPr>
              <a:t>, including icons by </a:t>
            </a:r>
            <a:r>
              <a:rPr lang="en" sz="1333" b="1">
                <a:solidFill>
                  <a:schemeClr val="dk1"/>
                </a:solidFill>
                <a:uFill>
                  <a:noFill/>
                </a:uFill>
                <a:latin typeface="Be Vietnam Pro"/>
                <a:ea typeface="Be Vietnam Pro"/>
                <a:cs typeface="Be Vietnam Pro"/>
                <a:sym typeface="Be Vietnam Pro"/>
                <a:hlinkClick r:id="rId3">
                  <a:extLst>
                    <a:ext uri="{A12FA001-AC4F-418D-AE19-62706E023703}">
                      <ahyp:hlinkClr xmlns="" xmlns:ahyp="http://schemas.microsoft.com/office/drawing/2018/hyperlinkcolor" val="tx"/>
                    </a:ext>
                  </a:extLst>
                </a:hlinkClick>
              </a:rPr>
              <a:t>Flaticon</a:t>
            </a:r>
            <a:r>
              <a:rPr lang="en" sz="1333">
                <a:solidFill>
                  <a:schemeClr val="dk1"/>
                </a:solidFill>
                <a:latin typeface="Be Vietnam Pro Medium"/>
                <a:ea typeface="Be Vietnam Pro Medium"/>
                <a:cs typeface="Be Vietnam Pro Medium"/>
                <a:sym typeface="Be Vietnam Pro Medium"/>
              </a:rPr>
              <a:t> and infographics &amp; images by </a:t>
            </a:r>
            <a:r>
              <a:rPr lang="en" sz="1333" b="1">
                <a:solidFill>
                  <a:schemeClr val="dk1"/>
                </a:solidFill>
                <a:uFill>
                  <a:noFill/>
                </a:uFill>
                <a:latin typeface="Be Vietnam Pro"/>
                <a:ea typeface="Be Vietnam Pro"/>
                <a:cs typeface="Be Vietnam Pro"/>
                <a:sym typeface="Be Vietnam Pro"/>
                <a:hlinkClick r:id="rId4">
                  <a:extLst>
                    <a:ext uri="{A12FA001-AC4F-418D-AE19-62706E023703}">
                      <ahyp:hlinkClr xmlns="" xmlns:ahyp="http://schemas.microsoft.com/office/drawing/2018/hyperlinkcolor" val="tx"/>
                    </a:ext>
                  </a:extLst>
                </a:hlinkClick>
              </a:rPr>
              <a:t>Freepik</a:t>
            </a:r>
            <a:endParaRPr sz="1333" b="1">
              <a:solidFill>
                <a:schemeClr val="dk1"/>
              </a:solidFill>
              <a:latin typeface="Be Vietnam Pro"/>
              <a:ea typeface="Be Vietnam Pro"/>
              <a:cs typeface="Be Vietnam Pro"/>
              <a:sym typeface="Be Vietnam Pro"/>
            </a:endParaRPr>
          </a:p>
        </p:txBody>
      </p:sp>
      <p:sp>
        <p:nvSpPr>
          <p:cNvPr id="540" name="Google Shape;540;p39"/>
          <p:cNvSpPr/>
          <p:nvPr/>
        </p:nvSpPr>
        <p:spPr>
          <a:xfrm rot="-150513">
            <a:off x="4627063" y="1874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 name="Google Shape;541;p39"/>
          <p:cNvSpPr/>
          <p:nvPr/>
        </p:nvSpPr>
        <p:spPr>
          <a:xfrm rot="977625">
            <a:off x="11440100" y="1537007"/>
            <a:ext cx="539245" cy="66252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8695815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542"/>
        <p:cNvGrpSpPr/>
        <p:nvPr/>
      </p:nvGrpSpPr>
      <p:grpSpPr>
        <a:xfrm>
          <a:off x="0" y="0"/>
          <a:ext cx="0" cy="0"/>
          <a:chOff x="0" y="0"/>
          <a:chExt cx="0" cy="0"/>
        </a:xfrm>
      </p:grpSpPr>
      <p:sp>
        <p:nvSpPr>
          <p:cNvPr id="543" name="Google Shape;543;p40"/>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4" name="Google Shape;544;p40"/>
          <p:cNvGrpSpPr/>
          <p:nvPr/>
        </p:nvGrpSpPr>
        <p:grpSpPr>
          <a:xfrm>
            <a:off x="2" y="6166768"/>
            <a:ext cx="12175047" cy="691479"/>
            <a:chOff x="0" y="4624737"/>
            <a:chExt cx="9131285" cy="518765"/>
          </a:xfrm>
        </p:grpSpPr>
        <p:sp>
          <p:nvSpPr>
            <p:cNvPr id="545" name="Google Shape;545;p40"/>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0"/>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0"/>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0"/>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0"/>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0"/>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1" name="Google Shape;551;p40"/>
          <p:cNvGrpSpPr/>
          <p:nvPr/>
        </p:nvGrpSpPr>
        <p:grpSpPr>
          <a:xfrm>
            <a:off x="8114775" y="5974489"/>
            <a:ext cx="1420885" cy="660736"/>
            <a:chOff x="1722925" y="3551225"/>
            <a:chExt cx="268700" cy="124950"/>
          </a:xfrm>
        </p:grpSpPr>
        <p:sp>
          <p:nvSpPr>
            <p:cNvPr id="552" name="Google Shape;552;p40"/>
            <p:cNvSpPr/>
            <p:nvPr/>
          </p:nvSpPr>
          <p:spPr>
            <a:xfrm>
              <a:off x="1722925" y="3551250"/>
              <a:ext cx="268700" cy="124925"/>
            </a:xfrm>
            <a:custGeom>
              <a:avLst/>
              <a:gdLst/>
              <a:ahLst/>
              <a:cxnLst/>
              <a:rect l="l" t="t" r="r" b="b"/>
              <a:pathLst>
                <a:path w="10748" h="4997" extrusionOk="0">
                  <a:moveTo>
                    <a:pt x="4952" y="1"/>
                  </a:moveTo>
                  <a:cubicBezTo>
                    <a:pt x="4500" y="1"/>
                    <a:pt x="3993" y="12"/>
                    <a:pt x="3430" y="39"/>
                  </a:cubicBezTo>
                  <a:cubicBezTo>
                    <a:pt x="2162" y="553"/>
                    <a:pt x="503" y="2778"/>
                    <a:pt x="503" y="2778"/>
                  </a:cubicBezTo>
                  <a:lnTo>
                    <a:pt x="0" y="4996"/>
                  </a:lnTo>
                  <a:lnTo>
                    <a:pt x="10747" y="4996"/>
                  </a:lnTo>
                  <a:cubicBezTo>
                    <a:pt x="10747" y="4996"/>
                    <a:pt x="10380" y="3498"/>
                    <a:pt x="10008" y="2890"/>
                  </a:cubicBezTo>
                  <a:cubicBezTo>
                    <a:pt x="9635" y="2275"/>
                    <a:pt x="7908" y="225"/>
                    <a:pt x="7908" y="225"/>
                  </a:cubicBezTo>
                  <a:cubicBezTo>
                    <a:pt x="7908" y="225"/>
                    <a:pt x="6985" y="1"/>
                    <a:pt x="4952" y="1"/>
                  </a:cubicBezTo>
                  <a:close/>
                </a:path>
              </a:pathLst>
            </a:custGeom>
            <a:solidFill>
              <a:srgbClr val="CB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0"/>
            <p:cNvSpPr/>
            <p:nvPr/>
          </p:nvSpPr>
          <p:spPr>
            <a:xfrm>
              <a:off x="1893100" y="3556875"/>
              <a:ext cx="98525" cy="119300"/>
            </a:xfrm>
            <a:custGeom>
              <a:avLst/>
              <a:gdLst/>
              <a:ahLst/>
              <a:cxnLst/>
              <a:rect l="l" t="t" r="r" b="b"/>
              <a:pathLst>
                <a:path w="3941" h="4772" extrusionOk="0">
                  <a:moveTo>
                    <a:pt x="1101" y="0"/>
                  </a:moveTo>
                  <a:lnTo>
                    <a:pt x="1" y="826"/>
                  </a:lnTo>
                  <a:lnTo>
                    <a:pt x="275" y="3640"/>
                  </a:lnTo>
                  <a:lnTo>
                    <a:pt x="852" y="4771"/>
                  </a:lnTo>
                  <a:lnTo>
                    <a:pt x="3940" y="4771"/>
                  </a:lnTo>
                  <a:cubicBezTo>
                    <a:pt x="3940" y="4771"/>
                    <a:pt x="3573" y="3273"/>
                    <a:pt x="3201" y="2665"/>
                  </a:cubicBezTo>
                  <a:cubicBezTo>
                    <a:pt x="2828" y="2050"/>
                    <a:pt x="1101" y="0"/>
                    <a:pt x="1101" y="0"/>
                  </a:cubicBez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0"/>
            <p:cNvSpPr/>
            <p:nvPr/>
          </p:nvSpPr>
          <p:spPr>
            <a:xfrm>
              <a:off x="1872175" y="3577525"/>
              <a:ext cx="27825" cy="70350"/>
            </a:xfrm>
            <a:custGeom>
              <a:avLst/>
              <a:gdLst/>
              <a:ahLst/>
              <a:cxnLst/>
              <a:rect l="l" t="t" r="r" b="b"/>
              <a:pathLst>
                <a:path w="1113" h="2814" extrusionOk="0">
                  <a:moveTo>
                    <a:pt x="838" y="0"/>
                  </a:moveTo>
                  <a:lnTo>
                    <a:pt x="0" y="628"/>
                  </a:lnTo>
                  <a:lnTo>
                    <a:pt x="1112" y="2814"/>
                  </a:lnTo>
                  <a:lnTo>
                    <a:pt x="838" y="0"/>
                  </a:ln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0"/>
            <p:cNvSpPr/>
            <p:nvPr/>
          </p:nvSpPr>
          <p:spPr>
            <a:xfrm>
              <a:off x="1825875" y="3593200"/>
              <a:ext cx="88550" cy="82975"/>
            </a:xfrm>
            <a:custGeom>
              <a:avLst/>
              <a:gdLst/>
              <a:ahLst/>
              <a:cxnLst/>
              <a:rect l="l" t="t" r="r" b="b"/>
              <a:pathLst>
                <a:path w="3542" h="3319" extrusionOk="0">
                  <a:moveTo>
                    <a:pt x="1852" y="1"/>
                  </a:moveTo>
                  <a:lnTo>
                    <a:pt x="243" y="1212"/>
                  </a:lnTo>
                  <a:lnTo>
                    <a:pt x="0" y="3318"/>
                  </a:lnTo>
                  <a:lnTo>
                    <a:pt x="3541" y="3318"/>
                  </a:lnTo>
                  <a:lnTo>
                    <a:pt x="2964" y="2187"/>
                  </a:lnTo>
                  <a:lnTo>
                    <a:pt x="1852" y="1"/>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0"/>
            <p:cNvSpPr/>
            <p:nvPr/>
          </p:nvSpPr>
          <p:spPr>
            <a:xfrm>
              <a:off x="1722925" y="3620675"/>
              <a:ext cx="109050" cy="55500"/>
            </a:xfrm>
            <a:custGeom>
              <a:avLst/>
              <a:gdLst/>
              <a:ahLst/>
              <a:cxnLst/>
              <a:rect l="l" t="t" r="r" b="b"/>
              <a:pathLst>
                <a:path w="4362" h="2220" extrusionOk="0">
                  <a:moveTo>
                    <a:pt x="503" y="1"/>
                  </a:moveTo>
                  <a:lnTo>
                    <a:pt x="0" y="2219"/>
                  </a:lnTo>
                  <a:lnTo>
                    <a:pt x="4118" y="2219"/>
                  </a:lnTo>
                  <a:lnTo>
                    <a:pt x="4361" y="113"/>
                  </a:lnTo>
                  <a:lnTo>
                    <a:pt x="503" y="1"/>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0"/>
            <p:cNvSpPr/>
            <p:nvPr/>
          </p:nvSpPr>
          <p:spPr>
            <a:xfrm>
              <a:off x="1806925" y="3627975"/>
              <a:ext cx="24550" cy="48200"/>
            </a:xfrm>
            <a:custGeom>
              <a:avLst/>
              <a:gdLst/>
              <a:ahLst/>
              <a:cxnLst/>
              <a:rect l="l" t="t" r="r" b="b"/>
              <a:pathLst>
                <a:path w="982" h="1928" extrusionOk="0">
                  <a:moveTo>
                    <a:pt x="982" y="1"/>
                  </a:moveTo>
                  <a:lnTo>
                    <a:pt x="1" y="1927"/>
                  </a:lnTo>
                  <a:lnTo>
                    <a:pt x="758" y="1927"/>
                  </a:lnTo>
                  <a:lnTo>
                    <a:pt x="982" y="1"/>
                  </a:ln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0"/>
            <p:cNvSpPr/>
            <p:nvPr/>
          </p:nvSpPr>
          <p:spPr>
            <a:xfrm>
              <a:off x="1830075" y="3551225"/>
              <a:ext cx="90575" cy="44025"/>
            </a:xfrm>
            <a:custGeom>
              <a:avLst/>
              <a:gdLst/>
              <a:ahLst/>
              <a:cxnLst/>
              <a:rect l="l" t="t" r="r" b="b"/>
              <a:pathLst>
                <a:path w="3623" h="1761" extrusionOk="0">
                  <a:moveTo>
                    <a:pt x="666" y="1"/>
                  </a:moveTo>
                  <a:cubicBezTo>
                    <a:pt x="456" y="1"/>
                    <a:pt x="235" y="3"/>
                    <a:pt x="1" y="9"/>
                  </a:cubicBezTo>
                  <a:lnTo>
                    <a:pt x="1902" y="307"/>
                  </a:lnTo>
                  <a:lnTo>
                    <a:pt x="2473" y="524"/>
                  </a:lnTo>
                  <a:lnTo>
                    <a:pt x="1578" y="1760"/>
                  </a:lnTo>
                  <a:lnTo>
                    <a:pt x="1578" y="1760"/>
                  </a:lnTo>
                  <a:lnTo>
                    <a:pt x="3622" y="226"/>
                  </a:lnTo>
                  <a:cubicBezTo>
                    <a:pt x="3622" y="226"/>
                    <a:pt x="2699" y="1"/>
                    <a:pt x="666" y="1"/>
                  </a:cubicBez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9" name="Google Shape;559;p40"/>
          <p:cNvSpPr/>
          <p:nvPr/>
        </p:nvSpPr>
        <p:spPr>
          <a:xfrm rot="2214118">
            <a:off x="2269867" y="6021712"/>
            <a:ext cx="568745" cy="668941"/>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0" name="Google Shape;560;p40"/>
          <p:cNvSpPr/>
          <p:nvPr/>
        </p:nvSpPr>
        <p:spPr>
          <a:xfrm rot="-150513">
            <a:off x="1872830" y="234492"/>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1" name="Google Shape;561;p40"/>
          <p:cNvSpPr/>
          <p:nvPr/>
        </p:nvSpPr>
        <p:spPr>
          <a:xfrm rot="-1552466">
            <a:off x="8038718" y="244348"/>
            <a:ext cx="1267431" cy="642815"/>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2" name="Google Shape;562;p40"/>
          <p:cNvGrpSpPr/>
          <p:nvPr/>
        </p:nvGrpSpPr>
        <p:grpSpPr>
          <a:xfrm>
            <a:off x="2" y="4851733"/>
            <a:ext cx="2018047" cy="1598053"/>
            <a:chOff x="0" y="3927424"/>
            <a:chExt cx="1513535" cy="1198540"/>
          </a:xfrm>
        </p:grpSpPr>
        <p:sp>
          <p:nvSpPr>
            <p:cNvPr id="563" name="Google Shape;563;p40"/>
            <p:cNvSpPr/>
            <p:nvPr/>
          </p:nvSpPr>
          <p:spPr>
            <a:xfrm>
              <a:off x="0" y="3927424"/>
              <a:ext cx="1513535" cy="1198540"/>
            </a:xfrm>
            <a:custGeom>
              <a:avLst/>
              <a:gdLst/>
              <a:ahLst/>
              <a:cxnLst/>
              <a:rect l="l" t="t" r="r" b="b"/>
              <a:pathLst>
                <a:path w="13574" h="14048" extrusionOk="0">
                  <a:moveTo>
                    <a:pt x="78" y="1"/>
                  </a:moveTo>
                  <a:cubicBezTo>
                    <a:pt x="50" y="1"/>
                    <a:pt x="24" y="1"/>
                    <a:pt x="0" y="1"/>
                  </a:cubicBezTo>
                  <a:lnTo>
                    <a:pt x="0" y="14048"/>
                  </a:lnTo>
                  <a:lnTo>
                    <a:pt x="12604" y="14048"/>
                  </a:lnTo>
                  <a:cubicBezTo>
                    <a:pt x="12604" y="14048"/>
                    <a:pt x="13574" y="11910"/>
                    <a:pt x="11386" y="10350"/>
                  </a:cubicBezTo>
                  <a:cubicBezTo>
                    <a:pt x="11403" y="7427"/>
                    <a:pt x="9937" y="5967"/>
                    <a:pt x="7844" y="5967"/>
                  </a:cubicBezTo>
                  <a:cubicBezTo>
                    <a:pt x="7438" y="5967"/>
                    <a:pt x="7008" y="6022"/>
                    <a:pt x="6560" y="6132"/>
                  </a:cubicBezTo>
                  <a:cubicBezTo>
                    <a:pt x="5942" y="327"/>
                    <a:pt x="1209" y="1"/>
                    <a:pt x="78" y="1"/>
                  </a:cubicBezTo>
                  <a:close/>
                </a:path>
              </a:pathLst>
            </a:custGeom>
            <a:solidFill>
              <a:srgbClr val="39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0"/>
            <p:cNvSpPr/>
            <p:nvPr/>
          </p:nvSpPr>
          <p:spPr>
            <a:xfrm>
              <a:off x="0" y="4202484"/>
              <a:ext cx="1146469" cy="923477"/>
            </a:xfrm>
            <a:custGeom>
              <a:avLst/>
              <a:gdLst/>
              <a:ahLst/>
              <a:cxnLst/>
              <a:rect l="l" t="t" r="r" b="b"/>
              <a:pathLst>
                <a:path w="10282" h="10824" extrusionOk="0">
                  <a:moveTo>
                    <a:pt x="0" y="1"/>
                  </a:moveTo>
                  <a:lnTo>
                    <a:pt x="0" y="10824"/>
                  </a:lnTo>
                  <a:lnTo>
                    <a:pt x="10282" y="10824"/>
                  </a:lnTo>
                  <a:cubicBezTo>
                    <a:pt x="10256" y="9898"/>
                    <a:pt x="9424" y="8387"/>
                    <a:pt x="7641" y="7848"/>
                  </a:cubicBezTo>
                  <a:cubicBezTo>
                    <a:pt x="7759" y="6449"/>
                    <a:pt x="6715" y="4442"/>
                    <a:pt x="4398" y="4442"/>
                  </a:cubicBezTo>
                  <a:cubicBezTo>
                    <a:pt x="4012" y="1244"/>
                    <a:pt x="1485" y="1"/>
                    <a:pt x="0" y="1"/>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0"/>
            <p:cNvSpPr/>
            <p:nvPr/>
          </p:nvSpPr>
          <p:spPr>
            <a:xfrm>
              <a:off x="0" y="4675137"/>
              <a:ext cx="569443" cy="450818"/>
            </a:xfrm>
            <a:custGeom>
              <a:avLst/>
              <a:gdLst/>
              <a:ahLst/>
              <a:cxnLst/>
              <a:rect l="l" t="t" r="r" b="b"/>
              <a:pathLst>
                <a:path w="5107" h="5284" extrusionOk="0">
                  <a:moveTo>
                    <a:pt x="328" y="0"/>
                  </a:moveTo>
                  <a:cubicBezTo>
                    <a:pt x="217" y="0"/>
                    <a:pt x="108" y="3"/>
                    <a:pt x="0" y="9"/>
                  </a:cubicBezTo>
                  <a:lnTo>
                    <a:pt x="0" y="5284"/>
                  </a:lnTo>
                  <a:lnTo>
                    <a:pt x="4981" y="5284"/>
                  </a:lnTo>
                  <a:cubicBezTo>
                    <a:pt x="5106" y="1107"/>
                    <a:pt x="2521" y="0"/>
                    <a:pt x="328" y="0"/>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6" name="Google Shape;566;p40"/>
          <p:cNvGrpSpPr/>
          <p:nvPr/>
        </p:nvGrpSpPr>
        <p:grpSpPr>
          <a:xfrm flipH="1">
            <a:off x="10157002" y="4851733"/>
            <a:ext cx="2018047" cy="1598053"/>
            <a:chOff x="0" y="3927424"/>
            <a:chExt cx="1513535" cy="1198540"/>
          </a:xfrm>
        </p:grpSpPr>
        <p:sp>
          <p:nvSpPr>
            <p:cNvPr id="567" name="Google Shape;567;p40"/>
            <p:cNvSpPr/>
            <p:nvPr/>
          </p:nvSpPr>
          <p:spPr>
            <a:xfrm>
              <a:off x="0" y="3927424"/>
              <a:ext cx="1513535" cy="1198540"/>
            </a:xfrm>
            <a:custGeom>
              <a:avLst/>
              <a:gdLst/>
              <a:ahLst/>
              <a:cxnLst/>
              <a:rect l="l" t="t" r="r" b="b"/>
              <a:pathLst>
                <a:path w="13574" h="14048" extrusionOk="0">
                  <a:moveTo>
                    <a:pt x="78" y="1"/>
                  </a:moveTo>
                  <a:cubicBezTo>
                    <a:pt x="50" y="1"/>
                    <a:pt x="24" y="1"/>
                    <a:pt x="0" y="1"/>
                  </a:cubicBezTo>
                  <a:lnTo>
                    <a:pt x="0" y="14048"/>
                  </a:lnTo>
                  <a:lnTo>
                    <a:pt x="12604" y="14048"/>
                  </a:lnTo>
                  <a:cubicBezTo>
                    <a:pt x="12604" y="14048"/>
                    <a:pt x="13574" y="11910"/>
                    <a:pt x="11386" y="10350"/>
                  </a:cubicBezTo>
                  <a:cubicBezTo>
                    <a:pt x="11403" y="7427"/>
                    <a:pt x="9937" y="5967"/>
                    <a:pt x="7844" y="5967"/>
                  </a:cubicBezTo>
                  <a:cubicBezTo>
                    <a:pt x="7438" y="5967"/>
                    <a:pt x="7008" y="6022"/>
                    <a:pt x="6560" y="6132"/>
                  </a:cubicBezTo>
                  <a:cubicBezTo>
                    <a:pt x="5942" y="327"/>
                    <a:pt x="1209" y="1"/>
                    <a:pt x="78" y="1"/>
                  </a:cubicBezTo>
                  <a:close/>
                </a:path>
              </a:pathLst>
            </a:custGeom>
            <a:solidFill>
              <a:srgbClr val="39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0"/>
            <p:cNvSpPr/>
            <p:nvPr/>
          </p:nvSpPr>
          <p:spPr>
            <a:xfrm>
              <a:off x="0" y="4202484"/>
              <a:ext cx="1146469" cy="923477"/>
            </a:xfrm>
            <a:custGeom>
              <a:avLst/>
              <a:gdLst/>
              <a:ahLst/>
              <a:cxnLst/>
              <a:rect l="l" t="t" r="r" b="b"/>
              <a:pathLst>
                <a:path w="10282" h="10824" extrusionOk="0">
                  <a:moveTo>
                    <a:pt x="0" y="1"/>
                  </a:moveTo>
                  <a:lnTo>
                    <a:pt x="0" y="10824"/>
                  </a:lnTo>
                  <a:lnTo>
                    <a:pt x="10282" y="10824"/>
                  </a:lnTo>
                  <a:cubicBezTo>
                    <a:pt x="10256" y="9898"/>
                    <a:pt x="9424" y="8387"/>
                    <a:pt x="7641" y="7848"/>
                  </a:cubicBezTo>
                  <a:cubicBezTo>
                    <a:pt x="7759" y="6449"/>
                    <a:pt x="6715" y="4442"/>
                    <a:pt x="4398" y="4442"/>
                  </a:cubicBezTo>
                  <a:cubicBezTo>
                    <a:pt x="4012" y="1244"/>
                    <a:pt x="1485" y="1"/>
                    <a:pt x="0" y="1"/>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0"/>
            <p:cNvSpPr/>
            <p:nvPr/>
          </p:nvSpPr>
          <p:spPr>
            <a:xfrm>
              <a:off x="0" y="4675137"/>
              <a:ext cx="569443" cy="450818"/>
            </a:xfrm>
            <a:custGeom>
              <a:avLst/>
              <a:gdLst/>
              <a:ahLst/>
              <a:cxnLst/>
              <a:rect l="l" t="t" r="r" b="b"/>
              <a:pathLst>
                <a:path w="5107" h="5284" extrusionOk="0">
                  <a:moveTo>
                    <a:pt x="328" y="0"/>
                  </a:moveTo>
                  <a:cubicBezTo>
                    <a:pt x="217" y="0"/>
                    <a:pt x="108" y="3"/>
                    <a:pt x="0" y="9"/>
                  </a:cubicBezTo>
                  <a:lnTo>
                    <a:pt x="0" y="5284"/>
                  </a:lnTo>
                  <a:lnTo>
                    <a:pt x="4981" y="5284"/>
                  </a:lnTo>
                  <a:cubicBezTo>
                    <a:pt x="5106" y="1107"/>
                    <a:pt x="2521" y="0"/>
                    <a:pt x="328" y="0"/>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0" name="Google Shape;570;p40"/>
          <p:cNvSpPr/>
          <p:nvPr/>
        </p:nvSpPr>
        <p:spPr>
          <a:xfrm rot="-2376518">
            <a:off x="264937" y="1813861"/>
            <a:ext cx="539233" cy="66252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 name="Google Shape;571;p40"/>
          <p:cNvSpPr/>
          <p:nvPr/>
        </p:nvSpPr>
        <p:spPr>
          <a:xfrm rot="423768">
            <a:off x="11446138" y="1651065"/>
            <a:ext cx="539228" cy="66252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312175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
        <p:cNvGrpSpPr/>
        <p:nvPr/>
      </p:nvGrpSpPr>
      <p:grpSpPr>
        <a:xfrm>
          <a:off x="0" y="0"/>
          <a:ext cx="0" cy="0"/>
          <a:chOff x="0" y="0"/>
          <a:chExt cx="0" cy="0"/>
        </a:xfrm>
      </p:grpSpPr>
      <p:sp>
        <p:nvSpPr>
          <p:cNvPr id="49" name="Google Shape;49;p5"/>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0" name="Google Shape;50;p5"/>
          <p:cNvGrpSpPr/>
          <p:nvPr/>
        </p:nvGrpSpPr>
        <p:grpSpPr>
          <a:xfrm>
            <a:off x="1" y="6166754"/>
            <a:ext cx="12191987" cy="691492"/>
            <a:chOff x="0" y="4624727"/>
            <a:chExt cx="9143990" cy="518774"/>
          </a:xfrm>
        </p:grpSpPr>
        <p:sp>
          <p:nvSpPr>
            <p:cNvPr id="51" name="Google Shape;51;p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5"/>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 name="Google Shape;57;p5"/>
          <p:cNvSpPr txBox="1">
            <a:spLocks noGrp="1"/>
          </p:cNvSpPr>
          <p:nvPr>
            <p:ph type="title"/>
          </p:nvPr>
        </p:nvSpPr>
        <p:spPr>
          <a:xfrm>
            <a:off x="960000" y="593367"/>
            <a:ext cx="10272000" cy="8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58" name="Google Shape;58;p5"/>
          <p:cNvSpPr txBox="1">
            <a:spLocks noGrp="1"/>
          </p:cNvSpPr>
          <p:nvPr>
            <p:ph type="subTitle" idx="1"/>
          </p:nvPr>
        </p:nvSpPr>
        <p:spPr>
          <a:xfrm>
            <a:off x="1717133" y="4289667"/>
            <a:ext cx="3930000" cy="1347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9" name="Google Shape;59;p5"/>
          <p:cNvSpPr txBox="1">
            <a:spLocks noGrp="1"/>
          </p:cNvSpPr>
          <p:nvPr>
            <p:ph type="subTitle" idx="2"/>
          </p:nvPr>
        </p:nvSpPr>
        <p:spPr>
          <a:xfrm>
            <a:off x="1717133" y="3720133"/>
            <a:ext cx="39300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60" name="Google Shape;60;p5"/>
          <p:cNvSpPr txBox="1">
            <a:spLocks noGrp="1"/>
          </p:cNvSpPr>
          <p:nvPr>
            <p:ph type="subTitle" idx="3"/>
          </p:nvPr>
        </p:nvSpPr>
        <p:spPr>
          <a:xfrm>
            <a:off x="6544867" y="4289667"/>
            <a:ext cx="3930000" cy="1347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5"/>
          <p:cNvSpPr txBox="1">
            <a:spLocks noGrp="1"/>
          </p:cNvSpPr>
          <p:nvPr>
            <p:ph type="subTitle" idx="4"/>
          </p:nvPr>
        </p:nvSpPr>
        <p:spPr>
          <a:xfrm>
            <a:off x="6544867" y="3720133"/>
            <a:ext cx="39300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62" name="Google Shape;62;p5"/>
          <p:cNvSpPr/>
          <p:nvPr/>
        </p:nvSpPr>
        <p:spPr>
          <a:xfrm rot="-1846910">
            <a:off x="2037556" y="174881"/>
            <a:ext cx="472005" cy="5799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5"/>
          <p:cNvSpPr/>
          <p:nvPr/>
        </p:nvSpPr>
        <p:spPr>
          <a:xfrm rot="987098">
            <a:off x="11218064" y="1353164"/>
            <a:ext cx="598744" cy="73566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5"/>
          <p:cNvSpPr/>
          <p:nvPr/>
        </p:nvSpPr>
        <p:spPr>
          <a:xfrm rot="-537423">
            <a:off x="267993" y="1897266"/>
            <a:ext cx="421029" cy="51733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125524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572"/>
        <p:cNvGrpSpPr/>
        <p:nvPr/>
      </p:nvGrpSpPr>
      <p:grpSpPr>
        <a:xfrm>
          <a:off x="0" y="0"/>
          <a:ext cx="0" cy="0"/>
          <a:chOff x="0" y="0"/>
          <a:chExt cx="0" cy="0"/>
        </a:xfrm>
      </p:grpSpPr>
      <p:sp>
        <p:nvSpPr>
          <p:cNvPr id="573" name="Google Shape;573;p41"/>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74" name="Google Shape;574;p41"/>
          <p:cNvGrpSpPr/>
          <p:nvPr/>
        </p:nvGrpSpPr>
        <p:grpSpPr>
          <a:xfrm>
            <a:off x="2" y="6166768"/>
            <a:ext cx="12175047" cy="691479"/>
            <a:chOff x="0" y="4624737"/>
            <a:chExt cx="9131285" cy="518765"/>
          </a:xfrm>
        </p:grpSpPr>
        <p:sp>
          <p:nvSpPr>
            <p:cNvPr id="575" name="Google Shape;575;p4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1" name="Google Shape;581;p41"/>
          <p:cNvGrpSpPr/>
          <p:nvPr/>
        </p:nvGrpSpPr>
        <p:grpSpPr>
          <a:xfrm flipH="1">
            <a:off x="485938" y="5187252"/>
            <a:ext cx="1707553" cy="1363063"/>
            <a:chOff x="2464800" y="3473650"/>
            <a:chExt cx="269625" cy="215225"/>
          </a:xfrm>
        </p:grpSpPr>
        <p:sp>
          <p:nvSpPr>
            <p:cNvPr id="582" name="Google Shape;582;p41"/>
            <p:cNvSpPr/>
            <p:nvPr/>
          </p:nvSpPr>
          <p:spPr>
            <a:xfrm>
              <a:off x="2464800" y="3473650"/>
              <a:ext cx="269625" cy="215225"/>
            </a:xfrm>
            <a:custGeom>
              <a:avLst/>
              <a:gdLst/>
              <a:ahLst/>
              <a:cxnLst/>
              <a:rect l="l" t="t" r="r" b="b"/>
              <a:pathLst>
                <a:path w="10785" h="8609" extrusionOk="0">
                  <a:moveTo>
                    <a:pt x="9801" y="1"/>
                  </a:moveTo>
                  <a:cubicBezTo>
                    <a:pt x="9554" y="1"/>
                    <a:pt x="8555" y="257"/>
                    <a:pt x="7573" y="850"/>
                  </a:cubicBezTo>
                  <a:cubicBezTo>
                    <a:pt x="6518" y="1477"/>
                    <a:pt x="3020" y="3806"/>
                    <a:pt x="2324" y="4503"/>
                  </a:cubicBezTo>
                  <a:lnTo>
                    <a:pt x="1" y="8373"/>
                  </a:lnTo>
                  <a:lnTo>
                    <a:pt x="2902" y="8609"/>
                  </a:lnTo>
                  <a:lnTo>
                    <a:pt x="9822" y="8609"/>
                  </a:lnTo>
                  <a:cubicBezTo>
                    <a:pt x="9822" y="8609"/>
                    <a:pt x="10537" y="6547"/>
                    <a:pt x="10661" y="5348"/>
                  </a:cubicBezTo>
                  <a:cubicBezTo>
                    <a:pt x="10785" y="4149"/>
                    <a:pt x="10406" y="1205"/>
                    <a:pt x="10326" y="869"/>
                  </a:cubicBezTo>
                  <a:cubicBezTo>
                    <a:pt x="10239" y="534"/>
                    <a:pt x="9990" y="49"/>
                    <a:pt x="9841" y="4"/>
                  </a:cubicBezTo>
                  <a:cubicBezTo>
                    <a:pt x="9832" y="2"/>
                    <a:pt x="9818" y="1"/>
                    <a:pt x="9801" y="1"/>
                  </a:cubicBezTo>
                  <a:close/>
                </a:path>
              </a:pathLst>
            </a:custGeom>
            <a:solidFill>
              <a:srgbClr val="CB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1"/>
            <p:cNvSpPr/>
            <p:nvPr/>
          </p:nvSpPr>
          <p:spPr>
            <a:xfrm>
              <a:off x="2587325" y="3488500"/>
              <a:ext cx="129750" cy="131575"/>
            </a:xfrm>
            <a:custGeom>
              <a:avLst/>
              <a:gdLst/>
              <a:ahLst/>
              <a:cxnLst/>
              <a:rect l="l" t="t" r="r" b="b"/>
              <a:pathLst>
                <a:path w="5190" h="5263" extrusionOk="0">
                  <a:moveTo>
                    <a:pt x="5189" y="1"/>
                  </a:moveTo>
                  <a:lnTo>
                    <a:pt x="4077" y="3145"/>
                  </a:lnTo>
                  <a:lnTo>
                    <a:pt x="2325" y="4158"/>
                  </a:lnTo>
                  <a:cubicBezTo>
                    <a:pt x="2325" y="4158"/>
                    <a:pt x="1741" y="4430"/>
                    <a:pt x="1586" y="4499"/>
                  </a:cubicBezTo>
                  <a:cubicBezTo>
                    <a:pt x="1436" y="4574"/>
                    <a:pt x="38" y="5244"/>
                    <a:pt x="1" y="5262"/>
                  </a:cubicBezTo>
                  <a:cubicBezTo>
                    <a:pt x="777" y="4958"/>
                    <a:pt x="517" y="5089"/>
                    <a:pt x="1641" y="4660"/>
                  </a:cubicBezTo>
                  <a:cubicBezTo>
                    <a:pt x="1909" y="4574"/>
                    <a:pt x="2162" y="4493"/>
                    <a:pt x="2400" y="4424"/>
                  </a:cubicBezTo>
                  <a:cubicBezTo>
                    <a:pt x="2400" y="4424"/>
                    <a:pt x="3586" y="3797"/>
                    <a:pt x="4232" y="3418"/>
                  </a:cubicBezTo>
                  <a:lnTo>
                    <a:pt x="5189" y="1"/>
                  </a:ln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1"/>
            <p:cNvSpPr/>
            <p:nvPr/>
          </p:nvSpPr>
          <p:spPr>
            <a:xfrm>
              <a:off x="2628325" y="3599100"/>
              <a:ext cx="19000" cy="80950"/>
            </a:xfrm>
            <a:custGeom>
              <a:avLst/>
              <a:gdLst/>
              <a:ahLst/>
              <a:cxnLst/>
              <a:rect l="l" t="t" r="r" b="b"/>
              <a:pathLst>
                <a:path w="760" h="3238" extrusionOk="0">
                  <a:moveTo>
                    <a:pt x="760" y="0"/>
                  </a:moveTo>
                  <a:lnTo>
                    <a:pt x="760" y="0"/>
                  </a:lnTo>
                  <a:cubicBezTo>
                    <a:pt x="522" y="69"/>
                    <a:pt x="269" y="150"/>
                    <a:pt x="1" y="236"/>
                  </a:cubicBezTo>
                  <a:lnTo>
                    <a:pt x="112" y="3237"/>
                  </a:lnTo>
                  <a:lnTo>
                    <a:pt x="760" y="0"/>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1"/>
            <p:cNvSpPr/>
            <p:nvPr/>
          </p:nvSpPr>
          <p:spPr>
            <a:xfrm>
              <a:off x="2464800" y="3605000"/>
              <a:ext cx="166350" cy="83875"/>
            </a:xfrm>
            <a:custGeom>
              <a:avLst/>
              <a:gdLst/>
              <a:ahLst/>
              <a:cxnLst/>
              <a:rect l="l" t="t" r="r" b="b"/>
              <a:pathLst>
                <a:path w="6654" h="3355" extrusionOk="0">
                  <a:moveTo>
                    <a:pt x="6542" y="0"/>
                  </a:moveTo>
                  <a:cubicBezTo>
                    <a:pt x="5163" y="461"/>
                    <a:pt x="3505" y="1156"/>
                    <a:pt x="2902" y="1497"/>
                  </a:cubicBezTo>
                  <a:lnTo>
                    <a:pt x="647" y="2044"/>
                  </a:lnTo>
                  <a:lnTo>
                    <a:pt x="1" y="3119"/>
                  </a:lnTo>
                  <a:lnTo>
                    <a:pt x="2902" y="3355"/>
                  </a:lnTo>
                  <a:lnTo>
                    <a:pt x="6579" y="3355"/>
                  </a:lnTo>
                  <a:lnTo>
                    <a:pt x="6653" y="3001"/>
                  </a:lnTo>
                  <a:lnTo>
                    <a:pt x="6542" y="0"/>
                  </a:lnTo>
                  <a:close/>
                </a:path>
              </a:pathLst>
            </a:custGeom>
            <a:solidFill>
              <a:srgbClr val="B8A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1"/>
            <p:cNvSpPr/>
            <p:nvPr/>
          </p:nvSpPr>
          <p:spPr>
            <a:xfrm>
              <a:off x="2692475" y="3483550"/>
              <a:ext cx="41950" cy="205325"/>
            </a:xfrm>
            <a:custGeom>
              <a:avLst/>
              <a:gdLst/>
              <a:ahLst/>
              <a:cxnLst/>
              <a:rect l="l" t="t" r="r" b="b"/>
              <a:pathLst>
                <a:path w="1678" h="8213" extrusionOk="0">
                  <a:moveTo>
                    <a:pt x="1038" y="1"/>
                  </a:moveTo>
                  <a:lnTo>
                    <a:pt x="26" y="3616"/>
                  </a:lnTo>
                  <a:cubicBezTo>
                    <a:pt x="26" y="3616"/>
                    <a:pt x="1" y="6294"/>
                    <a:pt x="26" y="6362"/>
                  </a:cubicBezTo>
                  <a:cubicBezTo>
                    <a:pt x="44" y="6716"/>
                    <a:pt x="94" y="7542"/>
                    <a:pt x="144" y="8213"/>
                  </a:cubicBezTo>
                  <a:lnTo>
                    <a:pt x="715" y="8213"/>
                  </a:lnTo>
                  <a:cubicBezTo>
                    <a:pt x="715" y="8213"/>
                    <a:pt x="1430" y="6151"/>
                    <a:pt x="1554" y="4952"/>
                  </a:cubicBezTo>
                  <a:cubicBezTo>
                    <a:pt x="1678" y="3753"/>
                    <a:pt x="1299" y="809"/>
                    <a:pt x="1219" y="473"/>
                  </a:cubicBezTo>
                  <a:cubicBezTo>
                    <a:pt x="1181" y="330"/>
                    <a:pt x="1113" y="156"/>
                    <a:pt x="1038" y="1"/>
                  </a:cubicBez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1"/>
            <p:cNvSpPr/>
            <p:nvPr/>
          </p:nvSpPr>
          <p:spPr>
            <a:xfrm>
              <a:off x="2629250" y="3573950"/>
              <a:ext cx="66825" cy="114925"/>
            </a:xfrm>
            <a:custGeom>
              <a:avLst/>
              <a:gdLst/>
              <a:ahLst/>
              <a:cxnLst/>
              <a:rect l="l" t="t" r="r" b="b"/>
              <a:pathLst>
                <a:path w="2673" h="4597" extrusionOk="0">
                  <a:moveTo>
                    <a:pt x="2555" y="0"/>
                  </a:moveTo>
                  <a:lnTo>
                    <a:pt x="2555" y="0"/>
                  </a:lnTo>
                  <a:cubicBezTo>
                    <a:pt x="1909" y="379"/>
                    <a:pt x="723" y="1006"/>
                    <a:pt x="723" y="1006"/>
                  </a:cubicBezTo>
                  <a:lnTo>
                    <a:pt x="75" y="4243"/>
                  </a:lnTo>
                  <a:lnTo>
                    <a:pt x="1" y="4597"/>
                  </a:lnTo>
                  <a:lnTo>
                    <a:pt x="2673" y="4597"/>
                  </a:lnTo>
                  <a:cubicBezTo>
                    <a:pt x="2623" y="3926"/>
                    <a:pt x="2573" y="3100"/>
                    <a:pt x="2555" y="2746"/>
                  </a:cubicBezTo>
                  <a:cubicBezTo>
                    <a:pt x="2530" y="2678"/>
                    <a:pt x="2555" y="0"/>
                    <a:pt x="2555" y="0"/>
                  </a:cubicBezTo>
                  <a:close/>
                </a:path>
              </a:pathLst>
            </a:custGeom>
            <a:solidFill>
              <a:srgbClr val="B8A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1"/>
            <p:cNvSpPr/>
            <p:nvPr/>
          </p:nvSpPr>
          <p:spPr>
            <a:xfrm>
              <a:off x="2688300" y="3636525"/>
              <a:ext cx="7775" cy="52350"/>
            </a:xfrm>
            <a:custGeom>
              <a:avLst/>
              <a:gdLst/>
              <a:ahLst/>
              <a:cxnLst/>
              <a:rect l="l" t="t" r="r" b="b"/>
              <a:pathLst>
                <a:path w="311" h="2094" extrusionOk="0">
                  <a:moveTo>
                    <a:pt x="187" y="0"/>
                  </a:moveTo>
                  <a:lnTo>
                    <a:pt x="1" y="2094"/>
                  </a:lnTo>
                  <a:lnTo>
                    <a:pt x="311" y="2094"/>
                  </a:lnTo>
                  <a:cubicBezTo>
                    <a:pt x="261" y="1423"/>
                    <a:pt x="211" y="597"/>
                    <a:pt x="193" y="243"/>
                  </a:cubicBezTo>
                  <a:cubicBezTo>
                    <a:pt x="187" y="230"/>
                    <a:pt x="187" y="138"/>
                    <a:pt x="187" y="0"/>
                  </a:cubicBez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9" name="Google Shape;589;p41"/>
          <p:cNvGrpSpPr/>
          <p:nvPr/>
        </p:nvGrpSpPr>
        <p:grpSpPr>
          <a:xfrm>
            <a:off x="10707338" y="4942812"/>
            <a:ext cx="1062379" cy="1507093"/>
            <a:chOff x="-2722704" y="-1888620"/>
            <a:chExt cx="644283" cy="913981"/>
          </a:xfrm>
        </p:grpSpPr>
        <p:sp>
          <p:nvSpPr>
            <p:cNvPr id="590" name="Google Shape;590;p41"/>
            <p:cNvSpPr/>
            <p:nvPr/>
          </p:nvSpPr>
          <p:spPr>
            <a:xfrm>
              <a:off x="-2707927" y="-1871966"/>
              <a:ext cx="629506" cy="897327"/>
            </a:xfrm>
            <a:custGeom>
              <a:avLst/>
              <a:gdLst/>
              <a:ahLst/>
              <a:cxnLst/>
              <a:rect l="l" t="t" r="r" b="b"/>
              <a:pathLst>
                <a:path w="5027" h="7166" extrusionOk="0">
                  <a:moveTo>
                    <a:pt x="1308" y="1"/>
                  </a:moveTo>
                  <a:cubicBezTo>
                    <a:pt x="1301" y="1"/>
                    <a:pt x="1294" y="2"/>
                    <a:pt x="1287" y="3"/>
                  </a:cubicBezTo>
                  <a:cubicBezTo>
                    <a:pt x="1236" y="17"/>
                    <a:pt x="1206" y="72"/>
                    <a:pt x="1218" y="121"/>
                  </a:cubicBezTo>
                  <a:cubicBezTo>
                    <a:pt x="1273" y="339"/>
                    <a:pt x="1385" y="917"/>
                    <a:pt x="1299" y="1277"/>
                  </a:cubicBezTo>
                  <a:cubicBezTo>
                    <a:pt x="1087" y="998"/>
                    <a:pt x="863" y="749"/>
                    <a:pt x="640" y="545"/>
                  </a:cubicBezTo>
                  <a:cubicBezTo>
                    <a:pt x="621" y="526"/>
                    <a:pt x="597" y="517"/>
                    <a:pt x="573" y="517"/>
                  </a:cubicBezTo>
                  <a:cubicBezTo>
                    <a:pt x="549" y="517"/>
                    <a:pt x="526" y="526"/>
                    <a:pt x="510" y="545"/>
                  </a:cubicBezTo>
                  <a:cubicBezTo>
                    <a:pt x="473" y="588"/>
                    <a:pt x="473" y="643"/>
                    <a:pt x="510" y="680"/>
                  </a:cubicBezTo>
                  <a:cubicBezTo>
                    <a:pt x="740" y="892"/>
                    <a:pt x="957" y="1141"/>
                    <a:pt x="1175" y="1426"/>
                  </a:cubicBezTo>
                  <a:cubicBezTo>
                    <a:pt x="1129" y="1436"/>
                    <a:pt x="1083" y="1441"/>
                    <a:pt x="1036" y="1441"/>
                  </a:cubicBezTo>
                  <a:cubicBezTo>
                    <a:pt x="657" y="1441"/>
                    <a:pt x="292" y="1134"/>
                    <a:pt x="286" y="1128"/>
                  </a:cubicBezTo>
                  <a:cubicBezTo>
                    <a:pt x="270" y="1114"/>
                    <a:pt x="247" y="1107"/>
                    <a:pt x="225" y="1107"/>
                  </a:cubicBezTo>
                  <a:cubicBezTo>
                    <a:pt x="199" y="1107"/>
                    <a:pt x="172" y="1117"/>
                    <a:pt x="155" y="1141"/>
                  </a:cubicBezTo>
                  <a:cubicBezTo>
                    <a:pt x="118" y="1178"/>
                    <a:pt x="125" y="1239"/>
                    <a:pt x="163" y="1271"/>
                  </a:cubicBezTo>
                  <a:cubicBezTo>
                    <a:pt x="187" y="1290"/>
                    <a:pt x="591" y="1632"/>
                    <a:pt x="1038" y="1632"/>
                  </a:cubicBezTo>
                  <a:cubicBezTo>
                    <a:pt x="1124" y="1632"/>
                    <a:pt x="1212" y="1620"/>
                    <a:pt x="1299" y="1588"/>
                  </a:cubicBezTo>
                  <a:cubicBezTo>
                    <a:pt x="1777" y="2253"/>
                    <a:pt x="2225" y="3054"/>
                    <a:pt x="2597" y="3856"/>
                  </a:cubicBezTo>
                  <a:cubicBezTo>
                    <a:pt x="2348" y="3774"/>
                    <a:pt x="1952" y="3595"/>
                    <a:pt x="1379" y="3154"/>
                  </a:cubicBezTo>
                  <a:cubicBezTo>
                    <a:pt x="1560" y="2787"/>
                    <a:pt x="1311" y="2091"/>
                    <a:pt x="1132" y="1924"/>
                  </a:cubicBezTo>
                  <a:cubicBezTo>
                    <a:pt x="1111" y="1907"/>
                    <a:pt x="1088" y="1899"/>
                    <a:pt x="1066" y="1899"/>
                  </a:cubicBezTo>
                  <a:cubicBezTo>
                    <a:pt x="1040" y="1899"/>
                    <a:pt x="1015" y="1910"/>
                    <a:pt x="995" y="1930"/>
                  </a:cubicBezTo>
                  <a:cubicBezTo>
                    <a:pt x="957" y="1967"/>
                    <a:pt x="963" y="2030"/>
                    <a:pt x="1001" y="2067"/>
                  </a:cubicBezTo>
                  <a:cubicBezTo>
                    <a:pt x="1118" y="2171"/>
                    <a:pt x="1293" y="2650"/>
                    <a:pt x="1250" y="2954"/>
                  </a:cubicBezTo>
                  <a:cubicBezTo>
                    <a:pt x="989" y="2514"/>
                    <a:pt x="535" y="2191"/>
                    <a:pt x="516" y="2179"/>
                  </a:cubicBezTo>
                  <a:cubicBezTo>
                    <a:pt x="500" y="2167"/>
                    <a:pt x="480" y="2161"/>
                    <a:pt x="461" y="2161"/>
                  </a:cubicBezTo>
                  <a:cubicBezTo>
                    <a:pt x="430" y="2161"/>
                    <a:pt x="398" y="2176"/>
                    <a:pt x="379" y="2203"/>
                  </a:cubicBezTo>
                  <a:cubicBezTo>
                    <a:pt x="355" y="2246"/>
                    <a:pt x="361" y="2302"/>
                    <a:pt x="404" y="2334"/>
                  </a:cubicBezTo>
                  <a:cubicBezTo>
                    <a:pt x="410" y="2340"/>
                    <a:pt x="820" y="2626"/>
                    <a:pt x="1063" y="3017"/>
                  </a:cubicBezTo>
                  <a:cubicBezTo>
                    <a:pt x="677" y="2874"/>
                    <a:pt x="281" y="2638"/>
                    <a:pt x="275" y="2638"/>
                  </a:cubicBezTo>
                  <a:cubicBezTo>
                    <a:pt x="259" y="2627"/>
                    <a:pt x="242" y="2623"/>
                    <a:pt x="225" y="2623"/>
                  </a:cubicBezTo>
                  <a:cubicBezTo>
                    <a:pt x="192" y="2623"/>
                    <a:pt x="160" y="2641"/>
                    <a:pt x="143" y="2669"/>
                  </a:cubicBezTo>
                  <a:cubicBezTo>
                    <a:pt x="118" y="2712"/>
                    <a:pt x="131" y="2775"/>
                    <a:pt x="175" y="2799"/>
                  </a:cubicBezTo>
                  <a:cubicBezTo>
                    <a:pt x="200" y="2812"/>
                    <a:pt x="616" y="3060"/>
                    <a:pt x="1026" y="3203"/>
                  </a:cubicBezTo>
                  <a:cubicBezTo>
                    <a:pt x="948" y="3224"/>
                    <a:pt x="853" y="3232"/>
                    <a:pt x="750" y="3232"/>
                  </a:cubicBezTo>
                  <a:cubicBezTo>
                    <a:pt x="541" y="3232"/>
                    <a:pt x="303" y="3197"/>
                    <a:pt x="131" y="3160"/>
                  </a:cubicBezTo>
                  <a:cubicBezTo>
                    <a:pt x="124" y="3158"/>
                    <a:pt x="116" y="3157"/>
                    <a:pt x="109" y="3157"/>
                  </a:cubicBezTo>
                  <a:cubicBezTo>
                    <a:pt x="65" y="3157"/>
                    <a:pt x="24" y="3185"/>
                    <a:pt x="14" y="3228"/>
                  </a:cubicBezTo>
                  <a:cubicBezTo>
                    <a:pt x="0" y="3278"/>
                    <a:pt x="32" y="3327"/>
                    <a:pt x="88" y="3340"/>
                  </a:cubicBezTo>
                  <a:cubicBezTo>
                    <a:pt x="143" y="3352"/>
                    <a:pt x="442" y="3421"/>
                    <a:pt x="740" y="3421"/>
                  </a:cubicBezTo>
                  <a:cubicBezTo>
                    <a:pt x="938" y="3421"/>
                    <a:pt x="1132" y="3395"/>
                    <a:pt x="1262" y="3303"/>
                  </a:cubicBezTo>
                  <a:cubicBezTo>
                    <a:pt x="1989" y="3862"/>
                    <a:pt x="2454" y="4029"/>
                    <a:pt x="2697" y="4080"/>
                  </a:cubicBezTo>
                  <a:cubicBezTo>
                    <a:pt x="2896" y="4508"/>
                    <a:pt x="3063" y="4937"/>
                    <a:pt x="3212" y="5340"/>
                  </a:cubicBezTo>
                  <a:cubicBezTo>
                    <a:pt x="2914" y="5088"/>
                    <a:pt x="2201" y="4572"/>
                    <a:pt x="1386" y="4572"/>
                  </a:cubicBezTo>
                  <a:cubicBezTo>
                    <a:pt x="1233" y="4572"/>
                    <a:pt x="1078" y="4590"/>
                    <a:pt x="920" y="4631"/>
                  </a:cubicBezTo>
                  <a:cubicBezTo>
                    <a:pt x="1603" y="5299"/>
                    <a:pt x="2530" y="5492"/>
                    <a:pt x="3077" y="5492"/>
                  </a:cubicBezTo>
                  <a:cubicBezTo>
                    <a:pt x="3148" y="5492"/>
                    <a:pt x="3212" y="5488"/>
                    <a:pt x="3268" y="5483"/>
                  </a:cubicBezTo>
                  <a:cubicBezTo>
                    <a:pt x="3398" y="5861"/>
                    <a:pt x="3504" y="6210"/>
                    <a:pt x="3584" y="6508"/>
                  </a:cubicBezTo>
                  <a:cubicBezTo>
                    <a:pt x="3313" y="6312"/>
                    <a:pt x="2608" y="5880"/>
                    <a:pt x="1719" y="5880"/>
                  </a:cubicBezTo>
                  <a:cubicBezTo>
                    <a:pt x="1533" y="5880"/>
                    <a:pt x="1338" y="5899"/>
                    <a:pt x="1138" y="5943"/>
                  </a:cubicBezTo>
                  <a:cubicBezTo>
                    <a:pt x="1766" y="6503"/>
                    <a:pt x="2650" y="6647"/>
                    <a:pt x="3224" y="6647"/>
                  </a:cubicBezTo>
                  <a:cubicBezTo>
                    <a:pt x="3382" y="6647"/>
                    <a:pt x="3517" y="6636"/>
                    <a:pt x="3616" y="6620"/>
                  </a:cubicBezTo>
                  <a:cubicBezTo>
                    <a:pt x="3659" y="6793"/>
                    <a:pt x="3690" y="6950"/>
                    <a:pt x="3710" y="7085"/>
                  </a:cubicBezTo>
                  <a:cubicBezTo>
                    <a:pt x="3716" y="7136"/>
                    <a:pt x="3759" y="7166"/>
                    <a:pt x="3802" y="7166"/>
                  </a:cubicBezTo>
                  <a:lnTo>
                    <a:pt x="3816" y="7166"/>
                  </a:lnTo>
                  <a:cubicBezTo>
                    <a:pt x="3871" y="7160"/>
                    <a:pt x="3908" y="7111"/>
                    <a:pt x="3896" y="7054"/>
                  </a:cubicBezTo>
                  <a:cubicBezTo>
                    <a:pt x="3877" y="6918"/>
                    <a:pt x="3845" y="6756"/>
                    <a:pt x="3796" y="6583"/>
                  </a:cubicBezTo>
                  <a:cubicBezTo>
                    <a:pt x="4287" y="6440"/>
                    <a:pt x="5026" y="5763"/>
                    <a:pt x="4926" y="4812"/>
                  </a:cubicBezTo>
                  <a:lnTo>
                    <a:pt x="4926" y="4812"/>
                  </a:lnTo>
                  <a:cubicBezTo>
                    <a:pt x="4249" y="5190"/>
                    <a:pt x="3890" y="6061"/>
                    <a:pt x="3759" y="6434"/>
                  </a:cubicBezTo>
                  <a:cubicBezTo>
                    <a:pt x="3578" y="5757"/>
                    <a:pt x="3262" y="4868"/>
                    <a:pt x="2852" y="3960"/>
                  </a:cubicBezTo>
                  <a:cubicBezTo>
                    <a:pt x="2846" y="3954"/>
                    <a:pt x="2846" y="3948"/>
                    <a:pt x="2846" y="3948"/>
                  </a:cubicBezTo>
                  <a:cubicBezTo>
                    <a:pt x="2653" y="3527"/>
                    <a:pt x="2442" y="3103"/>
                    <a:pt x="2219" y="2701"/>
                  </a:cubicBezTo>
                  <a:cubicBezTo>
                    <a:pt x="2535" y="2320"/>
                    <a:pt x="2735" y="1482"/>
                    <a:pt x="2474" y="755"/>
                  </a:cubicBezTo>
                  <a:lnTo>
                    <a:pt x="2474" y="755"/>
                  </a:lnTo>
                  <a:cubicBezTo>
                    <a:pt x="2101" y="1290"/>
                    <a:pt x="2101" y="2134"/>
                    <a:pt x="2125" y="2538"/>
                  </a:cubicBezTo>
                  <a:cubicBezTo>
                    <a:pt x="1921" y="2171"/>
                    <a:pt x="1697" y="1824"/>
                    <a:pt x="1467" y="1508"/>
                  </a:cubicBezTo>
                  <a:cubicBezTo>
                    <a:pt x="1982" y="1165"/>
                    <a:pt x="2001" y="233"/>
                    <a:pt x="2001" y="129"/>
                  </a:cubicBezTo>
                  <a:cubicBezTo>
                    <a:pt x="2001" y="72"/>
                    <a:pt x="1958" y="29"/>
                    <a:pt x="1907" y="29"/>
                  </a:cubicBezTo>
                  <a:cubicBezTo>
                    <a:pt x="1852" y="29"/>
                    <a:pt x="1809" y="72"/>
                    <a:pt x="1809" y="129"/>
                  </a:cubicBezTo>
                  <a:cubicBezTo>
                    <a:pt x="1809" y="427"/>
                    <a:pt x="1740" y="929"/>
                    <a:pt x="1505" y="1216"/>
                  </a:cubicBezTo>
                  <a:cubicBezTo>
                    <a:pt x="1579" y="737"/>
                    <a:pt x="1411" y="103"/>
                    <a:pt x="1399" y="72"/>
                  </a:cubicBezTo>
                  <a:cubicBezTo>
                    <a:pt x="1387" y="30"/>
                    <a:pt x="1350" y="1"/>
                    <a:pt x="1308" y="1"/>
                  </a:cubicBezTo>
                  <a:close/>
                </a:path>
              </a:pathLst>
            </a:custGeom>
            <a:solidFill>
              <a:srgbClr val="39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1"/>
            <p:cNvSpPr/>
            <p:nvPr/>
          </p:nvSpPr>
          <p:spPr>
            <a:xfrm>
              <a:off x="-2722704" y="-1493551"/>
              <a:ext cx="56852" cy="56850"/>
            </a:xfrm>
            <a:custGeom>
              <a:avLst/>
              <a:gdLst/>
              <a:ahLst/>
              <a:cxnLst/>
              <a:rect l="l" t="t" r="r" b="b"/>
              <a:pathLst>
                <a:path w="454" h="454" extrusionOk="0">
                  <a:moveTo>
                    <a:pt x="224" y="1"/>
                  </a:moveTo>
                  <a:cubicBezTo>
                    <a:pt x="100" y="1"/>
                    <a:pt x="0" y="101"/>
                    <a:pt x="0" y="230"/>
                  </a:cubicBezTo>
                  <a:cubicBezTo>
                    <a:pt x="0" y="355"/>
                    <a:pt x="100" y="454"/>
                    <a:pt x="224" y="454"/>
                  </a:cubicBezTo>
                  <a:cubicBezTo>
                    <a:pt x="348" y="454"/>
                    <a:pt x="454" y="355"/>
                    <a:pt x="454" y="230"/>
                  </a:cubicBezTo>
                  <a:cubicBezTo>
                    <a:pt x="454" y="101"/>
                    <a:pt x="348"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1"/>
            <p:cNvSpPr/>
            <p:nvPr/>
          </p:nvSpPr>
          <p:spPr>
            <a:xfrm>
              <a:off x="-2714063" y="-1563549"/>
              <a:ext cx="56101" cy="56850"/>
            </a:xfrm>
            <a:custGeom>
              <a:avLst/>
              <a:gdLst/>
              <a:ahLst/>
              <a:cxnLst/>
              <a:rect l="l" t="t" r="r" b="b"/>
              <a:pathLst>
                <a:path w="448" h="454" extrusionOk="0">
                  <a:moveTo>
                    <a:pt x="224" y="1"/>
                  </a:moveTo>
                  <a:cubicBezTo>
                    <a:pt x="100" y="1"/>
                    <a:pt x="0" y="106"/>
                    <a:pt x="0" y="230"/>
                  </a:cubicBezTo>
                  <a:cubicBezTo>
                    <a:pt x="0" y="355"/>
                    <a:pt x="100" y="454"/>
                    <a:pt x="224" y="454"/>
                  </a:cubicBezTo>
                  <a:cubicBezTo>
                    <a:pt x="347" y="454"/>
                    <a:pt x="447" y="355"/>
                    <a:pt x="447" y="230"/>
                  </a:cubicBezTo>
                  <a:cubicBezTo>
                    <a:pt x="447" y="106"/>
                    <a:pt x="347"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1"/>
            <p:cNvSpPr/>
            <p:nvPr/>
          </p:nvSpPr>
          <p:spPr>
            <a:xfrm>
              <a:off x="-2686138" y="-1622528"/>
              <a:ext cx="56852" cy="56850"/>
            </a:xfrm>
            <a:custGeom>
              <a:avLst/>
              <a:gdLst/>
              <a:ahLst/>
              <a:cxnLst/>
              <a:rect l="l" t="t" r="r" b="b"/>
              <a:pathLst>
                <a:path w="454" h="454" extrusionOk="0">
                  <a:moveTo>
                    <a:pt x="224" y="0"/>
                  </a:moveTo>
                  <a:cubicBezTo>
                    <a:pt x="101" y="0"/>
                    <a:pt x="1" y="105"/>
                    <a:pt x="1" y="230"/>
                  </a:cubicBezTo>
                  <a:cubicBezTo>
                    <a:pt x="1" y="354"/>
                    <a:pt x="101" y="454"/>
                    <a:pt x="224" y="454"/>
                  </a:cubicBezTo>
                  <a:cubicBezTo>
                    <a:pt x="348" y="454"/>
                    <a:pt x="454" y="354"/>
                    <a:pt x="454" y="230"/>
                  </a:cubicBezTo>
                  <a:cubicBezTo>
                    <a:pt x="454" y="105"/>
                    <a:pt x="348" y="0"/>
                    <a:pt x="224" y="0"/>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1"/>
            <p:cNvSpPr/>
            <p:nvPr/>
          </p:nvSpPr>
          <p:spPr>
            <a:xfrm>
              <a:off x="-2602864" y="-1653707"/>
              <a:ext cx="56852" cy="56850"/>
            </a:xfrm>
            <a:custGeom>
              <a:avLst/>
              <a:gdLst/>
              <a:ahLst/>
              <a:cxnLst/>
              <a:rect l="l" t="t" r="r" b="b"/>
              <a:pathLst>
                <a:path w="454" h="454" extrusionOk="0">
                  <a:moveTo>
                    <a:pt x="224" y="0"/>
                  </a:moveTo>
                  <a:cubicBezTo>
                    <a:pt x="99" y="0"/>
                    <a:pt x="1" y="100"/>
                    <a:pt x="1" y="224"/>
                  </a:cubicBezTo>
                  <a:cubicBezTo>
                    <a:pt x="1" y="354"/>
                    <a:pt x="99" y="454"/>
                    <a:pt x="224" y="454"/>
                  </a:cubicBezTo>
                  <a:cubicBezTo>
                    <a:pt x="348" y="454"/>
                    <a:pt x="454" y="354"/>
                    <a:pt x="454" y="224"/>
                  </a:cubicBezTo>
                  <a:cubicBezTo>
                    <a:pt x="454" y="100"/>
                    <a:pt x="348" y="0"/>
                    <a:pt x="224" y="0"/>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1"/>
            <p:cNvSpPr/>
            <p:nvPr/>
          </p:nvSpPr>
          <p:spPr>
            <a:xfrm>
              <a:off x="-2714063" y="-1751755"/>
              <a:ext cx="56101" cy="56850"/>
            </a:xfrm>
            <a:custGeom>
              <a:avLst/>
              <a:gdLst/>
              <a:ahLst/>
              <a:cxnLst/>
              <a:rect l="l" t="t" r="r" b="b"/>
              <a:pathLst>
                <a:path w="448" h="454" extrusionOk="0">
                  <a:moveTo>
                    <a:pt x="224" y="1"/>
                  </a:moveTo>
                  <a:cubicBezTo>
                    <a:pt x="100" y="1"/>
                    <a:pt x="0" y="107"/>
                    <a:pt x="0" y="230"/>
                  </a:cubicBezTo>
                  <a:cubicBezTo>
                    <a:pt x="0" y="354"/>
                    <a:pt x="100" y="454"/>
                    <a:pt x="224" y="454"/>
                  </a:cubicBezTo>
                  <a:cubicBezTo>
                    <a:pt x="347" y="454"/>
                    <a:pt x="447" y="354"/>
                    <a:pt x="447" y="230"/>
                  </a:cubicBezTo>
                  <a:cubicBezTo>
                    <a:pt x="447" y="107"/>
                    <a:pt x="347"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1"/>
            <p:cNvSpPr/>
            <p:nvPr/>
          </p:nvSpPr>
          <p:spPr>
            <a:xfrm>
              <a:off x="-2664224" y="-1827137"/>
              <a:ext cx="56852" cy="56099"/>
            </a:xfrm>
            <a:custGeom>
              <a:avLst/>
              <a:gdLst/>
              <a:ahLst/>
              <a:cxnLst/>
              <a:rect l="l" t="t" r="r" b="b"/>
              <a:pathLst>
                <a:path w="454" h="448" extrusionOk="0">
                  <a:moveTo>
                    <a:pt x="230" y="0"/>
                  </a:moveTo>
                  <a:cubicBezTo>
                    <a:pt x="104" y="0"/>
                    <a:pt x="0" y="99"/>
                    <a:pt x="0" y="224"/>
                  </a:cubicBezTo>
                  <a:cubicBezTo>
                    <a:pt x="0" y="348"/>
                    <a:pt x="104" y="448"/>
                    <a:pt x="230" y="448"/>
                  </a:cubicBezTo>
                  <a:cubicBezTo>
                    <a:pt x="353" y="448"/>
                    <a:pt x="453" y="348"/>
                    <a:pt x="453" y="224"/>
                  </a:cubicBezTo>
                  <a:cubicBezTo>
                    <a:pt x="453" y="99"/>
                    <a:pt x="353" y="0"/>
                    <a:pt x="230" y="0"/>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1"/>
            <p:cNvSpPr/>
            <p:nvPr/>
          </p:nvSpPr>
          <p:spPr>
            <a:xfrm>
              <a:off x="-2574813" y="-1888620"/>
              <a:ext cx="56852" cy="56975"/>
            </a:xfrm>
            <a:custGeom>
              <a:avLst/>
              <a:gdLst/>
              <a:ahLst/>
              <a:cxnLst/>
              <a:rect l="l" t="t" r="r" b="b"/>
              <a:pathLst>
                <a:path w="454" h="455" extrusionOk="0">
                  <a:moveTo>
                    <a:pt x="230" y="1"/>
                  </a:moveTo>
                  <a:cubicBezTo>
                    <a:pt x="106" y="1"/>
                    <a:pt x="0" y="99"/>
                    <a:pt x="0" y="224"/>
                  </a:cubicBezTo>
                  <a:cubicBezTo>
                    <a:pt x="0" y="348"/>
                    <a:pt x="106" y="454"/>
                    <a:pt x="230" y="454"/>
                  </a:cubicBezTo>
                  <a:cubicBezTo>
                    <a:pt x="354" y="454"/>
                    <a:pt x="453" y="348"/>
                    <a:pt x="453" y="224"/>
                  </a:cubicBezTo>
                  <a:cubicBezTo>
                    <a:pt x="453" y="99"/>
                    <a:pt x="354" y="1"/>
                    <a:pt x="230"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1"/>
            <p:cNvSpPr/>
            <p:nvPr/>
          </p:nvSpPr>
          <p:spPr>
            <a:xfrm>
              <a:off x="-2500930" y="-1888620"/>
              <a:ext cx="56101" cy="56975"/>
            </a:xfrm>
            <a:custGeom>
              <a:avLst/>
              <a:gdLst/>
              <a:ahLst/>
              <a:cxnLst/>
              <a:rect l="l" t="t" r="r" b="b"/>
              <a:pathLst>
                <a:path w="448" h="455" extrusionOk="0">
                  <a:moveTo>
                    <a:pt x="224" y="1"/>
                  </a:moveTo>
                  <a:cubicBezTo>
                    <a:pt x="99" y="1"/>
                    <a:pt x="1" y="99"/>
                    <a:pt x="1" y="224"/>
                  </a:cubicBezTo>
                  <a:cubicBezTo>
                    <a:pt x="1" y="348"/>
                    <a:pt x="99" y="454"/>
                    <a:pt x="224" y="454"/>
                  </a:cubicBezTo>
                  <a:cubicBezTo>
                    <a:pt x="348" y="454"/>
                    <a:pt x="448" y="348"/>
                    <a:pt x="448" y="224"/>
                  </a:cubicBezTo>
                  <a:cubicBezTo>
                    <a:pt x="448" y="99"/>
                    <a:pt x="348"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9" name="Google Shape;599;p41"/>
          <p:cNvSpPr/>
          <p:nvPr/>
        </p:nvSpPr>
        <p:spPr>
          <a:xfrm rot="-150513">
            <a:off x="3580397" y="250792"/>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0" name="Google Shape;600;p41"/>
          <p:cNvSpPr/>
          <p:nvPr/>
        </p:nvSpPr>
        <p:spPr>
          <a:xfrm rot="-1552466">
            <a:off x="319767" y="1905615"/>
            <a:ext cx="1267431" cy="642815"/>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1" name="Google Shape;601;p41"/>
          <p:cNvSpPr/>
          <p:nvPr/>
        </p:nvSpPr>
        <p:spPr>
          <a:xfrm rot="423768">
            <a:off x="10013305" y="250781"/>
            <a:ext cx="539228" cy="66252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2" name="Google Shape;602;p41"/>
          <p:cNvSpPr/>
          <p:nvPr/>
        </p:nvSpPr>
        <p:spPr>
          <a:xfrm rot="1197144">
            <a:off x="10995383" y="2533549"/>
            <a:ext cx="884071" cy="448363"/>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03" name="Google Shape;603;p41"/>
          <p:cNvGrpSpPr/>
          <p:nvPr/>
        </p:nvGrpSpPr>
        <p:grpSpPr>
          <a:xfrm>
            <a:off x="5849180" y="5937626"/>
            <a:ext cx="984035" cy="612684"/>
            <a:chOff x="2083200" y="3519325"/>
            <a:chExt cx="280075" cy="174375"/>
          </a:xfrm>
        </p:grpSpPr>
        <p:sp>
          <p:nvSpPr>
            <p:cNvPr id="604" name="Google Shape;604;p41"/>
            <p:cNvSpPr/>
            <p:nvPr/>
          </p:nvSpPr>
          <p:spPr>
            <a:xfrm>
              <a:off x="2083200" y="3519325"/>
              <a:ext cx="280075" cy="174375"/>
            </a:xfrm>
            <a:custGeom>
              <a:avLst/>
              <a:gdLst/>
              <a:ahLst/>
              <a:cxnLst/>
              <a:rect l="l" t="t" r="r" b="b"/>
              <a:pathLst>
                <a:path w="11203" h="6975" extrusionOk="0">
                  <a:moveTo>
                    <a:pt x="4017" y="0"/>
                  </a:moveTo>
                  <a:cubicBezTo>
                    <a:pt x="3461" y="0"/>
                    <a:pt x="1693" y="934"/>
                    <a:pt x="163" y="3825"/>
                  </a:cubicBezTo>
                  <a:cubicBezTo>
                    <a:pt x="163" y="3825"/>
                    <a:pt x="1" y="5359"/>
                    <a:pt x="163" y="5620"/>
                  </a:cubicBezTo>
                  <a:cubicBezTo>
                    <a:pt x="324" y="5875"/>
                    <a:pt x="1425" y="6397"/>
                    <a:pt x="1841" y="6489"/>
                  </a:cubicBezTo>
                  <a:cubicBezTo>
                    <a:pt x="2263" y="6589"/>
                    <a:pt x="7102" y="6944"/>
                    <a:pt x="7655" y="6974"/>
                  </a:cubicBezTo>
                  <a:cubicBezTo>
                    <a:pt x="7667" y="6975"/>
                    <a:pt x="7679" y="6975"/>
                    <a:pt x="7692" y="6975"/>
                  </a:cubicBezTo>
                  <a:cubicBezTo>
                    <a:pt x="8306" y="6975"/>
                    <a:pt x="10759" y="6262"/>
                    <a:pt x="10979" y="6105"/>
                  </a:cubicBezTo>
                  <a:cubicBezTo>
                    <a:pt x="11202" y="5944"/>
                    <a:pt x="10624" y="3415"/>
                    <a:pt x="10363" y="2993"/>
                  </a:cubicBezTo>
                  <a:cubicBezTo>
                    <a:pt x="10109" y="2570"/>
                    <a:pt x="4556" y="66"/>
                    <a:pt x="4071" y="4"/>
                  </a:cubicBezTo>
                  <a:cubicBezTo>
                    <a:pt x="4054" y="2"/>
                    <a:pt x="4036" y="0"/>
                    <a:pt x="4017" y="0"/>
                  </a:cubicBezTo>
                  <a:close/>
                </a:path>
              </a:pathLst>
            </a:custGeom>
            <a:solidFill>
              <a:srgbClr val="CB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1"/>
            <p:cNvSpPr/>
            <p:nvPr/>
          </p:nvSpPr>
          <p:spPr>
            <a:xfrm>
              <a:off x="2083200" y="3614950"/>
              <a:ext cx="71025" cy="66325"/>
            </a:xfrm>
            <a:custGeom>
              <a:avLst/>
              <a:gdLst/>
              <a:ahLst/>
              <a:cxnLst/>
              <a:rect l="l" t="t" r="r" b="b"/>
              <a:pathLst>
                <a:path w="2841" h="2653" extrusionOk="0">
                  <a:moveTo>
                    <a:pt x="163" y="0"/>
                  </a:moveTo>
                  <a:cubicBezTo>
                    <a:pt x="163" y="0"/>
                    <a:pt x="1" y="1534"/>
                    <a:pt x="163" y="1795"/>
                  </a:cubicBezTo>
                  <a:cubicBezTo>
                    <a:pt x="318" y="2044"/>
                    <a:pt x="1331" y="2529"/>
                    <a:pt x="1784" y="2653"/>
                  </a:cubicBezTo>
                  <a:lnTo>
                    <a:pt x="2841" y="857"/>
                  </a:lnTo>
                  <a:lnTo>
                    <a:pt x="163" y="0"/>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1"/>
            <p:cNvSpPr/>
            <p:nvPr/>
          </p:nvSpPr>
          <p:spPr>
            <a:xfrm>
              <a:off x="2127775" y="3636375"/>
              <a:ext cx="148350" cy="57300"/>
            </a:xfrm>
            <a:custGeom>
              <a:avLst/>
              <a:gdLst/>
              <a:ahLst/>
              <a:cxnLst/>
              <a:rect l="l" t="t" r="r" b="b"/>
              <a:pathLst>
                <a:path w="5934" h="2292" extrusionOk="0">
                  <a:moveTo>
                    <a:pt x="1058" y="0"/>
                  </a:moveTo>
                  <a:lnTo>
                    <a:pt x="1" y="1796"/>
                  </a:lnTo>
                  <a:cubicBezTo>
                    <a:pt x="20" y="1801"/>
                    <a:pt x="38" y="1807"/>
                    <a:pt x="58" y="1807"/>
                  </a:cubicBezTo>
                  <a:cubicBezTo>
                    <a:pt x="480" y="1907"/>
                    <a:pt x="5319" y="2262"/>
                    <a:pt x="5872" y="2292"/>
                  </a:cubicBezTo>
                  <a:lnTo>
                    <a:pt x="5933" y="2292"/>
                  </a:lnTo>
                  <a:lnTo>
                    <a:pt x="5611" y="230"/>
                  </a:lnTo>
                  <a:lnTo>
                    <a:pt x="1058" y="0"/>
                  </a:lnTo>
                  <a:close/>
                </a:path>
              </a:pathLst>
            </a:custGeom>
            <a:solidFill>
              <a:srgbClr val="B8A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1"/>
            <p:cNvSpPr/>
            <p:nvPr/>
          </p:nvSpPr>
          <p:spPr>
            <a:xfrm>
              <a:off x="2268050" y="3594600"/>
              <a:ext cx="95225" cy="99075"/>
            </a:xfrm>
            <a:custGeom>
              <a:avLst/>
              <a:gdLst/>
              <a:ahLst/>
              <a:cxnLst/>
              <a:rect l="l" t="t" r="r" b="b"/>
              <a:pathLst>
                <a:path w="3809" h="3963" extrusionOk="0">
                  <a:moveTo>
                    <a:pt x="2982" y="0"/>
                  </a:moveTo>
                  <a:lnTo>
                    <a:pt x="0" y="1901"/>
                  </a:lnTo>
                  <a:lnTo>
                    <a:pt x="322" y="3963"/>
                  </a:lnTo>
                  <a:cubicBezTo>
                    <a:pt x="987" y="3945"/>
                    <a:pt x="3367" y="3249"/>
                    <a:pt x="3585" y="3094"/>
                  </a:cubicBezTo>
                  <a:cubicBezTo>
                    <a:pt x="3808" y="2933"/>
                    <a:pt x="3243" y="453"/>
                    <a:pt x="2982" y="0"/>
                  </a:cubicBez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1"/>
            <p:cNvSpPr/>
            <p:nvPr/>
          </p:nvSpPr>
          <p:spPr>
            <a:xfrm>
              <a:off x="2244425" y="3543625"/>
              <a:ext cx="98200" cy="74925"/>
            </a:xfrm>
            <a:custGeom>
              <a:avLst/>
              <a:gdLst/>
              <a:ahLst/>
              <a:cxnLst/>
              <a:rect l="l" t="t" r="r" b="b"/>
              <a:pathLst>
                <a:path w="3928" h="2997" extrusionOk="0">
                  <a:moveTo>
                    <a:pt x="0" y="1"/>
                  </a:moveTo>
                  <a:lnTo>
                    <a:pt x="2933" y="2021"/>
                  </a:lnTo>
                  <a:lnTo>
                    <a:pt x="2417" y="2996"/>
                  </a:lnTo>
                  <a:lnTo>
                    <a:pt x="3927" y="2039"/>
                  </a:lnTo>
                  <a:cubicBezTo>
                    <a:pt x="3921" y="2033"/>
                    <a:pt x="3921" y="2027"/>
                    <a:pt x="3914" y="2021"/>
                  </a:cubicBezTo>
                  <a:cubicBezTo>
                    <a:pt x="3765" y="1772"/>
                    <a:pt x="1722" y="778"/>
                    <a:pt x="0" y="1"/>
                  </a:cubicBez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939962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91857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7851562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0264883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93791232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12/3/2024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2903585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12/3/2024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9433505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12/3/2024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3778392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3221796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12/3/2024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1595913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5"/>
        <p:cNvGrpSpPr/>
        <p:nvPr/>
      </p:nvGrpSpPr>
      <p:grpSpPr>
        <a:xfrm>
          <a:off x="0" y="0"/>
          <a:ext cx="0" cy="0"/>
          <a:chOff x="0" y="0"/>
          <a:chExt cx="0" cy="0"/>
        </a:xfrm>
      </p:grpSpPr>
      <p:sp>
        <p:nvSpPr>
          <p:cNvPr id="66" name="Google Shape;66;p6"/>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 name="Google Shape;67;p6"/>
          <p:cNvGrpSpPr/>
          <p:nvPr/>
        </p:nvGrpSpPr>
        <p:grpSpPr>
          <a:xfrm>
            <a:off x="2" y="6166768"/>
            <a:ext cx="12175047" cy="691479"/>
            <a:chOff x="0" y="4624737"/>
            <a:chExt cx="9131285" cy="518765"/>
          </a:xfrm>
        </p:grpSpPr>
        <p:sp>
          <p:nvSpPr>
            <p:cNvPr id="68" name="Google Shape;68;p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 name="Google Shape;74;p6"/>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75" name="Google Shape;75;p6"/>
          <p:cNvSpPr/>
          <p:nvPr/>
        </p:nvSpPr>
        <p:spPr>
          <a:xfrm rot="-1444577">
            <a:off x="148403" y="1824836"/>
            <a:ext cx="716493" cy="88026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6"/>
          <p:cNvSpPr/>
          <p:nvPr/>
        </p:nvSpPr>
        <p:spPr>
          <a:xfrm rot="1324299">
            <a:off x="11455159" y="1785903"/>
            <a:ext cx="482245" cy="592468"/>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65021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1897706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12/3/2024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5147120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 name="Google Shape;10;p2"/>
          <p:cNvGrpSpPr/>
          <p:nvPr/>
        </p:nvGrpSpPr>
        <p:grpSpPr>
          <a:xfrm>
            <a:off x="0" y="6166754"/>
            <a:ext cx="12191987" cy="691492"/>
            <a:chOff x="0" y="4624727"/>
            <a:chExt cx="9143990" cy="518774"/>
          </a:xfrm>
        </p:grpSpPr>
        <p:sp>
          <p:nvSpPr>
            <p:cNvPr id="11" name="Google Shape;11;p2"/>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 name="Google Shape;17;p2"/>
          <p:cNvSpPr txBox="1">
            <a:spLocks noGrp="1"/>
          </p:cNvSpPr>
          <p:nvPr>
            <p:ph type="ctrTitle"/>
          </p:nvPr>
        </p:nvSpPr>
        <p:spPr>
          <a:xfrm>
            <a:off x="953467" y="1328733"/>
            <a:ext cx="5974000" cy="2604400"/>
          </a:xfrm>
          <a:prstGeom prst="rect">
            <a:avLst/>
          </a:prstGeom>
        </p:spPr>
        <p:txBody>
          <a:bodyPr spcFirstLastPara="1" wrap="square" lIns="91425" tIns="91425" rIns="91425" bIns="91425" anchor="b" anchorCtr="0">
            <a:noAutofit/>
          </a:bodyPr>
          <a:lstStyle>
            <a:lvl1pPr lvl="0" algn="ctr">
              <a:lnSpc>
                <a:spcPct val="90000"/>
              </a:lnSpc>
              <a:spcBef>
                <a:spcPts val="0"/>
              </a:spcBef>
              <a:spcAft>
                <a:spcPts val="0"/>
              </a:spcAft>
              <a:buSzPts val="5200"/>
              <a:buNone/>
              <a:defRPr sz="11333" b="1">
                <a:latin typeface="Londrina Solid"/>
                <a:ea typeface="Londrina Solid"/>
                <a:cs typeface="Londrina Solid"/>
                <a:sym typeface="Londrina Solid"/>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8" name="Google Shape;18;p2"/>
          <p:cNvSpPr txBox="1">
            <a:spLocks noGrp="1"/>
          </p:cNvSpPr>
          <p:nvPr>
            <p:ph type="subTitle" idx="1"/>
          </p:nvPr>
        </p:nvSpPr>
        <p:spPr>
          <a:xfrm>
            <a:off x="1388467" y="4002584"/>
            <a:ext cx="5104000" cy="546000"/>
          </a:xfrm>
          <a:prstGeom prst="rect">
            <a:avLst/>
          </a:prstGeom>
          <a:solidFill>
            <a:schemeClr val="accent2"/>
          </a:solidFill>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chemeClr val="accent6"/>
                </a:solidFill>
                <a:latin typeface="Be Vietnam Pro SemiBold"/>
                <a:ea typeface="Be Vietnam Pro SemiBold"/>
                <a:cs typeface="Be Vietnam Pro SemiBold"/>
                <a:sym typeface="Be Vietnam Pro SemiBold"/>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9" name="Google Shape;19;p2"/>
          <p:cNvSpPr/>
          <p:nvPr/>
        </p:nvSpPr>
        <p:spPr>
          <a:xfrm rot="-1061031">
            <a:off x="284432" y="1706898"/>
            <a:ext cx="493433" cy="60615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rot="455489">
            <a:off x="2334864" y="245498"/>
            <a:ext cx="493445" cy="60617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6487119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1"/>
        <p:cNvGrpSpPr/>
        <p:nvPr/>
      </p:nvGrpSpPr>
      <p:grpSpPr>
        <a:xfrm>
          <a:off x="0" y="0"/>
          <a:ext cx="0" cy="0"/>
          <a:chOff x="0" y="0"/>
          <a:chExt cx="0" cy="0"/>
        </a:xfrm>
      </p:grpSpPr>
      <p:sp>
        <p:nvSpPr>
          <p:cNvPr id="22" name="Google Shape;22;p3"/>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 name="Google Shape;23;p3"/>
          <p:cNvGrpSpPr/>
          <p:nvPr/>
        </p:nvGrpSpPr>
        <p:grpSpPr>
          <a:xfrm>
            <a:off x="1" y="6166767"/>
            <a:ext cx="12175047" cy="691479"/>
            <a:chOff x="0" y="4624737"/>
            <a:chExt cx="9131285" cy="518765"/>
          </a:xfrm>
        </p:grpSpPr>
        <p:sp>
          <p:nvSpPr>
            <p:cNvPr id="24" name="Google Shape;24;p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3"/>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 name="Google Shape;30;p3"/>
          <p:cNvSpPr txBox="1">
            <a:spLocks noGrp="1"/>
          </p:cNvSpPr>
          <p:nvPr>
            <p:ph type="title"/>
          </p:nvPr>
        </p:nvSpPr>
        <p:spPr>
          <a:xfrm>
            <a:off x="4883100" y="2476717"/>
            <a:ext cx="5813600" cy="1404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1" name="Google Shape;31;p3"/>
          <p:cNvSpPr txBox="1">
            <a:spLocks noGrp="1"/>
          </p:cNvSpPr>
          <p:nvPr>
            <p:ph type="title" idx="2" hasCustomPrompt="1"/>
          </p:nvPr>
        </p:nvSpPr>
        <p:spPr>
          <a:xfrm>
            <a:off x="1383933" y="1506233"/>
            <a:ext cx="1683600" cy="12472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rgbClr val="FFFFFF"/>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2" name="Google Shape;32;p3"/>
          <p:cNvSpPr txBox="1">
            <a:spLocks noGrp="1"/>
          </p:cNvSpPr>
          <p:nvPr>
            <p:ph type="subTitle" idx="1"/>
          </p:nvPr>
        </p:nvSpPr>
        <p:spPr>
          <a:xfrm>
            <a:off x="4883133" y="4029184"/>
            <a:ext cx="5813600" cy="5296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1400"/>
              <a:buNone/>
              <a:defRPr>
                <a:solidFill>
                  <a:schemeClr val="accent6"/>
                </a:solidFill>
                <a:latin typeface="Be Vietnam Pro SemiBold"/>
                <a:ea typeface="Be Vietnam Pro SemiBold"/>
                <a:cs typeface="Be Vietnam Pro SemiBold"/>
                <a:sym typeface="Be Vietnam Pro SemiBold"/>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 name="Google Shape;33;p3"/>
          <p:cNvSpPr/>
          <p:nvPr/>
        </p:nvSpPr>
        <p:spPr>
          <a:xfrm rot="-150484">
            <a:off x="3153796" y="233640"/>
            <a:ext cx="465213" cy="57155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3"/>
          <p:cNvSpPr/>
          <p:nvPr/>
        </p:nvSpPr>
        <p:spPr>
          <a:xfrm rot="-776519">
            <a:off x="313865" y="1472646"/>
            <a:ext cx="539224" cy="66251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802468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5"/>
        <p:cNvGrpSpPr/>
        <p:nvPr/>
      </p:nvGrpSpPr>
      <p:grpSpPr>
        <a:xfrm>
          <a:off x="0" y="0"/>
          <a:ext cx="0" cy="0"/>
          <a:chOff x="0" y="0"/>
          <a:chExt cx="0" cy="0"/>
        </a:xfrm>
      </p:grpSpPr>
      <p:sp>
        <p:nvSpPr>
          <p:cNvPr id="36" name="Google Shape;36;p4"/>
          <p:cNvSpPr/>
          <p:nvPr/>
        </p:nvSpPr>
        <p:spPr>
          <a:xfrm>
            <a:off x="0" y="-110909"/>
            <a:ext cx="12175047" cy="6674095"/>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rgbClr val="EEE9D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dirty="0"/>
          </a:p>
        </p:txBody>
      </p:sp>
      <p:grpSp>
        <p:nvGrpSpPr>
          <p:cNvPr id="37" name="Google Shape;37;p4"/>
          <p:cNvGrpSpPr/>
          <p:nvPr/>
        </p:nvGrpSpPr>
        <p:grpSpPr>
          <a:xfrm>
            <a:off x="0" y="6467705"/>
            <a:ext cx="12191987" cy="390541"/>
            <a:chOff x="0" y="4624724"/>
            <a:chExt cx="9143990" cy="518778"/>
          </a:xfrm>
        </p:grpSpPr>
        <p:sp>
          <p:nvSpPr>
            <p:cNvPr id="38" name="Google Shape;38;p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dirty="0"/>
            </a:p>
          </p:txBody>
        </p:sp>
        <p:sp>
          <p:nvSpPr>
            <p:cNvPr id="39" name="Google Shape;39;p4"/>
            <p:cNvSpPr/>
            <p:nvPr/>
          </p:nvSpPr>
          <p:spPr>
            <a:xfrm>
              <a:off x="4469575" y="4624724"/>
              <a:ext cx="4674415" cy="490783"/>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dirty="0"/>
            </a:p>
          </p:txBody>
        </p:sp>
        <p:sp>
          <p:nvSpPr>
            <p:cNvPr id="40" name="Google Shape;40;p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 name="Google Shape;44;p4"/>
          <p:cNvSpPr txBox="1">
            <a:spLocks noGrp="1"/>
          </p:cNvSpPr>
          <p:nvPr>
            <p:ph type="title"/>
          </p:nvPr>
        </p:nvSpPr>
        <p:spPr>
          <a:xfrm>
            <a:off x="960000" y="593367"/>
            <a:ext cx="10272000" cy="9432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5" name="Google Shape;45;p4"/>
          <p:cNvSpPr txBox="1">
            <a:spLocks noGrp="1"/>
          </p:cNvSpPr>
          <p:nvPr>
            <p:ph type="body" idx="1"/>
          </p:nvPr>
        </p:nvSpPr>
        <p:spPr>
          <a:xfrm>
            <a:off x="960000" y="1536633"/>
            <a:ext cx="10272000" cy="489600"/>
          </a:xfrm>
          <a:prstGeom prst="rect">
            <a:avLst/>
          </a:prstGeom>
        </p:spPr>
        <p:txBody>
          <a:bodyPr spcFirstLastPara="1" wrap="square" lIns="91425" tIns="91425" rIns="91425" bIns="91425" anchor="t" anchorCtr="0">
            <a:noAutofit/>
          </a:bodyPr>
          <a:lstStyle>
            <a:lvl1pPr marL="609585" lvl="0" indent="-423323" algn="ctr" rtl="0">
              <a:lnSpc>
                <a:spcPct val="115000"/>
              </a:lnSpc>
              <a:spcBef>
                <a:spcPts val="0"/>
              </a:spcBef>
              <a:spcAft>
                <a:spcPts val="0"/>
              </a:spcAft>
              <a:buSzPts val="1400"/>
              <a:buChar char="●"/>
              <a:defRPr sz="1867">
                <a:solidFill>
                  <a:schemeClr val="dk1"/>
                </a:solidFill>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0"/>
              </a:spcBef>
              <a:spcAft>
                <a:spcPts val="0"/>
              </a:spcAft>
              <a:buSzPts val="1400"/>
              <a:buChar char="■"/>
              <a:defRPr/>
            </a:lvl3pPr>
            <a:lvl4pPr marL="2438339" lvl="3" indent="-423323" rtl="0">
              <a:lnSpc>
                <a:spcPct val="115000"/>
              </a:lnSpc>
              <a:spcBef>
                <a:spcPts val="0"/>
              </a:spcBef>
              <a:spcAft>
                <a:spcPts val="0"/>
              </a:spcAft>
              <a:buSzPts val="1400"/>
              <a:buChar char="●"/>
              <a:defRPr/>
            </a:lvl4pPr>
            <a:lvl5pPr marL="3047924" lvl="4" indent="-423323" rtl="0">
              <a:lnSpc>
                <a:spcPct val="115000"/>
              </a:lnSpc>
              <a:spcBef>
                <a:spcPts val="0"/>
              </a:spcBef>
              <a:spcAft>
                <a:spcPts val="0"/>
              </a:spcAft>
              <a:buSzPts val="1400"/>
              <a:buChar char="○"/>
              <a:defRPr/>
            </a:lvl5pPr>
            <a:lvl6pPr marL="3657509" lvl="5" indent="-423323" rtl="0">
              <a:lnSpc>
                <a:spcPct val="115000"/>
              </a:lnSpc>
              <a:spcBef>
                <a:spcPts val="0"/>
              </a:spcBef>
              <a:spcAft>
                <a:spcPts val="0"/>
              </a:spcAft>
              <a:buSzPts val="1400"/>
              <a:buChar char="■"/>
              <a:defRPr/>
            </a:lvl6pPr>
            <a:lvl7pPr marL="4267093" lvl="6" indent="-423323" rtl="0">
              <a:lnSpc>
                <a:spcPct val="115000"/>
              </a:lnSpc>
              <a:spcBef>
                <a:spcPts val="0"/>
              </a:spcBef>
              <a:spcAft>
                <a:spcPts val="0"/>
              </a:spcAft>
              <a:buSzPts val="1400"/>
              <a:buChar char="●"/>
              <a:defRPr/>
            </a:lvl7pPr>
            <a:lvl8pPr marL="4876678" lvl="7" indent="-423323" rtl="0">
              <a:lnSpc>
                <a:spcPct val="115000"/>
              </a:lnSpc>
              <a:spcBef>
                <a:spcPts val="0"/>
              </a:spcBef>
              <a:spcAft>
                <a:spcPts val="0"/>
              </a:spcAft>
              <a:buSzPts val="1400"/>
              <a:buChar char="○"/>
              <a:defRPr/>
            </a:lvl8pPr>
            <a:lvl9pPr marL="5486263" lvl="8" indent="-423323" rtl="0">
              <a:lnSpc>
                <a:spcPct val="115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5020614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
        <p:cNvGrpSpPr/>
        <p:nvPr/>
      </p:nvGrpSpPr>
      <p:grpSpPr>
        <a:xfrm>
          <a:off x="0" y="0"/>
          <a:ext cx="0" cy="0"/>
          <a:chOff x="0" y="0"/>
          <a:chExt cx="0" cy="0"/>
        </a:xfrm>
      </p:grpSpPr>
      <p:sp>
        <p:nvSpPr>
          <p:cNvPr id="49" name="Google Shape;49;p5"/>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0" name="Google Shape;50;p5"/>
          <p:cNvGrpSpPr/>
          <p:nvPr/>
        </p:nvGrpSpPr>
        <p:grpSpPr>
          <a:xfrm>
            <a:off x="0" y="6166754"/>
            <a:ext cx="12191987" cy="691492"/>
            <a:chOff x="0" y="4624727"/>
            <a:chExt cx="9143990" cy="518774"/>
          </a:xfrm>
        </p:grpSpPr>
        <p:sp>
          <p:nvSpPr>
            <p:cNvPr id="51" name="Google Shape;51;p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5"/>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 name="Google Shape;57;p5"/>
          <p:cNvSpPr txBox="1">
            <a:spLocks noGrp="1"/>
          </p:cNvSpPr>
          <p:nvPr>
            <p:ph type="title"/>
          </p:nvPr>
        </p:nvSpPr>
        <p:spPr>
          <a:xfrm>
            <a:off x="960000" y="593367"/>
            <a:ext cx="10272000" cy="8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58" name="Google Shape;58;p5"/>
          <p:cNvSpPr txBox="1">
            <a:spLocks noGrp="1"/>
          </p:cNvSpPr>
          <p:nvPr>
            <p:ph type="subTitle" idx="1"/>
          </p:nvPr>
        </p:nvSpPr>
        <p:spPr>
          <a:xfrm>
            <a:off x="1717133" y="4289667"/>
            <a:ext cx="3930000" cy="1347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9" name="Google Shape;59;p5"/>
          <p:cNvSpPr txBox="1">
            <a:spLocks noGrp="1"/>
          </p:cNvSpPr>
          <p:nvPr>
            <p:ph type="subTitle" idx="2"/>
          </p:nvPr>
        </p:nvSpPr>
        <p:spPr>
          <a:xfrm>
            <a:off x="1717133" y="3720133"/>
            <a:ext cx="39300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60" name="Google Shape;60;p5"/>
          <p:cNvSpPr txBox="1">
            <a:spLocks noGrp="1"/>
          </p:cNvSpPr>
          <p:nvPr>
            <p:ph type="subTitle" idx="3"/>
          </p:nvPr>
        </p:nvSpPr>
        <p:spPr>
          <a:xfrm>
            <a:off x="6544867" y="4289667"/>
            <a:ext cx="3930000" cy="1347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5"/>
          <p:cNvSpPr txBox="1">
            <a:spLocks noGrp="1"/>
          </p:cNvSpPr>
          <p:nvPr>
            <p:ph type="subTitle" idx="4"/>
          </p:nvPr>
        </p:nvSpPr>
        <p:spPr>
          <a:xfrm>
            <a:off x="6544867" y="3720133"/>
            <a:ext cx="39300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62" name="Google Shape;62;p5"/>
          <p:cNvSpPr/>
          <p:nvPr/>
        </p:nvSpPr>
        <p:spPr>
          <a:xfrm rot="-1846910">
            <a:off x="2037555" y="174880"/>
            <a:ext cx="472005" cy="5799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5"/>
          <p:cNvSpPr/>
          <p:nvPr/>
        </p:nvSpPr>
        <p:spPr>
          <a:xfrm rot="987098">
            <a:off x="11218064" y="1353163"/>
            <a:ext cx="598744" cy="73566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5"/>
          <p:cNvSpPr/>
          <p:nvPr/>
        </p:nvSpPr>
        <p:spPr>
          <a:xfrm rot="-537423">
            <a:off x="267993" y="1897265"/>
            <a:ext cx="421029" cy="51733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615758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5"/>
        <p:cNvGrpSpPr/>
        <p:nvPr/>
      </p:nvGrpSpPr>
      <p:grpSpPr>
        <a:xfrm>
          <a:off x="0" y="0"/>
          <a:ext cx="0" cy="0"/>
          <a:chOff x="0" y="0"/>
          <a:chExt cx="0" cy="0"/>
        </a:xfrm>
      </p:grpSpPr>
      <p:sp>
        <p:nvSpPr>
          <p:cNvPr id="66" name="Google Shape;66;p6"/>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 name="Google Shape;67;p6"/>
          <p:cNvGrpSpPr/>
          <p:nvPr/>
        </p:nvGrpSpPr>
        <p:grpSpPr>
          <a:xfrm>
            <a:off x="1" y="6166767"/>
            <a:ext cx="12175047" cy="691479"/>
            <a:chOff x="0" y="4624737"/>
            <a:chExt cx="9131285" cy="518765"/>
          </a:xfrm>
        </p:grpSpPr>
        <p:sp>
          <p:nvSpPr>
            <p:cNvPr id="68" name="Google Shape;68;p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 name="Google Shape;74;p6"/>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75" name="Google Shape;75;p6"/>
          <p:cNvSpPr/>
          <p:nvPr/>
        </p:nvSpPr>
        <p:spPr>
          <a:xfrm rot="-1444577">
            <a:off x="148402" y="1824835"/>
            <a:ext cx="716493" cy="88026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6"/>
          <p:cNvSpPr/>
          <p:nvPr/>
        </p:nvSpPr>
        <p:spPr>
          <a:xfrm rot="1324299">
            <a:off x="11455158" y="1785903"/>
            <a:ext cx="482245" cy="592468"/>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264992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7"/>
        <p:cNvGrpSpPr/>
        <p:nvPr/>
      </p:nvGrpSpPr>
      <p:grpSpPr>
        <a:xfrm>
          <a:off x="0" y="0"/>
          <a:ext cx="0" cy="0"/>
          <a:chOff x="0" y="0"/>
          <a:chExt cx="0" cy="0"/>
        </a:xfrm>
      </p:grpSpPr>
      <p:sp>
        <p:nvSpPr>
          <p:cNvPr id="78" name="Google Shape;78;p7"/>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7"/>
          <p:cNvSpPr txBox="1">
            <a:spLocks noGrp="1"/>
          </p:cNvSpPr>
          <p:nvPr>
            <p:ph type="title"/>
          </p:nvPr>
        </p:nvSpPr>
        <p:spPr>
          <a:xfrm>
            <a:off x="960000" y="593367"/>
            <a:ext cx="10272000" cy="100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80" name="Google Shape;80;p7"/>
          <p:cNvSpPr txBox="1">
            <a:spLocks noGrp="1"/>
          </p:cNvSpPr>
          <p:nvPr>
            <p:ph type="body" idx="1"/>
          </p:nvPr>
        </p:nvSpPr>
        <p:spPr>
          <a:xfrm>
            <a:off x="3171500" y="2199633"/>
            <a:ext cx="5471600" cy="29292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chemeClr val="dk2"/>
              </a:buClr>
              <a:buSzPts val="1400"/>
              <a:buChar char="●"/>
              <a:defRPr sz="1867">
                <a:solidFill>
                  <a:srgbClr val="434343"/>
                </a:solidFill>
              </a:defRPr>
            </a:lvl1pPr>
            <a:lvl2pPr marL="1219170" lvl="1" indent="-423323" rtl="0">
              <a:lnSpc>
                <a:spcPct val="115000"/>
              </a:lnSpc>
              <a:spcBef>
                <a:spcPts val="0"/>
              </a:spcBef>
              <a:spcAft>
                <a:spcPts val="0"/>
              </a:spcAft>
              <a:buClr>
                <a:srgbClr val="434343"/>
              </a:buClr>
              <a:buSzPts val="1400"/>
              <a:buChar char="○"/>
              <a:defRPr>
                <a:solidFill>
                  <a:srgbClr val="434343"/>
                </a:solidFill>
              </a:defRPr>
            </a:lvl2pPr>
            <a:lvl3pPr marL="1828754" lvl="2" indent="-423323" rtl="0">
              <a:lnSpc>
                <a:spcPct val="115000"/>
              </a:lnSpc>
              <a:spcBef>
                <a:spcPts val="0"/>
              </a:spcBef>
              <a:spcAft>
                <a:spcPts val="0"/>
              </a:spcAft>
              <a:buClr>
                <a:srgbClr val="434343"/>
              </a:buClr>
              <a:buSzPts val="1400"/>
              <a:buChar char="■"/>
              <a:defRPr>
                <a:solidFill>
                  <a:srgbClr val="434343"/>
                </a:solidFill>
              </a:defRPr>
            </a:lvl3pPr>
            <a:lvl4pPr marL="2438339" lvl="3" indent="-423323" rtl="0">
              <a:lnSpc>
                <a:spcPct val="115000"/>
              </a:lnSpc>
              <a:spcBef>
                <a:spcPts val="0"/>
              </a:spcBef>
              <a:spcAft>
                <a:spcPts val="0"/>
              </a:spcAft>
              <a:buClr>
                <a:srgbClr val="434343"/>
              </a:buClr>
              <a:buSzPts val="1400"/>
              <a:buChar char="●"/>
              <a:defRPr>
                <a:solidFill>
                  <a:srgbClr val="434343"/>
                </a:solidFill>
              </a:defRPr>
            </a:lvl4pPr>
            <a:lvl5pPr marL="3047924" lvl="4" indent="-423323" rtl="0">
              <a:lnSpc>
                <a:spcPct val="115000"/>
              </a:lnSpc>
              <a:spcBef>
                <a:spcPts val="0"/>
              </a:spcBef>
              <a:spcAft>
                <a:spcPts val="0"/>
              </a:spcAft>
              <a:buClr>
                <a:srgbClr val="434343"/>
              </a:buClr>
              <a:buSzPts val="1400"/>
              <a:buChar char="○"/>
              <a:defRPr>
                <a:solidFill>
                  <a:srgbClr val="434343"/>
                </a:solidFill>
              </a:defRPr>
            </a:lvl5pPr>
            <a:lvl6pPr marL="3657509" lvl="5" indent="-423323" rtl="0">
              <a:lnSpc>
                <a:spcPct val="115000"/>
              </a:lnSpc>
              <a:spcBef>
                <a:spcPts val="0"/>
              </a:spcBef>
              <a:spcAft>
                <a:spcPts val="0"/>
              </a:spcAft>
              <a:buClr>
                <a:srgbClr val="434343"/>
              </a:buClr>
              <a:buSzPts val="1400"/>
              <a:buChar char="■"/>
              <a:defRPr>
                <a:solidFill>
                  <a:srgbClr val="434343"/>
                </a:solidFill>
              </a:defRPr>
            </a:lvl6pPr>
            <a:lvl7pPr marL="4267093" lvl="6" indent="-423323" rtl="0">
              <a:lnSpc>
                <a:spcPct val="115000"/>
              </a:lnSpc>
              <a:spcBef>
                <a:spcPts val="0"/>
              </a:spcBef>
              <a:spcAft>
                <a:spcPts val="0"/>
              </a:spcAft>
              <a:buClr>
                <a:srgbClr val="434343"/>
              </a:buClr>
              <a:buSzPts val="1400"/>
              <a:buChar char="●"/>
              <a:defRPr>
                <a:solidFill>
                  <a:srgbClr val="434343"/>
                </a:solidFill>
              </a:defRPr>
            </a:lvl7pPr>
            <a:lvl8pPr marL="4876678" lvl="7" indent="-423323" rtl="0">
              <a:lnSpc>
                <a:spcPct val="115000"/>
              </a:lnSpc>
              <a:spcBef>
                <a:spcPts val="0"/>
              </a:spcBef>
              <a:spcAft>
                <a:spcPts val="0"/>
              </a:spcAft>
              <a:buClr>
                <a:srgbClr val="434343"/>
              </a:buClr>
              <a:buSzPts val="1400"/>
              <a:buChar char="○"/>
              <a:defRPr>
                <a:solidFill>
                  <a:srgbClr val="434343"/>
                </a:solidFill>
              </a:defRPr>
            </a:lvl8pPr>
            <a:lvl9pPr marL="5486263" lvl="8" indent="-423323" rtl="0">
              <a:lnSpc>
                <a:spcPct val="115000"/>
              </a:lnSpc>
              <a:spcBef>
                <a:spcPts val="0"/>
              </a:spcBef>
              <a:spcAft>
                <a:spcPts val="0"/>
              </a:spcAft>
              <a:buClr>
                <a:srgbClr val="434343"/>
              </a:buClr>
              <a:buSzPts val="1400"/>
              <a:buChar char="■"/>
              <a:defRPr>
                <a:solidFill>
                  <a:srgbClr val="434343"/>
                </a:solidFill>
              </a:defRPr>
            </a:lvl9pPr>
          </a:lstStyle>
          <a:p>
            <a:endParaRPr/>
          </a:p>
        </p:txBody>
      </p:sp>
      <p:grpSp>
        <p:nvGrpSpPr>
          <p:cNvPr id="81" name="Google Shape;81;p7"/>
          <p:cNvGrpSpPr/>
          <p:nvPr/>
        </p:nvGrpSpPr>
        <p:grpSpPr>
          <a:xfrm>
            <a:off x="1" y="6166767"/>
            <a:ext cx="12175047" cy="691479"/>
            <a:chOff x="0" y="4624737"/>
            <a:chExt cx="9131285" cy="518765"/>
          </a:xfrm>
        </p:grpSpPr>
        <p:sp>
          <p:nvSpPr>
            <p:cNvPr id="82" name="Google Shape;82;p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 name="Google Shape;88;p7"/>
          <p:cNvSpPr/>
          <p:nvPr/>
        </p:nvSpPr>
        <p:spPr>
          <a:xfrm rot="-150456">
            <a:off x="1838467" y="266141"/>
            <a:ext cx="407207" cy="50032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7"/>
          <p:cNvSpPr/>
          <p:nvPr/>
        </p:nvSpPr>
        <p:spPr>
          <a:xfrm rot="-1252551">
            <a:off x="201328" y="1894274"/>
            <a:ext cx="556827" cy="68411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912203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0"/>
        <p:cNvGrpSpPr/>
        <p:nvPr/>
      </p:nvGrpSpPr>
      <p:grpSpPr>
        <a:xfrm>
          <a:off x="0" y="0"/>
          <a:ext cx="0" cy="0"/>
          <a:chOff x="0" y="0"/>
          <a:chExt cx="0" cy="0"/>
        </a:xfrm>
      </p:grpSpPr>
      <p:sp>
        <p:nvSpPr>
          <p:cNvPr id="91" name="Google Shape;91;p8"/>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2" name="Google Shape;92;p8"/>
          <p:cNvGrpSpPr/>
          <p:nvPr/>
        </p:nvGrpSpPr>
        <p:grpSpPr>
          <a:xfrm>
            <a:off x="1" y="6166767"/>
            <a:ext cx="12175047" cy="691479"/>
            <a:chOff x="0" y="4624737"/>
            <a:chExt cx="9131285" cy="518765"/>
          </a:xfrm>
        </p:grpSpPr>
        <p:sp>
          <p:nvSpPr>
            <p:cNvPr id="93" name="Google Shape;93;p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 name="Google Shape;99;p8"/>
          <p:cNvSpPr txBox="1">
            <a:spLocks noGrp="1"/>
          </p:cNvSpPr>
          <p:nvPr>
            <p:ph type="title"/>
          </p:nvPr>
        </p:nvSpPr>
        <p:spPr>
          <a:xfrm>
            <a:off x="1850800" y="760400"/>
            <a:ext cx="8490400" cy="1938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9733"/>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
        <p:nvSpPr>
          <p:cNvPr id="100" name="Google Shape;100;p8"/>
          <p:cNvSpPr/>
          <p:nvPr/>
        </p:nvSpPr>
        <p:spPr>
          <a:xfrm rot="-150513">
            <a:off x="5577430" y="1549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256550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1"/>
        <p:cNvGrpSpPr/>
        <p:nvPr/>
      </p:nvGrpSpPr>
      <p:grpSpPr>
        <a:xfrm>
          <a:off x="0" y="0"/>
          <a:ext cx="0" cy="0"/>
          <a:chOff x="0" y="0"/>
          <a:chExt cx="0" cy="0"/>
        </a:xfrm>
      </p:grpSpPr>
      <p:sp>
        <p:nvSpPr>
          <p:cNvPr id="102" name="Google Shape;102;p9"/>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3" name="Google Shape;103;p9"/>
          <p:cNvGrpSpPr/>
          <p:nvPr/>
        </p:nvGrpSpPr>
        <p:grpSpPr>
          <a:xfrm>
            <a:off x="0" y="6166754"/>
            <a:ext cx="12191987" cy="691492"/>
            <a:chOff x="0" y="4624727"/>
            <a:chExt cx="9143990" cy="518774"/>
          </a:xfrm>
        </p:grpSpPr>
        <p:sp>
          <p:nvSpPr>
            <p:cNvPr id="104" name="Google Shape;104;p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9"/>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 name="Google Shape;110;p9"/>
          <p:cNvSpPr txBox="1">
            <a:spLocks noGrp="1"/>
          </p:cNvSpPr>
          <p:nvPr>
            <p:ph type="title"/>
          </p:nvPr>
        </p:nvSpPr>
        <p:spPr>
          <a:xfrm>
            <a:off x="5236933" y="1796600"/>
            <a:ext cx="6001600" cy="194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3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11" name="Google Shape;111;p9"/>
          <p:cNvSpPr txBox="1">
            <a:spLocks noGrp="1"/>
          </p:cNvSpPr>
          <p:nvPr>
            <p:ph type="subTitle" idx="1"/>
          </p:nvPr>
        </p:nvSpPr>
        <p:spPr>
          <a:xfrm>
            <a:off x="5932733" y="3928200"/>
            <a:ext cx="4610000" cy="11332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 name="Google Shape;112;p9"/>
          <p:cNvSpPr/>
          <p:nvPr/>
        </p:nvSpPr>
        <p:spPr>
          <a:xfrm rot="-150513">
            <a:off x="2907130" y="1622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9"/>
          <p:cNvSpPr/>
          <p:nvPr/>
        </p:nvSpPr>
        <p:spPr>
          <a:xfrm rot="1303959">
            <a:off x="9083455" y="140085"/>
            <a:ext cx="472004" cy="57994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809732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7"/>
        <p:cNvGrpSpPr/>
        <p:nvPr/>
      </p:nvGrpSpPr>
      <p:grpSpPr>
        <a:xfrm>
          <a:off x="0" y="0"/>
          <a:ext cx="0" cy="0"/>
          <a:chOff x="0" y="0"/>
          <a:chExt cx="0" cy="0"/>
        </a:xfrm>
      </p:grpSpPr>
      <p:sp>
        <p:nvSpPr>
          <p:cNvPr id="78" name="Google Shape;78;p7"/>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7"/>
          <p:cNvSpPr txBox="1">
            <a:spLocks noGrp="1"/>
          </p:cNvSpPr>
          <p:nvPr>
            <p:ph type="title"/>
          </p:nvPr>
        </p:nvSpPr>
        <p:spPr>
          <a:xfrm>
            <a:off x="960000" y="593367"/>
            <a:ext cx="10272000" cy="100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80" name="Google Shape;80;p7"/>
          <p:cNvSpPr txBox="1">
            <a:spLocks noGrp="1"/>
          </p:cNvSpPr>
          <p:nvPr>
            <p:ph type="body" idx="1"/>
          </p:nvPr>
        </p:nvSpPr>
        <p:spPr>
          <a:xfrm>
            <a:off x="3171500" y="2199633"/>
            <a:ext cx="5471600" cy="2929200"/>
          </a:xfrm>
          <a:prstGeom prst="rect">
            <a:avLst/>
          </a:prstGeom>
        </p:spPr>
        <p:txBody>
          <a:bodyPr spcFirstLastPara="1" wrap="square" lIns="91425" tIns="91425" rIns="91425" bIns="91425" anchor="t" anchorCtr="0">
            <a:noAutofit/>
          </a:bodyPr>
          <a:lstStyle>
            <a:lvl1pPr marL="609616" lvl="0" indent="-423344" rtl="0">
              <a:lnSpc>
                <a:spcPct val="115000"/>
              </a:lnSpc>
              <a:spcBef>
                <a:spcPts val="0"/>
              </a:spcBef>
              <a:spcAft>
                <a:spcPts val="0"/>
              </a:spcAft>
              <a:buClr>
                <a:schemeClr val="dk2"/>
              </a:buClr>
              <a:buSzPts val="1400"/>
              <a:buChar char="●"/>
              <a:defRPr sz="1867">
                <a:solidFill>
                  <a:srgbClr val="434343"/>
                </a:solidFill>
              </a:defRPr>
            </a:lvl1pPr>
            <a:lvl2pPr marL="1219231" lvl="1" indent="-423344" rtl="0">
              <a:lnSpc>
                <a:spcPct val="115000"/>
              </a:lnSpc>
              <a:spcBef>
                <a:spcPts val="0"/>
              </a:spcBef>
              <a:spcAft>
                <a:spcPts val="0"/>
              </a:spcAft>
              <a:buClr>
                <a:srgbClr val="434343"/>
              </a:buClr>
              <a:buSzPts val="1400"/>
              <a:buChar char="○"/>
              <a:defRPr>
                <a:solidFill>
                  <a:srgbClr val="434343"/>
                </a:solidFill>
              </a:defRPr>
            </a:lvl2pPr>
            <a:lvl3pPr marL="1828845" lvl="2" indent="-423344" rtl="0">
              <a:lnSpc>
                <a:spcPct val="115000"/>
              </a:lnSpc>
              <a:spcBef>
                <a:spcPts val="0"/>
              </a:spcBef>
              <a:spcAft>
                <a:spcPts val="0"/>
              </a:spcAft>
              <a:buClr>
                <a:srgbClr val="434343"/>
              </a:buClr>
              <a:buSzPts val="1400"/>
              <a:buChar char="■"/>
              <a:defRPr>
                <a:solidFill>
                  <a:srgbClr val="434343"/>
                </a:solidFill>
              </a:defRPr>
            </a:lvl3pPr>
            <a:lvl4pPr marL="2438461" lvl="3" indent="-423344" rtl="0">
              <a:lnSpc>
                <a:spcPct val="115000"/>
              </a:lnSpc>
              <a:spcBef>
                <a:spcPts val="0"/>
              </a:spcBef>
              <a:spcAft>
                <a:spcPts val="0"/>
              </a:spcAft>
              <a:buClr>
                <a:srgbClr val="434343"/>
              </a:buClr>
              <a:buSzPts val="1400"/>
              <a:buChar char="●"/>
              <a:defRPr>
                <a:solidFill>
                  <a:srgbClr val="434343"/>
                </a:solidFill>
              </a:defRPr>
            </a:lvl4pPr>
            <a:lvl5pPr marL="3048076" lvl="4" indent="-423344" rtl="0">
              <a:lnSpc>
                <a:spcPct val="115000"/>
              </a:lnSpc>
              <a:spcBef>
                <a:spcPts val="0"/>
              </a:spcBef>
              <a:spcAft>
                <a:spcPts val="0"/>
              </a:spcAft>
              <a:buClr>
                <a:srgbClr val="434343"/>
              </a:buClr>
              <a:buSzPts val="1400"/>
              <a:buChar char="○"/>
              <a:defRPr>
                <a:solidFill>
                  <a:srgbClr val="434343"/>
                </a:solidFill>
              </a:defRPr>
            </a:lvl5pPr>
            <a:lvl6pPr marL="3657692" lvl="5" indent="-423344" rtl="0">
              <a:lnSpc>
                <a:spcPct val="115000"/>
              </a:lnSpc>
              <a:spcBef>
                <a:spcPts val="0"/>
              </a:spcBef>
              <a:spcAft>
                <a:spcPts val="0"/>
              </a:spcAft>
              <a:buClr>
                <a:srgbClr val="434343"/>
              </a:buClr>
              <a:buSzPts val="1400"/>
              <a:buChar char="■"/>
              <a:defRPr>
                <a:solidFill>
                  <a:srgbClr val="434343"/>
                </a:solidFill>
              </a:defRPr>
            </a:lvl6pPr>
            <a:lvl7pPr marL="4267307" lvl="6" indent="-423344" rtl="0">
              <a:lnSpc>
                <a:spcPct val="115000"/>
              </a:lnSpc>
              <a:spcBef>
                <a:spcPts val="0"/>
              </a:spcBef>
              <a:spcAft>
                <a:spcPts val="0"/>
              </a:spcAft>
              <a:buClr>
                <a:srgbClr val="434343"/>
              </a:buClr>
              <a:buSzPts val="1400"/>
              <a:buChar char="●"/>
              <a:defRPr>
                <a:solidFill>
                  <a:srgbClr val="434343"/>
                </a:solidFill>
              </a:defRPr>
            </a:lvl7pPr>
            <a:lvl8pPr marL="4876922" lvl="7" indent="-423344" rtl="0">
              <a:lnSpc>
                <a:spcPct val="115000"/>
              </a:lnSpc>
              <a:spcBef>
                <a:spcPts val="0"/>
              </a:spcBef>
              <a:spcAft>
                <a:spcPts val="0"/>
              </a:spcAft>
              <a:buClr>
                <a:srgbClr val="434343"/>
              </a:buClr>
              <a:buSzPts val="1400"/>
              <a:buChar char="○"/>
              <a:defRPr>
                <a:solidFill>
                  <a:srgbClr val="434343"/>
                </a:solidFill>
              </a:defRPr>
            </a:lvl8pPr>
            <a:lvl9pPr marL="5486538" lvl="8" indent="-423344" rtl="0">
              <a:lnSpc>
                <a:spcPct val="115000"/>
              </a:lnSpc>
              <a:spcBef>
                <a:spcPts val="0"/>
              </a:spcBef>
              <a:spcAft>
                <a:spcPts val="0"/>
              </a:spcAft>
              <a:buClr>
                <a:srgbClr val="434343"/>
              </a:buClr>
              <a:buSzPts val="1400"/>
              <a:buChar char="■"/>
              <a:defRPr>
                <a:solidFill>
                  <a:srgbClr val="434343"/>
                </a:solidFill>
              </a:defRPr>
            </a:lvl9pPr>
          </a:lstStyle>
          <a:p>
            <a:endParaRPr/>
          </a:p>
        </p:txBody>
      </p:sp>
      <p:grpSp>
        <p:nvGrpSpPr>
          <p:cNvPr id="81" name="Google Shape;81;p7"/>
          <p:cNvGrpSpPr/>
          <p:nvPr/>
        </p:nvGrpSpPr>
        <p:grpSpPr>
          <a:xfrm>
            <a:off x="2" y="6166768"/>
            <a:ext cx="12175047" cy="691479"/>
            <a:chOff x="0" y="4624737"/>
            <a:chExt cx="9131285" cy="518765"/>
          </a:xfrm>
        </p:grpSpPr>
        <p:sp>
          <p:nvSpPr>
            <p:cNvPr id="82" name="Google Shape;82;p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 name="Google Shape;88;p7"/>
          <p:cNvSpPr/>
          <p:nvPr/>
        </p:nvSpPr>
        <p:spPr>
          <a:xfrm rot="-150456">
            <a:off x="1838468" y="266141"/>
            <a:ext cx="407207" cy="50032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7"/>
          <p:cNvSpPr/>
          <p:nvPr/>
        </p:nvSpPr>
        <p:spPr>
          <a:xfrm rot="-1252551">
            <a:off x="201329" y="1894275"/>
            <a:ext cx="556827" cy="68411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368772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14"/>
        <p:cNvGrpSpPr/>
        <p:nvPr/>
      </p:nvGrpSpPr>
      <p:grpSpPr>
        <a:xfrm>
          <a:off x="0" y="0"/>
          <a:ext cx="0" cy="0"/>
          <a:chOff x="0" y="0"/>
          <a:chExt cx="0" cy="0"/>
        </a:xfrm>
      </p:grpSpPr>
      <p:sp>
        <p:nvSpPr>
          <p:cNvPr id="115" name="Google Shape;115;p10"/>
          <p:cNvSpPr txBox="1">
            <a:spLocks noGrp="1"/>
          </p:cNvSpPr>
          <p:nvPr>
            <p:ph type="title"/>
          </p:nvPr>
        </p:nvSpPr>
        <p:spPr>
          <a:xfrm>
            <a:off x="991200" y="4900900"/>
            <a:ext cx="10209600" cy="1144800"/>
          </a:xfrm>
          <a:prstGeom prst="rect">
            <a:avLst/>
          </a:prstGeom>
          <a:solidFill>
            <a:schemeClr val="lt2"/>
          </a:solidFill>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Tree>
    <p:extLst>
      <p:ext uri="{BB962C8B-B14F-4D97-AF65-F5344CB8AC3E}">
        <p14:creationId xmlns:p14="http://schemas.microsoft.com/office/powerpoint/2010/main" val="25799738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16"/>
        <p:cNvGrpSpPr/>
        <p:nvPr/>
      </p:nvGrpSpPr>
      <p:grpSpPr>
        <a:xfrm>
          <a:off x="0" y="0"/>
          <a:ext cx="0" cy="0"/>
          <a:chOff x="0" y="0"/>
          <a:chExt cx="0" cy="0"/>
        </a:xfrm>
      </p:grpSpPr>
      <p:sp>
        <p:nvSpPr>
          <p:cNvPr id="117" name="Google Shape;117;p11"/>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8" name="Google Shape;118;p11"/>
          <p:cNvGrpSpPr/>
          <p:nvPr/>
        </p:nvGrpSpPr>
        <p:grpSpPr>
          <a:xfrm>
            <a:off x="1" y="6166767"/>
            <a:ext cx="12175047" cy="691479"/>
            <a:chOff x="0" y="4624737"/>
            <a:chExt cx="9131285" cy="518765"/>
          </a:xfrm>
        </p:grpSpPr>
        <p:sp>
          <p:nvSpPr>
            <p:cNvPr id="119" name="Google Shape;119;p1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1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1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1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1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1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5" name="Google Shape;125;p11"/>
          <p:cNvSpPr txBox="1">
            <a:spLocks noGrp="1"/>
          </p:cNvSpPr>
          <p:nvPr>
            <p:ph type="title" hasCustomPrompt="1"/>
          </p:nvPr>
        </p:nvSpPr>
        <p:spPr>
          <a:xfrm>
            <a:off x="1721700" y="2615300"/>
            <a:ext cx="5196400" cy="201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44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126" name="Google Shape;126;p11"/>
          <p:cNvSpPr txBox="1">
            <a:spLocks noGrp="1"/>
          </p:cNvSpPr>
          <p:nvPr>
            <p:ph type="subTitle" idx="1"/>
          </p:nvPr>
        </p:nvSpPr>
        <p:spPr>
          <a:xfrm>
            <a:off x="2195300" y="4630167"/>
            <a:ext cx="4249200" cy="5896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accent6"/>
                </a:solidFill>
                <a:latin typeface="Be Vietnam Pro SemiBold"/>
                <a:ea typeface="Be Vietnam Pro SemiBold"/>
                <a:cs typeface="Be Vietnam Pro SemiBold"/>
                <a:sym typeface="Be Vietnam Pro SemiBold"/>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7" name="Google Shape;127;p11"/>
          <p:cNvSpPr/>
          <p:nvPr/>
        </p:nvSpPr>
        <p:spPr>
          <a:xfrm rot="-150513">
            <a:off x="578830" y="8961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 name="Google Shape;128;p11"/>
          <p:cNvSpPr/>
          <p:nvPr/>
        </p:nvSpPr>
        <p:spPr>
          <a:xfrm rot="-150513">
            <a:off x="11252797" y="18185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9" name="Google Shape;129;p11"/>
          <p:cNvSpPr/>
          <p:nvPr/>
        </p:nvSpPr>
        <p:spPr>
          <a:xfrm rot="927874">
            <a:off x="6209873" y="122031"/>
            <a:ext cx="441388" cy="54228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888467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30"/>
        <p:cNvGrpSpPr/>
        <p:nvPr/>
      </p:nvGrpSpPr>
      <p:grpSpPr>
        <a:xfrm>
          <a:off x="0" y="0"/>
          <a:ext cx="0" cy="0"/>
          <a:chOff x="0" y="0"/>
          <a:chExt cx="0" cy="0"/>
        </a:xfrm>
      </p:grpSpPr>
    </p:spTree>
    <p:extLst>
      <p:ext uri="{BB962C8B-B14F-4D97-AF65-F5344CB8AC3E}">
        <p14:creationId xmlns:p14="http://schemas.microsoft.com/office/powerpoint/2010/main" val="35907704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31"/>
        <p:cNvGrpSpPr/>
        <p:nvPr/>
      </p:nvGrpSpPr>
      <p:grpSpPr>
        <a:xfrm>
          <a:off x="0" y="0"/>
          <a:ext cx="0" cy="0"/>
          <a:chOff x="0" y="0"/>
          <a:chExt cx="0" cy="0"/>
        </a:xfrm>
      </p:grpSpPr>
      <p:sp>
        <p:nvSpPr>
          <p:cNvPr id="132" name="Google Shape;132;p13"/>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3" name="Google Shape;133;p13"/>
          <p:cNvGrpSpPr/>
          <p:nvPr/>
        </p:nvGrpSpPr>
        <p:grpSpPr>
          <a:xfrm>
            <a:off x="0" y="6166754"/>
            <a:ext cx="12191987" cy="691492"/>
            <a:chOff x="0" y="4624727"/>
            <a:chExt cx="9143990" cy="518774"/>
          </a:xfrm>
        </p:grpSpPr>
        <p:sp>
          <p:nvSpPr>
            <p:cNvPr id="134" name="Google Shape;134;p1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3"/>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1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1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1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 name="Google Shape;140;p13"/>
          <p:cNvSpPr txBox="1">
            <a:spLocks noGrp="1"/>
          </p:cNvSpPr>
          <p:nvPr>
            <p:ph type="title" hasCustomPrompt="1"/>
          </p:nvPr>
        </p:nvSpPr>
        <p:spPr>
          <a:xfrm>
            <a:off x="2645933" y="1687700"/>
            <a:ext cx="1061600" cy="683200"/>
          </a:xfrm>
          <a:prstGeom prst="rect">
            <a:avLst/>
          </a:prstGeom>
          <a:solidFill>
            <a:schemeClr val="accent2"/>
          </a:solidFill>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accent6"/>
                </a:solidFill>
                <a:latin typeface="Londrina Solid Black"/>
                <a:ea typeface="Londrina Solid Black"/>
                <a:cs typeface="Londrina Solid Black"/>
                <a:sym typeface="Londrina Solid Black"/>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1" name="Google Shape;141;p13"/>
          <p:cNvSpPr txBox="1">
            <a:spLocks noGrp="1"/>
          </p:cNvSpPr>
          <p:nvPr>
            <p:ph type="subTitle" idx="1"/>
          </p:nvPr>
        </p:nvSpPr>
        <p:spPr>
          <a:xfrm>
            <a:off x="3756433" y="2257100"/>
            <a:ext cx="5653600" cy="52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2" name="Google Shape;142;p13"/>
          <p:cNvSpPr txBox="1">
            <a:spLocks noGrp="1"/>
          </p:cNvSpPr>
          <p:nvPr>
            <p:ph type="title" idx="2"/>
          </p:nvPr>
        </p:nvSpPr>
        <p:spPr>
          <a:xfrm>
            <a:off x="960000" y="593367"/>
            <a:ext cx="10278400" cy="82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43" name="Google Shape;143;p13"/>
          <p:cNvSpPr txBox="1">
            <a:spLocks noGrp="1"/>
          </p:cNvSpPr>
          <p:nvPr>
            <p:ph type="subTitle" idx="3"/>
          </p:nvPr>
        </p:nvSpPr>
        <p:spPr>
          <a:xfrm>
            <a:off x="3756433" y="1687567"/>
            <a:ext cx="5653600" cy="683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Gothic A1"/>
              <a:buNone/>
              <a:defRPr sz="3600" b="1">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144" name="Google Shape;144;p13"/>
          <p:cNvSpPr txBox="1">
            <a:spLocks noGrp="1"/>
          </p:cNvSpPr>
          <p:nvPr>
            <p:ph type="title" idx="4" hasCustomPrompt="1"/>
          </p:nvPr>
        </p:nvSpPr>
        <p:spPr>
          <a:xfrm>
            <a:off x="2645933" y="3105567"/>
            <a:ext cx="1061600" cy="683200"/>
          </a:xfrm>
          <a:prstGeom prst="rect">
            <a:avLst/>
          </a:prstGeom>
          <a:solidFill>
            <a:schemeClr val="accent2"/>
          </a:solidFill>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accent6"/>
                </a:solidFill>
                <a:latin typeface="Londrina Solid Black"/>
                <a:ea typeface="Londrina Solid Black"/>
                <a:cs typeface="Londrina Solid Black"/>
                <a:sym typeface="Londrina Solid Black"/>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5" name="Google Shape;145;p13"/>
          <p:cNvSpPr txBox="1">
            <a:spLocks noGrp="1"/>
          </p:cNvSpPr>
          <p:nvPr>
            <p:ph type="subTitle" idx="5"/>
          </p:nvPr>
        </p:nvSpPr>
        <p:spPr>
          <a:xfrm>
            <a:off x="3756433" y="3675100"/>
            <a:ext cx="5653600" cy="52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6" name="Google Shape;146;p13"/>
          <p:cNvSpPr txBox="1">
            <a:spLocks noGrp="1"/>
          </p:cNvSpPr>
          <p:nvPr>
            <p:ph type="subTitle" idx="6"/>
          </p:nvPr>
        </p:nvSpPr>
        <p:spPr>
          <a:xfrm>
            <a:off x="3756433" y="3105500"/>
            <a:ext cx="5653600" cy="683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Gothic A1"/>
              <a:buNone/>
              <a:defRPr sz="3600" b="1">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147" name="Google Shape;147;p13"/>
          <p:cNvSpPr txBox="1">
            <a:spLocks noGrp="1"/>
          </p:cNvSpPr>
          <p:nvPr>
            <p:ph type="title" idx="7" hasCustomPrompt="1"/>
          </p:nvPr>
        </p:nvSpPr>
        <p:spPr>
          <a:xfrm>
            <a:off x="2645933" y="4523533"/>
            <a:ext cx="1061600" cy="683200"/>
          </a:xfrm>
          <a:prstGeom prst="rect">
            <a:avLst/>
          </a:prstGeom>
          <a:solidFill>
            <a:schemeClr val="accent2"/>
          </a:solidFill>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accent6"/>
                </a:solidFill>
                <a:latin typeface="Londrina Solid Black"/>
                <a:ea typeface="Londrina Solid Black"/>
                <a:cs typeface="Londrina Solid Black"/>
                <a:sym typeface="Londrina Solid Black"/>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8" name="Google Shape;148;p13"/>
          <p:cNvSpPr txBox="1">
            <a:spLocks noGrp="1"/>
          </p:cNvSpPr>
          <p:nvPr>
            <p:ph type="subTitle" idx="8"/>
          </p:nvPr>
        </p:nvSpPr>
        <p:spPr>
          <a:xfrm>
            <a:off x="3756433" y="5093100"/>
            <a:ext cx="5653600" cy="52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9" name="Google Shape;149;p13"/>
          <p:cNvSpPr txBox="1">
            <a:spLocks noGrp="1"/>
          </p:cNvSpPr>
          <p:nvPr>
            <p:ph type="subTitle" idx="9"/>
          </p:nvPr>
        </p:nvSpPr>
        <p:spPr>
          <a:xfrm>
            <a:off x="3756433" y="4523433"/>
            <a:ext cx="5653600" cy="683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Gothic A1"/>
              <a:buNone/>
              <a:defRPr sz="3600" b="1">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150" name="Google Shape;150;p13"/>
          <p:cNvSpPr/>
          <p:nvPr/>
        </p:nvSpPr>
        <p:spPr>
          <a:xfrm rot="886694">
            <a:off x="1752966" y="215508"/>
            <a:ext cx="372668" cy="45786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1" name="Google Shape;151;p13"/>
          <p:cNvSpPr/>
          <p:nvPr/>
        </p:nvSpPr>
        <p:spPr>
          <a:xfrm rot="-150513">
            <a:off x="9065763" y="626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1936480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2"/>
        <p:cNvGrpSpPr/>
        <p:nvPr/>
      </p:nvGrpSpPr>
      <p:grpSpPr>
        <a:xfrm>
          <a:off x="0" y="0"/>
          <a:ext cx="0" cy="0"/>
          <a:chOff x="0" y="0"/>
          <a:chExt cx="0" cy="0"/>
        </a:xfrm>
      </p:grpSpPr>
      <p:sp>
        <p:nvSpPr>
          <p:cNvPr id="153" name="Google Shape;153;p14"/>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4" name="Google Shape;154;p14"/>
          <p:cNvGrpSpPr/>
          <p:nvPr/>
        </p:nvGrpSpPr>
        <p:grpSpPr>
          <a:xfrm>
            <a:off x="1" y="6166767"/>
            <a:ext cx="12175047" cy="691479"/>
            <a:chOff x="0" y="4624737"/>
            <a:chExt cx="9131285" cy="518765"/>
          </a:xfrm>
        </p:grpSpPr>
        <p:sp>
          <p:nvSpPr>
            <p:cNvPr id="155" name="Google Shape;155;p1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14"/>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1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1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1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1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1" name="Google Shape;161;p14"/>
          <p:cNvSpPr txBox="1">
            <a:spLocks noGrp="1"/>
          </p:cNvSpPr>
          <p:nvPr>
            <p:ph type="title"/>
          </p:nvPr>
        </p:nvSpPr>
        <p:spPr>
          <a:xfrm>
            <a:off x="1459100" y="1811551"/>
            <a:ext cx="5813600" cy="255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2" name="Google Shape;162;p14"/>
          <p:cNvSpPr txBox="1">
            <a:spLocks noGrp="1"/>
          </p:cNvSpPr>
          <p:nvPr>
            <p:ph type="title" idx="2" hasCustomPrompt="1"/>
          </p:nvPr>
        </p:nvSpPr>
        <p:spPr>
          <a:xfrm>
            <a:off x="8943467" y="1447433"/>
            <a:ext cx="1683600" cy="12472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rgbClr val="FFFFFF"/>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63" name="Google Shape;163;p14"/>
          <p:cNvSpPr txBox="1">
            <a:spLocks noGrp="1"/>
          </p:cNvSpPr>
          <p:nvPr>
            <p:ph type="subTitle" idx="1"/>
          </p:nvPr>
        </p:nvSpPr>
        <p:spPr>
          <a:xfrm>
            <a:off x="1459133" y="4516851"/>
            <a:ext cx="5813600" cy="5296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1400"/>
              <a:buNone/>
              <a:defRPr>
                <a:solidFill>
                  <a:schemeClr val="accent6"/>
                </a:solidFill>
                <a:latin typeface="Be Vietnam Pro SemiBold"/>
                <a:ea typeface="Be Vietnam Pro SemiBold"/>
                <a:cs typeface="Be Vietnam Pro SemiBold"/>
                <a:sym typeface="Be Vietnam Pro SemiBold"/>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14"/>
          <p:cNvSpPr/>
          <p:nvPr/>
        </p:nvSpPr>
        <p:spPr>
          <a:xfrm rot="-150513">
            <a:off x="4096314" y="1756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 name="Google Shape;165;p14"/>
          <p:cNvSpPr/>
          <p:nvPr/>
        </p:nvSpPr>
        <p:spPr>
          <a:xfrm rot="1349523">
            <a:off x="8850648" y="77944"/>
            <a:ext cx="539240"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4837283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66"/>
        <p:cNvGrpSpPr/>
        <p:nvPr/>
      </p:nvGrpSpPr>
      <p:grpSpPr>
        <a:xfrm>
          <a:off x="0" y="0"/>
          <a:ext cx="0" cy="0"/>
          <a:chOff x="0" y="0"/>
          <a:chExt cx="0" cy="0"/>
        </a:xfrm>
      </p:grpSpPr>
      <p:sp>
        <p:nvSpPr>
          <p:cNvPr id="167" name="Google Shape;167;p15"/>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8" name="Google Shape;168;p15"/>
          <p:cNvGrpSpPr/>
          <p:nvPr/>
        </p:nvGrpSpPr>
        <p:grpSpPr>
          <a:xfrm>
            <a:off x="1" y="6166767"/>
            <a:ext cx="12175047" cy="691479"/>
            <a:chOff x="0" y="4624737"/>
            <a:chExt cx="9131285" cy="518765"/>
          </a:xfrm>
        </p:grpSpPr>
        <p:sp>
          <p:nvSpPr>
            <p:cNvPr id="169" name="Google Shape;169;p1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15"/>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1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1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1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1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5" name="Google Shape;175;p15"/>
          <p:cNvSpPr txBox="1">
            <a:spLocks noGrp="1"/>
          </p:cNvSpPr>
          <p:nvPr>
            <p:ph type="title"/>
          </p:nvPr>
        </p:nvSpPr>
        <p:spPr>
          <a:xfrm>
            <a:off x="960000" y="2896000"/>
            <a:ext cx="4601200" cy="106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76" name="Google Shape;176;p15"/>
          <p:cNvSpPr/>
          <p:nvPr/>
        </p:nvSpPr>
        <p:spPr>
          <a:xfrm rot="-150513">
            <a:off x="6033330" y="1875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7" name="Google Shape;177;p15"/>
          <p:cNvSpPr/>
          <p:nvPr/>
        </p:nvSpPr>
        <p:spPr>
          <a:xfrm rot="1792204">
            <a:off x="11356108" y="1613043"/>
            <a:ext cx="570275" cy="70064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032951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78"/>
        <p:cNvGrpSpPr/>
        <p:nvPr/>
      </p:nvGrpSpPr>
      <p:grpSpPr>
        <a:xfrm>
          <a:off x="0" y="0"/>
          <a:ext cx="0" cy="0"/>
          <a:chOff x="0" y="0"/>
          <a:chExt cx="0" cy="0"/>
        </a:xfrm>
      </p:grpSpPr>
      <p:sp>
        <p:nvSpPr>
          <p:cNvPr id="179" name="Google Shape;179;p16"/>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0" name="Google Shape;180;p16"/>
          <p:cNvGrpSpPr/>
          <p:nvPr/>
        </p:nvGrpSpPr>
        <p:grpSpPr>
          <a:xfrm>
            <a:off x="1" y="6166767"/>
            <a:ext cx="12175047" cy="691479"/>
            <a:chOff x="0" y="4624737"/>
            <a:chExt cx="9131285" cy="518765"/>
          </a:xfrm>
        </p:grpSpPr>
        <p:sp>
          <p:nvSpPr>
            <p:cNvPr id="181" name="Google Shape;181;p1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1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1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1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1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1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 name="Google Shape;187;p16"/>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88" name="Google Shape;188;p16"/>
          <p:cNvSpPr/>
          <p:nvPr/>
        </p:nvSpPr>
        <p:spPr>
          <a:xfrm rot="-150589">
            <a:off x="1970433" y="211707"/>
            <a:ext cx="401320" cy="49306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9" name="Google Shape;189;p16"/>
          <p:cNvSpPr/>
          <p:nvPr/>
        </p:nvSpPr>
        <p:spPr>
          <a:xfrm rot="1382985">
            <a:off x="9104074" y="67672"/>
            <a:ext cx="401311" cy="4930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 name="Google Shape;190;p16"/>
          <p:cNvSpPr/>
          <p:nvPr/>
        </p:nvSpPr>
        <p:spPr>
          <a:xfrm rot="1382985">
            <a:off x="11505107" y="1752672"/>
            <a:ext cx="401311" cy="4930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16"/>
          <p:cNvSpPr/>
          <p:nvPr/>
        </p:nvSpPr>
        <p:spPr>
          <a:xfrm rot="-1494199">
            <a:off x="255472" y="2878179"/>
            <a:ext cx="401309" cy="49305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0225160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92"/>
        <p:cNvGrpSpPr/>
        <p:nvPr/>
      </p:nvGrpSpPr>
      <p:grpSpPr>
        <a:xfrm>
          <a:off x="0" y="0"/>
          <a:ext cx="0" cy="0"/>
          <a:chOff x="0" y="0"/>
          <a:chExt cx="0" cy="0"/>
        </a:xfrm>
      </p:grpSpPr>
      <p:sp>
        <p:nvSpPr>
          <p:cNvPr id="193" name="Google Shape;193;p17"/>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4" name="Google Shape;194;p17"/>
          <p:cNvGrpSpPr/>
          <p:nvPr/>
        </p:nvGrpSpPr>
        <p:grpSpPr>
          <a:xfrm>
            <a:off x="1" y="6166767"/>
            <a:ext cx="12175047" cy="691479"/>
            <a:chOff x="0" y="4624737"/>
            <a:chExt cx="9131285" cy="518765"/>
          </a:xfrm>
        </p:grpSpPr>
        <p:sp>
          <p:nvSpPr>
            <p:cNvPr id="195" name="Google Shape;195;p1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1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1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1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1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1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1" name="Google Shape;201;p17"/>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02" name="Google Shape;202;p17"/>
          <p:cNvSpPr/>
          <p:nvPr/>
        </p:nvSpPr>
        <p:spPr>
          <a:xfrm rot="-150513">
            <a:off x="1816297" y="2037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17"/>
          <p:cNvSpPr/>
          <p:nvPr/>
        </p:nvSpPr>
        <p:spPr>
          <a:xfrm rot="-1441745">
            <a:off x="220627" y="1750581"/>
            <a:ext cx="539240" cy="662508"/>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8835197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04"/>
        <p:cNvGrpSpPr/>
        <p:nvPr/>
      </p:nvGrpSpPr>
      <p:grpSpPr>
        <a:xfrm>
          <a:off x="0" y="0"/>
          <a:ext cx="0" cy="0"/>
          <a:chOff x="0" y="0"/>
          <a:chExt cx="0" cy="0"/>
        </a:xfrm>
      </p:grpSpPr>
      <p:sp>
        <p:nvSpPr>
          <p:cNvPr id="205" name="Google Shape;205;p18"/>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6" name="Google Shape;206;p18"/>
          <p:cNvGrpSpPr/>
          <p:nvPr/>
        </p:nvGrpSpPr>
        <p:grpSpPr>
          <a:xfrm>
            <a:off x="1" y="6166767"/>
            <a:ext cx="12175047" cy="691479"/>
            <a:chOff x="0" y="4624737"/>
            <a:chExt cx="9131285" cy="518765"/>
          </a:xfrm>
        </p:grpSpPr>
        <p:sp>
          <p:nvSpPr>
            <p:cNvPr id="207" name="Google Shape;207;p1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1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1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1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1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1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 name="Google Shape;213;p18"/>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14" name="Google Shape;214;p18"/>
          <p:cNvSpPr/>
          <p:nvPr/>
        </p:nvSpPr>
        <p:spPr>
          <a:xfrm rot="-150513">
            <a:off x="8961563" y="11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5" name="Google Shape;215;p18"/>
          <p:cNvSpPr/>
          <p:nvPr/>
        </p:nvSpPr>
        <p:spPr>
          <a:xfrm rot="-150513">
            <a:off x="513697" y="10370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 name="Google Shape;216;p18"/>
          <p:cNvSpPr/>
          <p:nvPr/>
        </p:nvSpPr>
        <p:spPr>
          <a:xfrm rot="1097752">
            <a:off x="11406403" y="1597674"/>
            <a:ext cx="539231" cy="66250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496374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17"/>
        <p:cNvGrpSpPr/>
        <p:nvPr/>
      </p:nvGrpSpPr>
      <p:grpSpPr>
        <a:xfrm>
          <a:off x="0" y="0"/>
          <a:ext cx="0" cy="0"/>
          <a:chOff x="0" y="0"/>
          <a:chExt cx="0" cy="0"/>
        </a:xfrm>
      </p:grpSpPr>
      <p:sp>
        <p:nvSpPr>
          <p:cNvPr id="218" name="Google Shape;218;p19"/>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 name="Google Shape;219;p19"/>
          <p:cNvGrpSpPr/>
          <p:nvPr/>
        </p:nvGrpSpPr>
        <p:grpSpPr>
          <a:xfrm>
            <a:off x="1" y="6166767"/>
            <a:ext cx="12175047" cy="691479"/>
            <a:chOff x="0" y="4624737"/>
            <a:chExt cx="9131285" cy="518765"/>
          </a:xfrm>
        </p:grpSpPr>
        <p:sp>
          <p:nvSpPr>
            <p:cNvPr id="220" name="Google Shape;220;p1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19"/>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1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1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1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1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 name="Google Shape;226;p19"/>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27" name="Google Shape;227;p19"/>
          <p:cNvSpPr/>
          <p:nvPr/>
        </p:nvSpPr>
        <p:spPr>
          <a:xfrm rot="-150513">
            <a:off x="481163" y="9690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19"/>
          <p:cNvSpPr/>
          <p:nvPr/>
        </p:nvSpPr>
        <p:spPr>
          <a:xfrm rot="1077597">
            <a:off x="8801267" y="57241"/>
            <a:ext cx="539240" cy="662513"/>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19"/>
          <p:cNvSpPr/>
          <p:nvPr/>
        </p:nvSpPr>
        <p:spPr>
          <a:xfrm rot="-470279">
            <a:off x="3058626" y="212115"/>
            <a:ext cx="445180" cy="546848"/>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083429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0"/>
        <p:cNvGrpSpPr/>
        <p:nvPr/>
      </p:nvGrpSpPr>
      <p:grpSpPr>
        <a:xfrm>
          <a:off x="0" y="0"/>
          <a:ext cx="0" cy="0"/>
          <a:chOff x="0" y="0"/>
          <a:chExt cx="0" cy="0"/>
        </a:xfrm>
      </p:grpSpPr>
      <p:sp>
        <p:nvSpPr>
          <p:cNvPr id="91" name="Google Shape;91;p8"/>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2" name="Google Shape;92;p8"/>
          <p:cNvGrpSpPr/>
          <p:nvPr/>
        </p:nvGrpSpPr>
        <p:grpSpPr>
          <a:xfrm>
            <a:off x="2" y="6166768"/>
            <a:ext cx="12175047" cy="691479"/>
            <a:chOff x="0" y="4624737"/>
            <a:chExt cx="9131285" cy="518765"/>
          </a:xfrm>
        </p:grpSpPr>
        <p:sp>
          <p:nvSpPr>
            <p:cNvPr id="93" name="Google Shape;93;p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 name="Google Shape;99;p8"/>
          <p:cNvSpPr txBox="1">
            <a:spLocks noGrp="1"/>
          </p:cNvSpPr>
          <p:nvPr>
            <p:ph type="title"/>
          </p:nvPr>
        </p:nvSpPr>
        <p:spPr>
          <a:xfrm>
            <a:off x="1850800" y="760400"/>
            <a:ext cx="8490400" cy="1938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9734"/>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
        <p:nvSpPr>
          <p:cNvPr id="100" name="Google Shape;100;p8"/>
          <p:cNvSpPr/>
          <p:nvPr/>
        </p:nvSpPr>
        <p:spPr>
          <a:xfrm rot="-150513">
            <a:off x="5577430" y="15494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6545947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30"/>
        <p:cNvGrpSpPr/>
        <p:nvPr/>
      </p:nvGrpSpPr>
      <p:grpSpPr>
        <a:xfrm>
          <a:off x="0" y="0"/>
          <a:ext cx="0" cy="0"/>
          <a:chOff x="0" y="0"/>
          <a:chExt cx="0" cy="0"/>
        </a:xfrm>
      </p:grpSpPr>
      <p:sp>
        <p:nvSpPr>
          <p:cNvPr id="231" name="Google Shape;231;p20"/>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2" name="Google Shape;232;p20"/>
          <p:cNvGrpSpPr/>
          <p:nvPr/>
        </p:nvGrpSpPr>
        <p:grpSpPr>
          <a:xfrm>
            <a:off x="1" y="6166767"/>
            <a:ext cx="12175047" cy="691479"/>
            <a:chOff x="0" y="4624737"/>
            <a:chExt cx="9131285" cy="518765"/>
          </a:xfrm>
        </p:grpSpPr>
        <p:sp>
          <p:nvSpPr>
            <p:cNvPr id="233" name="Google Shape;233;p20"/>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0"/>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0"/>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0"/>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0"/>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0"/>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9" name="Google Shape;239;p20"/>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40" name="Google Shape;240;p20"/>
          <p:cNvSpPr/>
          <p:nvPr/>
        </p:nvSpPr>
        <p:spPr>
          <a:xfrm rot="-150513">
            <a:off x="1908447" y="1497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1" name="Google Shape;241;p20"/>
          <p:cNvSpPr/>
          <p:nvPr/>
        </p:nvSpPr>
        <p:spPr>
          <a:xfrm rot="-1826806">
            <a:off x="201140" y="1826749"/>
            <a:ext cx="539224" cy="662516"/>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3459098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42"/>
        <p:cNvGrpSpPr/>
        <p:nvPr/>
      </p:nvGrpSpPr>
      <p:grpSpPr>
        <a:xfrm>
          <a:off x="0" y="0"/>
          <a:ext cx="0" cy="0"/>
          <a:chOff x="0" y="0"/>
          <a:chExt cx="0" cy="0"/>
        </a:xfrm>
      </p:grpSpPr>
      <p:sp>
        <p:nvSpPr>
          <p:cNvPr id="243" name="Google Shape;243;p21"/>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4" name="Google Shape;244;p21"/>
          <p:cNvGrpSpPr/>
          <p:nvPr/>
        </p:nvGrpSpPr>
        <p:grpSpPr>
          <a:xfrm>
            <a:off x="1" y="6166767"/>
            <a:ext cx="12175047" cy="691479"/>
            <a:chOff x="0" y="4624737"/>
            <a:chExt cx="9131285" cy="518765"/>
          </a:xfrm>
        </p:grpSpPr>
        <p:sp>
          <p:nvSpPr>
            <p:cNvPr id="245" name="Google Shape;245;p2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1" name="Google Shape;251;p21"/>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52" name="Google Shape;252;p21"/>
          <p:cNvSpPr/>
          <p:nvPr/>
        </p:nvSpPr>
        <p:spPr>
          <a:xfrm rot="-150513">
            <a:off x="2825730" y="1223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 name="Google Shape;253;p21"/>
          <p:cNvSpPr/>
          <p:nvPr/>
        </p:nvSpPr>
        <p:spPr>
          <a:xfrm rot="-730169">
            <a:off x="214932" y="1579146"/>
            <a:ext cx="539243" cy="662503"/>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4" name="Google Shape;254;p21"/>
          <p:cNvSpPr/>
          <p:nvPr/>
        </p:nvSpPr>
        <p:spPr>
          <a:xfrm rot="1062811">
            <a:off x="11348095" y="1465183"/>
            <a:ext cx="539256" cy="662496"/>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521369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55"/>
        <p:cNvGrpSpPr/>
        <p:nvPr/>
      </p:nvGrpSpPr>
      <p:grpSpPr>
        <a:xfrm>
          <a:off x="0" y="0"/>
          <a:ext cx="0" cy="0"/>
          <a:chOff x="0" y="0"/>
          <a:chExt cx="0" cy="0"/>
        </a:xfrm>
      </p:grpSpPr>
      <p:sp>
        <p:nvSpPr>
          <p:cNvPr id="256" name="Google Shape;256;p22"/>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7" name="Google Shape;257;p22"/>
          <p:cNvGrpSpPr/>
          <p:nvPr/>
        </p:nvGrpSpPr>
        <p:grpSpPr>
          <a:xfrm>
            <a:off x="1" y="6166767"/>
            <a:ext cx="12175047" cy="691479"/>
            <a:chOff x="0" y="4624737"/>
            <a:chExt cx="9131285" cy="518765"/>
          </a:xfrm>
        </p:grpSpPr>
        <p:sp>
          <p:nvSpPr>
            <p:cNvPr id="258" name="Google Shape;258;p22"/>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2"/>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2"/>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2"/>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2"/>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2"/>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4" name="Google Shape;264;p22"/>
          <p:cNvSpPr txBox="1">
            <a:spLocks noGrp="1"/>
          </p:cNvSpPr>
          <p:nvPr>
            <p:ph type="title"/>
          </p:nvPr>
        </p:nvSpPr>
        <p:spPr>
          <a:xfrm>
            <a:off x="1181733" y="4311867"/>
            <a:ext cx="6510800" cy="735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67"/>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265" name="Google Shape;265;p22"/>
          <p:cNvSpPr txBox="1">
            <a:spLocks noGrp="1"/>
          </p:cNvSpPr>
          <p:nvPr>
            <p:ph type="subTitle" idx="1"/>
          </p:nvPr>
        </p:nvSpPr>
        <p:spPr>
          <a:xfrm>
            <a:off x="1181733" y="1831167"/>
            <a:ext cx="6510800" cy="232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266" name="Google Shape;266;p22"/>
          <p:cNvSpPr/>
          <p:nvPr/>
        </p:nvSpPr>
        <p:spPr>
          <a:xfrm rot="-150513">
            <a:off x="1772663" y="27455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7" name="Google Shape;267;p22"/>
          <p:cNvSpPr/>
          <p:nvPr/>
        </p:nvSpPr>
        <p:spPr>
          <a:xfrm rot="1170468">
            <a:off x="10006131" y="334077"/>
            <a:ext cx="539247" cy="66252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0194674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68"/>
        <p:cNvGrpSpPr/>
        <p:nvPr/>
      </p:nvGrpSpPr>
      <p:grpSpPr>
        <a:xfrm>
          <a:off x="0" y="0"/>
          <a:ext cx="0" cy="0"/>
          <a:chOff x="0" y="0"/>
          <a:chExt cx="0" cy="0"/>
        </a:xfrm>
      </p:grpSpPr>
      <p:sp>
        <p:nvSpPr>
          <p:cNvPr id="269" name="Google Shape;269;p23"/>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0" name="Google Shape;270;p23"/>
          <p:cNvGrpSpPr/>
          <p:nvPr/>
        </p:nvGrpSpPr>
        <p:grpSpPr>
          <a:xfrm>
            <a:off x="1" y="6166767"/>
            <a:ext cx="12175047" cy="691479"/>
            <a:chOff x="0" y="4624737"/>
            <a:chExt cx="9131285" cy="518765"/>
          </a:xfrm>
        </p:grpSpPr>
        <p:sp>
          <p:nvSpPr>
            <p:cNvPr id="271" name="Google Shape;271;p2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3"/>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7" name="Google Shape;277;p23"/>
          <p:cNvSpPr txBox="1">
            <a:spLocks noGrp="1"/>
          </p:cNvSpPr>
          <p:nvPr>
            <p:ph type="subTitle" idx="1"/>
          </p:nvPr>
        </p:nvSpPr>
        <p:spPr>
          <a:xfrm>
            <a:off x="6194733" y="4098200"/>
            <a:ext cx="4848400" cy="136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8" name="Google Shape;278;p23"/>
          <p:cNvSpPr txBox="1">
            <a:spLocks noGrp="1"/>
          </p:cNvSpPr>
          <p:nvPr>
            <p:ph type="title"/>
          </p:nvPr>
        </p:nvSpPr>
        <p:spPr>
          <a:xfrm>
            <a:off x="6194733" y="1399800"/>
            <a:ext cx="4848400" cy="2600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79" name="Google Shape;279;p23"/>
          <p:cNvSpPr>
            <a:spLocks noGrp="1"/>
          </p:cNvSpPr>
          <p:nvPr>
            <p:ph type="pic" idx="2"/>
          </p:nvPr>
        </p:nvSpPr>
        <p:spPr>
          <a:xfrm>
            <a:off x="1367767" y="1551600"/>
            <a:ext cx="4330800" cy="3754800"/>
          </a:xfrm>
          <a:prstGeom prst="roundRect">
            <a:avLst>
              <a:gd name="adj" fmla="val 16667"/>
            </a:avLst>
          </a:prstGeom>
          <a:noFill/>
          <a:ln>
            <a:noFill/>
          </a:ln>
        </p:spPr>
      </p:sp>
      <p:sp>
        <p:nvSpPr>
          <p:cNvPr id="280" name="Google Shape;280;p23"/>
          <p:cNvSpPr/>
          <p:nvPr/>
        </p:nvSpPr>
        <p:spPr>
          <a:xfrm rot="-150513">
            <a:off x="3786397" y="1875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1" name="Google Shape;281;p23"/>
          <p:cNvSpPr/>
          <p:nvPr/>
        </p:nvSpPr>
        <p:spPr>
          <a:xfrm rot="-1695161">
            <a:off x="207665" y="1848268"/>
            <a:ext cx="539249" cy="66252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576501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82"/>
        <p:cNvGrpSpPr/>
        <p:nvPr/>
      </p:nvGrpSpPr>
      <p:grpSpPr>
        <a:xfrm>
          <a:off x="0" y="0"/>
          <a:ext cx="0" cy="0"/>
          <a:chOff x="0" y="0"/>
          <a:chExt cx="0" cy="0"/>
        </a:xfrm>
      </p:grpSpPr>
      <p:sp>
        <p:nvSpPr>
          <p:cNvPr id="283" name="Google Shape;283;p24"/>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4" name="Google Shape;284;p24"/>
          <p:cNvGrpSpPr/>
          <p:nvPr/>
        </p:nvGrpSpPr>
        <p:grpSpPr>
          <a:xfrm>
            <a:off x="1" y="6166767"/>
            <a:ext cx="12175047" cy="691479"/>
            <a:chOff x="0" y="4624737"/>
            <a:chExt cx="9131285" cy="518765"/>
          </a:xfrm>
        </p:grpSpPr>
        <p:sp>
          <p:nvSpPr>
            <p:cNvPr id="285" name="Google Shape;285;p2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4"/>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1" name="Google Shape;291;p24"/>
          <p:cNvSpPr txBox="1">
            <a:spLocks noGrp="1"/>
          </p:cNvSpPr>
          <p:nvPr>
            <p:ph type="subTitle" idx="1"/>
          </p:nvPr>
        </p:nvSpPr>
        <p:spPr>
          <a:xfrm>
            <a:off x="953467" y="3398084"/>
            <a:ext cx="5160400" cy="1130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2" name="Google Shape;292;p24"/>
          <p:cNvSpPr txBox="1">
            <a:spLocks noGrp="1"/>
          </p:cNvSpPr>
          <p:nvPr>
            <p:ph type="title"/>
          </p:nvPr>
        </p:nvSpPr>
        <p:spPr>
          <a:xfrm>
            <a:off x="953467" y="2267151"/>
            <a:ext cx="5160400" cy="1130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93" name="Google Shape;293;p24"/>
          <p:cNvSpPr/>
          <p:nvPr/>
        </p:nvSpPr>
        <p:spPr>
          <a:xfrm rot="-150513">
            <a:off x="9175763" y="1386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24"/>
          <p:cNvSpPr/>
          <p:nvPr/>
        </p:nvSpPr>
        <p:spPr>
          <a:xfrm rot="-691083">
            <a:off x="324782" y="1604469"/>
            <a:ext cx="465279" cy="57160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827892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5"/>
        <p:cNvGrpSpPr/>
        <p:nvPr/>
      </p:nvGrpSpPr>
      <p:grpSpPr>
        <a:xfrm>
          <a:off x="0" y="0"/>
          <a:ext cx="0" cy="0"/>
          <a:chOff x="0" y="0"/>
          <a:chExt cx="0" cy="0"/>
        </a:xfrm>
      </p:grpSpPr>
      <p:sp>
        <p:nvSpPr>
          <p:cNvPr id="296" name="Google Shape;296;p25"/>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7" name="Google Shape;297;p25"/>
          <p:cNvGrpSpPr/>
          <p:nvPr/>
        </p:nvGrpSpPr>
        <p:grpSpPr>
          <a:xfrm>
            <a:off x="1" y="6166767"/>
            <a:ext cx="12175047" cy="691479"/>
            <a:chOff x="0" y="4624737"/>
            <a:chExt cx="9131285" cy="518765"/>
          </a:xfrm>
        </p:grpSpPr>
        <p:sp>
          <p:nvSpPr>
            <p:cNvPr id="298" name="Google Shape;298;p2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5"/>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4" name="Google Shape;304;p25"/>
          <p:cNvSpPr txBox="1">
            <a:spLocks noGrp="1"/>
          </p:cNvSpPr>
          <p:nvPr>
            <p:ph type="subTitle" idx="1"/>
          </p:nvPr>
        </p:nvSpPr>
        <p:spPr>
          <a:xfrm>
            <a:off x="6628100" y="3308584"/>
            <a:ext cx="4008000" cy="136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5" name="Google Shape;305;p25"/>
          <p:cNvSpPr txBox="1">
            <a:spLocks noGrp="1"/>
          </p:cNvSpPr>
          <p:nvPr>
            <p:ph type="title"/>
          </p:nvPr>
        </p:nvSpPr>
        <p:spPr>
          <a:xfrm>
            <a:off x="6628100" y="2189417"/>
            <a:ext cx="4008000" cy="1119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06" name="Google Shape;306;p25"/>
          <p:cNvSpPr/>
          <p:nvPr/>
        </p:nvSpPr>
        <p:spPr>
          <a:xfrm rot="-150513">
            <a:off x="6642363" y="1386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25"/>
          <p:cNvSpPr/>
          <p:nvPr/>
        </p:nvSpPr>
        <p:spPr>
          <a:xfrm rot="1122787">
            <a:off x="9931324" y="350302"/>
            <a:ext cx="539243" cy="66252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9178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08"/>
        <p:cNvGrpSpPr/>
        <p:nvPr/>
      </p:nvGrpSpPr>
      <p:grpSpPr>
        <a:xfrm>
          <a:off x="0" y="0"/>
          <a:ext cx="0" cy="0"/>
          <a:chOff x="0" y="0"/>
          <a:chExt cx="0" cy="0"/>
        </a:xfrm>
      </p:grpSpPr>
      <p:sp>
        <p:nvSpPr>
          <p:cNvPr id="309" name="Google Shape;309;p26"/>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0" name="Google Shape;310;p26"/>
          <p:cNvGrpSpPr/>
          <p:nvPr/>
        </p:nvGrpSpPr>
        <p:grpSpPr>
          <a:xfrm>
            <a:off x="1" y="6166767"/>
            <a:ext cx="12175047" cy="691479"/>
            <a:chOff x="0" y="4624737"/>
            <a:chExt cx="9131285" cy="518765"/>
          </a:xfrm>
        </p:grpSpPr>
        <p:sp>
          <p:nvSpPr>
            <p:cNvPr id="311" name="Google Shape;311;p2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7" name="Google Shape;317;p26"/>
          <p:cNvSpPr txBox="1">
            <a:spLocks noGrp="1"/>
          </p:cNvSpPr>
          <p:nvPr>
            <p:ph type="subTitle" idx="1"/>
          </p:nvPr>
        </p:nvSpPr>
        <p:spPr>
          <a:xfrm>
            <a:off x="2011833" y="3308584"/>
            <a:ext cx="4008000" cy="136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8" name="Google Shape;318;p26"/>
          <p:cNvSpPr txBox="1">
            <a:spLocks noGrp="1"/>
          </p:cNvSpPr>
          <p:nvPr>
            <p:ph type="title"/>
          </p:nvPr>
        </p:nvSpPr>
        <p:spPr>
          <a:xfrm>
            <a:off x="2011833" y="2189417"/>
            <a:ext cx="4008000" cy="11192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19" name="Google Shape;319;p26"/>
          <p:cNvSpPr/>
          <p:nvPr/>
        </p:nvSpPr>
        <p:spPr>
          <a:xfrm rot="-150513">
            <a:off x="1895830" y="2363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 name="Google Shape;320;p26"/>
          <p:cNvSpPr/>
          <p:nvPr/>
        </p:nvSpPr>
        <p:spPr>
          <a:xfrm rot="1012731">
            <a:off x="5113495" y="155465"/>
            <a:ext cx="670887" cy="82426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743331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321"/>
        <p:cNvGrpSpPr/>
        <p:nvPr/>
      </p:nvGrpSpPr>
      <p:grpSpPr>
        <a:xfrm>
          <a:off x="0" y="0"/>
          <a:ext cx="0" cy="0"/>
          <a:chOff x="0" y="0"/>
          <a:chExt cx="0" cy="0"/>
        </a:xfrm>
      </p:grpSpPr>
      <p:sp>
        <p:nvSpPr>
          <p:cNvPr id="322" name="Google Shape;322;p27"/>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3" name="Google Shape;323;p27"/>
          <p:cNvGrpSpPr/>
          <p:nvPr/>
        </p:nvGrpSpPr>
        <p:grpSpPr>
          <a:xfrm>
            <a:off x="1" y="6166767"/>
            <a:ext cx="12175047" cy="691479"/>
            <a:chOff x="0" y="4624737"/>
            <a:chExt cx="9131285" cy="518765"/>
          </a:xfrm>
        </p:grpSpPr>
        <p:sp>
          <p:nvSpPr>
            <p:cNvPr id="324" name="Google Shape;324;p2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0" name="Google Shape;330;p27"/>
          <p:cNvSpPr txBox="1">
            <a:spLocks noGrp="1"/>
          </p:cNvSpPr>
          <p:nvPr>
            <p:ph type="subTitle" idx="1"/>
          </p:nvPr>
        </p:nvSpPr>
        <p:spPr>
          <a:xfrm>
            <a:off x="1523333" y="3447503"/>
            <a:ext cx="4370800" cy="221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1" name="Google Shape;331;p27"/>
          <p:cNvSpPr txBox="1">
            <a:spLocks noGrp="1"/>
          </p:cNvSpPr>
          <p:nvPr>
            <p:ph type="title"/>
          </p:nvPr>
        </p:nvSpPr>
        <p:spPr>
          <a:xfrm>
            <a:off x="1523333" y="1131500"/>
            <a:ext cx="4370800" cy="22144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32" name="Google Shape;332;p27"/>
          <p:cNvSpPr/>
          <p:nvPr/>
        </p:nvSpPr>
        <p:spPr>
          <a:xfrm rot="-150513">
            <a:off x="9061797" y="393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3" name="Google Shape;333;p27"/>
          <p:cNvSpPr/>
          <p:nvPr/>
        </p:nvSpPr>
        <p:spPr>
          <a:xfrm rot="-1552466">
            <a:off x="4201650" y="142747"/>
            <a:ext cx="1267431" cy="642815"/>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 name="Google Shape;334;p27"/>
          <p:cNvSpPr/>
          <p:nvPr/>
        </p:nvSpPr>
        <p:spPr>
          <a:xfrm rot="1337688">
            <a:off x="11395303" y="1586142"/>
            <a:ext cx="539235" cy="66250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61554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335"/>
        <p:cNvGrpSpPr/>
        <p:nvPr/>
      </p:nvGrpSpPr>
      <p:grpSpPr>
        <a:xfrm>
          <a:off x="0" y="0"/>
          <a:ext cx="0" cy="0"/>
          <a:chOff x="0" y="0"/>
          <a:chExt cx="0" cy="0"/>
        </a:xfrm>
      </p:grpSpPr>
      <p:sp>
        <p:nvSpPr>
          <p:cNvPr id="336" name="Google Shape;336;p28"/>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7" name="Google Shape;337;p28"/>
          <p:cNvGrpSpPr/>
          <p:nvPr/>
        </p:nvGrpSpPr>
        <p:grpSpPr>
          <a:xfrm>
            <a:off x="1" y="6166767"/>
            <a:ext cx="12175047" cy="691479"/>
            <a:chOff x="0" y="4624737"/>
            <a:chExt cx="9131285" cy="518765"/>
          </a:xfrm>
        </p:grpSpPr>
        <p:sp>
          <p:nvSpPr>
            <p:cNvPr id="338" name="Google Shape;338;p2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4" name="Google Shape;344;p28"/>
          <p:cNvSpPr txBox="1">
            <a:spLocks noGrp="1"/>
          </p:cNvSpPr>
          <p:nvPr>
            <p:ph type="title"/>
          </p:nvPr>
        </p:nvSpPr>
        <p:spPr>
          <a:xfrm>
            <a:off x="960000" y="593367"/>
            <a:ext cx="10272000" cy="9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45" name="Google Shape;345;p28"/>
          <p:cNvSpPr txBox="1">
            <a:spLocks noGrp="1"/>
          </p:cNvSpPr>
          <p:nvPr>
            <p:ph type="subTitle" idx="1"/>
          </p:nvPr>
        </p:nvSpPr>
        <p:spPr>
          <a:xfrm>
            <a:off x="953467" y="1688733"/>
            <a:ext cx="4273200" cy="3782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46" name="Google Shape;346;p28"/>
          <p:cNvSpPr/>
          <p:nvPr/>
        </p:nvSpPr>
        <p:spPr>
          <a:xfrm rot="-150513">
            <a:off x="8980363" y="11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7" name="Google Shape;347;p28"/>
          <p:cNvSpPr/>
          <p:nvPr/>
        </p:nvSpPr>
        <p:spPr>
          <a:xfrm rot="1427347">
            <a:off x="2064684" y="220455"/>
            <a:ext cx="412635" cy="50695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3481740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348"/>
        <p:cNvGrpSpPr/>
        <p:nvPr/>
      </p:nvGrpSpPr>
      <p:grpSpPr>
        <a:xfrm>
          <a:off x="0" y="0"/>
          <a:ext cx="0" cy="0"/>
          <a:chOff x="0" y="0"/>
          <a:chExt cx="0" cy="0"/>
        </a:xfrm>
      </p:grpSpPr>
      <p:sp>
        <p:nvSpPr>
          <p:cNvPr id="349" name="Google Shape;349;p29"/>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0" name="Google Shape;350;p29"/>
          <p:cNvGrpSpPr/>
          <p:nvPr/>
        </p:nvGrpSpPr>
        <p:grpSpPr>
          <a:xfrm>
            <a:off x="1" y="6166767"/>
            <a:ext cx="12175047" cy="691479"/>
            <a:chOff x="0" y="4624737"/>
            <a:chExt cx="9131285" cy="518765"/>
          </a:xfrm>
        </p:grpSpPr>
        <p:sp>
          <p:nvSpPr>
            <p:cNvPr id="351" name="Google Shape;351;p2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9"/>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7" name="Google Shape;357;p29"/>
          <p:cNvSpPr txBox="1">
            <a:spLocks noGrp="1"/>
          </p:cNvSpPr>
          <p:nvPr>
            <p:ph type="title"/>
          </p:nvPr>
        </p:nvSpPr>
        <p:spPr>
          <a:xfrm>
            <a:off x="960000" y="593367"/>
            <a:ext cx="10272000" cy="9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58" name="Google Shape;358;p29"/>
          <p:cNvSpPr txBox="1">
            <a:spLocks noGrp="1"/>
          </p:cNvSpPr>
          <p:nvPr>
            <p:ph type="subTitle" idx="1"/>
          </p:nvPr>
        </p:nvSpPr>
        <p:spPr>
          <a:xfrm>
            <a:off x="953467" y="1950500"/>
            <a:ext cx="4824000" cy="35880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Font typeface="Be Vietnam Pro"/>
              <a:buAutoNum type="arabicPeriod"/>
              <a:defRPr/>
            </a:lvl1pPr>
            <a:lvl2pPr lvl="1" rtl="0">
              <a:lnSpc>
                <a:spcPct val="100000"/>
              </a:lnSpc>
              <a:spcBef>
                <a:spcPts val="0"/>
              </a:spcBef>
              <a:spcAft>
                <a:spcPts val="0"/>
              </a:spcAft>
              <a:buClr>
                <a:srgbClr val="000000"/>
              </a:buClr>
              <a:buSzPts val="1400"/>
              <a:buFont typeface="Arimo"/>
              <a:buAutoNum type="alphaLcPeriod"/>
              <a:defRPr/>
            </a:lvl2pPr>
            <a:lvl3pPr lvl="2" rtl="0">
              <a:lnSpc>
                <a:spcPct val="100000"/>
              </a:lnSpc>
              <a:spcBef>
                <a:spcPts val="0"/>
              </a:spcBef>
              <a:spcAft>
                <a:spcPts val="0"/>
              </a:spcAft>
              <a:buClr>
                <a:srgbClr val="000000"/>
              </a:buClr>
              <a:buSzPts val="1400"/>
              <a:buFont typeface="Arimo"/>
              <a:buAutoNum type="romanLcPeriod"/>
              <a:defRPr/>
            </a:lvl3pPr>
            <a:lvl4pPr lvl="3" rtl="0">
              <a:lnSpc>
                <a:spcPct val="100000"/>
              </a:lnSpc>
              <a:spcBef>
                <a:spcPts val="0"/>
              </a:spcBef>
              <a:spcAft>
                <a:spcPts val="0"/>
              </a:spcAft>
              <a:buClr>
                <a:srgbClr val="000000"/>
              </a:buClr>
              <a:buSzPts val="1400"/>
              <a:buFont typeface="Arimo"/>
              <a:buAutoNum type="arabicPeriod"/>
              <a:defRPr/>
            </a:lvl4pPr>
            <a:lvl5pPr lvl="4" rtl="0">
              <a:lnSpc>
                <a:spcPct val="100000"/>
              </a:lnSpc>
              <a:spcBef>
                <a:spcPts val="0"/>
              </a:spcBef>
              <a:spcAft>
                <a:spcPts val="0"/>
              </a:spcAft>
              <a:buClr>
                <a:srgbClr val="000000"/>
              </a:buClr>
              <a:buSzPts val="1400"/>
              <a:buFont typeface="Arimo"/>
              <a:buAutoNum type="alphaLcPeriod"/>
              <a:defRPr/>
            </a:lvl5pPr>
            <a:lvl6pPr lvl="5" rtl="0">
              <a:lnSpc>
                <a:spcPct val="100000"/>
              </a:lnSpc>
              <a:spcBef>
                <a:spcPts val="0"/>
              </a:spcBef>
              <a:spcAft>
                <a:spcPts val="0"/>
              </a:spcAft>
              <a:buClr>
                <a:srgbClr val="000000"/>
              </a:buClr>
              <a:buSzPts val="1400"/>
              <a:buFont typeface="Arimo"/>
              <a:buAutoNum type="romanLcPeriod"/>
              <a:defRPr/>
            </a:lvl6pPr>
            <a:lvl7pPr lvl="6" rtl="0">
              <a:lnSpc>
                <a:spcPct val="100000"/>
              </a:lnSpc>
              <a:spcBef>
                <a:spcPts val="0"/>
              </a:spcBef>
              <a:spcAft>
                <a:spcPts val="0"/>
              </a:spcAft>
              <a:buClr>
                <a:srgbClr val="000000"/>
              </a:buClr>
              <a:buSzPts val="1400"/>
              <a:buFont typeface="Arimo"/>
              <a:buAutoNum type="arabicPeriod"/>
              <a:defRPr/>
            </a:lvl7pPr>
            <a:lvl8pPr lvl="7" rtl="0">
              <a:lnSpc>
                <a:spcPct val="100000"/>
              </a:lnSpc>
              <a:spcBef>
                <a:spcPts val="0"/>
              </a:spcBef>
              <a:spcAft>
                <a:spcPts val="0"/>
              </a:spcAft>
              <a:buClr>
                <a:srgbClr val="000000"/>
              </a:buClr>
              <a:buSzPts val="1400"/>
              <a:buFont typeface="Arimo"/>
              <a:buAutoNum type="alphaLcPeriod"/>
              <a:defRPr/>
            </a:lvl8pPr>
            <a:lvl9pPr lvl="8" rtl="0">
              <a:lnSpc>
                <a:spcPct val="100000"/>
              </a:lnSpc>
              <a:spcBef>
                <a:spcPts val="0"/>
              </a:spcBef>
              <a:spcAft>
                <a:spcPts val="0"/>
              </a:spcAft>
              <a:buClr>
                <a:srgbClr val="000000"/>
              </a:buClr>
              <a:buSzPts val="1400"/>
              <a:buFont typeface="Arimo"/>
              <a:buAutoNum type="romanLcPeriod"/>
              <a:defRPr/>
            </a:lvl9pPr>
          </a:lstStyle>
          <a:p>
            <a:endParaRPr/>
          </a:p>
        </p:txBody>
      </p:sp>
      <p:sp>
        <p:nvSpPr>
          <p:cNvPr id="359" name="Google Shape;359;p29"/>
          <p:cNvSpPr/>
          <p:nvPr/>
        </p:nvSpPr>
        <p:spPr>
          <a:xfrm rot="776184">
            <a:off x="11305830" y="1379539"/>
            <a:ext cx="539237"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29"/>
          <p:cNvSpPr/>
          <p:nvPr/>
        </p:nvSpPr>
        <p:spPr>
          <a:xfrm rot="-672426">
            <a:off x="4139583" y="194287"/>
            <a:ext cx="412628" cy="5069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1838325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1"/>
        <p:cNvGrpSpPr/>
        <p:nvPr/>
      </p:nvGrpSpPr>
      <p:grpSpPr>
        <a:xfrm>
          <a:off x="0" y="0"/>
          <a:ext cx="0" cy="0"/>
          <a:chOff x="0" y="0"/>
          <a:chExt cx="0" cy="0"/>
        </a:xfrm>
      </p:grpSpPr>
      <p:sp>
        <p:nvSpPr>
          <p:cNvPr id="102" name="Google Shape;102;p9"/>
          <p:cNvSpPr/>
          <p:nvPr/>
        </p:nvSpPr>
        <p:spPr>
          <a:xfrm>
            <a:off x="204034" y="132601"/>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3" name="Google Shape;103;p9"/>
          <p:cNvGrpSpPr/>
          <p:nvPr/>
        </p:nvGrpSpPr>
        <p:grpSpPr>
          <a:xfrm>
            <a:off x="1" y="6166754"/>
            <a:ext cx="12191987" cy="691492"/>
            <a:chOff x="0" y="4624727"/>
            <a:chExt cx="9143990" cy="518774"/>
          </a:xfrm>
        </p:grpSpPr>
        <p:sp>
          <p:nvSpPr>
            <p:cNvPr id="104" name="Google Shape;104;p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9"/>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 name="Google Shape;110;p9"/>
          <p:cNvSpPr txBox="1">
            <a:spLocks noGrp="1"/>
          </p:cNvSpPr>
          <p:nvPr>
            <p:ph type="title"/>
          </p:nvPr>
        </p:nvSpPr>
        <p:spPr>
          <a:xfrm>
            <a:off x="5236933" y="1796600"/>
            <a:ext cx="6001600" cy="194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3334"/>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11" name="Google Shape;111;p9"/>
          <p:cNvSpPr txBox="1">
            <a:spLocks noGrp="1"/>
          </p:cNvSpPr>
          <p:nvPr>
            <p:ph type="subTitle" idx="1"/>
          </p:nvPr>
        </p:nvSpPr>
        <p:spPr>
          <a:xfrm>
            <a:off x="5932733" y="3928200"/>
            <a:ext cx="4610000" cy="11332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 name="Google Shape;112;p9"/>
          <p:cNvSpPr/>
          <p:nvPr/>
        </p:nvSpPr>
        <p:spPr>
          <a:xfrm rot="-150513">
            <a:off x="2907130" y="162274"/>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9"/>
          <p:cNvSpPr/>
          <p:nvPr/>
        </p:nvSpPr>
        <p:spPr>
          <a:xfrm rot="1303959">
            <a:off x="9083455" y="140085"/>
            <a:ext cx="472004" cy="57994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755891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361"/>
        <p:cNvGrpSpPr/>
        <p:nvPr/>
      </p:nvGrpSpPr>
      <p:grpSpPr>
        <a:xfrm>
          <a:off x="0" y="0"/>
          <a:ext cx="0" cy="0"/>
          <a:chOff x="0" y="0"/>
          <a:chExt cx="0" cy="0"/>
        </a:xfrm>
      </p:grpSpPr>
      <p:sp>
        <p:nvSpPr>
          <p:cNvPr id="362" name="Google Shape;362;p30"/>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3" name="Google Shape;363;p30"/>
          <p:cNvGrpSpPr/>
          <p:nvPr/>
        </p:nvGrpSpPr>
        <p:grpSpPr>
          <a:xfrm>
            <a:off x="1" y="6166767"/>
            <a:ext cx="12175047" cy="691479"/>
            <a:chOff x="0" y="4624737"/>
            <a:chExt cx="9131285" cy="518765"/>
          </a:xfrm>
        </p:grpSpPr>
        <p:sp>
          <p:nvSpPr>
            <p:cNvPr id="364" name="Google Shape;364;p30"/>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0"/>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0"/>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0"/>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0"/>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0"/>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0" name="Google Shape;370;p3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71" name="Google Shape;371;p30"/>
          <p:cNvSpPr txBox="1">
            <a:spLocks noGrp="1"/>
          </p:cNvSpPr>
          <p:nvPr>
            <p:ph type="subTitle" idx="1"/>
          </p:nvPr>
        </p:nvSpPr>
        <p:spPr>
          <a:xfrm>
            <a:off x="1745484" y="2758600"/>
            <a:ext cx="3977600" cy="1414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Char char="●"/>
              <a:defRPr sz="1867">
                <a:solidFill>
                  <a:schemeClr val="dk1"/>
                </a:solidFill>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72" name="Google Shape;372;p30"/>
          <p:cNvSpPr txBox="1">
            <a:spLocks noGrp="1"/>
          </p:cNvSpPr>
          <p:nvPr>
            <p:ph type="subTitle" idx="2"/>
          </p:nvPr>
        </p:nvSpPr>
        <p:spPr>
          <a:xfrm>
            <a:off x="1745484" y="2189067"/>
            <a:ext cx="39776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373" name="Google Shape;373;p30"/>
          <p:cNvSpPr txBox="1">
            <a:spLocks noGrp="1"/>
          </p:cNvSpPr>
          <p:nvPr>
            <p:ph type="subTitle" idx="3"/>
          </p:nvPr>
        </p:nvSpPr>
        <p:spPr>
          <a:xfrm>
            <a:off x="6468884" y="4219067"/>
            <a:ext cx="3977600" cy="14144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1400"/>
              <a:buChar char="●"/>
              <a:defRPr sz="1867">
                <a:solidFill>
                  <a:schemeClr val="dk1"/>
                </a:solidFill>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74" name="Google Shape;374;p30"/>
          <p:cNvSpPr txBox="1">
            <a:spLocks noGrp="1"/>
          </p:cNvSpPr>
          <p:nvPr>
            <p:ph type="subTitle" idx="4"/>
          </p:nvPr>
        </p:nvSpPr>
        <p:spPr>
          <a:xfrm>
            <a:off x="6468884" y="3649533"/>
            <a:ext cx="39776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375" name="Google Shape;375;p30"/>
          <p:cNvSpPr/>
          <p:nvPr/>
        </p:nvSpPr>
        <p:spPr>
          <a:xfrm rot="-150513">
            <a:off x="8188081" y="11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6" name="Google Shape;376;p30"/>
          <p:cNvSpPr/>
          <p:nvPr/>
        </p:nvSpPr>
        <p:spPr>
          <a:xfrm rot="1471376">
            <a:off x="11539609" y="2746869"/>
            <a:ext cx="539239" cy="66252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31163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377"/>
        <p:cNvGrpSpPr/>
        <p:nvPr/>
      </p:nvGrpSpPr>
      <p:grpSpPr>
        <a:xfrm>
          <a:off x="0" y="0"/>
          <a:ext cx="0" cy="0"/>
          <a:chOff x="0" y="0"/>
          <a:chExt cx="0" cy="0"/>
        </a:xfrm>
      </p:grpSpPr>
      <p:sp>
        <p:nvSpPr>
          <p:cNvPr id="378" name="Google Shape;378;p31"/>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9" name="Google Shape;379;p31"/>
          <p:cNvGrpSpPr/>
          <p:nvPr/>
        </p:nvGrpSpPr>
        <p:grpSpPr>
          <a:xfrm>
            <a:off x="1" y="6166767"/>
            <a:ext cx="12175047" cy="691479"/>
            <a:chOff x="0" y="4624737"/>
            <a:chExt cx="9131285" cy="518765"/>
          </a:xfrm>
        </p:grpSpPr>
        <p:sp>
          <p:nvSpPr>
            <p:cNvPr id="380" name="Google Shape;380;p3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6" name="Google Shape;386;p31"/>
          <p:cNvSpPr txBox="1">
            <a:spLocks noGrp="1"/>
          </p:cNvSpPr>
          <p:nvPr>
            <p:ph type="title"/>
          </p:nvPr>
        </p:nvSpPr>
        <p:spPr>
          <a:xfrm>
            <a:off x="960000" y="593367"/>
            <a:ext cx="10272000" cy="93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87" name="Google Shape;387;p31"/>
          <p:cNvSpPr txBox="1">
            <a:spLocks noGrp="1"/>
          </p:cNvSpPr>
          <p:nvPr>
            <p:ph type="subTitle" idx="1"/>
          </p:nvPr>
        </p:nvSpPr>
        <p:spPr>
          <a:xfrm>
            <a:off x="953467" y="1611933"/>
            <a:ext cx="5064400" cy="43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88" name="Google Shape;388;p31"/>
          <p:cNvSpPr txBox="1">
            <a:spLocks noGrp="1"/>
          </p:cNvSpPr>
          <p:nvPr>
            <p:ph type="subTitle" idx="2"/>
          </p:nvPr>
        </p:nvSpPr>
        <p:spPr>
          <a:xfrm>
            <a:off x="6161099" y="1611933"/>
            <a:ext cx="5064400" cy="4396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sz="1733"/>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89" name="Google Shape;389;p31"/>
          <p:cNvSpPr/>
          <p:nvPr/>
        </p:nvSpPr>
        <p:spPr>
          <a:xfrm rot="1427347">
            <a:off x="3481217" y="144688"/>
            <a:ext cx="412635" cy="50695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 name="Google Shape;390;p31"/>
          <p:cNvSpPr/>
          <p:nvPr/>
        </p:nvSpPr>
        <p:spPr>
          <a:xfrm rot="346120">
            <a:off x="11399258" y="1325451"/>
            <a:ext cx="515623" cy="63344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8762623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391"/>
        <p:cNvGrpSpPr/>
        <p:nvPr/>
      </p:nvGrpSpPr>
      <p:grpSpPr>
        <a:xfrm>
          <a:off x="0" y="0"/>
          <a:ext cx="0" cy="0"/>
          <a:chOff x="0" y="0"/>
          <a:chExt cx="0" cy="0"/>
        </a:xfrm>
      </p:grpSpPr>
      <p:sp>
        <p:nvSpPr>
          <p:cNvPr id="392" name="Google Shape;392;p32"/>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3" name="Google Shape;393;p32"/>
          <p:cNvGrpSpPr/>
          <p:nvPr/>
        </p:nvGrpSpPr>
        <p:grpSpPr>
          <a:xfrm>
            <a:off x="1" y="6166767"/>
            <a:ext cx="12175047" cy="691479"/>
            <a:chOff x="0" y="4624737"/>
            <a:chExt cx="9131285" cy="518765"/>
          </a:xfrm>
        </p:grpSpPr>
        <p:sp>
          <p:nvSpPr>
            <p:cNvPr id="394" name="Google Shape;394;p32"/>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2"/>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32"/>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32"/>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2"/>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2"/>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0" name="Google Shape;400;p32"/>
          <p:cNvSpPr txBox="1">
            <a:spLocks noGrp="1"/>
          </p:cNvSpPr>
          <p:nvPr>
            <p:ph type="title"/>
          </p:nvPr>
        </p:nvSpPr>
        <p:spPr>
          <a:xfrm>
            <a:off x="960000" y="593367"/>
            <a:ext cx="102720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01" name="Google Shape;401;p32"/>
          <p:cNvSpPr txBox="1">
            <a:spLocks noGrp="1"/>
          </p:cNvSpPr>
          <p:nvPr>
            <p:ph type="subTitle" idx="1"/>
          </p:nvPr>
        </p:nvSpPr>
        <p:spPr>
          <a:xfrm>
            <a:off x="953467" y="4233100"/>
            <a:ext cx="3088800" cy="1129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2" name="Google Shape;402;p32"/>
          <p:cNvSpPr txBox="1">
            <a:spLocks noGrp="1"/>
          </p:cNvSpPr>
          <p:nvPr>
            <p:ph type="subTitle" idx="2"/>
          </p:nvPr>
        </p:nvSpPr>
        <p:spPr>
          <a:xfrm>
            <a:off x="953467" y="36635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03" name="Google Shape;403;p32"/>
          <p:cNvSpPr txBox="1">
            <a:spLocks noGrp="1"/>
          </p:cNvSpPr>
          <p:nvPr>
            <p:ph type="subTitle" idx="3"/>
          </p:nvPr>
        </p:nvSpPr>
        <p:spPr>
          <a:xfrm>
            <a:off x="4551600" y="2533967"/>
            <a:ext cx="3088800" cy="1129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4" name="Google Shape;404;p32"/>
          <p:cNvSpPr txBox="1">
            <a:spLocks noGrp="1"/>
          </p:cNvSpPr>
          <p:nvPr>
            <p:ph type="subTitle" idx="4"/>
          </p:nvPr>
        </p:nvSpPr>
        <p:spPr>
          <a:xfrm>
            <a:off x="4551600" y="196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05" name="Google Shape;405;p32"/>
          <p:cNvSpPr txBox="1">
            <a:spLocks noGrp="1"/>
          </p:cNvSpPr>
          <p:nvPr>
            <p:ph type="subTitle" idx="5"/>
          </p:nvPr>
        </p:nvSpPr>
        <p:spPr>
          <a:xfrm>
            <a:off x="8149600" y="4233100"/>
            <a:ext cx="3088800" cy="1129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6" name="Google Shape;406;p32"/>
          <p:cNvSpPr txBox="1">
            <a:spLocks noGrp="1"/>
          </p:cNvSpPr>
          <p:nvPr>
            <p:ph type="subTitle" idx="6"/>
          </p:nvPr>
        </p:nvSpPr>
        <p:spPr>
          <a:xfrm>
            <a:off x="8149600" y="36635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07" name="Google Shape;407;p32"/>
          <p:cNvSpPr/>
          <p:nvPr/>
        </p:nvSpPr>
        <p:spPr>
          <a:xfrm rot="-150513">
            <a:off x="9175763" y="1386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 name="Google Shape;408;p32"/>
          <p:cNvSpPr/>
          <p:nvPr/>
        </p:nvSpPr>
        <p:spPr>
          <a:xfrm rot="2141787">
            <a:off x="11510163" y="2271575"/>
            <a:ext cx="539235"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059068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09"/>
        <p:cNvGrpSpPr/>
        <p:nvPr/>
      </p:nvGrpSpPr>
      <p:grpSpPr>
        <a:xfrm>
          <a:off x="0" y="0"/>
          <a:ext cx="0" cy="0"/>
          <a:chOff x="0" y="0"/>
          <a:chExt cx="0" cy="0"/>
        </a:xfrm>
      </p:grpSpPr>
      <p:sp>
        <p:nvSpPr>
          <p:cNvPr id="410" name="Google Shape;410;p33"/>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1" name="Google Shape;411;p33"/>
          <p:cNvGrpSpPr/>
          <p:nvPr/>
        </p:nvGrpSpPr>
        <p:grpSpPr>
          <a:xfrm>
            <a:off x="1" y="6166767"/>
            <a:ext cx="12175047" cy="691479"/>
            <a:chOff x="0" y="4624737"/>
            <a:chExt cx="9131285" cy="518765"/>
          </a:xfrm>
        </p:grpSpPr>
        <p:sp>
          <p:nvSpPr>
            <p:cNvPr id="412" name="Google Shape;412;p3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33"/>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8" name="Google Shape;418;p33"/>
          <p:cNvSpPr txBox="1">
            <a:spLocks noGrp="1"/>
          </p:cNvSpPr>
          <p:nvPr>
            <p:ph type="title"/>
          </p:nvPr>
        </p:nvSpPr>
        <p:spPr>
          <a:xfrm>
            <a:off x="960000" y="593367"/>
            <a:ext cx="102720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19" name="Google Shape;419;p33"/>
          <p:cNvSpPr txBox="1">
            <a:spLocks noGrp="1"/>
          </p:cNvSpPr>
          <p:nvPr>
            <p:ph type="subTitle" idx="1"/>
          </p:nvPr>
        </p:nvSpPr>
        <p:spPr>
          <a:xfrm>
            <a:off x="953467" y="5053967"/>
            <a:ext cx="3088800" cy="771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0" name="Google Shape;420;p33"/>
          <p:cNvSpPr txBox="1">
            <a:spLocks noGrp="1"/>
          </p:cNvSpPr>
          <p:nvPr>
            <p:ph type="subTitle" idx="2"/>
          </p:nvPr>
        </p:nvSpPr>
        <p:spPr>
          <a:xfrm>
            <a:off x="953467" y="448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21" name="Google Shape;421;p33"/>
          <p:cNvSpPr txBox="1">
            <a:spLocks noGrp="1"/>
          </p:cNvSpPr>
          <p:nvPr>
            <p:ph type="subTitle" idx="3"/>
          </p:nvPr>
        </p:nvSpPr>
        <p:spPr>
          <a:xfrm>
            <a:off x="4551600" y="5053967"/>
            <a:ext cx="3088800" cy="771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2" name="Google Shape;422;p33"/>
          <p:cNvSpPr txBox="1">
            <a:spLocks noGrp="1"/>
          </p:cNvSpPr>
          <p:nvPr>
            <p:ph type="subTitle" idx="4"/>
          </p:nvPr>
        </p:nvSpPr>
        <p:spPr>
          <a:xfrm>
            <a:off x="4551600" y="448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23" name="Google Shape;423;p33"/>
          <p:cNvSpPr txBox="1">
            <a:spLocks noGrp="1"/>
          </p:cNvSpPr>
          <p:nvPr>
            <p:ph type="subTitle" idx="5"/>
          </p:nvPr>
        </p:nvSpPr>
        <p:spPr>
          <a:xfrm>
            <a:off x="8149600" y="5053967"/>
            <a:ext cx="3088800" cy="771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4" name="Google Shape;424;p33"/>
          <p:cNvSpPr txBox="1">
            <a:spLocks noGrp="1"/>
          </p:cNvSpPr>
          <p:nvPr>
            <p:ph type="subTitle" idx="6"/>
          </p:nvPr>
        </p:nvSpPr>
        <p:spPr>
          <a:xfrm>
            <a:off x="8149600" y="448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25" name="Google Shape;425;p33"/>
          <p:cNvSpPr>
            <a:spLocks noGrp="1"/>
          </p:cNvSpPr>
          <p:nvPr>
            <p:ph type="pic" idx="7"/>
          </p:nvPr>
        </p:nvSpPr>
        <p:spPr>
          <a:xfrm>
            <a:off x="1293067" y="1692184"/>
            <a:ext cx="2409600" cy="2595600"/>
          </a:xfrm>
          <a:prstGeom prst="roundRect">
            <a:avLst>
              <a:gd name="adj" fmla="val 8784"/>
            </a:avLst>
          </a:prstGeom>
          <a:noFill/>
          <a:ln>
            <a:noFill/>
          </a:ln>
        </p:spPr>
      </p:sp>
      <p:sp>
        <p:nvSpPr>
          <p:cNvPr id="426" name="Google Shape;426;p33"/>
          <p:cNvSpPr>
            <a:spLocks noGrp="1"/>
          </p:cNvSpPr>
          <p:nvPr>
            <p:ph type="pic" idx="8"/>
          </p:nvPr>
        </p:nvSpPr>
        <p:spPr>
          <a:xfrm>
            <a:off x="4909233" y="1692184"/>
            <a:ext cx="2409600" cy="2595600"/>
          </a:xfrm>
          <a:prstGeom prst="roundRect">
            <a:avLst>
              <a:gd name="adj" fmla="val 8784"/>
            </a:avLst>
          </a:prstGeom>
          <a:noFill/>
          <a:ln>
            <a:noFill/>
          </a:ln>
        </p:spPr>
      </p:sp>
      <p:sp>
        <p:nvSpPr>
          <p:cNvPr id="427" name="Google Shape;427;p33"/>
          <p:cNvSpPr>
            <a:spLocks noGrp="1"/>
          </p:cNvSpPr>
          <p:nvPr>
            <p:ph type="pic" idx="9"/>
          </p:nvPr>
        </p:nvSpPr>
        <p:spPr>
          <a:xfrm>
            <a:off x="8525400" y="1692184"/>
            <a:ext cx="2409600" cy="2595600"/>
          </a:xfrm>
          <a:prstGeom prst="roundRect">
            <a:avLst>
              <a:gd name="adj" fmla="val 8784"/>
            </a:avLst>
          </a:prstGeom>
          <a:noFill/>
          <a:ln>
            <a:noFill/>
          </a:ln>
        </p:spPr>
      </p:sp>
      <p:sp>
        <p:nvSpPr>
          <p:cNvPr id="428" name="Google Shape;428;p33"/>
          <p:cNvSpPr/>
          <p:nvPr/>
        </p:nvSpPr>
        <p:spPr>
          <a:xfrm rot="-150513">
            <a:off x="1881397" y="1549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9" name="Google Shape;429;p33"/>
          <p:cNvSpPr/>
          <p:nvPr/>
        </p:nvSpPr>
        <p:spPr>
          <a:xfrm rot="361385">
            <a:off x="8551472" y="20739"/>
            <a:ext cx="422633" cy="519276"/>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0" name="Google Shape;430;p33"/>
          <p:cNvSpPr/>
          <p:nvPr/>
        </p:nvSpPr>
        <p:spPr>
          <a:xfrm rot="-1552506">
            <a:off x="11182616" y="2173329"/>
            <a:ext cx="862937" cy="437684"/>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6710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431"/>
        <p:cNvGrpSpPr/>
        <p:nvPr/>
      </p:nvGrpSpPr>
      <p:grpSpPr>
        <a:xfrm>
          <a:off x="0" y="0"/>
          <a:ext cx="0" cy="0"/>
          <a:chOff x="0" y="0"/>
          <a:chExt cx="0" cy="0"/>
        </a:xfrm>
      </p:grpSpPr>
      <p:sp>
        <p:nvSpPr>
          <p:cNvPr id="432" name="Google Shape;432;p34"/>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33" name="Google Shape;433;p34"/>
          <p:cNvGrpSpPr/>
          <p:nvPr/>
        </p:nvGrpSpPr>
        <p:grpSpPr>
          <a:xfrm>
            <a:off x="1" y="6166767"/>
            <a:ext cx="12175047" cy="691479"/>
            <a:chOff x="0" y="4624737"/>
            <a:chExt cx="9131285" cy="518765"/>
          </a:xfrm>
        </p:grpSpPr>
        <p:sp>
          <p:nvSpPr>
            <p:cNvPr id="434" name="Google Shape;434;p3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4"/>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0" name="Google Shape;440;p34"/>
          <p:cNvSpPr txBox="1">
            <a:spLocks noGrp="1"/>
          </p:cNvSpPr>
          <p:nvPr>
            <p:ph type="title"/>
          </p:nvPr>
        </p:nvSpPr>
        <p:spPr>
          <a:xfrm>
            <a:off x="960000" y="593367"/>
            <a:ext cx="10278400" cy="82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41" name="Google Shape;441;p34"/>
          <p:cNvSpPr txBox="1">
            <a:spLocks noGrp="1"/>
          </p:cNvSpPr>
          <p:nvPr>
            <p:ph type="subTitle" idx="1"/>
          </p:nvPr>
        </p:nvSpPr>
        <p:spPr>
          <a:xfrm>
            <a:off x="953467" y="2593800"/>
            <a:ext cx="3088800" cy="820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solidFill>
                  <a:schemeClr val="dk1"/>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42" name="Google Shape;442;p34"/>
          <p:cNvSpPr txBox="1">
            <a:spLocks noGrp="1"/>
          </p:cNvSpPr>
          <p:nvPr>
            <p:ph type="subTitle" idx="2"/>
          </p:nvPr>
        </p:nvSpPr>
        <p:spPr>
          <a:xfrm>
            <a:off x="953467" y="2024267"/>
            <a:ext cx="3088800" cy="6832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3" name="Google Shape;443;p34"/>
          <p:cNvSpPr txBox="1">
            <a:spLocks noGrp="1"/>
          </p:cNvSpPr>
          <p:nvPr>
            <p:ph type="subTitle" idx="3"/>
          </p:nvPr>
        </p:nvSpPr>
        <p:spPr>
          <a:xfrm>
            <a:off x="953467" y="4636833"/>
            <a:ext cx="3088800" cy="820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solidFill>
                  <a:schemeClr val="dk1"/>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44" name="Google Shape;444;p34"/>
          <p:cNvSpPr txBox="1">
            <a:spLocks noGrp="1"/>
          </p:cNvSpPr>
          <p:nvPr>
            <p:ph type="subTitle" idx="4"/>
          </p:nvPr>
        </p:nvSpPr>
        <p:spPr>
          <a:xfrm>
            <a:off x="953467" y="4067300"/>
            <a:ext cx="3088800" cy="6832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5" name="Google Shape;445;p34"/>
          <p:cNvSpPr txBox="1">
            <a:spLocks noGrp="1"/>
          </p:cNvSpPr>
          <p:nvPr>
            <p:ph type="subTitle" idx="5"/>
          </p:nvPr>
        </p:nvSpPr>
        <p:spPr>
          <a:xfrm>
            <a:off x="8149600" y="2593800"/>
            <a:ext cx="3088800" cy="820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6" name="Google Shape;446;p34"/>
          <p:cNvSpPr txBox="1">
            <a:spLocks noGrp="1"/>
          </p:cNvSpPr>
          <p:nvPr>
            <p:ph type="subTitle" idx="6"/>
          </p:nvPr>
        </p:nvSpPr>
        <p:spPr>
          <a:xfrm>
            <a:off x="8149600" y="2024267"/>
            <a:ext cx="3088800" cy="6832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7" name="Google Shape;447;p34"/>
          <p:cNvSpPr txBox="1">
            <a:spLocks noGrp="1"/>
          </p:cNvSpPr>
          <p:nvPr>
            <p:ph type="subTitle" idx="7"/>
          </p:nvPr>
        </p:nvSpPr>
        <p:spPr>
          <a:xfrm>
            <a:off x="8149600" y="4636833"/>
            <a:ext cx="3088800" cy="820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8" name="Google Shape;448;p34"/>
          <p:cNvSpPr txBox="1">
            <a:spLocks noGrp="1"/>
          </p:cNvSpPr>
          <p:nvPr>
            <p:ph type="subTitle" idx="8"/>
          </p:nvPr>
        </p:nvSpPr>
        <p:spPr>
          <a:xfrm>
            <a:off x="8149600" y="4067300"/>
            <a:ext cx="3088800" cy="6832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9" name="Google Shape;449;p34"/>
          <p:cNvSpPr/>
          <p:nvPr/>
        </p:nvSpPr>
        <p:spPr>
          <a:xfrm rot="-150513">
            <a:off x="1979097" y="1875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0" name="Google Shape;450;p34"/>
          <p:cNvSpPr/>
          <p:nvPr/>
        </p:nvSpPr>
        <p:spPr>
          <a:xfrm rot="1457352">
            <a:off x="8996692" y="81570"/>
            <a:ext cx="539224" cy="66252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071871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451"/>
        <p:cNvGrpSpPr/>
        <p:nvPr/>
      </p:nvGrpSpPr>
      <p:grpSpPr>
        <a:xfrm>
          <a:off x="0" y="0"/>
          <a:ext cx="0" cy="0"/>
          <a:chOff x="0" y="0"/>
          <a:chExt cx="0" cy="0"/>
        </a:xfrm>
      </p:grpSpPr>
      <p:sp>
        <p:nvSpPr>
          <p:cNvPr id="452" name="Google Shape;452;p35"/>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3" name="Google Shape;453;p35"/>
          <p:cNvGrpSpPr/>
          <p:nvPr/>
        </p:nvGrpSpPr>
        <p:grpSpPr>
          <a:xfrm>
            <a:off x="1" y="6166767"/>
            <a:ext cx="12175047" cy="691479"/>
            <a:chOff x="0" y="4624737"/>
            <a:chExt cx="9131285" cy="518765"/>
          </a:xfrm>
        </p:grpSpPr>
        <p:sp>
          <p:nvSpPr>
            <p:cNvPr id="454" name="Google Shape;454;p3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35"/>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3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3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3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3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0" name="Google Shape;460;p35"/>
          <p:cNvSpPr txBox="1">
            <a:spLocks noGrp="1"/>
          </p:cNvSpPr>
          <p:nvPr>
            <p:ph type="title"/>
          </p:nvPr>
        </p:nvSpPr>
        <p:spPr>
          <a:xfrm>
            <a:off x="960000" y="593367"/>
            <a:ext cx="10278400" cy="10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61" name="Google Shape;461;p35"/>
          <p:cNvSpPr txBox="1">
            <a:spLocks noGrp="1"/>
          </p:cNvSpPr>
          <p:nvPr>
            <p:ph type="subTitle" idx="1"/>
          </p:nvPr>
        </p:nvSpPr>
        <p:spPr>
          <a:xfrm>
            <a:off x="960000" y="2031500"/>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2" name="Google Shape;462;p35"/>
          <p:cNvSpPr txBox="1">
            <a:spLocks noGrp="1"/>
          </p:cNvSpPr>
          <p:nvPr>
            <p:ph type="subTitle" idx="2"/>
          </p:nvPr>
        </p:nvSpPr>
        <p:spPr>
          <a:xfrm>
            <a:off x="6211968" y="2031500"/>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3" name="Google Shape;463;p35"/>
          <p:cNvSpPr txBox="1">
            <a:spLocks noGrp="1"/>
          </p:cNvSpPr>
          <p:nvPr>
            <p:ph type="subTitle" idx="3"/>
          </p:nvPr>
        </p:nvSpPr>
        <p:spPr>
          <a:xfrm>
            <a:off x="960000" y="4017167"/>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4" name="Google Shape;464;p35"/>
          <p:cNvSpPr txBox="1">
            <a:spLocks noGrp="1"/>
          </p:cNvSpPr>
          <p:nvPr>
            <p:ph type="subTitle" idx="4"/>
          </p:nvPr>
        </p:nvSpPr>
        <p:spPr>
          <a:xfrm>
            <a:off x="6211968" y="4017167"/>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5" name="Google Shape;465;p35"/>
          <p:cNvSpPr/>
          <p:nvPr/>
        </p:nvSpPr>
        <p:spPr>
          <a:xfrm rot="-776519">
            <a:off x="411116" y="1281879"/>
            <a:ext cx="539224" cy="66251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0259899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66"/>
        <p:cNvGrpSpPr/>
        <p:nvPr/>
      </p:nvGrpSpPr>
      <p:grpSpPr>
        <a:xfrm>
          <a:off x="0" y="0"/>
          <a:ext cx="0" cy="0"/>
          <a:chOff x="0" y="0"/>
          <a:chExt cx="0" cy="0"/>
        </a:xfrm>
      </p:grpSpPr>
      <p:sp>
        <p:nvSpPr>
          <p:cNvPr id="467" name="Google Shape;467;p36"/>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8" name="Google Shape;468;p36"/>
          <p:cNvGrpSpPr/>
          <p:nvPr/>
        </p:nvGrpSpPr>
        <p:grpSpPr>
          <a:xfrm>
            <a:off x="1" y="6166767"/>
            <a:ext cx="12175047" cy="691479"/>
            <a:chOff x="0" y="4624737"/>
            <a:chExt cx="9131285" cy="518765"/>
          </a:xfrm>
        </p:grpSpPr>
        <p:sp>
          <p:nvSpPr>
            <p:cNvPr id="469" name="Google Shape;469;p3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3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3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3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3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3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5" name="Google Shape;475;p36"/>
          <p:cNvSpPr txBox="1">
            <a:spLocks noGrp="1"/>
          </p:cNvSpPr>
          <p:nvPr>
            <p:ph type="title"/>
          </p:nvPr>
        </p:nvSpPr>
        <p:spPr>
          <a:xfrm>
            <a:off x="960000" y="593367"/>
            <a:ext cx="10272000" cy="94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476" name="Google Shape;476;p36"/>
          <p:cNvSpPr txBox="1">
            <a:spLocks noGrp="1"/>
          </p:cNvSpPr>
          <p:nvPr>
            <p:ph type="subTitle" idx="1"/>
          </p:nvPr>
        </p:nvSpPr>
        <p:spPr>
          <a:xfrm>
            <a:off x="2184800" y="2317467"/>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77" name="Google Shape;477;p36"/>
          <p:cNvSpPr txBox="1">
            <a:spLocks noGrp="1"/>
          </p:cNvSpPr>
          <p:nvPr>
            <p:ph type="subTitle" idx="2"/>
          </p:nvPr>
        </p:nvSpPr>
        <p:spPr>
          <a:xfrm>
            <a:off x="2184800" y="17479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78" name="Google Shape;478;p36"/>
          <p:cNvSpPr txBox="1">
            <a:spLocks noGrp="1"/>
          </p:cNvSpPr>
          <p:nvPr>
            <p:ph type="subTitle" idx="3"/>
          </p:nvPr>
        </p:nvSpPr>
        <p:spPr>
          <a:xfrm>
            <a:off x="2184800" y="3773033"/>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79" name="Google Shape;479;p36"/>
          <p:cNvSpPr txBox="1">
            <a:spLocks noGrp="1"/>
          </p:cNvSpPr>
          <p:nvPr>
            <p:ph type="subTitle" idx="4"/>
          </p:nvPr>
        </p:nvSpPr>
        <p:spPr>
          <a:xfrm>
            <a:off x="2184800" y="32035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0" name="Google Shape;480;p36"/>
          <p:cNvSpPr txBox="1">
            <a:spLocks noGrp="1"/>
          </p:cNvSpPr>
          <p:nvPr>
            <p:ph type="subTitle" idx="5"/>
          </p:nvPr>
        </p:nvSpPr>
        <p:spPr>
          <a:xfrm>
            <a:off x="2184800" y="5228600"/>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1" name="Google Shape;481;p36"/>
          <p:cNvSpPr txBox="1">
            <a:spLocks noGrp="1"/>
          </p:cNvSpPr>
          <p:nvPr>
            <p:ph type="subTitle" idx="6"/>
          </p:nvPr>
        </p:nvSpPr>
        <p:spPr>
          <a:xfrm>
            <a:off x="2184800" y="46590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2" name="Google Shape;482;p36"/>
          <p:cNvSpPr txBox="1">
            <a:spLocks noGrp="1"/>
          </p:cNvSpPr>
          <p:nvPr>
            <p:ph type="subTitle" idx="7"/>
          </p:nvPr>
        </p:nvSpPr>
        <p:spPr>
          <a:xfrm>
            <a:off x="6918367" y="2317467"/>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3" name="Google Shape;483;p36"/>
          <p:cNvSpPr txBox="1">
            <a:spLocks noGrp="1"/>
          </p:cNvSpPr>
          <p:nvPr>
            <p:ph type="subTitle" idx="8"/>
          </p:nvPr>
        </p:nvSpPr>
        <p:spPr>
          <a:xfrm>
            <a:off x="6918367" y="17479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4" name="Google Shape;484;p36"/>
          <p:cNvSpPr txBox="1">
            <a:spLocks noGrp="1"/>
          </p:cNvSpPr>
          <p:nvPr>
            <p:ph type="subTitle" idx="9"/>
          </p:nvPr>
        </p:nvSpPr>
        <p:spPr>
          <a:xfrm>
            <a:off x="6918367" y="3773033"/>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5" name="Google Shape;485;p36"/>
          <p:cNvSpPr txBox="1">
            <a:spLocks noGrp="1"/>
          </p:cNvSpPr>
          <p:nvPr>
            <p:ph type="subTitle" idx="13"/>
          </p:nvPr>
        </p:nvSpPr>
        <p:spPr>
          <a:xfrm>
            <a:off x="6918367" y="32035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6" name="Google Shape;486;p36"/>
          <p:cNvSpPr txBox="1">
            <a:spLocks noGrp="1"/>
          </p:cNvSpPr>
          <p:nvPr>
            <p:ph type="subTitle" idx="14"/>
          </p:nvPr>
        </p:nvSpPr>
        <p:spPr>
          <a:xfrm>
            <a:off x="6918367" y="5228600"/>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7" name="Google Shape;487;p36"/>
          <p:cNvSpPr txBox="1">
            <a:spLocks noGrp="1"/>
          </p:cNvSpPr>
          <p:nvPr>
            <p:ph type="subTitle" idx="15"/>
          </p:nvPr>
        </p:nvSpPr>
        <p:spPr>
          <a:xfrm>
            <a:off x="6918367" y="46590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8" name="Google Shape;488;p36"/>
          <p:cNvSpPr/>
          <p:nvPr/>
        </p:nvSpPr>
        <p:spPr>
          <a:xfrm rot="-150513">
            <a:off x="1269897" y="5131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1847326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9"/>
        <p:cNvGrpSpPr/>
        <p:nvPr/>
      </p:nvGrpSpPr>
      <p:grpSpPr>
        <a:xfrm>
          <a:off x="0" y="0"/>
          <a:ext cx="0" cy="0"/>
          <a:chOff x="0" y="0"/>
          <a:chExt cx="0" cy="0"/>
        </a:xfrm>
      </p:grpSpPr>
      <p:sp>
        <p:nvSpPr>
          <p:cNvPr id="490" name="Google Shape;490;p37"/>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1" name="Google Shape;491;p37"/>
          <p:cNvGrpSpPr/>
          <p:nvPr/>
        </p:nvGrpSpPr>
        <p:grpSpPr>
          <a:xfrm>
            <a:off x="1" y="6166767"/>
            <a:ext cx="12175047" cy="691479"/>
            <a:chOff x="0" y="4624737"/>
            <a:chExt cx="9131285" cy="518765"/>
          </a:xfrm>
        </p:grpSpPr>
        <p:sp>
          <p:nvSpPr>
            <p:cNvPr id="492" name="Google Shape;492;p3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3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3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3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3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3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8" name="Google Shape;498;p37"/>
          <p:cNvSpPr txBox="1">
            <a:spLocks noGrp="1"/>
          </p:cNvSpPr>
          <p:nvPr>
            <p:ph type="title" hasCustomPrompt="1"/>
          </p:nvPr>
        </p:nvSpPr>
        <p:spPr>
          <a:xfrm>
            <a:off x="953467" y="1351551"/>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499" name="Google Shape;499;p37"/>
          <p:cNvSpPr txBox="1">
            <a:spLocks noGrp="1"/>
          </p:cNvSpPr>
          <p:nvPr>
            <p:ph type="subTitle" idx="1"/>
          </p:nvPr>
        </p:nvSpPr>
        <p:spPr>
          <a:xfrm>
            <a:off x="953467" y="2516417"/>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0" name="Google Shape;500;p37"/>
          <p:cNvSpPr txBox="1">
            <a:spLocks noGrp="1"/>
          </p:cNvSpPr>
          <p:nvPr>
            <p:ph type="title" idx="2" hasCustomPrompt="1"/>
          </p:nvPr>
        </p:nvSpPr>
        <p:spPr>
          <a:xfrm>
            <a:off x="953467" y="3747984"/>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01" name="Google Shape;501;p37"/>
          <p:cNvSpPr txBox="1">
            <a:spLocks noGrp="1"/>
          </p:cNvSpPr>
          <p:nvPr>
            <p:ph type="subTitle" idx="3"/>
          </p:nvPr>
        </p:nvSpPr>
        <p:spPr>
          <a:xfrm>
            <a:off x="953467" y="4912851"/>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2" name="Google Shape;502;p37"/>
          <p:cNvSpPr txBox="1">
            <a:spLocks noGrp="1"/>
          </p:cNvSpPr>
          <p:nvPr>
            <p:ph type="title" idx="4" hasCustomPrompt="1"/>
          </p:nvPr>
        </p:nvSpPr>
        <p:spPr>
          <a:xfrm>
            <a:off x="4909468" y="1351551"/>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03" name="Google Shape;503;p37"/>
          <p:cNvSpPr txBox="1">
            <a:spLocks noGrp="1"/>
          </p:cNvSpPr>
          <p:nvPr>
            <p:ph type="subTitle" idx="5"/>
          </p:nvPr>
        </p:nvSpPr>
        <p:spPr>
          <a:xfrm>
            <a:off x="4909468" y="2516417"/>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4" name="Google Shape;504;p37"/>
          <p:cNvSpPr txBox="1">
            <a:spLocks noGrp="1"/>
          </p:cNvSpPr>
          <p:nvPr>
            <p:ph type="title" idx="6" hasCustomPrompt="1"/>
          </p:nvPr>
        </p:nvSpPr>
        <p:spPr>
          <a:xfrm>
            <a:off x="4909468" y="3747984"/>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05" name="Google Shape;505;p37"/>
          <p:cNvSpPr txBox="1">
            <a:spLocks noGrp="1"/>
          </p:cNvSpPr>
          <p:nvPr>
            <p:ph type="subTitle" idx="7"/>
          </p:nvPr>
        </p:nvSpPr>
        <p:spPr>
          <a:xfrm>
            <a:off x="4909468" y="4912851"/>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6" name="Google Shape;506;p37"/>
          <p:cNvSpPr/>
          <p:nvPr/>
        </p:nvSpPr>
        <p:spPr>
          <a:xfrm rot="-150513">
            <a:off x="1881397" y="1875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 name="Google Shape;507;p37"/>
          <p:cNvSpPr/>
          <p:nvPr/>
        </p:nvSpPr>
        <p:spPr>
          <a:xfrm rot="1763542">
            <a:off x="8829527" y="89689"/>
            <a:ext cx="539239" cy="66252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957559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08"/>
        <p:cNvGrpSpPr/>
        <p:nvPr/>
      </p:nvGrpSpPr>
      <p:grpSpPr>
        <a:xfrm>
          <a:off x="0" y="0"/>
          <a:ext cx="0" cy="0"/>
          <a:chOff x="0" y="0"/>
          <a:chExt cx="0" cy="0"/>
        </a:xfrm>
      </p:grpSpPr>
      <p:sp>
        <p:nvSpPr>
          <p:cNvPr id="509" name="Google Shape;509;p38"/>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0" name="Google Shape;510;p38"/>
          <p:cNvGrpSpPr/>
          <p:nvPr/>
        </p:nvGrpSpPr>
        <p:grpSpPr>
          <a:xfrm>
            <a:off x="1" y="6166767"/>
            <a:ext cx="12175047" cy="691479"/>
            <a:chOff x="0" y="4624737"/>
            <a:chExt cx="9131285" cy="518765"/>
          </a:xfrm>
        </p:grpSpPr>
        <p:sp>
          <p:nvSpPr>
            <p:cNvPr id="511" name="Google Shape;511;p3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3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3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3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3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3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7" name="Google Shape;517;p38"/>
          <p:cNvSpPr txBox="1">
            <a:spLocks noGrp="1"/>
          </p:cNvSpPr>
          <p:nvPr>
            <p:ph type="title" hasCustomPrompt="1"/>
          </p:nvPr>
        </p:nvSpPr>
        <p:spPr>
          <a:xfrm>
            <a:off x="1128033" y="2366617"/>
            <a:ext cx="3088800" cy="11044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6200"/>
              <a:buNone/>
              <a:defRPr sz="7066">
                <a:solidFill>
                  <a:schemeClr val="accent6"/>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18" name="Google Shape;518;p38"/>
          <p:cNvSpPr txBox="1">
            <a:spLocks noGrp="1"/>
          </p:cNvSpPr>
          <p:nvPr>
            <p:ph type="subTitle" idx="1"/>
          </p:nvPr>
        </p:nvSpPr>
        <p:spPr>
          <a:xfrm>
            <a:off x="1128233" y="4158933"/>
            <a:ext cx="3088800" cy="1044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9" name="Google Shape;519;p38"/>
          <p:cNvSpPr txBox="1">
            <a:spLocks noGrp="1"/>
          </p:cNvSpPr>
          <p:nvPr>
            <p:ph type="subTitle" idx="2"/>
          </p:nvPr>
        </p:nvSpPr>
        <p:spPr>
          <a:xfrm>
            <a:off x="1128217" y="35894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520" name="Google Shape;520;p38"/>
          <p:cNvSpPr txBox="1">
            <a:spLocks noGrp="1"/>
          </p:cNvSpPr>
          <p:nvPr>
            <p:ph type="title" idx="3"/>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521" name="Google Shape;521;p38"/>
          <p:cNvSpPr txBox="1">
            <a:spLocks noGrp="1"/>
          </p:cNvSpPr>
          <p:nvPr>
            <p:ph type="title" idx="4" hasCustomPrompt="1"/>
          </p:nvPr>
        </p:nvSpPr>
        <p:spPr>
          <a:xfrm>
            <a:off x="7974967" y="2366617"/>
            <a:ext cx="3088800" cy="11044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200"/>
              <a:buNone/>
              <a:defRPr sz="7066">
                <a:solidFill>
                  <a:schemeClr val="accent6"/>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22" name="Google Shape;522;p38"/>
          <p:cNvSpPr txBox="1">
            <a:spLocks noGrp="1"/>
          </p:cNvSpPr>
          <p:nvPr>
            <p:ph type="subTitle" idx="5"/>
          </p:nvPr>
        </p:nvSpPr>
        <p:spPr>
          <a:xfrm>
            <a:off x="7975167" y="4158933"/>
            <a:ext cx="3088800" cy="1044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23" name="Google Shape;523;p38"/>
          <p:cNvSpPr txBox="1">
            <a:spLocks noGrp="1"/>
          </p:cNvSpPr>
          <p:nvPr>
            <p:ph type="subTitle" idx="6"/>
          </p:nvPr>
        </p:nvSpPr>
        <p:spPr>
          <a:xfrm>
            <a:off x="7975151" y="35894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524" name="Google Shape;524;p38"/>
          <p:cNvSpPr/>
          <p:nvPr/>
        </p:nvSpPr>
        <p:spPr>
          <a:xfrm rot="-150513">
            <a:off x="508763" y="936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5" name="Google Shape;525;p38"/>
          <p:cNvSpPr/>
          <p:nvPr/>
        </p:nvSpPr>
        <p:spPr>
          <a:xfrm rot="1642699">
            <a:off x="10799033" y="529403"/>
            <a:ext cx="539232"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267676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26"/>
        <p:cNvGrpSpPr/>
        <p:nvPr/>
      </p:nvGrpSpPr>
      <p:grpSpPr>
        <a:xfrm>
          <a:off x="0" y="0"/>
          <a:ext cx="0" cy="0"/>
          <a:chOff x="0" y="0"/>
          <a:chExt cx="0" cy="0"/>
        </a:xfrm>
      </p:grpSpPr>
      <p:sp>
        <p:nvSpPr>
          <p:cNvPr id="527" name="Google Shape;527;p39"/>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8" name="Google Shape;528;p39"/>
          <p:cNvGrpSpPr/>
          <p:nvPr/>
        </p:nvGrpSpPr>
        <p:grpSpPr>
          <a:xfrm>
            <a:off x="1" y="6166767"/>
            <a:ext cx="12175047" cy="691479"/>
            <a:chOff x="0" y="4624737"/>
            <a:chExt cx="9131285" cy="518765"/>
          </a:xfrm>
        </p:grpSpPr>
        <p:sp>
          <p:nvSpPr>
            <p:cNvPr id="529" name="Google Shape;529;p3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39"/>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3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3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3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3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5" name="Google Shape;535;p39"/>
          <p:cNvSpPr txBox="1">
            <a:spLocks noGrp="1"/>
          </p:cNvSpPr>
          <p:nvPr>
            <p:ph type="ctrTitle"/>
          </p:nvPr>
        </p:nvSpPr>
        <p:spPr>
          <a:xfrm>
            <a:off x="5975433" y="1068667"/>
            <a:ext cx="5132800" cy="169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114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536" name="Google Shape;536;p39"/>
          <p:cNvSpPr txBox="1">
            <a:spLocks noGrp="1"/>
          </p:cNvSpPr>
          <p:nvPr>
            <p:ph type="subTitle" idx="1"/>
          </p:nvPr>
        </p:nvSpPr>
        <p:spPr>
          <a:xfrm>
            <a:off x="5975433" y="3443233"/>
            <a:ext cx="5132800" cy="75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37" name="Google Shape;537;p39"/>
          <p:cNvSpPr txBox="1">
            <a:spLocks noGrp="1"/>
          </p:cNvSpPr>
          <p:nvPr>
            <p:ph type="subTitle" idx="2"/>
          </p:nvPr>
        </p:nvSpPr>
        <p:spPr>
          <a:xfrm>
            <a:off x="5975443" y="2873700"/>
            <a:ext cx="5132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538" name="Google Shape;538;p39"/>
          <p:cNvSpPr txBox="1">
            <a:spLocks noGrp="1"/>
          </p:cNvSpPr>
          <p:nvPr>
            <p:ph type="subTitle" idx="3"/>
          </p:nvPr>
        </p:nvSpPr>
        <p:spPr>
          <a:xfrm>
            <a:off x="5975433" y="4254567"/>
            <a:ext cx="5132800" cy="530400"/>
          </a:xfrm>
          <a:prstGeom prst="rect">
            <a:avLst/>
          </a:prstGeom>
          <a:solidFill>
            <a:schemeClr val="accen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b="1">
                <a:solidFill>
                  <a:schemeClr val="accent6"/>
                </a:solidFill>
                <a:latin typeface="Be Vietnam Pro"/>
                <a:ea typeface="Be Vietnam Pro"/>
                <a:cs typeface="Be Vietnam Pro"/>
                <a:sym typeface="Be Vietnam Pr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39" name="Google Shape;539;p39"/>
          <p:cNvSpPr txBox="1"/>
          <p:nvPr/>
        </p:nvSpPr>
        <p:spPr>
          <a:xfrm>
            <a:off x="5975433" y="4955833"/>
            <a:ext cx="5132800" cy="8208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None/>
            </a:pPr>
            <a:r>
              <a:rPr lang="en" sz="1333" b="1">
                <a:solidFill>
                  <a:schemeClr val="dk1"/>
                </a:solidFill>
                <a:latin typeface="Be Vietnam Pro"/>
                <a:ea typeface="Be Vietnam Pro"/>
                <a:cs typeface="Be Vietnam Pro"/>
                <a:sym typeface="Be Vietnam Pro"/>
              </a:rPr>
              <a:t>CREDITS: </a:t>
            </a:r>
            <a:r>
              <a:rPr lang="en" sz="1333">
                <a:solidFill>
                  <a:schemeClr val="dk1"/>
                </a:solidFill>
                <a:latin typeface="Be Vietnam Pro Medium"/>
                <a:ea typeface="Be Vietnam Pro Medium"/>
                <a:cs typeface="Be Vietnam Pro Medium"/>
                <a:sym typeface="Be Vietnam Pro Medium"/>
              </a:rPr>
              <a:t>This presentation template was created by </a:t>
            </a:r>
            <a:r>
              <a:rPr lang="en" sz="1333" b="1">
                <a:solidFill>
                  <a:schemeClr val="dk1"/>
                </a:solidFill>
                <a:uFill>
                  <a:noFill/>
                </a:uFill>
                <a:latin typeface="Be Vietnam Pro"/>
                <a:ea typeface="Be Vietnam Pro"/>
                <a:cs typeface="Be Vietnam Pro"/>
                <a:sym typeface="Be Vietnam Pro"/>
                <a:hlinkClick r:id="rId2">
                  <a:extLst>
                    <a:ext uri="{A12FA001-AC4F-418D-AE19-62706E023703}">
                      <ahyp:hlinkClr xmlns="" xmlns:ahyp="http://schemas.microsoft.com/office/drawing/2018/hyperlinkcolor" val="tx"/>
                    </a:ext>
                  </a:extLst>
                </a:hlinkClick>
              </a:rPr>
              <a:t>Slidesgo</a:t>
            </a:r>
            <a:r>
              <a:rPr lang="en" sz="1333">
                <a:solidFill>
                  <a:schemeClr val="dk1"/>
                </a:solidFill>
                <a:latin typeface="Be Vietnam Pro Medium"/>
                <a:ea typeface="Be Vietnam Pro Medium"/>
                <a:cs typeface="Be Vietnam Pro Medium"/>
                <a:sym typeface="Be Vietnam Pro Medium"/>
              </a:rPr>
              <a:t>, including icons by </a:t>
            </a:r>
            <a:r>
              <a:rPr lang="en" sz="1333" b="1">
                <a:solidFill>
                  <a:schemeClr val="dk1"/>
                </a:solidFill>
                <a:uFill>
                  <a:noFill/>
                </a:uFill>
                <a:latin typeface="Be Vietnam Pro"/>
                <a:ea typeface="Be Vietnam Pro"/>
                <a:cs typeface="Be Vietnam Pro"/>
                <a:sym typeface="Be Vietnam Pro"/>
                <a:hlinkClick r:id="rId3">
                  <a:extLst>
                    <a:ext uri="{A12FA001-AC4F-418D-AE19-62706E023703}">
                      <ahyp:hlinkClr xmlns="" xmlns:ahyp="http://schemas.microsoft.com/office/drawing/2018/hyperlinkcolor" val="tx"/>
                    </a:ext>
                  </a:extLst>
                </a:hlinkClick>
              </a:rPr>
              <a:t>Flaticon</a:t>
            </a:r>
            <a:r>
              <a:rPr lang="en" sz="1333">
                <a:solidFill>
                  <a:schemeClr val="dk1"/>
                </a:solidFill>
                <a:latin typeface="Be Vietnam Pro Medium"/>
                <a:ea typeface="Be Vietnam Pro Medium"/>
                <a:cs typeface="Be Vietnam Pro Medium"/>
                <a:sym typeface="Be Vietnam Pro Medium"/>
              </a:rPr>
              <a:t> and infographics &amp; images by </a:t>
            </a:r>
            <a:r>
              <a:rPr lang="en" sz="1333" b="1">
                <a:solidFill>
                  <a:schemeClr val="dk1"/>
                </a:solidFill>
                <a:uFill>
                  <a:noFill/>
                </a:uFill>
                <a:latin typeface="Be Vietnam Pro"/>
                <a:ea typeface="Be Vietnam Pro"/>
                <a:cs typeface="Be Vietnam Pro"/>
                <a:sym typeface="Be Vietnam Pro"/>
                <a:hlinkClick r:id="rId4">
                  <a:extLst>
                    <a:ext uri="{A12FA001-AC4F-418D-AE19-62706E023703}">
                      <ahyp:hlinkClr xmlns="" xmlns:ahyp="http://schemas.microsoft.com/office/drawing/2018/hyperlinkcolor" val="tx"/>
                    </a:ext>
                  </a:extLst>
                </a:hlinkClick>
              </a:rPr>
              <a:t>Freepik</a:t>
            </a:r>
            <a:endParaRPr sz="1333" b="1">
              <a:solidFill>
                <a:schemeClr val="dk1"/>
              </a:solidFill>
              <a:latin typeface="Be Vietnam Pro"/>
              <a:ea typeface="Be Vietnam Pro"/>
              <a:cs typeface="Be Vietnam Pro"/>
              <a:sym typeface="Be Vietnam Pro"/>
            </a:endParaRPr>
          </a:p>
        </p:txBody>
      </p:sp>
      <p:sp>
        <p:nvSpPr>
          <p:cNvPr id="540" name="Google Shape;540;p39"/>
          <p:cNvSpPr/>
          <p:nvPr/>
        </p:nvSpPr>
        <p:spPr>
          <a:xfrm rot="-150513">
            <a:off x="4627063" y="187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 name="Google Shape;541;p39"/>
          <p:cNvSpPr/>
          <p:nvPr/>
        </p:nvSpPr>
        <p:spPr>
          <a:xfrm rot="977625">
            <a:off x="11440099" y="1537007"/>
            <a:ext cx="539245" cy="66252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1441707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14"/>
        <p:cNvGrpSpPr/>
        <p:nvPr/>
      </p:nvGrpSpPr>
      <p:grpSpPr>
        <a:xfrm>
          <a:off x="0" y="0"/>
          <a:ext cx="0" cy="0"/>
          <a:chOff x="0" y="0"/>
          <a:chExt cx="0" cy="0"/>
        </a:xfrm>
      </p:grpSpPr>
      <p:sp>
        <p:nvSpPr>
          <p:cNvPr id="115" name="Google Shape;115;p10"/>
          <p:cNvSpPr txBox="1">
            <a:spLocks noGrp="1"/>
          </p:cNvSpPr>
          <p:nvPr>
            <p:ph type="title"/>
          </p:nvPr>
        </p:nvSpPr>
        <p:spPr>
          <a:xfrm>
            <a:off x="991200" y="4900900"/>
            <a:ext cx="10209600" cy="1144800"/>
          </a:xfrm>
          <a:prstGeom prst="rect">
            <a:avLst/>
          </a:prstGeom>
          <a:solidFill>
            <a:schemeClr val="lt2"/>
          </a:solidFill>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Tree>
    <p:extLst>
      <p:ext uri="{BB962C8B-B14F-4D97-AF65-F5344CB8AC3E}">
        <p14:creationId xmlns:p14="http://schemas.microsoft.com/office/powerpoint/2010/main" val="18502877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542"/>
        <p:cNvGrpSpPr/>
        <p:nvPr/>
      </p:nvGrpSpPr>
      <p:grpSpPr>
        <a:xfrm>
          <a:off x="0" y="0"/>
          <a:ext cx="0" cy="0"/>
          <a:chOff x="0" y="0"/>
          <a:chExt cx="0" cy="0"/>
        </a:xfrm>
      </p:grpSpPr>
      <p:sp>
        <p:nvSpPr>
          <p:cNvPr id="543" name="Google Shape;543;p40"/>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4" name="Google Shape;544;p40"/>
          <p:cNvGrpSpPr/>
          <p:nvPr/>
        </p:nvGrpSpPr>
        <p:grpSpPr>
          <a:xfrm>
            <a:off x="1" y="6166767"/>
            <a:ext cx="12175047" cy="691479"/>
            <a:chOff x="0" y="4624737"/>
            <a:chExt cx="9131285" cy="518765"/>
          </a:xfrm>
        </p:grpSpPr>
        <p:sp>
          <p:nvSpPr>
            <p:cNvPr id="545" name="Google Shape;545;p40"/>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0"/>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0"/>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0"/>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0"/>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0"/>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1" name="Google Shape;551;p40"/>
          <p:cNvGrpSpPr/>
          <p:nvPr/>
        </p:nvGrpSpPr>
        <p:grpSpPr>
          <a:xfrm>
            <a:off x="8114774" y="5974489"/>
            <a:ext cx="1420885" cy="660736"/>
            <a:chOff x="1722925" y="3551225"/>
            <a:chExt cx="268700" cy="124950"/>
          </a:xfrm>
        </p:grpSpPr>
        <p:sp>
          <p:nvSpPr>
            <p:cNvPr id="552" name="Google Shape;552;p40"/>
            <p:cNvSpPr/>
            <p:nvPr/>
          </p:nvSpPr>
          <p:spPr>
            <a:xfrm>
              <a:off x="1722925" y="3551250"/>
              <a:ext cx="268700" cy="124925"/>
            </a:xfrm>
            <a:custGeom>
              <a:avLst/>
              <a:gdLst/>
              <a:ahLst/>
              <a:cxnLst/>
              <a:rect l="l" t="t" r="r" b="b"/>
              <a:pathLst>
                <a:path w="10748" h="4997" extrusionOk="0">
                  <a:moveTo>
                    <a:pt x="4952" y="1"/>
                  </a:moveTo>
                  <a:cubicBezTo>
                    <a:pt x="4500" y="1"/>
                    <a:pt x="3993" y="12"/>
                    <a:pt x="3430" y="39"/>
                  </a:cubicBezTo>
                  <a:cubicBezTo>
                    <a:pt x="2162" y="553"/>
                    <a:pt x="503" y="2778"/>
                    <a:pt x="503" y="2778"/>
                  </a:cubicBezTo>
                  <a:lnTo>
                    <a:pt x="0" y="4996"/>
                  </a:lnTo>
                  <a:lnTo>
                    <a:pt x="10747" y="4996"/>
                  </a:lnTo>
                  <a:cubicBezTo>
                    <a:pt x="10747" y="4996"/>
                    <a:pt x="10380" y="3498"/>
                    <a:pt x="10008" y="2890"/>
                  </a:cubicBezTo>
                  <a:cubicBezTo>
                    <a:pt x="9635" y="2275"/>
                    <a:pt x="7908" y="225"/>
                    <a:pt x="7908" y="225"/>
                  </a:cubicBezTo>
                  <a:cubicBezTo>
                    <a:pt x="7908" y="225"/>
                    <a:pt x="6985" y="1"/>
                    <a:pt x="4952" y="1"/>
                  </a:cubicBezTo>
                  <a:close/>
                </a:path>
              </a:pathLst>
            </a:custGeom>
            <a:solidFill>
              <a:srgbClr val="CB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0"/>
            <p:cNvSpPr/>
            <p:nvPr/>
          </p:nvSpPr>
          <p:spPr>
            <a:xfrm>
              <a:off x="1893100" y="3556875"/>
              <a:ext cx="98525" cy="119300"/>
            </a:xfrm>
            <a:custGeom>
              <a:avLst/>
              <a:gdLst/>
              <a:ahLst/>
              <a:cxnLst/>
              <a:rect l="l" t="t" r="r" b="b"/>
              <a:pathLst>
                <a:path w="3941" h="4772" extrusionOk="0">
                  <a:moveTo>
                    <a:pt x="1101" y="0"/>
                  </a:moveTo>
                  <a:lnTo>
                    <a:pt x="1" y="826"/>
                  </a:lnTo>
                  <a:lnTo>
                    <a:pt x="275" y="3640"/>
                  </a:lnTo>
                  <a:lnTo>
                    <a:pt x="852" y="4771"/>
                  </a:lnTo>
                  <a:lnTo>
                    <a:pt x="3940" y="4771"/>
                  </a:lnTo>
                  <a:cubicBezTo>
                    <a:pt x="3940" y="4771"/>
                    <a:pt x="3573" y="3273"/>
                    <a:pt x="3201" y="2665"/>
                  </a:cubicBezTo>
                  <a:cubicBezTo>
                    <a:pt x="2828" y="2050"/>
                    <a:pt x="1101" y="0"/>
                    <a:pt x="1101" y="0"/>
                  </a:cubicBez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0"/>
            <p:cNvSpPr/>
            <p:nvPr/>
          </p:nvSpPr>
          <p:spPr>
            <a:xfrm>
              <a:off x="1872175" y="3577525"/>
              <a:ext cx="27825" cy="70350"/>
            </a:xfrm>
            <a:custGeom>
              <a:avLst/>
              <a:gdLst/>
              <a:ahLst/>
              <a:cxnLst/>
              <a:rect l="l" t="t" r="r" b="b"/>
              <a:pathLst>
                <a:path w="1113" h="2814" extrusionOk="0">
                  <a:moveTo>
                    <a:pt x="838" y="0"/>
                  </a:moveTo>
                  <a:lnTo>
                    <a:pt x="0" y="628"/>
                  </a:lnTo>
                  <a:lnTo>
                    <a:pt x="1112" y="2814"/>
                  </a:lnTo>
                  <a:lnTo>
                    <a:pt x="838" y="0"/>
                  </a:ln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0"/>
            <p:cNvSpPr/>
            <p:nvPr/>
          </p:nvSpPr>
          <p:spPr>
            <a:xfrm>
              <a:off x="1825875" y="3593200"/>
              <a:ext cx="88550" cy="82975"/>
            </a:xfrm>
            <a:custGeom>
              <a:avLst/>
              <a:gdLst/>
              <a:ahLst/>
              <a:cxnLst/>
              <a:rect l="l" t="t" r="r" b="b"/>
              <a:pathLst>
                <a:path w="3542" h="3319" extrusionOk="0">
                  <a:moveTo>
                    <a:pt x="1852" y="1"/>
                  </a:moveTo>
                  <a:lnTo>
                    <a:pt x="243" y="1212"/>
                  </a:lnTo>
                  <a:lnTo>
                    <a:pt x="0" y="3318"/>
                  </a:lnTo>
                  <a:lnTo>
                    <a:pt x="3541" y="3318"/>
                  </a:lnTo>
                  <a:lnTo>
                    <a:pt x="2964" y="2187"/>
                  </a:lnTo>
                  <a:lnTo>
                    <a:pt x="1852" y="1"/>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0"/>
            <p:cNvSpPr/>
            <p:nvPr/>
          </p:nvSpPr>
          <p:spPr>
            <a:xfrm>
              <a:off x="1722925" y="3620675"/>
              <a:ext cx="109050" cy="55500"/>
            </a:xfrm>
            <a:custGeom>
              <a:avLst/>
              <a:gdLst/>
              <a:ahLst/>
              <a:cxnLst/>
              <a:rect l="l" t="t" r="r" b="b"/>
              <a:pathLst>
                <a:path w="4362" h="2220" extrusionOk="0">
                  <a:moveTo>
                    <a:pt x="503" y="1"/>
                  </a:moveTo>
                  <a:lnTo>
                    <a:pt x="0" y="2219"/>
                  </a:lnTo>
                  <a:lnTo>
                    <a:pt x="4118" y="2219"/>
                  </a:lnTo>
                  <a:lnTo>
                    <a:pt x="4361" y="113"/>
                  </a:lnTo>
                  <a:lnTo>
                    <a:pt x="503" y="1"/>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0"/>
            <p:cNvSpPr/>
            <p:nvPr/>
          </p:nvSpPr>
          <p:spPr>
            <a:xfrm>
              <a:off x="1806925" y="3627975"/>
              <a:ext cx="24550" cy="48200"/>
            </a:xfrm>
            <a:custGeom>
              <a:avLst/>
              <a:gdLst/>
              <a:ahLst/>
              <a:cxnLst/>
              <a:rect l="l" t="t" r="r" b="b"/>
              <a:pathLst>
                <a:path w="982" h="1928" extrusionOk="0">
                  <a:moveTo>
                    <a:pt x="982" y="1"/>
                  </a:moveTo>
                  <a:lnTo>
                    <a:pt x="1" y="1927"/>
                  </a:lnTo>
                  <a:lnTo>
                    <a:pt x="758" y="1927"/>
                  </a:lnTo>
                  <a:lnTo>
                    <a:pt x="982" y="1"/>
                  </a:ln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0"/>
            <p:cNvSpPr/>
            <p:nvPr/>
          </p:nvSpPr>
          <p:spPr>
            <a:xfrm>
              <a:off x="1830075" y="3551225"/>
              <a:ext cx="90575" cy="44025"/>
            </a:xfrm>
            <a:custGeom>
              <a:avLst/>
              <a:gdLst/>
              <a:ahLst/>
              <a:cxnLst/>
              <a:rect l="l" t="t" r="r" b="b"/>
              <a:pathLst>
                <a:path w="3623" h="1761" extrusionOk="0">
                  <a:moveTo>
                    <a:pt x="666" y="1"/>
                  </a:moveTo>
                  <a:cubicBezTo>
                    <a:pt x="456" y="1"/>
                    <a:pt x="235" y="3"/>
                    <a:pt x="1" y="9"/>
                  </a:cubicBezTo>
                  <a:lnTo>
                    <a:pt x="1902" y="307"/>
                  </a:lnTo>
                  <a:lnTo>
                    <a:pt x="2473" y="524"/>
                  </a:lnTo>
                  <a:lnTo>
                    <a:pt x="1578" y="1760"/>
                  </a:lnTo>
                  <a:lnTo>
                    <a:pt x="1578" y="1760"/>
                  </a:lnTo>
                  <a:lnTo>
                    <a:pt x="3622" y="226"/>
                  </a:lnTo>
                  <a:cubicBezTo>
                    <a:pt x="3622" y="226"/>
                    <a:pt x="2699" y="1"/>
                    <a:pt x="666" y="1"/>
                  </a:cubicBez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9" name="Google Shape;559;p40"/>
          <p:cNvSpPr/>
          <p:nvPr/>
        </p:nvSpPr>
        <p:spPr>
          <a:xfrm rot="2214118">
            <a:off x="2269866" y="6021711"/>
            <a:ext cx="568745" cy="668941"/>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0" name="Google Shape;560;p40"/>
          <p:cNvSpPr/>
          <p:nvPr/>
        </p:nvSpPr>
        <p:spPr>
          <a:xfrm rot="-150513">
            <a:off x="1872830" y="23449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1" name="Google Shape;561;p40"/>
          <p:cNvSpPr/>
          <p:nvPr/>
        </p:nvSpPr>
        <p:spPr>
          <a:xfrm rot="-1552466">
            <a:off x="8038717" y="244347"/>
            <a:ext cx="1267431" cy="642815"/>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2" name="Google Shape;562;p40"/>
          <p:cNvGrpSpPr/>
          <p:nvPr/>
        </p:nvGrpSpPr>
        <p:grpSpPr>
          <a:xfrm>
            <a:off x="1" y="4851732"/>
            <a:ext cx="2018047" cy="1598053"/>
            <a:chOff x="0" y="3927424"/>
            <a:chExt cx="1513535" cy="1198540"/>
          </a:xfrm>
        </p:grpSpPr>
        <p:sp>
          <p:nvSpPr>
            <p:cNvPr id="563" name="Google Shape;563;p40"/>
            <p:cNvSpPr/>
            <p:nvPr/>
          </p:nvSpPr>
          <p:spPr>
            <a:xfrm>
              <a:off x="0" y="3927424"/>
              <a:ext cx="1513535" cy="1198540"/>
            </a:xfrm>
            <a:custGeom>
              <a:avLst/>
              <a:gdLst/>
              <a:ahLst/>
              <a:cxnLst/>
              <a:rect l="l" t="t" r="r" b="b"/>
              <a:pathLst>
                <a:path w="13574" h="14048" extrusionOk="0">
                  <a:moveTo>
                    <a:pt x="78" y="1"/>
                  </a:moveTo>
                  <a:cubicBezTo>
                    <a:pt x="50" y="1"/>
                    <a:pt x="24" y="1"/>
                    <a:pt x="0" y="1"/>
                  </a:cubicBezTo>
                  <a:lnTo>
                    <a:pt x="0" y="14048"/>
                  </a:lnTo>
                  <a:lnTo>
                    <a:pt x="12604" y="14048"/>
                  </a:lnTo>
                  <a:cubicBezTo>
                    <a:pt x="12604" y="14048"/>
                    <a:pt x="13574" y="11910"/>
                    <a:pt x="11386" y="10350"/>
                  </a:cubicBezTo>
                  <a:cubicBezTo>
                    <a:pt x="11403" y="7427"/>
                    <a:pt x="9937" y="5967"/>
                    <a:pt x="7844" y="5967"/>
                  </a:cubicBezTo>
                  <a:cubicBezTo>
                    <a:pt x="7438" y="5967"/>
                    <a:pt x="7008" y="6022"/>
                    <a:pt x="6560" y="6132"/>
                  </a:cubicBezTo>
                  <a:cubicBezTo>
                    <a:pt x="5942" y="327"/>
                    <a:pt x="1209" y="1"/>
                    <a:pt x="78" y="1"/>
                  </a:cubicBezTo>
                  <a:close/>
                </a:path>
              </a:pathLst>
            </a:custGeom>
            <a:solidFill>
              <a:srgbClr val="39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0"/>
            <p:cNvSpPr/>
            <p:nvPr/>
          </p:nvSpPr>
          <p:spPr>
            <a:xfrm>
              <a:off x="0" y="4202484"/>
              <a:ext cx="1146469" cy="923477"/>
            </a:xfrm>
            <a:custGeom>
              <a:avLst/>
              <a:gdLst/>
              <a:ahLst/>
              <a:cxnLst/>
              <a:rect l="l" t="t" r="r" b="b"/>
              <a:pathLst>
                <a:path w="10282" h="10824" extrusionOk="0">
                  <a:moveTo>
                    <a:pt x="0" y="1"/>
                  </a:moveTo>
                  <a:lnTo>
                    <a:pt x="0" y="10824"/>
                  </a:lnTo>
                  <a:lnTo>
                    <a:pt x="10282" y="10824"/>
                  </a:lnTo>
                  <a:cubicBezTo>
                    <a:pt x="10256" y="9898"/>
                    <a:pt x="9424" y="8387"/>
                    <a:pt x="7641" y="7848"/>
                  </a:cubicBezTo>
                  <a:cubicBezTo>
                    <a:pt x="7759" y="6449"/>
                    <a:pt x="6715" y="4442"/>
                    <a:pt x="4398" y="4442"/>
                  </a:cubicBezTo>
                  <a:cubicBezTo>
                    <a:pt x="4012" y="1244"/>
                    <a:pt x="1485" y="1"/>
                    <a:pt x="0" y="1"/>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0"/>
            <p:cNvSpPr/>
            <p:nvPr/>
          </p:nvSpPr>
          <p:spPr>
            <a:xfrm>
              <a:off x="0" y="4675137"/>
              <a:ext cx="569443" cy="450818"/>
            </a:xfrm>
            <a:custGeom>
              <a:avLst/>
              <a:gdLst/>
              <a:ahLst/>
              <a:cxnLst/>
              <a:rect l="l" t="t" r="r" b="b"/>
              <a:pathLst>
                <a:path w="5107" h="5284" extrusionOk="0">
                  <a:moveTo>
                    <a:pt x="328" y="0"/>
                  </a:moveTo>
                  <a:cubicBezTo>
                    <a:pt x="217" y="0"/>
                    <a:pt x="108" y="3"/>
                    <a:pt x="0" y="9"/>
                  </a:cubicBezTo>
                  <a:lnTo>
                    <a:pt x="0" y="5284"/>
                  </a:lnTo>
                  <a:lnTo>
                    <a:pt x="4981" y="5284"/>
                  </a:lnTo>
                  <a:cubicBezTo>
                    <a:pt x="5106" y="1107"/>
                    <a:pt x="2521" y="0"/>
                    <a:pt x="328" y="0"/>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6" name="Google Shape;566;p40"/>
          <p:cNvGrpSpPr/>
          <p:nvPr/>
        </p:nvGrpSpPr>
        <p:grpSpPr>
          <a:xfrm flipH="1">
            <a:off x="10157001" y="4851732"/>
            <a:ext cx="2018047" cy="1598053"/>
            <a:chOff x="0" y="3927424"/>
            <a:chExt cx="1513535" cy="1198540"/>
          </a:xfrm>
        </p:grpSpPr>
        <p:sp>
          <p:nvSpPr>
            <p:cNvPr id="567" name="Google Shape;567;p40"/>
            <p:cNvSpPr/>
            <p:nvPr/>
          </p:nvSpPr>
          <p:spPr>
            <a:xfrm>
              <a:off x="0" y="3927424"/>
              <a:ext cx="1513535" cy="1198540"/>
            </a:xfrm>
            <a:custGeom>
              <a:avLst/>
              <a:gdLst/>
              <a:ahLst/>
              <a:cxnLst/>
              <a:rect l="l" t="t" r="r" b="b"/>
              <a:pathLst>
                <a:path w="13574" h="14048" extrusionOk="0">
                  <a:moveTo>
                    <a:pt x="78" y="1"/>
                  </a:moveTo>
                  <a:cubicBezTo>
                    <a:pt x="50" y="1"/>
                    <a:pt x="24" y="1"/>
                    <a:pt x="0" y="1"/>
                  </a:cubicBezTo>
                  <a:lnTo>
                    <a:pt x="0" y="14048"/>
                  </a:lnTo>
                  <a:lnTo>
                    <a:pt x="12604" y="14048"/>
                  </a:lnTo>
                  <a:cubicBezTo>
                    <a:pt x="12604" y="14048"/>
                    <a:pt x="13574" y="11910"/>
                    <a:pt x="11386" y="10350"/>
                  </a:cubicBezTo>
                  <a:cubicBezTo>
                    <a:pt x="11403" y="7427"/>
                    <a:pt x="9937" y="5967"/>
                    <a:pt x="7844" y="5967"/>
                  </a:cubicBezTo>
                  <a:cubicBezTo>
                    <a:pt x="7438" y="5967"/>
                    <a:pt x="7008" y="6022"/>
                    <a:pt x="6560" y="6132"/>
                  </a:cubicBezTo>
                  <a:cubicBezTo>
                    <a:pt x="5942" y="327"/>
                    <a:pt x="1209" y="1"/>
                    <a:pt x="78" y="1"/>
                  </a:cubicBezTo>
                  <a:close/>
                </a:path>
              </a:pathLst>
            </a:custGeom>
            <a:solidFill>
              <a:srgbClr val="39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0"/>
            <p:cNvSpPr/>
            <p:nvPr/>
          </p:nvSpPr>
          <p:spPr>
            <a:xfrm>
              <a:off x="0" y="4202484"/>
              <a:ext cx="1146469" cy="923477"/>
            </a:xfrm>
            <a:custGeom>
              <a:avLst/>
              <a:gdLst/>
              <a:ahLst/>
              <a:cxnLst/>
              <a:rect l="l" t="t" r="r" b="b"/>
              <a:pathLst>
                <a:path w="10282" h="10824" extrusionOk="0">
                  <a:moveTo>
                    <a:pt x="0" y="1"/>
                  </a:moveTo>
                  <a:lnTo>
                    <a:pt x="0" y="10824"/>
                  </a:lnTo>
                  <a:lnTo>
                    <a:pt x="10282" y="10824"/>
                  </a:lnTo>
                  <a:cubicBezTo>
                    <a:pt x="10256" y="9898"/>
                    <a:pt x="9424" y="8387"/>
                    <a:pt x="7641" y="7848"/>
                  </a:cubicBezTo>
                  <a:cubicBezTo>
                    <a:pt x="7759" y="6449"/>
                    <a:pt x="6715" y="4442"/>
                    <a:pt x="4398" y="4442"/>
                  </a:cubicBezTo>
                  <a:cubicBezTo>
                    <a:pt x="4012" y="1244"/>
                    <a:pt x="1485" y="1"/>
                    <a:pt x="0" y="1"/>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0"/>
            <p:cNvSpPr/>
            <p:nvPr/>
          </p:nvSpPr>
          <p:spPr>
            <a:xfrm>
              <a:off x="0" y="4675137"/>
              <a:ext cx="569443" cy="450818"/>
            </a:xfrm>
            <a:custGeom>
              <a:avLst/>
              <a:gdLst/>
              <a:ahLst/>
              <a:cxnLst/>
              <a:rect l="l" t="t" r="r" b="b"/>
              <a:pathLst>
                <a:path w="5107" h="5284" extrusionOk="0">
                  <a:moveTo>
                    <a:pt x="328" y="0"/>
                  </a:moveTo>
                  <a:cubicBezTo>
                    <a:pt x="217" y="0"/>
                    <a:pt x="108" y="3"/>
                    <a:pt x="0" y="9"/>
                  </a:cubicBezTo>
                  <a:lnTo>
                    <a:pt x="0" y="5284"/>
                  </a:lnTo>
                  <a:lnTo>
                    <a:pt x="4981" y="5284"/>
                  </a:lnTo>
                  <a:cubicBezTo>
                    <a:pt x="5106" y="1107"/>
                    <a:pt x="2521" y="0"/>
                    <a:pt x="328" y="0"/>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0" name="Google Shape;570;p40"/>
          <p:cNvSpPr/>
          <p:nvPr/>
        </p:nvSpPr>
        <p:spPr>
          <a:xfrm rot="-2376518">
            <a:off x="264936" y="1813861"/>
            <a:ext cx="539233" cy="66252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 name="Google Shape;571;p40"/>
          <p:cNvSpPr/>
          <p:nvPr/>
        </p:nvSpPr>
        <p:spPr>
          <a:xfrm rot="423768">
            <a:off x="11446138" y="1651064"/>
            <a:ext cx="539228" cy="66252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8655566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572"/>
        <p:cNvGrpSpPr/>
        <p:nvPr/>
      </p:nvGrpSpPr>
      <p:grpSpPr>
        <a:xfrm>
          <a:off x="0" y="0"/>
          <a:ext cx="0" cy="0"/>
          <a:chOff x="0" y="0"/>
          <a:chExt cx="0" cy="0"/>
        </a:xfrm>
      </p:grpSpPr>
      <p:sp>
        <p:nvSpPr>
          <p:cNvPr id="573" name="Google Shape;573;p41"/>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74" name="Google Shape;574;p41"/>
          <p:cNvGrpSpPr/>
          <p:nvPr/>
        </p:nvGrpSpPr>
        <p:grpSpPr>
          <a:xfrm>
            <a:off x="1" y="6166767"/>
            <a:ext cx="12175047" cy="691479"/>
            <a:chOff x="0" y="4624737"/>
            <a:chExt cx="9131285" cy="518765"/>
          </a:xfrm>
        </p:grpSpPr>
        <p:sp>
          <p:nvSpPr>
            <p:cNvPr id="575" name="Google Shape;575;p4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1" name="Google Shape;581;p41"/>
          <p:cNvGrpSpPr/>
          <p:nvPr/>
        </p:nvGrpSpPr>
        <p:grpSpPr>
          <a:xfrm flipH="1">
            <a:off x="485937" y="5187251"/>
            <a:ext cx="1707553" cy="1363063"/>
            <a:chOff x="2464800" y="3473650"/>
            <a:chExt cx="269625" cy="215225"/>
          </a:xfrm>
        </p:grpSpPr>
        <p:sp>
          <p:nvSpPr>
            <p:cNvPr id="582" name="Google Shape;582;p41"/>
            <p:cNvSpPr/>
            <p:nvPr/>
          </p:nvSpPr>
          <p:spPr>
            <a:xfrm>
              <a:off x="2464800" y="3473650"/>
              <a:ext cx="269625" cy="215225"/>
            </a:xfrm>
            <a:custGeom>
              <a:avLst/>
              <a:gdLst/>
              <a:ahLst/>
              <a:cxnLst/>
              <a:rect l="l" t="t" r="r" b="b"/>
              <a:pathLst>
                <a:path w="10785" h="8609" extrusionOk="0">
                  <a:moveTo>
                    <a:pt x="9801" y="1"/>
                  </a:moveTo>
                  <a:cubicBezTo>
                    <a:pt x="9554" y="1"/>
                    <a:pt x="8555" y="257"/>
                    <a:pt x="7573" y="850"/>
                  </a:cubicBezTo>
                  <a:cubicBezTo>
                    <a:pt x="6518" y="1477"/>
                    <a:pt x="3020" y="3806"/>
                    <a:pt x="2324" y="4503"/>
                  </a:cubicBezTo>
                  <a:lnTo>
                    <a:pt x="1" y="8373"/>
                  </a:lnTo>
                  <a:lnTo>
                    <a:pt x="2902" y="8609"/>
                  </a:lnTo>
                  <a:lnTo>
                    <a:pt x="9822" y="8609"/>
                  </a:lnTo>
                  <a:cubicBezTo>
                    <a:pt x="9822" y="8609"/>
                    <a:pt x="10537" y="6547"/>
                    <a:pt x="10661" y="5348"/>
                  </a:cubicBezTo>
                  <a:cubicBezTo>
                    <a:pt x="10785" y="4149"/>
                    <a:pt x="10406" y="1205"/>
                    <a:pt x="10326" y="869"/>
                  </a:cubicBezTo>
                  <a:cubicBezTo>
                    <a:pt x="10239" y="534"/>
                    <a:pt x="9990" y="49"/>
                    <a:pt x="9841" y="4"/>
                  </a:cubicBezTo>
                  <a:cubicBezTo>
                    <a:pt x="9832" y="2"/>
                    <a:pt x="9818" y="1"/>
                    <a:pt x="9801" y="1"/>
                  </a:cubicBezTo>
                  <a:close/>
                </a:path>
              </a:pathLst>
            </a:custGeom>
            <a:solidFill>
              <a:srgbClr val="CB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1"/>
            <p:cNvSpPr/>
            <p:nvPr/>
          </p:nvSpPr>
          <p:spPr>
            <a:xfrm>
              <a:off x="2587325" y="3488500"/>
              <a:ext cx="129750" cy="131575"/>
            </a:xfrm>
            <a:custGeom>
              <a:avLst/>
              <a:gdLst/>
              <a:ahLst/>
              <a:cxnLst/>
              <a:rect l="l" t="t" r="r" b="b"/>
              <a:pathLst>
                <a:path w="5190" h="5263" extrusionOk="0">
                  <a:moveTo>
                    <a:pt x="5189" y="1"/>
                  </a:moveTo>
                  <a:lnTo>
                    <a:pt x="4077" y="3145"/>
                  </a:lnTo>
                  <a:lnTo>
                    <a:pt x="2325" y="4158"/>
                  </a:lnTo>
                  <a:cubicBezTo>
                    <a:pt x="2325" y="4158"/>
                    <a:pt x="1741" y="4430"/>
                    <a:pt x="1586" y="4499"/>
                  </a:cubicBezTo>
                  <a:cubicBezTo>
                    <a:pt x="1436" y="4574"/>
                    <a:pt x="38" y="5244"/>
                    <a:pt x="1" y="5262"/>
                  </a:cubicBezTo>
                  <a:cubicBezTo>
                    <a:pt x="777" y="4958"/>
                    <a:pt x="517" y="5089"/>
                    <a:pt x="1641" y="4660"/>
                  </a:cubicBezTo>
                  <a:cubicBezTo>
                    <a:pt x="1909" y="4574"/>
                    <a:pt x="2162" y="4493"/>
                    <a:pt x="2400" y="4424"/>
                  </a:cubicBezTo>
                  <a:cubicBezTo>
                    <a:pt x="2400" y="4424"/>
                    <a:pt x="3586" y="3797"/>
                    <a:pt x="4232" y="3418"/>
                  </a:cubicBezTo>
                  <a:lnTo>
                    <a:pt x="5189" y="1"/>
                  </a:ln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1"/>
            <p:cNvSpPr/>
            <p:nvPr/>
          </p:nvSpPr>
          <p:spPr>
            <a:xfrm>
              <a:off x="2628325" y="3599100"/>
              <a:ext cx="19000" cy="80950"/>
            </a:xfrm>
            <a:custGeom>
              <a:avLst/>
              <a:gdLst/>
              <a:ahLst/>
              <a:cxnLst/>
              <a:rect l="l" t="t" r="r" b="b"/>
              <a:pathLst>
                <a:path w="760" h="3238" extrusionOk="0">
                  <a:moveTo>
                    <a:pt x="760" y="0"/>
                  </a:moveTo>
                  <a:lnTo>
                    <a:pt x="760" y="0"/>
                  </a:lnTo>
                  <a:cubicBezTo>
                    <a:pt x="522" y="69"/>
                    <a:pt x="269" y="150"/>
                    <a:pt x="1" y="236"/>
                  </a:cubicBezTo>
                  <a:lnTo>
                    <a:pt x="112" y="3237"/>
                  </a:lnTo>
                  <a:lnTo>
                    <a:pt x="760" y="0"/>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1"/>
            <p:cNvSpPr/>
            <p:nvPr/>
          </p:nvSpPr>
          <p:spPr>
            <a:xfrm>
              <a:off x="2464800" y="3605000"/>
              <a:ext cx="166350" cy="83875"/>
            </a:xfrm>
            <a:custGeom>
              <a:avLst/>
              <a:gdLst/>
              <a:ahLst/>
              <a:cxnLst/>
              <a:rect l="l" t="t" r="r" b="b"/>
              <a:pathLst>
                <a:path w="6654" h="3355" extrusionOk="0">
                  <a:moveTo>
                    <a:pt x="6542" y="0"/>
                  </a:moveTo>
                  <a:cubicBezTo>
                    <a:pt x="5163" y="461"/>
                    <a:pt x="3505" y="1156"/>
                    <a:pt x="2902" y="1497"/>
                  </a:cubicBezTo>
                  <a:lnTo>
                    <a:pt x="647" y="2044"/>
                  </a:lnTo>
                  <a:lnTo>
                    <a:pt x="1" y="3119"/>
                  </a:lnTo>
                  <a:lnTo>
                    <a:pt x="2902" y="3355"/>
                  </a:lnTo>
                  <a:lnTo>
                    <a:pt x="6579" y="3355"/>
                  </a:lnTo>
                  <a:lnTo>
                    <a:pt x="6653" y="3001"/>
                  </a:lnTo>
                  <a:lnTo>
                    <a:pt x="6542" y="0"/>
                  </a:lnTo>
                  <a:close/>
                </a:path>
              </a:pathLst>
            </a:custGeom>
            <a:solidFill>
              <a:srgbClr val="B8A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1"/>
            <p:cNvSpPr/>
            <p:nvPr/>
          </p:nvSpPr>
          <p:spPr>
            <a:xfrm>
              <a:off x="2692475" y="3483550"/>
              <a:ext cx="41950" cy="205325"/>
            </a:xfrm>
            <a:custGeom>
              <a:avLst/>
              <a:gdLst/>
              <a:ahLst/>
              <a:cxnLst/>
              <a:rect l="l" t="t" r="r" b="b"/>
              <a:pathLst>
                <a:path w="1678" h="8213" extrusionOk="0">
                  <a:moveTo>
                    <a:pt x="1038" y="1"/>
                  </a:moveTo>
                  <a:lnTo>
                    <a:pt x="26" y="3616"/>
                  </a:lnTo>
                  <a:cubicBezTo>
                    <a:pt x="26" y="3616"/>
                    <a:pt x="1" y="6294"/>
                    <a:pt x="26" y="6362"/>
                  </a:cubicBezTo>
                  <a:cubicBezTo>
                    <a:pt x="44" y="6716"/>
                    <a:pt x="94" y="7542"/>
                    <a:pt x="144" y="8213"/>
                  </a:cubicBezTo>
                  <a:lnTo>
                    <a:pt x="715" y="8213"/>
                  </a:lnTo>
                  <a:cubicBezTo>
                    <a:pt x="715" y="8213"/>
                    <a:pt x="1430" y="6151"/>
                    <a:pt x="1554" y="4952"/>
                  </a:cubicBezTo>
                  <a:cubicBezTo>
                    <a:pt x="1678" y="3753"/>
                    <a:pt x="1299" y="809"/>
                    <a:pt x="1219" y="473"/>
                  </a:cubicBezTo>
                  <a:cubicBezTo>
                    <a:pt x="1181" y="330"/>
                    <a:pt x="1113" y="156"/>
                    <a:pt x="1038" y="1"/>
                  </a:cubicBez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1"/>
            <p:cNvSpPr/>
            <p:nvPr/>
          </p:nvSpPr>
          <p:spPr>
            <a:xfrm>
              <a:off x="2629250" y="3573950"/>
              <a:ext cx="66825" cy="114925"/>
            </a:xfrm>
            <a:custGeom>
              <a:avLst/>
              <a:gdLst/>
              <a:ahLst/>
              <a:cxnLst/>
              <a:rect l="l" t="t" r="r" b="b"/>
              <a:pathLst>
                <a:path w="2673" h="4597" extrusionOk="0">
                  <a:moveTo>
                    <a:pt x="2555" y="0"/>
                  </a:moveTo>
                  <a:lnTo>
                    <a:pt x="2555" y="0"/>
                  </a:lnTo>
                  <a:cubicBezTo>
                    <a:pt x="1909" y="379"/>
                    <a:pt x="723" y="1006"/>
                    <a:pt x="723" y="1006"/>
                  </a:cubicBezTo>
                  <a:lnTo>
                    <a:pt x="75" y="4243"/>
                  </a:lnTo>
                  <a:lnTo>
                    <a:pt x="1" y="4597"/>
                  </a:lnTo>
                  <a:lnTo>
                    <a:pt x="2673" y="4597"/>
                  </a:lnTo>
                  <a:cubicBezTo>
                    <a:pt x="2623" y="3926"/>
                    <a:pt x="2573" y="3100"/>
                    <a:pt x="2555" y="2746"/>
                  </a:cubicBezTo>
                  <a:cubicBezTo>
                    <a:pt x="2530" y="2678"/>
                    <a:pt x="2555" y="0"/>
                    <a:pt x="2555" y="0"/>
                  </a:cubicBezTo>
                  <a:close/>
                </a:path>
              </a:pathLst>
            </a:custGeom>
            <a:solidFill>
              <a:srgbClr val="B8A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1"/>
            <p:cNvSpPr/>
            <p:nvPr/>
          </p:nvSpPr>
          <p:spPr>
            <a:xfrm>
              <a:off x="2688300" y="3636525"/>
              <a:ext cx="7775" cy="52350"/>
            </a:xfrm>
            <a:custGeom>
              <a:avLst/>
              <a:gdLst/>
              <a:ahLst/>
              <a:cxnLst/>
              <a:rect l="l" t="t" r="r" b="b"/>
              <a:pathLst>
                <a:path w="311" h="2094" extrusionOk="0">
                  <a:moveTo>
                    <a:pt x="187" y="0"/>
                  </a:moveTo>
                  <a:lnTo>
                    <a:pt x="1" y="2094"/>
                  </a:lnTo>
                  <a:lnTo>
                    <a:pt x="311" y="2094"/>
                  </a:lnTo>
                  <a:cubicBezTo>
                    <a:pt x="261" y="1423"/>
                    <a:pt x="211" y="597"/>
                    <a:pt x="193" y="243"/>
                  </a:cubicBezTo>
                  <a:cubicBezTo>
                    <a:pt x="187" y="230"/>
                    <a:pt x="187" y="138"/>
                    <a:pt x="187" y="0"/>
                  </a:cubicBez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9" name="Google Shape;589;p41"/>
          <p:cNvGrpSpPr/>
          <p:nvPr/>
        </p:nvGrpSpPr>
        <p:grpSpPr>
          <a:xfrm>
            <a:off x="10707337" y="4942811"/>
            <a:ext cx="1062379" cy="1507093"/>
            <a:chOff x="-2722704" y="-1888620"/>
            <a:chExt cx="644283" cy="913981"/>
          </a:xfrm>
        </p:grpSpPr>
        <p:sp>
          <p:nvSpPr>
            <p:cNvPr id="590" name="Google Shape;590;p41"/>
            <p:cNvSpPr/>
            <p:nvPr/>
          </p:nvSpPr>
          <p:spPr>
            <a:xfrm>
              <a:off x="-2707927" y="-1871966"/>
              <a:ext cx="629506" cy="897327"/>
            </a:xfrm>
            <a:custGeom>
              <a:avLst/>
              <a:gdLst/>
              <a:ahLst/>
              <a:cxnLst/>
              <a:rect l="l" t="t" r="r" b="b"/>
              <a:pathLst>
                <a:path w="5027" h="7166" extrusionOk="0">
                  <a:moveTo>
                    <a:pt x="1308" y="1"/>
                  </a:moveTo>
                  <a:cubicBezTo>
                    <a:pt x="1301" y="1"/>
                    <a:pt x="1294" y="2"/>
                    <a:pt x="1287" y="3"/>
                  </a:cubicBezTo>
                  <a:cubicBezTo>
                    <a:pt x="1236" y="17"/>
                    <a:pt x="1206" y="72"/>
                    <a:pt x="1218" y="121"/>
                  </a:cubicBezTo>
                  <a:cubicBezTo>
                    <a:pt x="1273" y="339"/>
                    <a:pt x="1385" y="917"/>
                    <a:pt x="1299" y="1277"/>
                  </a:cubicBezTo>
                  <a:cubicBezTo>
                    <a:pt x="1087" y="998"/>
                    <a:pt x="863" y="749"/>
                    <a:pt x="640" y="545"/>
                  </a:cubicBezTo>
                  <a:cubicBezTo>
                    <a:pt x="621" y="526"/>
                    <a:pt x="597" y="517"/>
                    <a:pt x="573" y="517"/>
                  </a:cubicBezTo>
                  <a:cubicBezTo>
                    <a:pt x="549" y="517"/>
                    <a:pt x="526" y="526"/>
                    <a:pt x="510" y="545"/>
                  </a:cubicBezTo>
                  <a:cubicBezTo>
                    <a:pt x="473" y="588"/>
                    <a:pt x="473" y="643"/>
                    <a:pt x="510" y="680"/>
                  </a:cubicBezTo>
                  <a:cubicBezTo>
                    <a:pt x="740" y="892"/>
                    <a:pt x="957" y="1141"/>
                    <a:pt x="1175" y="1426"/>
                  </a:cubicBezTo>
                  <a:cubicBezTo>
                    <a:pt x="1129" y="1436"/>
                    <a:pt x="1083" y="1441"/>
                    <a:pt x="1036" y="1441"/>
                  </a:cubicBezTo>
                  <a:cubicBezTo>
                    <a:pt x="657" y="1441"/>
                    <a:pt x="292" y="1134"/>
                    <a:pt x="286" y="1128"/>
                  </a:cubicBezTo>
                  <a:cubicBezTo>
                    <a:pt x="270" y="1114"/>
                    <a:pt x="247" y="1107"/>
                    <a:pt x="225" y="1107"/>
                  </a:cubicBezTo>
                  <a:cubicBezTo>
                    <a:pt x="199" y="1107"/>
                    <a:pt x="172" y="1117"/>
                    <a:pt x="155" y="1141"/>
                  </a:cubicBezTo>
                  <a:cubicBezTo>
                    <a:pt x="118" y="1178"/>
                    <a:pt x="125" y="1239"/>
                    <a:pt x="163" y="1271"/>
                  </a:cubicBezTo>
                  <a:cubicBezTo>
                    <a:pt x="187" y="1290"/>
                    <a:pt x="591" y="1632"/>
                    <a:pt x="1038" y="1632"/>
                  </a:cubicBezTo>
                  <a:cubicBezTo>
                    <a:pt x="1124" y="1632"/>
                    <a:pt x="1212" y="1620"/>
                    <a:pt x="1299" y="1588"/>
                  </a:cubicBezTo>
                  <a:cubicBezTo>
                    <a:pt x="1777" y="2253"/>
                    <a:pt x="2225" y="3054"/>
                    <a:pt x="2597" y="3856"/>
                  </a:cubicBezTo>
                  <a:cubicBezTo>
                    <a:pt x="2348" y="3774"/>
                    <a:pt x="1952" y="3595"/>
                    <a:pt x="1379" y="3154"/>
                  </a:cubicBezTo>
                  <a:cubicBezTo>
                    <a:pt x="1560" y="2787"/>
                    <a:pt x="1311" y="2091"/>
                    <a:pt x="1132" y="1924"/>
                  </a:cubicBezTo>
                  <a:cubicBezTo>
                    <a:pt x="1111" y="1907"/>
                    <a:pt x="1088" y="1899"/>
                    <a:pt x="1066" y="1899"/>
                  </a:cubicBezTo>
                  <a:cubicBezTo>
                    <a:pt x="1040" y="1899"/>
                    <a:pt x="1015" y="1910"/>
                    <a:pt x="995" y="1930"/>
                  </a:cubicBezTo>
                  <a:cubicBezTo>
                    <a:pt x="957" y="1967"/>
                    <a:pt x="963" y="2030"/>
                    <a:pt x="1001" y="2067"/>
                  </a:cubicBezTo>
                  <a:cubicBezTo>
                    <a:pt x="1118" y="2171"/>
                    <a:pt x="1293" y="2650"/>
                    <a:pt x="1250" y="2954"/>
                  </a:cubicBezTo>
                  <a:cubicBezTo>
                    <a:pt x="989" y="2514"/>
                    <a:pt x="535" y="2191"/>
                    <a:pt x="516" y="2179"/>
                  </a:cubicBezTo>
                  <a:cubicBezTo>
                    <a:pt x="500" y="2167"/>
                    <a:pt x="480" y="2161"/>
                    <a:pt x="461" y="2161"/>
                  </a:cubicBezTo>
                  <a:cubicBezTo>
                    <a:pt x="430" y="2161"/>
                    <a:pt x="398" y="2176"/>
                    <a:pt x="379" y="2203"/>
                  </a:cubicBezTo>
                  <a:cubicBezTo>
                    <a:pt x="355" y="2246"/>
                    <a:pt x="361" y="2302"/>
                    <a:pt x="404" y="2334"/>
                  </a:cubicBezTo>
                  <a:cubicBezTo>
                    <a:pt x="410" y="2340"/>
                    <a:pt x="820" y="2626"/>
                    <a:pt x="1063" y="3017"/>
                  </a:cubicBezTo>
                  <a:cubicBezTo>
                    <a:pt x="677" y="2874"/>
                    <a:pt x="281" y="2638"/>
                    <a:pt x="275" y="2638"/>
                  </a:cubicBezTo>
                  <a:cubicBezTo>
                    <a:pt x="259" y="2627"/>
                    <a:pt x="242" y="2623"/>
                    <a:pt x="225" y="2623"/>
                  </a:cubicBezTo>
                  <a:cubicBezTo>
                    <a:pt x="192" y="2623"/>
                    <a:pt x="160" y="2641"/>
                    <a:pt x="143" y="2669"/>
                  </a:cubicBezTo>
                  <a:cubicBezTo>
                    <a:pt x="118" y="2712"/>
                    <a:pt x="131" y="2775"/>
                    <a:pt x="175" y="2799"/>
                  </a:cubicBezTo>
                  <a:cubicBezTo>
                    <a:pt x="200" y="2812"/>
                    <a:pt x="616" y="3060"/>
                    <a:pt x="1026" y="3203"/>
                  </a:cubicBezTo>
                  <a:cubicBezTo>
                    <a:pt x="948" y="3224"/>
                    <a:pt x="853" y="3232"/>
                    <a:pt x="750" y="3232"/>
                  </a:cubicBezTo>
                  <a:cubicBezTo>
                    <a:pt x="541" y="3232"/>
                    <a:pt x="303" y="3197"/>
                    <a:pt x="131" y="3160"/>
                  </a:cubicBezTo>
                  <a:cubicBezTo>
                    <a:pt x="124" y="3158"/>
                    <a:pt x="116" y="3157"/>
                    <a:pt x="109" y="3157"/>
                  </a:cubicBezTo>
                  <a:cubicBezTo>
                    <a:pt x="65" y="3157"/>
                    <a:pt x="24" y="3185"/>
                    <a:pt x="14" y="3228"/>
                  </a:cubicBezTo>
                  <a:cubicBezTo>
                    <a:pt x="0" y="3278"/>
                    <a:pt x="32" y="3327"/>
                    <a:pt x="88" y="3340"/>
                  </a:cubicBezTo>
                  <a:cubicBezTo>
                    <a:pt x="143" y="3352"/>
                    <a:pt x="442" y="3421"/>
                    <a:pt x="740" y="3421"/>
                  </a:cubicBezTo>
                  <a:cubicBezTo>
                    <a:pt x="938" y="3421"/>
                    <a:pt x="1132" y="3395"/>
                    <a:pt x="1262" y="3303"/>
                  </a:cubicBezTo>
                  <a:cubicBezTo>
                    <a:pt x="1989" y="3862"/>
                    <a:pt x="2454" y="4029"/>
                    <a:pt x="2697" y="4080"/>
                  </a:cubicBezTo>
                  <a:cubicBezTo>
                    <a:pt x="2896" y="4508"/>
                    <a:pt x="3063" y="4937"/>
                    <a:pt x="3212" y="5340"/>
                  </a:cubicBezTo>
                  <a:cubicBezTo>
                    <a:pt x="2914" y="5088"/>
                    <a:pt x="2201" y="4572"/>
                    <a:pt x="1386" y="4572"/>
                  </a:cubicBezTo>
                  <a:cubicBezTo>
                    <a:pt x="1233" y="4572"/>
                    <a:pt x="1078" y="4590"/>
                    <a:pt x="920" y="4631"/>
                  </a:cubicBezTo>
                  <a:cubicBezTo>
                    <a:pt x="1603" y="5299"/>
                    <a:pt x="2530" y="5492"/>
                    <a:pt x="3077" y="5492"/>
                  </a:cubicBezTo>
                  <a:cubicBezTo>
                    <a:pt x="3148" y="5492"/>
                    <a:pt x="3212" y="5488"/>
                    <a:pt x="3268" y="5483"/>
                  </a:cubicBezTo>
                  <a:cubicBezTo>
                    <a:pt x="3398" y="5861"/>
                    <a:pt x="3504" y="6210"/>
                    <a:pt x="3584" y="6508"/>
                  </a:cubicBezTo>
                  <a:cubicBezTo>
                    <a:pt x="3313" y="6312"/>
                    <a:pt x="2608" y="5880"/>
                    <a:pt x="1719" y="5880"/>
                  </a:cubicBezTo>
                  <a:cubicBezTo>
                    <a:pt x="1533" y="5880"/>
                    <a:pt x="1338" y="5899"/>
                    <a:pt x="1138" y="5943"/>
                  </a:cubicBezTo>
                  <a:cubicBezTo>
                    <a:pt x="1766" y="6503"/>
                    <a:pt x="2650" y="6647"/>
                    <a:pt x="3224" y="6647"/>
                  </a:cubicBezTo>
                  <a:cubicBezTo>
                    <a:pt x="3382" y="6647"/>
                    <a:pt x="3517" y="6636"/>
                    <a:pt x="3616" y="6620"/>
                  </a:cubicBezTo>
                  <a:cubicBezTo>
                    <a:pt x="3659" y="6793"/>
                    <a:pt x="3690" y="6950"/>
                    <a:pt x="3710" y="7085"/>
                  </a:cubicBezTo>
                  <a:cubicBezTo>
                    <a:pt x="3716" y="7136"/>
                    <a:pt x="3759" y="7166"/>
                    <a:pt x="3802" y="7166"/>
                  </a:cubicBezTo>
                  <a:lnTo>
                    <a:pt x="3816" y="7166"/>
                  </a:lnTo>
                  <a:cubicBezTo>
                    <a:pt x="3871" y="7160"/>
                    <a:pt x="3908" y="7111"/>
                    <a:pt x="3896" y="7054"/>
                  </a:cubicBezTo>
                  <a:cubicBezTo>
                    <a:pt x="3877" y="6918"/>
                    <a:pt x="3845" y="6756"/>
                    <a:pt x="3796" y="6583"/>
                  </a:cubicBezTo>
                  <a:cubicBezTo>
                    <a:pt x="4287" y="6440"/>
                    <a:pt x="5026" y="5763"/>
                    <a:pt x="4926" y="4812"/>
                  </a:cubicBezTo>
                  <a:lnTo>
                    <a:pt x="4926" y="4812"/>
                  </a:lnTo>
                  <a:cubicBezTo>
                    <a:pt x="4249" y="5190"/>
                    <a:pt x="3890" y="6061"/>
                    <a:pt x="3759" y="6434"/>
                  </a:cubicBezTo>
                  <a:cubicBezTo>
                    <a:pt x="3578" y="5757"/>
                    <a:pt x="3262" y="4868"/>
                    <a:pt x="2852" y="3960"/>
                  </a:cubicBezTo>
                  <a:cubicBezTo>
                    <a:pt x="2846" y="3954"/>
                    <a:pt x="2846" y="3948"/>
                    <a:pt x="2846" y="3948"/>
                  </a:cubicBezTo>
                  <a:cubicBezTo>
                    <a:pt x="2653" y="3527"/>
                    <a:pt x="2442" y="3103"/>
                    <a:pt x="2219" y="2701"/>
                  </a:cubicBezTo>
                  <a:cubicBezTo>
                    <a:pt x="2535" y="2320"/>
                    <a:pt x="2735" y="1482"/>
                    <a:pt x="2474" y="755"/>
                  </a:cubicBezTo>
                  <a:lnTo>
                    <a:pt x="2474" y="755"/>
                  </a:lnTo>
                  <a:cubicBezTo>
                    <a:pt x="2101" y="1290"/>
                    <a:pt x="2101" y="2134"/>
                    <a:pt x="2125" y="2538"/>
                  </a:cubicBezTo>
                  <a:cubicBezTo>
                    <a:pt x="1921" y="2171"/>
                    <a:pt x="1697" y="1824"/>
                    <a:pt x="1467" y="1508"/>
                  </a:cubicBezTo>
                  <a:cubicBezTo>
                    <a:pt x="1982" y="1165"/>
                    <a:pt x="2001" y="233"/>
                    <a:pt x="2001" y="129"/>
                  </a:cubicBezTo>
                  <a:cubicBezTo>
                    <a:pt x="2001" y="72"/>
                    <a:pt x="1958" y="29"/>
                    <a:pt x="1907" y="29"/>
                  </a:cubicBezTo>
                  <a:cubicBezTo>
                    <a:pt x="1852" y="29"/>
                    <a:pt x="1809" y="72"/>
                    <a:pt x="1809" y="129"/>
                  </a:cubicBezTo>
                  <a:cubicBezTo>
                    <a:pt x="1809" y="427"/>
                    <a:pt x="1740" y="929"/>
                    <a:pt x="1505" y="1216"/>
                  </a:cubicBezTo>
                  <a:cubicBezTo>
                    <a:pt x="1579" y="737"/>
                    <a:pt x="1411" y="103"/>
                    <a:pt x="1399" y="72"/>
                  </a:cubicBezTo>
                  <a:cubicBezTo>
                    <a:pt x="1387" y="30"/>
                    <a:pt x="1350" y="1"/>
                    <a:pt x="1308" y="1"/>
                  </a:cubicBezTo>
                  <a:close/>
                </a:path>
              </a:pathLst>
            </a:custGeom>
            <a:solidFill>
              <a:srgbClr val="39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1"/>
            <p:cNvSpPr/>
            <p:nvPr/>
          </p:nvSpPr>
          <p:spPr>
            <a:xfrm>
              <a:off x="-2722704" y="-1493551"/>
              <a:ext cx="56852" cy="56850"/>
            </a:xfrm>
            <a:custGeom>
              <a:avLst/>
              <a:gdLst/>
              <a:ahLst/>
              <a:cxnLst/>
              <a:rect l="l" t="t" r="r" b="b"/>
              <a:pathLst>
                <a:path w="454" h="454" extrusionOk="0">
                  <a:moveTo>
                    <a:pt x="224" y="1"/>
                  </a:moveTo>
                  <a:cubicBezTo>
                    <a:pt x="100" y="1"/>
                    <a:pt x="0" y="101"/>
                    <a:pt x="0" y="230"/>
                  </a:cubicBezTo>
                  <a:cubicBezTo>
                    <a:pt x="0" y="355"/>
                    <a:pt x="100" y="454"/>
                    <a:pt x="224" y="454"/>
                  </a:cubicBezTo>
                  <a:cubicBezTo>
                    <a:pt x="348" y="454"/>
                    <a:pt x="454" y="355"/>
                    <a:pt x="454" y="230"/>
                  </a:cubicBezTo>
                  <a:cubicBezTo>
                    <a:pt x="454" y="101"/>
                    <a:pt x="348"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1"/>
            <p:cNvSpPr/>
            <p:nvPr/>
          </p:nvSpPr>
          <p:spPr>
            <a:xfrm>
              <a:off x="-2714063" y="-1563549"/>
              <a:ext cx="56101" cy="56850"/>
            </a:xfrm>
            <a:custGeom>
              <a:avLst/>
              <a:gdLst/>
              <a:ahLst/>
              <a:cxnLst/>
              <a:rect l="l" t="t" r="r" b="b"/>
              <a:pathLst>
                <a:path w="448" h="454" extrusionOk="0">
                  <a:moveTo>
                    <a:pt x="224" y="1"/>
                  </a:moveTo>
                  <a:cubicBezTo>
                    <a:pt x="100" y="1"/>
                    <a:pt x="0" y="106"/>
                    <a:pt x="0" y="230"/>
                  </a:cubicBezTo>
                  <a:cubicBezTo>
                    <a:pt x="0" y="355"/>
                    <a:pt x="100" y="454"/>
                    <a:pt x="224" y="454"/>
                  </a:cubicBezTo>
                  <a:cubicBezTo>
                    <a:pt x="347" y="454"/>
                    <a:pt x="447" y="355"/>
                    <a:pt x="447" y="230"/>
                  </a:cubicBezTo>
                  <a:cubicBezTo>
                    <a:pt x="447" y="106"/>
                    <a:pt x="347"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1"/>
            <p:cNvSpPr/>
            <p:nvPr/>
          </p:nvSpPr>
          <p:spPr>
            <a:xfrm>
              <a:off x="-2686138" y="-1622528"/>
              <a:ext cx="56852" cy="56850"/>
            </a:xfrm>
            <a:custGeom>
              <a:avLst/>
              <a:gdLst/>
              <a:ahLst/>
              <a:cxnLst/>
              <a:rect l="l" t="t" r="r" b="b"/>
              <a:pathLst>
                <a:path w="454" h="454" extrusionOk="0">
                  <a:moveTo>
                    <a:pt x="224" y="0"/>
                  </a:moveTo>
                  <a:cubicBezTo>
                    <a:pt x="101" y="0"/>
                    <a:pt x="1" y="105"/>
                    <a:pt x="1" y="230"/>
                  </a:cubicBezTo>
                  <a:cubicBezTo>
                    <a:pt x="1" y="354"/>
                    <a:pt x="101" y="454"/>
                    <a:pt x="224" y="454"/>
                  </a:cubicBezTo>
                  <a:cubicBezTo>
                    <a:pt x="348" y="454"/>
                    <a:pt x="454" y="354"/>
                    <a:pt x="454" y="230"/>
                  </a:cubicBezTo>
                  <a:cubicBezTo>
                    <a:pt x="454" y="105"/>
                    <a:pt x="348" y="0"/>
                    <a:pt x="224" y="0"/>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1"/>
            <p:cNvSpPr/>
            <p:nvPr/>
          </p:nvSpPr>
          <p:spPr>
            <a:xfrm>
              <a:off x="-2602864" y="-1653707"/>
              <a:ext cx="56852" cy="56850"/>
            </a:xfrm>
            <a:custGeom>
              <a:avLst/>
              <a:gdLst/>
              <a:ahLst/>
              <a:cxnLst/>
              <a:rect l="l" t="t" r="r" b="b"/>
              <a:pathLst>
                <a:path w="454" h="454" extrusionOk="0">
                  <a:moveTo>
                    <a:pt x="224" y="0"/>
                  </a:moveTo>
                  <a:cubicBezTo>
                    <a:pt x="99" y="0"/>
                    <a:pt x="1" y="100"/>
                    <a:pt x="1" y="224"/>
                  </a:cubicBezTo>
                  <a:cubicBezTo>
                    <a:pt x="1" y="354"/>
                    <a:pt x="99" y="454"/>
                    <a:pt x="224" y="454"/>
                  </a:cubicBezTo>
                  <a:cubicBezTo>
                    <a:pt x="348" y="454"/>
                    <a:pt x="454" y="354"/>
                    <a:pt x="454" y="224"/>
                  </a:cubicBezTo>
                  <a:cubicBezTo>
                    <a:pt x="454" y="100"/>
                    <a:pt x="348" y="0"/>
                    <a:pt x="224" y="0"/>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1"/>
            <p:cNvSpPr/>
            <p:nvPr/>
          </p:nvSpPr>
          <p:spPr>
            <a:xfrm>
              <a:off x="-2714063" y="-1751755"/>
              <a:ext cx="56101" cy="56850"/>
            </a:xfrm>
            <a:custGeom>
              <a:avLst/>
              <a:gdLst/>
              <a:ahLst/>
              <a:cxnLst/>
              <a:rect l="l" t="t" r="r" b="b"/>
              <a:pathLst>
                <a:path w="448" h="454" extrusionOk="0">
                  <a:moveTo>
                    <a:pt x="224" y="1"/>
                  </a:moveTo>
                  <a:cubicBezTo>
                    <a:pt x="100" y="1"/>
                    <a:pt x="0" y="107"/>
                    <a:pt x="0" y="230"/>
                  </a:cubicBezTo>
                  <a:cubicBezTo>
                    <a:pt x="0" y="354"/>
                    <a:pt x="100" y="454"/>
                    <a:pt x="224" y="454"/>
                  </a:cubicBezTo>
                  <a:cubicBezTo>
                    <a:pt x="347" y="454"/>
                    <a:pt x="447" y="354"/>
                    <a:pt x="447" y="230"/>
                  </a:cubicBezTo>
                  <a:cubicBezTo>
                    <a:pt x="447" y="107"/>
                    <a:pt x="347"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1"/>
            <p:cNvSpPr/>
            <p:nvPr/>
          </p:nvSpPr>
          <p:spPr>
            <a:xfrm>
              <a:off x="-2664224" y="-1827137"/>
              <a:ext cx="56852" cy="56099"/>
            </a:xfrm>
            <a:custGeom>
              <a:avLst/>
              <a:gdLst/>
              <a:ahLst/>
              <a:cxnLst/>
              <a:rect l="l" t="t" r="r" b="b"/>
              <a:pathLst>
                <a:path w="454" h="448" extrusionOk="0">
                  <a:moveTo>
                    <a:pt x="230" y="0"/>
                  </a:moveTo>
                  <a:cubicBezTo>
                    <a:pt x="104" y="0"/>
                    <a:pt x="0" y="99"/>
                    <a:pt x="0" y="224"/>
                  </a:cubicBezTo>
                  <a:cubicBezTo>
                    <a:pt x="0" y="348"/>
                    <a:pt x="104" y="448"/>
                    <a:pt x="230" y="448"/>
                  </a:cubicBezTo>
                  <a:cubicBezTo>
                    <a:pt x="353" y="448"/>
                    <a:pt x="453" y="348"/>
                    <a:pt x="453" y="224"/>
                  </a:cubicBezTo>
                  <a:cubicBezTo>
                    <a:pt x="453" y="99"/>
                    <a:pt x="353" y="0"/>
                    <a:pt x="230" y="0"/>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1"/>
            <p:cNvSpPr/>
            <p:nvPr/>
          </p:nvSpPr>
          <p:spPr>
            <a:xfrm>
              <a:off x="-2574813" y="-1888620"/>
              <a:ext cx="56852" cy="56975"/>
            </a:xfrm>
            <a:custGeom>
              <a:avLst/>
              <a:gdLst/>
              <a:ahLst/>
              <a:cxnLst/>
              <a:rect l="l" t="t" r="r" b="b"/>
              <a:pathLst>
                <a:path w="454" h="455" extrusionOk="0">
                  <a:moveTo>
                    <a:pt x="230" y="1"/>
                  </a:moveTo>
                  <a:cubicBezTo>
                    <a:pt x="106" y="1"/>
                    <a:pt x="0" y="99"/>
                    <a:pt x="0" y="224"/>
                  </a:cubicBezTo>
                  <a:cubicBezTo>
                    <a:pt x="0" y="348"/>
                    <a:pt x="106" y="454"/>
                    <a:pt x="230" y="454"/>
                  </a:cubicBezTo>
                  <a:cubicBezTo>
                    <a:pt x="354" y="454"/>
                    <a:pt x="453" y="348"/>
                    <a:pt x="453" y="224"/>
                  </a:cubicBezTo>
                  <a:cubicBezTo>
                    <a:pt x="453" y="99"/>
                    <a:pt x="354" y="1"/>
                    <a:pt x="230"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1"/>
            <p:cNvSpPr/>
            <p:nvPr/>
          </p:nvSpPr>
          <p:spPr>
            <a:xfrm>
              <a:off x="-2500930" y="-1888620"/>
              <a:ext cx="56101" cy="56975"/>
            </a:xfrm>
            <a:custGeom>
              <a:avLst/>
              <a:gdLst/>
              <a:ahLst/>
              <a:cxnLst/>
              <a:rect l="l" t="t" r="r" b="b"/>
              <a:pathLst>
                <a:path w="448" h="455" extrusionOk="0">
                  <a:moveTo>
                    <a:pt x="224" y="1"/>
                  </a:moveTo>
                  <a:cubicBezTo>
                    <a:pt x="99" y="1"/>
                    <a:pt x="1" y="99"/>
                    <a:pt x="1" y="224"/>
                  </a:cubicBezTo>
                  <a:cubicBezTo>
                    <a:pt x="1" y="348"/>
                    <a:pt x="99" y="454"/>
                    <a:pt x="224" y="454"/>
                  </a:cubicBezTo>
                  <a:cubicBezTo>
                    <a:pt x="348" y="454"/>
                    <a:pt x="448" y="348"/>
                    <a:pt x="448" y="224"/>
                  </a:cubicBezTo>
                  <a:cubicBezTo>
                    <a:pt x="448" y="99"/>
                    <a:pt x="348"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9" name="Google Shape;599;p41"/>
          <p:cNvSpPr/>
          <p:nvPr/>
        </p:nvSpPr>
        <p:spPr>
          <a:xfrm rot="-150513">
            <a:off x="3580397" y="25079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0" name="Google Shape;600;p41"/>
          <p:cNvSpPr/>
          <p:nvPr/>
        </p:nvSpPr>
        <p:spPr>
          <a:xfrm rot="-1552466">
            <a:off x="319766" y="1905614"/>
            <a:ext cx="1267431" cy="642815"/>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1" name="Google Shape;601;p41"/>
          <p:cNvSpPr/>
          <p:nvPr/>
        </p:nvSpPr>
        <p:spPr>
          <a:xfrm rot="423768">
            <a:off x="10013305" y="250780"/>
            <a:ext cx="539228" cy="66252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2" name="Google Shape;602;p41"/>
          <p:cNvSpPr/>
          <p:nvPr/>
        </p:nvSpPr>
        <p:spPr>
          <a:xfrm rot="1197144">
            <a:off x="10995382" y="2533548"/>
            <a:ext cx="884071" cy="448363"/>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03" name="Google Shape;603;p41"/>
          <p:cNvGrpSpPr/>
          <p:nvPr/>
        </p:nvGrpSpPr>
        <p:grpSpPr>
          <a:xfrm>
            <a:off x="5849179" y="5937626"/>
            <a:ext cx="984035" cy="612684"/>
            <a:chOff x="2083200" y="3519325"/>
            <a:chExt cx="280075" cy="174375"/>
          </a:xfrm>
        </p:grpSpPr>
        <p:sp>
          <p:nvSpPr>
            <p:cNvPr id="604" name="Google Shape;604;p41"/>
            <p:cNvSpPr/>
            <p:nvPr/>
          </p:nvSpPr>
          <p:spPr>
            <a:xfrm>
              <a:off x="2083200" y="3519325"/>
              <a:ext cx="280075" cy="174375"/>
            </a:xfrm>
            <a:custGeom>
              <a:avLst/>
              <a:gdLst/>
              <a:ahLst/>
              <a:cxnLst/>
              <a:rect l="l" t="t" r="r" b="b"/>
              <a:pathLst>
                <a:path w="11203" h="6975" extrusionOk="0">
                  <a:moveTo>
                    <a:pt x="4017" y="0"/>
                  </a:moveTo>
                  <a:cubicBezTo>
                    <a:pt x="3461" y="0"/>
                    <a:pt x="1693" y="934"/>
                    <a:pt x="163" y="3825"/>
                  </a:cubicBezTo>
                  <a:cubicBezTo>
                    <a:pt x="163" y="3825"/>
                    <a:pt x="1" y="5359"/>
                    <a:pt x="163" y="5620"/>
                  </a:cubicBezTo>
                  <a:cubicBezTo>
                    <a:pt x="324" y="5875"/>
                    <a:pt x="1425" y="6397"/>
                    <a:pt x="1841" y="6489"/>
                  </a:cubicBezTo>
                  <a:cubicBezTo>
                    <a:pt x="2263" y="6589"/>
                    <a:pt x="7102" y="6944"/>
                    <a:pt x="7655" y="6974"/>
                  </a:cubicBezTo>
                  <a:cubicBezTo>
                    <a:pt x="7667" y="6975"/>
                    <a:pt x="7679" y="6975"/>
                    <a:pt x="7692" y="6975"/>
                  </a:cubicBezTo>
                  <a:cubicBezTo>
                    <a:pt x="8306" y="6975"/>
                    <a:pt x="10759" y="6262"/>
                    <a:pt x="10979" y="6105"/>
                  </a:cubicBezTo>
                  <a:cubicBezTo>
                    <a:pt x="11202" y="5944"/>
                    <a:pt x="10624" y="3415"/>
                    <a:pt x="10363" y="2993"/>
                  </a:cubicBezTo>
                  <a:cubicBezTo>
                    <a:pt x="10109" y="2570"/>
                    <a:pt x="4556" y="66"/>
                    <a:pt x="4071" y="4"/>
                  </a:cubicBezTo>
                  <a:cubicBezTo>
                    <a:pt x="4054" y="2"/>
                    <a:pt x="4036" y="0"/>
                    <a:pt x="4017" y="0"/>
                  </a:cubicBezTo>
                  <a:close/>
                </a:path>
              </a:pathLst>
            </a:custGeom>
            <a:solidFill>
              <a:srgbClr val="CB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1"/>
            <p:cNvSpPr/>
            <p:nvPr/>
          </p:nvSpPr>
          <p:spPr>
            <a:xfrm>
              <a:off x="2083200" y="3614950"/>
              <a:ext cx="71025" cy="66325"/>
            </a:xfrm>
            <a:custGeom>
              <a:avLst/>
              <a:gdLst/>
              <a:ahLst/>
              <a:cxnLst/>
              <a:rect l="l" t="t" r="r" b="b"/>
              <a:pathLst>
                <a:path w="2841" h="2653" extrusionOk="0">
                  <a:moveTo>
                    <a:pt x="163" y="0"/>
                  </a:moveTo>
                  <a:cubicBezTo>
                    <a:pt x="163" y="0"/>
                    <a:pt x="1" y="1534"/>
                    <a:pt x="163" y="1795"/>
                  </a:cubicBezTo>
                  <a:cubicBezTo>
                    <a:pt x="318" y="2044"/>
                    <a:pt x="1331" y="2529"/>
                    <a:pt x="1784" y="2653"/>
                  </a:cubicBezTo>
                  <a:lnTo>
                    <a:pt x="2841" y="857"/>
                  </a:lnTo>
                  <a:lnTo>
                    <a:pt x="163" y="0"/>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1"/>
            <p:cNvSpPr/>
            <p:nvPr/>
          </p:nvSpPr>
          <p:spPr>
            <a:xfrm>
              <a:off x="2127775" y="3636375"/>
              <a:ext cx="148350" cy="57300"/>
            </a:xfrm>
            <a:custGeom>
              <a:avLst/>
              <a:gdLst/>
              <a:ahLst/>
              <a:cxnLst/>
              <a:rect l="l" t="t" r="r" b="b"/>
              <a:pathLst>
                <a:path w="5934" h="2292" extrusionOk="0">
                  <a:moveTo>
                    <a:pt x="1058" y="0"/>
                  </a:moveTo>
                  <a:lnTo>
                    <a:pt x="1" y="1796"/>
                  </a:lnTo>
                  <a:cubicBezTo>
                    <a:pt x="20" y="1801"/>
                    <a:pt x="38" y="1807"/>
                    <a:pt x="58" y="1807"/>
                  </a:cubicBezTo>
                  <a:cubicBezTo>
                    <a:pt x="480" y="1907"/>
                    <a:pt x="5319" y="2262"/>
                    <a:pt x="5872" y="2292"/>
                  </a:cubicBezTo>
                  <a:lnTo>
                    <a:pt x="5933" y="2292"/>
                  </a:lnTo>
                  <a:lnTo>
                    <a:pt x="5611" y="230"/>
                  </a:lnTo>
                  <a:lnTo>
                    <a:pt x="1058" y="0"/>
                  </a:lnTo>
                  <a:close/>
                </a:path>
              </a:pathLst>
            </a:custGeom>
            <a:solidFill>
              <a:srgbClr val="B8A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1"/>
            <p:cNvSpPr/>
            <p:nvPr/>
          </p:nvSpPr>
          <p:spPr>
            <a:xfrm>
              <a:off x="2268050" y="3594600"/>
              <a:ext cx="95225" cy="99075"/>
            </a:xfrm>
            <a:custGeom>
              <a:avLst/>
              <a:gdLst/>
              <a:ahLst/>
              <a:cxnLst/>
              <a:rect l="l" t="t" r="r" b="b"/>
              <a:pathLst>
                <a:path w="3809" h="3963" extrusionOk="0">
                  <a:moveTo>
                    <a:pt x="2982" y="0"/>
                  </a:moveTo>
                  <a:lnTo>
                    <a:pt x="0" y="1901"/>
                  </a:lnTo>
                  <a:lnTo>
                    <a:pt x="322" y="3963"/>
                  </a:lnTo>
                  <a:cubicBezTo>
                    <a:pt x="987" y="3945"/>
                    <a:pt x="3367" y="3249"/>
                    <a:pt x="3585" y="3094"/>
                  </a:cubicBezTo>
                  <a:cubicBezTo>
                    <a:pt x="3808" y="2933"/>
                    <a:pt x="3243" y="453"/>
                    <a:pt x="2982" y="0"/>
                  </a:cubicBez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1"/>
            <p:cNvSpPr/>
            <p:nvPr/>
          </p:nvSpPr>
          <p:spPr>
            <a:xfrm>
              <a:off x="2244425" y="3543625"/>
              <a:ext cx="98200" cy="74925"/>
            </a:xfrm>
            <a:custGeom>
              <a:avLst/>
              <a:gdLst/>
              <a:ahLst/>
              <a:cxnLst/>
              <a:rect l="l" t="t" r="r" b="b"/>
              <a:pathLst>
                <a:path w="3928" h="2997" extrusionOk="0">
                  <a:moveTo>
                    <a:pt x="0" y="1"/>
                  </a:moveTo>
                  <a:lnTo>
                    <a:pt x="2933" y="2021"/>
                  </a:lnTo>
                  <a:lnTo>
                    <a:pt x="2417" y="2996"/>
                  </a:lnTo>
                  <a:lnTo>
                    <a:pt x="3927" y="2039"/>
                  </a:lnTo>
                  <a:cubicBezTo>
                    <a:pt x="3921" y="2033"/>
                    <a:pt x="3921" y="2027"/>
                    <a:pt x="3914" y="2021"/>
                  </a:cubicBezTo>
                  <a:cubicBezTo>
                    <a:pt x="3765" y="1772"/>
                    <a:pt x="1722" y="778"/>
                    <a:pt x="0" y="1"/>
                  </a:cubicBez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708845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833" y="0"/>
            <a:ext cx="12191933" cy="6891815"/>
            <a:chOff x="-12625" y="0"/>
            <a:chExt cx="9143950" cy="5168861"/>
          </a:xfrm>
        </p:grpSpPr>
        <p:sp>
          <p:nvSpPr>
            <p:cNvPr id="10" name="Google Shape;10;p2"/>
            <p:cNvSpPr/>
            <p:nvPr/>
          </p:nvSpPr>
          <p:spPr>
            <a:xfrm>
              <a:off x="-12625" y="0"/>
              <a:ext cx="2355093" cy="2822691"/>
            </a:xfrm>
            <a:custGeom>
              <a:avLst/>
              <a:gdLst/>
              <a:ahLst/>
              <a:cxnLst/>
              <a:rect l="l" t="t" r="r" b="b"/>
              <a:pathLst>
                <a:path w="73522" h="88154" extrusionOk="0">
                  <a:moveTo>
                    <a:pt x="1" y="1"/>
                  </a:moveTo>
                  <a:lnTo>
                    <a:pt x="1" y="79594"/>
                  </a:lnTo>
                  <a:cubicBezTo>
                    <a:pt x="1394" y="80404"/>
                    <a:pt x="2846" y="81166"/>
                    <a:pt x="4335" y="81880"/>
                  </a:cubicBezTo>
                  <a:cubicBezTo>
                    <a:pt x="12407" y="85690"/>
                    <a:pt x="21182" y="87809"/>
                    <a:pt x="30100" y="88119"/>
                  </a:cubicBezTo>
                  <a:cubicBezTo>
                    <a:pt x="30790" y="88141"/>
                    <a:pt x="31489" y="88154"/>
                    <a:pt x="32192" y="88154"/>
                  </a:cubicBezTo>
                  <a:cubicBezTo>
                    <a:pt x="38514" y="88154"/>
                    <a:pt x="45238" y="87144"/>
                    <a:pt x="49995" y="83416"/>
                  </a:cubicBezTo>
                  <a:cubicBezTo>
                    <a:pt x="55377" y="79201"/>
                    <a:pt x="56841" y="72760"/>
                    <a:pt x="56865" y="66795"/>
                  </a:cubicBezTo>
                  <a:cubicBezTo>
                    <a:pt x="56924" y="58091"/>
                    <a:pt x="55067" y="49435"/>
                    <a:pt x="54698" y="40744"/>
                  </a:cubicBezTo>
                  <a:cubicBezTo>
                    <a:pt x="54353" y="32267"/>
                    <a:pt x="55650" y="23920"/>
                    <a:pt x="59853" y="16158"/>
                  </a:cubicBezTo>
                  <a:cubicBezTo>
                    <a:pt x="63128" y="10121"/>
                    <a:pt x="67854" y="4608"/>
                    <a:pt x="73522" y="1"/>
                  </a:cubicBezTo>
                  <a:close/>
                </a:path>
              </a:pathLst>
            </a:custGeom>
            <a:solidFill>
              <a:srgbClr val="E4B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223473" y="0"/>
              <a:ext cx="5604150" cy="5168861"/>
            </a:xfrm>
            <a:custGeom>
              <a:avLst/>
              <a:gdLst/>
              <a:ahLst/>
              <a:cxnLst/>
              <a:rect l="l" t="t" r="r" b="b"/>
              <a:pathLst>
                <a:path w="174952" h="161426" extrusionOk="0">
                  <a:moveTo>
                    <a:pt x="97763" y="1"/>
                  </a:moveTo>
                  <a:cubicBezTo>
                    <a:pt x="98549" y="2846"/>
                    <a:pt x="99037" y="5763"/>
                    <a:pt x="99228" y="8704"/>
                  </a:cubicBezTo>
                  <a:cubicBezTo>
                    <a:pt x="99739" y="17062"/>
                    <a:pt x="97704" y="25421"/>
                    <a:pt x="94155" y="33172"/>
                  </a:cubicBezTo>
                  <a:cubicBezTo>
                    <a:pt x="86321" y="50257"/>
                    <a:pt x="72272" y="64830"/>
                    <a:pt x="58163" y="78451"/>
                  </a:cubicBezTo>
                  <a:cubicBezTo>
                    <a:pt x="43721" y="92405"/>
                    <a:pt x="28302" y="105752"/>
                    <a:pt x="15205" y="120670"/>
                  </a:cubicBezTo>
                  <a:cubicBezTo>
                    <a:pt x="8252" y="128600"/>
                    <a:pt x="1382" y="137780"/>
                    <a:pt x="453" y="147888"/>
                  </a:cubicBezTo>
                  <a:cubicBezTo>
                    <a:pt x="1" y="152734"/>
                    <a:pt x="1156" y="157258"/>
                    <a:pt x="3382" y="161425"/>
                  </a:cubicBezTo>
                  <a:lnTo>
                    <a:pt x="28385" y="161425"/>
                  </a:lnTo>
                  <a:cubicBezTo>
                    <a:pt x="29433" y="154282"/>
                    <a:pt x="31576" y="147257"/>
                    <a:pt x="35231" y="140494"/>
                  </a:cubicBezTo>
                  <a:cubicBezTo>
                    <a:pt x="38827" y="133874"/>
                    <a:pt x="43673" y="127505"/>
                    <a:pt x="49650" y="122230"/>
                  </a:cubicBezTo>
                  <a:cubicBezTo>
                    <a:pt x="54948" y="117551"/>
                    <a:pt x="61890" y="113241"/>
                    <a:pt x="69831" y="113050"/>
                  </a:cubicBezTo>
                  <a:cubicBezTo>
                    <a:pt x="69992" y="113047"/>
                    <a:pt x="70152" y="113045"/>
                    <a:pt x="70313" y="113045"/>
                  </a:cubicBezTo>
                  <a:cubicBezTo>
                    <a:pt x="77634" y="113045"/>
                    <a:pt x="84758" y="117000"/>
                    <a:pt x="88393" y="122290"/>
                  </a:cubicBezTo>
                  <a:cubicBezTo>
                    <a:pt x="91941" y="127457"/>
                    <a:pt x="92417" y="133755"/>
                    <a:pt x="91929" y="139577"/>
                  </a:cubicBezTo>
                  <a:cubicBezTo>
                    <a:pt x="91310" y="146983"/>
                    <a:pt x="89202" y="154186"/>
                    <a:pt x="87369" y="161425"/>
                  </a:cubicBezTo>
                  <a:lnTo>
                    <a:pt x="104835" y="161425"/>
                  </a:lnTo>
                  <a:cubicBezTo>
                    <a:pt x="106109" y="160306"/>
                    <a:pt x="107300" y="159092"/>
                    <a:pt x="108419" y="157806"/>
                  </a:cubicBezTo>
                  <a:cubicBezTo>
                    <a:pt x="112979" y="152496"/>
                    <a:pt x="114932" y="146304"/>
                    <a:pt x="114789" y="139780"/>
                  </a:cubicBezTo>
                  <a:cubicBezTo>
                    <a:pt x="114634" y="132577"/>
                    <a:pt x="112551" y="125350"/>
                    <a:pt x="110765" y="118337"/>
                  </a:cubicBezTo>
                  <a:cubicBezTo>
                    <a:pt x="107050" y="103716"/>
                    <a:pt x="102287" y="88559"/>
                    <a:pt x="104776" y="73498"/>
                  </a:cubicBezTo>
                  <a:cubicBezTo>
                    <a:pt x="105693" y="67914"/>
                    <a:pt x="107610" y="62413"/>
                    <a:pt x="111050" y="57555"/>
                  </a:cubicBezTo>
                  <a:cubicBezTo>
                    <a:pt x="114456" y="52733"/>
                    <a:pt x="119254" y="48769"/>
                    <a:pt x="124743" y="45649"/>
                  </a:cubicBezTo>
                  <a:cubicBezTo>
                    <a:pt x="136899" y="38732"/>
                    <a:pt x="151675" y="35184"/>
                    <a:pt x="162712" y="26826"/>
                  </a:cubicBezTo>
                  <a:cubicBezTo>
                    <a:pt x="168212" y="22658"/>
                    <a:pt x="172213" y="17479"/>
                    <a:pt x="173844" y="11336"/>
                  </a:cubicBezTo>
                  <a:cubicBezTo>
                    <a:pt x="174832" y="7609"/>
                    <a:pt x="174951" y="3775"/>
                    <a:pt x="174404" y="1"/>
                  </a:cubicBezTo>
                  <a:close/>
                </a:path>
              </a:pathLst>
            </a:custGeom>
            <a:solidFill>
              <a:srgbClr val="E4B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7763666" y="0"/>
              <a:ext cx="1367660" cy="2489523"/>
            </a:xfrm>
            <a:custGeom>
              <a:avLst/>
              <a:gdLst/>
              <a:ahLst/>
              <a:cxnLst/>
              <a:rect l="l" t="t" r="r" b="b"/>
              <a:pathLst>
                <a:path w="42696" h="77749" extrusionOk="0">
                  <a:moveTo>
                    <a:pt x="26575" y="1"/>
                  </a:moveTo>
                  <a:cubicBezTo>
                    <a:pt x="26646" y="2180"/>
                    <a:pt x="26492" y="4370"/>
                    <a:pt x="26134" y="6525"/>
                  </a:cubicBezTo>
                  <a:cubicBezTo>
                    <a:pt x="23956" y="19360"/>
                    <a:pt x="12871" y="28742"/>
                    <a:pt x="5179" y="39363"/>
                  </a:cubicBezTo>
                  <a:cubicBezTo>
                    <a:pt x="3072" y="42280"/>
                    <a:pt x="822" y="45387"/>
                    <a:pt x="381" y="48864"/>
                  </a:cubicBezTo>
                  <a:cubicBezTo>
                    <a:pt x="0" y="51900"/>
                    <a:pt x="1084" y="54781"/>
                    <a:pt x="3012" y="57317"/>
                  </a:cubicBezTo>
                  <a:cubicBezTo>
                    <a:pt x="5227" y="60211"/>
                    <a:pt x="8382" y="62592"/>
                    <a:pt x="11621" y="64628"/>
                  </a:cubicBezTo>
                  <a:cubicBezTo>
                    <a:pt x="15324" y="66985"/>
                    <a:pt x="19169" y="69128"/>
                    <a:pt x="23134" y="71033"/>
                  </a:cubicBezTo>
                  <a:cubicBezTo>
                    <a:pt x="29373" y="73998"/>
                    <a:pt x="35945" y="76248"/>
                    <a:pt x="42696" y="77748"/>
                  </a:cubicBezTo>
                  <a:lnTo>
                    <a:pt x="42696" y="1"/>
                  </a:lnTo>
                  <a:close/>
                </a:path>
              </a:pathLst>
            </a:custGeom>
            <a:solidFill>
              <a:srgbClr val="E4B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 name="Google Shape;13;p2"/>
          <p:cNvSpPr/>
          <p:nvPr/>
        </p:nvSpPr>
        <p:spPr>
          <a:xfrm>
            <a:off x="9191031" y="4153962"/>
            <a:ext cx="2984160" cy="2737605"/>
          </a:xfrm>
          <a:custGeom>
            <a:avLst/>
            <a:gdLst/>
            <a:ahLst/>
            <a:cxnLst/>
            <a:rect l="l" t="t" r="r" b="b"/>
            <a:pathLst>
              <a:path w="70188" h="64389" extrusionOk="0">
                <a:moveTo>
                  <a:pt x="18568" y="0"/>
                </a:moveTo>
                <a:cubicBezTo>
                  <a:pt x="14432" y="0"/>
                  <a:pt x="10298" y="719"/>
                  <a:pt x="7037" y="2857"/>
                </a:cubicBezTo>
                <a:cubicBezTo>
                  <a:pt x="275" y="7286"/>
                  <a:pt x="1" y="15990"/>
                  <a:pt x="1013" y="22526"/>
                </a:cubicBezTo>
                <a:cubicBezTo>
                  <a:pt x="2358" y="31218"/>
                  <a:pt x="6120" y="39552"/>
                  <a:pt x="6490" y="48363"/>
                </a:cubicBezTo>
                <a:cubicBezTo>
                  <a:pt x="6680" y="52804"/>
                  <a:pt x="5882" y="57257"/>
                  <a:pt x="3834" y="61352"/>
                </a:cubicBezTo>
                <a:cubicBezTo>
                  <a:pt x="3311" y="62400"/>
                  <a:pt x="2727" y="63412"/>
                  <a:pt x="2084" y="64388"/>
                </a:cubicBezTo>
                <a:lnTo>
                  <a:pt x="70188" y="64388"/>
                </a:lnTo>
                <a:lnTo>
                  <a:pt x="70188" y="24252"/>
                </a:lnTo>
                <a:cubicBezTo>
                  <a:pt x="68390" y="22014"/>
                  <a:pt x="66414" y="19931"/>
                  <a:pt x="64283" y="18002"/>
                </a:cubicBezTo>
                <a:cubicBezTo>
                  <a:pt x="59294" y="13513"/>
                  <a:pt x="53424" y="10060"/>
                  <a:pt x="47007" y="7179"/>
                </a:cubicBezTo>
                <a:cubicBezTo>
                  <a:pt x="40256" y="4155"/>
                  <a:pt x="33005" y="1726"/>
                  <a:pt x="25480" y="571"/>
                </a:cubicBezTo>
                <a:cubicBezTo>
                  <a:pt x="23284" y="234"/>
                  <a:pt x="20926" y="0"/>
                  <a:pt x="18568" y="0"/>
                </a:cubicBezTo>
                <a:close/>
              </a:path>
            </a:pathLst>
          </a:custGeom>
          <a:solidFill>
            <a:srgbClr val="E4B9C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txBox="1">
            <a:spLocks noGrp="1"/>
          </p:cNvSpPr>
          <p:nvPr>
            <p:ph type="ctrTitle"/>
          </p:nvPr>
        </p:nvSpPr>
        <p:spPr>
          <a:xfrm>
            <a:off x="2573500" y="1519092"/>
            <a:ext cx="7045200" cy="29164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7333"/>
            </a:lvl1pPr>
            <a:lvl2pPr lvl="1" algn="ctr">
              <a:lnSpc>
                <a:spcPct val="80000"/>
              </a:lnSpc>
              <a:spcBef>
                <a:spcPts val="0"/>
              </a:spcBef>
              <a:spcAft>
                <a:spcPts val="0"/>
              </a:spcAft>
              <a:buSzPts val="6000"/>
              <a:buNone/>
              <a:defRPr sz="8000"/>
            </a:lvl2pPr>
            <a:lvl3pPr lvl="2" algn="ctr">
              <a:lnSpc>
                <a:spcPct val="80000"/>
              </a:lnSpc>
              <a:spcBef>
                <a:spcPts val="0"/>
              </a:spcBef>
              <a:spcAft>
                <a:spcPts val="0"/>
              </a:spcAft>
              <a:buSzPts val="6000"/>
              <a:buNone/>
              <a:defRPr sz="8000"/>
            </a:lvl3pPr>
            <a:lvl4pPr lvl="3" algn="ctr">
              <a:lnSpc>
                <a:spcPct val="80000"/>
              </a:lnSpc>
              <a:spcBef>
                <a:spcPts val="0"/>
              </a:spcBef>
              <a:spcAft>
                <a:spcPts val="0"/>
              </a:spcAft>
              <a:buSzPts val="6000"/>
              <a:buNone/>
              <a:defRPr sz="8000"/>
            </a:lvl4pPr>
            <a:lvl5pPr lvl="4" algn="ctr">
              <a:lnSpc>
                <a:spcPct val="80000"/>
              </a:lnSpc>
              <a:spcBef>
                <a:spcPts val="0"/>
              </a:spcBef>
              <a:spcAft>
                <a:spcPts val="0"/>
              </a:spcAft>
              <a:buSzPts val="6000"/>
              <a:buNone/>
              <a:defRPr sz="8000"/>
            </a:lvl5pPr>
            <a:lvl6pPr lvl="5" algn="ctr">
              <a:lnSpc>
                <a:spcPct val="80000"/>
              </a:lnSpc>
              <a:spcBef>
                <a:spcPts val="0"/>
              </a:spcBef>
              <a:spcAft>
                <a:spcPts val="0"/>
              </a:spcAft>
              <a:buSzPts val="6000"/>
              <a:buNone/>
              <a:defRPr sz="8000"/>
            </a:lvl6pPr>
            <a:lvl7pPr lvl="6" algn="ctr">
              <a:lnSpc>
                <a:spcPct val="80000"/>
              </a:lnSpc>
              <a:spcBef>
                <a:spcPts val="0"/>
              </a:spcBef>
              <a:spcAft>
                <a:spcPts val="0"/>
              </a:spcAft>
              <a:buSzPts val="6000"/>
              <a:buNone/>
              <a:defRPr sz="8000"/>
            </a:lvl7pPr>
            <a:lvl8pPr lvl="7" algn="ctr">
              <a:lnSpc>
                <a:spcPct val="80000"/>
              </a:lnSpc>
              <a:spcBef>
                <a:spcPts val="0"/>
              </a:spcBef>
              <a:spcAft>
                <a:spcPts val="0"/>
              </a:spcAft>
              <a:buSzPts val="6000"/>
              <a:buNone/>
              <a:defRPr sz="8000"/>
            </a:lvl8pPr>
            <a:lvl9pPr lvl="8" algn="ctr">
              <a:lnSpc>
                <a:spcPct val="80000"/>
              </a:lnSpc>
              <a:spcBef>
                <a:spcPts val="0"/>
              </a:spcBef>
              <a:spcAft>
                <a:spcPts val="0"/>
              </a:spcAft>
              <a:buSzPts val="6000"/>
              <a:buNone/>
              <a:defRPr sz="8000"/>
            </a:lvl9pPr>
          </a:lstStyle>
          <a:p>
            <a:endParaRPr/>
          </a:p>
        </p:txBody>
      </p:sp>
      <p:sp>
        <p:nvSpPr>
          <p:cNvPr id="15" name="Google Shape;15;p2"/>
          <p:cNvSpPr txBox="1">
            <a:spLocks noGrp="1"/>
          </p:cNvSpPr>
          <p:nvPr>
            <p:ph type="subTitle" idx="1"/>
          </p:nvPr>
        </p:nvSpPr>
        <p:spPr>
          <a:xfrm>
            <a:off x="2573200" y="4435508"/>
            <a:ext cx="7045600" cy="69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200"/>
              <a:buFont typeface="Chilanka"/>
              <a:buNone/>
              <a:defRPr sz="2933">
                <a:latin typeface="Chilanka"/>
                <a:ea typeface="Chilanka"/>
                <a:cs typeface="Chilanka"/>
                <a:sym typeface="Chilanka"/>
              </a:defRPr>
            </a:lvl1pPr>
            <a:lvl2pPr lvl="1" algn="ctr">
              <a:lnSpc>
                <a:spcPct val="100000"/>
              </a:lnSpc>
              <a:spcBef>
                <a:spcPts val="0"/>
              </a:spcBef>
              <a:spcAft>
                <a:spcPts val="0"/>
              </a:spcAft>
              <a:buSzPts val="2200"/>
              <a:buFont typeface="Chilanka"/>
              <a:buNone/>
              <a:defRPr sz="2933">
                <a:latin typeface="Chilanka"/>
                <a:ea typeface="Chilanka"/>
                <a:cs typeface="Chilanka"/>
                <a:sym typeface="Chilanka"/>
              </a:defRPr>
            </a:lvl2pPr>
            <a:lvl3pPr lvl="2" algn="ctr">
              <a:lnSpc>
                <a:spcPct val="100000"/>
              </a:lnSpc>
              <a:spcBef>
                <a:spcPts val="0"/>
              </a:spcBef>
              <a:spcAft>
                <a:spcPts val="0"/>
              </a:spcAft>
              <a:buSzPts val="2200"/>
              <a:buFont typeface="Chilanka"/>
              <a:buNone/>
              <a:defRPr sz="2933">
                <a:latin typeface="Chilanka"/>
                <a:ea typeface="Chilanka"/>
                <a:cs typeface="Chilanka"/>
                <a:sym typeface="Chilanka"/>
              </a:defRPr>
            </a:lvl3pPr>
            <a:lvl4pPr lvl="3" algn="ctr">
              <a:lnSpc>
                <a:spcPct val="100000"/>
              </a:lnSpc>
              <a:spcBef>
                <a:spcPts val="0"/>
              </a:spcBef>
              <a:spcAft>
                <a:spcPts val="0"/>
              </a:spcAft>
              <a:buSzPts val="2200"/>
              <a:buFont typeface="Chilanka"/>
              <a:buNone/>
              <a:defRPr sz="2933">
                <a:latin typeface="Chilanka"/>
                <a:ea typeface="Chilanka"/>
                <a:cs typeface="Chilanka"/>
                <a:sym typeface="Chilanka"/>
              </a:defRPr>
            </a:lvl4pPr>
            <a:lvl5pPr lvl="4" algn="ctr">
              <a:lnSpc>
                <a:spcPct val="100000"/>
              </a:lnSpc>
              <a:spcBef>
                <a:spcPts val="0"/>
              </a:spcBef>
              <a:spcAft>
                <a:spcPts val="0"/>
              </a:spcAft>
              <a:buSzPts val="2200"/>
              <a:buFont typeface="Chilanka"/>
              <a:buNone/>
              <a:defRPr sz="2933">
                <a:latin typeface="Chilanka"/>
                <a:ea typeface="Chilanka"/>
                <a:cs typeface="Chilanka"/>
                <a:sym typeface="Chilanka"/>
              </a:defRPr>
            </a:lvl5pPr>
            <a:lvl6pPr lvl="5" algn="ctr">
              <a:lnSpc>
                <a:spcPct val="100000"/>
              </a:lnSpc>
              <a:spcBef>
                <a:spcPts val="0"/>
              </a:spcBef>
              <a:spcAft>
                <a:spcPts val="0"/>
              </a:spcAft>
              <a:buSzPts val="2200"/>
              <a:buFont typeface="Chilanka"/>
              <a:buNone/>
              <a:defRPr sz="2933">
                <a:latin typeface="Chilanka"/>
                <a:ea typeface="Chilanka"/>
                <a:cs typeface="Chilanka"/>
                <a:sym typeface="Chilanka"/>
              </a:defRPr>
            </a:lvl6pPr>
            <a:lvl7pPr lvl="6" algn="ctr">
              <a:lnSpc>
                <a:spcPct val="100000"/>
              </a:lnSpc>
              <a:spcBef>
                <a:spcPts val="0"/>
              </a:spcBef>
              <a:spcAft>
                <a:spcPts val="0"/>
              </a:spcAft>
              <a:buSzPts val="2200"/>
              <a:buFont typeface="Chilanka"/>
              <a:buNone/>
              <a:defRPr sz="2933">
                <a:latin typeface="Chilanka"/>
                <a:ea typeface="Chilanka"/>
                <a:cs typeface="Chilanka"/>
                <a:sym typeface="Chilanka"/>
              </a:defRPr>
            </a:lvl7pPr>
            <a:lvl8pPr lvl="7" algn="ctr">
              <a:lnSpc>
                <a:spcPct val="100000"/>
              </a:lnSpc>
              <a:spcBef>
                <a:spcPts val="0"/>
              </a:spcBef>
              <a:spcAft>
                <a:spcPts val="0"/>
              </a:spcAft>
              <a:buSzPts val="2200"/>
              <a:buFont typeface="Chilanka"/>
              <a:buNone/>
              <a:defRPr sz="2933">
                <a:latin typeface="Chilanka"/>
                <a:ea typeface="Chilanka"/>
                <a:cs typeface="Chilanka"/>
                <a:sym typeface="Chilanka"/>
              </a:defRPr>
            </a:lvl8pPr>
            <a:lvl9pPr lvl="8" algn="ctr">
              <a:lnSpc>
                <a:spcPct val="100000"/>
              </a:lnSpc>
              <a:spcBef>
                <a:spcPts val="0"/>
              </a:spcBef>
              <a:spcAft>
                <a:spcPts val="0"/>
              </a:spcAft>
              <a:buSzPts val="2200"/>
              <a:buFont typeface="Chilanka"/>
              <a:buNone/>
              <a:defRPr sz="2933">
                <a:latin typeface="Chilanka"/>
                <a:ea typeface="Chilanka"/>
                <a:cs typeface="Chilanka"/>
                <a:sym typeface="Chilanka"/>
              </a:defRPr>
            </a:lvl9pPr>
          </a:lstStyle>
          <a:p>
            <a:endParaRPr/>
          </a:p>
        </p:txBody>
      </p:sp>
      <p:sp>
        <p:nvSpPr>
          <p:cNvPr id="16" name="Google Shape;16;p2"/>
          <p:cNvSpPr/>
          <p:nvPr/>
        </p:nvSpPr>
        <p:spPr>
          <a:xfrm>
            <a:off x="8130575" y="5825862"/>
            <a:ext cx="450133" cy="450133"/>
          </a:xfrm>
          <a:custGeom>
            <a:avLst/>
            <a:gdLst/>
            <a:ahLst/>
            <a:cxnLst/>
            <a:rect l="l" t="t" r="r" b="b"/>
            <a:pathLst>
              <a:path w="10550" h="10550" extrusionOk="0">
                <a:moveTo>
                  <a:pt x="5275" y="0"/>
                </a:moveTo>
                <a:cubicBezTo>
                  <a:pt x="2370" y="0"/>
                  <a:pt x="1" y="2358"/>
                  <a:pt x="1" y="5275"/>
                </a:cubicBezTo>
                <a:cubicBezTo>
                  <a:pt x="1" y="8180"/>
                  <a:pt x="2370" y="10549"/>
                  <a:pt x="5275" y="10549"/>
                </a:cubicBezTo>
                <a:cubicBezTo>
                  <a:pt x="8192" y="10549"/>
                  <a:pt x="10550" y="8180"/>
                  <a:pt x="10550" y="5275"/>
                </a:cubicBezTo>
                <a:cubicBezTo>
                  <a:pt x="10550" y="2358"/>
                  <a:pt x="8192" y="0"/>
                  <a:pt x="527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3584372" y="6293387"/>
            <a:ext cx="218496" cy="218453"/>
          </a:xfrm>
          <a:custGeom>
            <a:avLst/>
            <a:gdLst/>
            <a:ahLst/>
            <a:cxnLst/>
            <a:rect l="l" t="t" r="r" b="b"/>
            <a:pathLst>
              <a:path w="5121" h="5120" extrusionOk="0">
                <a:moveTo>
                  <a:pt x="2560" y="0"/>
                </a:moveTo>
                <a:cubicBezTo>
                  <a:pt x="1144" y="0"/>
                  <a:pt x="1" y="1155"/>
                  <a:pt x="1" y="2560"/>
                </a:cubicBezTo>
                <a:cubicBezTo>
                  <a:pt x="1" y="3977"/>
                  <a:pt x="1144" y="5120"/>
                  <a:pt x="2560" y="5120"/>
                </a:cubicBezTo>
                <a:cubicBezTo>
                  <a:pt x="3977" y="5120"/>
                  <a:pt x="5120" y="3977"/>
                  <a:pt x="5120" y="2560"/>
                </a:cubicBezTo>
                <a:cubicBezTo>
                  <a:pt x="5120" y="1155"/>
                  <a:pt x="3977" y="0"/>
                  <a:pt x="256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9295" y="6075320"/>
            <a:ext cx="307883" cy="308907"/>
          </a:xfrm>
          <a:custGeom>
            <a:avLst/>
            <a:gdLst/>
            <a:ahLst/>
            <a:cxnLst/>
            <a:rect l="l" t="t" r="r" b="b"/>
            <a:pathLst>
              <a:path w="7216" h="7240" extrusionOk="0">
                <a:moveTo>
                  <a:pt x="2108" y="1"/>
                </a:moveTo>
                <a:lnTo>
                  <a:pt x="2108" y="2561"/>
                </a:lnTo>
                <a:lnTo>
                  <a:pt x="1" y="4001"/>
                </a:lnTo>
                <a:lnTo>
                  <a:pt x="2430" y="4799"/>
                </a:lnTo>
                <a:lnTo>
                  <a:pt x="3156" y="7240"/>
                </a:lnTo>
                <a:lnTo>
                  <a:pt x="4656" y="5180"/>
                </a:lnTo>
                <a:lnTo>
                  <a:pt x="7216" y="5240"/>
                </a:lnTo>
                <a:lnTo>
                  <a:pt x="5716" y="3180"/>
                </a:lnTo>
                <a:lnTo>
                  <a:pt x="6561" y="763"/>
                </a:lnTo>
                <a:lnTo>
                  <a:pt x="4132" y="1561"/>
                </a:lnTo>
                <a:lnTo>
                  <a:pt x="2108"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85477" y="395669"/>
            <a:ext cx="176299" cy="176811"/>
          </a:xfrm>
          <a:custGeom>
            <a:avLst/>
            <a:gdLst/>
            <a:ahLst/>
            <a:cxnLst/>
            <a:rect l="l" t="t" r="r" b="b"/>
            <a:pathLst>
              <a:path w="4132" h="4144" extrusionOk="0">
                <a:moveTo>
                  <a:pt x="1203" y="1"/>
                </a:moveTo>
                <a:lnTo>
                  <a:pt x="1203" y="1465"/>
                </a:lnTo>
                <a:lnTo>
                  <a:pt x="0" y="2299"/>
                </a:lnTo>
                <a:lnTo>
                  <a:pt x="1393" y="2751"/>
                </a:lnTo>
                <a:lnTo>
                  <a:pt x="1810" y="4144"/>
                </a:lnTo>
                <a:lnTo>
                  <a:pt x="2667" y="2965"/>
                </a:lnTo>
                <a:lnTo>
                  <a:pt x="4132" y="3001"/>
                </a:lnTo>
                <a:lnTo>
                  <a:pt x="4132" y="3001"/>
                </a:lnTo>
                <a:lnTo>
                  <a:pt x="3274" y="1822"/>
                </a:lnTo>
                <a:lnTo>
                  <a:pt x="3763" y="441"/>
                </a:lnTo>
                <a:lnTo>
                  <a:pt x="2370" y="894"/>
                </a:lnTo>
                <a:lnTo>
                  <a:pt x="1203"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8693476" y="6174320"/>
            <a:ext cx="175787" cy="176853"/>
          </a:xfrm>
          <a:custGeom>
            <a:avLst/>
            <a:gdLst/>
            <a:ahLst/>
            <a:cxnLst/>
            <a:rect l="l" t="t" r="r" b="b"/>
            <a:pathLst>
              <a:path w="4120" h="4145" extrusionOk="0">
                <a:moveTo>
                  <a:pt x="1203" y="1"/>
                </a:moveTo>
                <a:lnTo>
                  <a:pt x="1203" y="1465"/>
                </a:lnTo>
                <a:lnTo>
                  <a:pt x="0" y="2287"/>
                </a:lnTo>
                <a:lnTo>
                  <a:pt x="1381" y="2739"/>
                </a:lnTo>
                <a:lnTo>
                  <a:pt x="1798" y="4144"/>
                </a:lnTo>
                <a:lnTo>
                  <a:pt x="2655" y="2966"/>
                </a:lnTo>
                <a:lnTo>
                  <a:pt x="4120" y="3001"/>
                </a:lnTo>
                <a:lnTo>
                  <a:pt x="3262" y="1823"/>
                </a:lnTo>
                <a:lnTo>
                  <a:pt x="3750" y="442"/>
                </a:lnTo>
                <a:lnTo>
                  <a:pt x="2357" y="894"/>
                </a:lnTo>
                <a:lnTo>
                  <a:pt x="1203"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68328" y="5575469"/>
            <a:ext cx="176341" cy="176811"/>
          </a:xfrm>
          <a:custGeom>
            <a:avLst/>
            <a:gdLst/>
            <a:ahLst/>
            <a:cxnLst/>
            <a:rect l="l" t="t" r="r" b="b"/>
            <a:pathLst>
              <a:path w="4133" h="4144" extrusionOk="0">
                <a:moveTo>
                  <a:pt x="1203" y="0"/>
                </a:moveTo>
                <a:lnTo>
                  <a:pt x="1203" y="1465"/>
                </a:lnTo>
                <a:lnTo>
                  <a:pt x="1" y="2286"/>
                </a:lnTo>
                <a:lnTo>
                  <a:pt x="1394" y="2739"/>
                </a:lnTo>
                <a:lnTo>
                  <a:pt x="1811" y="4144"/>
                </a:lnTo>
                <a:lnTo>
                  <a:pt x="2668" y="2965"/>
                </a:lnTo>
                <a:lnTo>
                  <a:pt x="4132" y="3001"/>
                </a:lnTo>
                <a:lnTo>
                  <a:pt x="3275" y="1822"/>
                </a:lnTo>
                <a:lnTo>
                  <a:pt x="3763" y="441"/>
                </a:lnTo>
                <a:lnTo>
                  <a:pt x="2370" y="893"/>
                </a:lnTo>
                <a:lnTo>
                  <a:pt x="1203" y="0"/>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1347324" y="2119187"/>
            <a:ext cx="418133" cy="419669"/>
          </a:xfrm>
          <a:custGeom>
            <a:avLst/>
            <a:gdLst/>
            <a:ahLst/>
            <a:cxnLst/>
            <a:rect l="l" t="t" r="r" b="b"/>
            <a:pathLst>
              <a:path w="9800" h="9836" extrusionOk="0">
                <a:moveTo>
                  <a:pt x="2858" y="1"/>
                </a:moveTo>
                <a:lnTo>
                  <a:pt x="2858" y="3465"/>
                </a:lnTo>
                <a:lnTo>
                  <a:pt x="0" y="5442"/>
                </a:lnTo>
                <a:lnTo>
                  <a:pt x="3298" y="6513"/>
                </a:lnTo>
                <a:lnTo>
                  <a:pt x="4287" y="9835"/>
                </a:lnTo>
                <a:lnTo>
                  <a:pt x="6335" y="7025"/>
                </a:lnTo>
                <a:lnTo>
                  <a:pt x="9799" y="7121"/>
                </a:lnTo>
                <a:lnTo>
                  <a:pt x="9799" y="7121"/>
                </a:lnTo>
                <a:lnTo>
                  <a:pt x="7763" y="4311"/>
                </a:lnTo>
                <a:lnTo>
                  <a:pt x="8918" y="1036"/>
                </a:lnTo>
                <a:lnTo>
                  <a:pt x="8918" y="1036"/>
                </a:lnTo>
                <a:lnTo>
                  <a:pt x="5620" y="2108"/>
                </a:lnTo>
                <a:lnTo>
                  <a:pt x="2858"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844679" y="-7453"/>
            <a:ext cx="286037" cy="286037"/>
          </a:xfrm>
          <a:custGeom>
            <a:avLst/>
            <a:gdLst/>
            <a:ahLst/>
            <a:cxnLst/>
            <a:rect l="l" t="t" r="r" b="b"/>
            <a:pathLst>
              <a:path w="6704" h="6704" extrusionOk="0">
                <a:moveTo>
                  <a:pt x="3346" y="1"/>
                </a:moveTo>
                <a:cubicBezTo>
                  <a:pt x="1500" y="1"/>
                  <a:pt x="0" y="1501"/>
                  <a:pt x="0" y="3346"/>
                </a:cubicBezTo>
                <a:cubicBezTo>
                  <a:pt x="0" y="5204"/>
                  <a:pt x="1500" y="6704"/>
                  <a:pt x="3346" y="6704"/>
                </a:cubicBezTo>
                <a:cubicBezTo>
                  <a:pt x="5203" y="6704"/>
                  <a:pt x="6703" y="5204"/>
                  <a:pt x="6703" y="3346"/>
                </a:cubicBezTo>
                <a:cubicBezTo>
                  <a:pt x="6703" y="1501"/>
                  <a:pt x="5203" y="1"/>
                  <a:pt x="3346"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1014475" y="6175168"/>
            <a:ext cx="109269" cy="109227"/>
          </a:xfrm>
          <a:custGeom>
            <a:avLst/>
            <a:gdLst/>
            <a:ahLst/>
            <a:cxnLst/>
            <a:rect l="l" t="t" r="r" b="b"/>
            <a:pathLst>
              <a:path w="2561" h="2560" extrusionOk="0">
                <a:moveTo>
                  <a:pt x="1287" y="0"/>
                </a:moveTo>
                <a:cubicBezTo>
                  <a:pt x="572" y="0"/>
                  <a:pt x="1" y="572"/>
                  <a:pt x="1" y="1274"/>
                </a:cubicBezTo>
                <a:cubicBezTo>
                  <a:pt x="1" y="1988"/>
                  <a:pt x="572" y="2560"/>
                  <a:pt x="1287" y="2560"/>
                </a:cubicBezTo>
                <a:cubicBezTo>
                  <a:pt x="1989" y="2560"/>
                  <a:pt x="2561" y="1988"/>
                  <a:pt x="2561" y="1274"/>
                </a:cubicBezTo>
                <a:cubicBezTo>
                  <a:pt x="2561" y="572"/>
                  <a:pt x="1989" y="0"/>
                  <a:pt x="128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90406" y="1970453"/>
            <a:ext cx="109269" cy="109269"/>
          </a:xfrm>
          <a:custGeom>
            <a:avLst/>
            <a:gdLst/>
            <a:ahLst/>
            <a:cxnLst/>
            <a:rect l="l" t="t" r="r" b="b"/>
            <a:pathLst>
              <a:path w="2561" h="2561" extrusionOk="0">
                <a:moveTo>
                  <a:pt x="1274" y="1"/>
                </a:moveTo>
                <a:cubicBezTo>
                  <a:pt x="572" y="1"/>
                  <a:pt x="0" y="572"/>
                  <a:pt x="0" y="1275"/>
                </a:cubicBezTo>
                <a:cubicBezTo>
                  <a:pt x="0" y="1989"/>
                  <a:pt x="572" y="2561"/>
                  <a:pt x="1274" y="2561"/>
                </a:cubicBezTo>
                <a:cubicBezTo>
                  <a:pt x="1977" y="2561"/>
                  <a:pt x="2560" y="1989"/>
                  <a:pt x="2560" y="1275"/>
                </a:cubicBezTo>
                <a:cubicBezTo>
                  <a:pt x="2560" y="572"/>
                  <a:pt x="1977" y="1"/>
                  <a:pt x="1274" y="1"/>
                </a:cubicBezTo>
                <a:close/>
              </a:path>
            </a:pathLst>
          </a:custGeom>
          <a:solidFill>
            <a:srgbClr val="7269C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 name="Google Shape;26;p2"/>
          <p:cNvGrpSpPr/>
          <p:nvPr/>
        </p:nvGrpSpPr>
        <p:grpSpPr>
          <a:xfrm rot="1274123">
            <a:off x="11305449" y="-31757"/>
            <a:ext cx="1332896" cy="1456296"/>
            <a:chOff x="-3828150" y="2463459"/>
            <a:chExt cx="999672" cy="1092223"/>
          </a:xfrm>
        </p:grpSpPr>
        <p:sp>
          <p:nvSpPr>
            <p:cNvPr id="27" name="Google Shape;27;p2"/>
            <p:cNvSpPr/>
            <p:nvPr/>
          </p:nvSpPr>
          <p:spPr>
            <a:xfrm>
              <a:off x="-3308742" y="2486209"/>
              <a:ext cx="126529" cy="119732"/>
            </a:xfrm>
            <a:custGeom>
              <a:avLst/>
              <a:gdLst/>
              <a:ahLst/>
              <a:cxnLst/>
              <a:rect l="l" t="t" r="r" b="b"/>
              <a:pathLst>
                <a:path w="3109" h="2942" extrusionOk="0">
                  <a:moveTo>
                    <a:pt x="2251" y="1"/>
                  </a:moveTo>
                  <a:cubicBezTo>
                    <a:pt x="2013" y="1168"/>
                    <a:pt x="1406" y="2072"/>
                    <a:pt x="120" y="2418"/>
                  </a:cubicBezTo>
                  <a:cubicBezTo>
                    <a:pt x="49" y="2727"/>
                    <a:pt x="1" y="2942"/>
                    <a:pt x="1" y="2942"/>
                  </a:cubicBezTo>
                  <a:lnTo>
                    <a:pt x="3109" y="2942"/>
                  </a:lnTo>
                  <a:cubicBezTo>
                    <a:pt x="3109" y="2942"/>
                    <a:pt x="2799" y="989"/>
                    <a:pt x="2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3303859" y="2463459"/>
              <a:ext cx="86767" cy="121156"/>
            </a:xfrm>
            <a:custGeom>
              <a:avLst/>
              <a:gdLst/>
              <a:ahLst/>
              <a:cxnLst/>
              <a:rect l="l" t="t" r="r" b="b"/>
              <a:pathLst>
                <a:path w="2132" h="2977" extrusionOk="0">
                  <a:moveTo>
                    <a:pt x="1500" y="0"/>
                  </a:moveTo>
                  <a:cubicBezTo>
                    <a:pt x="798" y="0"/>
                    <a:pt x="226" y="2000"/>
                    <a:pt x="0" y="2977"/>
                  </a:cubicBezTo>
                  <a:cubicBezTo>
                    <a:pt x="1286" y="2631"/>
                    <a:pt x="1893" y="1727"/>
                    <a:pt x="2131" y="572"/>
                  </a:cubicBezTo>
                  <a:cubicBezTo>
                    <a:pt x="1953" y="226"/>
                    <a:pt x="1738" y="0"/>
                    <a:pt x="1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 name="Google Shape;29;p2"/>
            <p:cNvGrpSpPr/>
            <p:nvPr/>
          </p:nvGrpSpPr>
          <p:grpSpPr>
            <a:xfrm>
              <a:off x="-3828150" y="2582172"/>
              <a:ext cx="999672" cy="973510"/>
              <a:chOff x="-3828150" y="2582172"/>
              <a:chExt cx="999672" cy="973510"/>
            </a:xfrm>
          </p:grpSpPr>
          <p:sp>
            <p:nvSpPr>
              <p:cNvPr id="30" name="Google Shape;30;p2"/>
              <p:cNvSpPr/>
              <p:nvPr/>
            </p:nvSpPr>
            <p:spPr>
              <a:xfrm>
                <a:off x="-3742403" y="3460653"/>
                <a:ext cx="100360" cy="36180"/>
              </a:xfrm>
              <a:custGeom>
                <a:avLst/>
                <a:gdLst/>
                <a:ahLst/>
                <a:cxnLst/>
                <a:rect l="l" t="t" r="r" b="b"/>
                <a:pathLst>
                  <a:path w="2466" h="889" extrusionOk="0">
                    <a:moveTo>
                      <a:pt x="2465" y="0"/>
                    </a:moveTo>
                    <a:cubicBezTo>
                      <a:pt x="1811" y="107"/>
                      <a:pt x="1157" y="157"/>
                      <a:pt x="502" y="157"/>
                    </a:cubicBezTo>
                    <a:cubicBezTo>
                      <a:pt x="430" y="157"/>
                      <a:pt x="359" y="156"/>
                      <a:pt x="287" y="155"/>
                    </a:cubicBezTo>
                    <a:cubicBezTo>
                      <a:pt x="215" y="405"/>
                      <a:pt x="120" y="643"/>
                      <a:pt x="1" y="869"/>
                    </a:cubicBezTo>
                    <a:cubicBezTo>
                      <a:pt x="150" y="882"/>
                      <a:pt x="299" y="888"/>
                      <a:pt x="448" y="888"/>
                    </a:cubicBezTo>
                    <a:cubicBezTo>
                      <a:pt x="1142" y="888"/>
                      <a:pt x="1828" y="751"/>
                      <a:pt x="2465" y="476"/>
                    </a:cubicBezTo>
                    <a:lnTo>
                      <a:pt x="2465" y="0"/>
                    </a:ln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3805848" y="3460164"/>
                <a:ext cx="75128" cy="35895"/>
              </a:xfrm>
              <a:custGeom>
                <a:avLst/>
                <a:gdLst/>
                <a:ahLst/>
                <a:cxnLst/>
                <a:rect l="l" t="t" r="r" b="b"/>
                <a:pathLst>
                  <a:path w="1846" h="882" extrusionOk="0">
                    <a:moveTo>
                      <a:pt x="0" y="0"/>
                    </a:moveTo>
                    <a:lnTo>
                      <a:pt x="0" y="488"/>
                    </a:lnTo>
                    <a:cubicBezTo>
                      <a:pt x="488" y="715"/>
                      <a:pt x="1024" y="846"/>
                      <a:pt x="1560" y="881"/>
                    </a:cubicBezTo>
                    <a:cubicBezTo>
                      <a:pt x="1679" y="655"/>
                      <a:pt x="1774" y="417"/>
                      <a:pt x="1846" y="167"/>
                    </a:cubicBezTo>
                    <a:cubicBezTo>
                      <a:pt x="1227" y="155"/>
                      <a:pt x="607" y="107"/>
                      <a:pt x="0" y="0"/>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730764" y="3337138"/>
                <a:ext cx="88721" cy="129906"/>
              </a:xfrm>
              <a:custGeom>
                <a:avLst/>
                <a:gdLst/>
                <a:ahLst/>
                <a:cxnLst/>
                <a:rect l="l" t="t" r="r" b="b"/>
                <a:pathLst>
                  <a:path w="2180" h="3192" extrusionOk="0">
                    <a:moveTo>
                      <a:pt x="1221" y="1"/>
                    </a:moveTo>
                    <a:cubicBezTo>
                      <a:pt x="971" y="1"/>
                      <a:pt x="705" y="63"/>
                      <a:pt x="370" y="202"/>
                    </a:cubicBezTo>
                    <a:cubicBezTo>
                      <a:pt x="286" y="1023"/>
                      <a:pt x="203" y="1845"/>
                      <a:pt x="108" y="2678"/>
                    </a:cubicBezTo>
                    <a:cubicBezTo>
                      <a:pt x="84" y="2845"/>
                      <a:pt x="48" y="3023"/>
                      <a:pt x="1" y="3190"/>
                    </a:cubicBezTo>
                    <a:cubicBezTo>
                      <a:pt x="73" y="3191"/>
                      <a:pt x="144" y="3192"/>
                      <a:pt x="216" y="3192"/>
                    </a:cubicBezTo>
                    <a:cubicBezTo>
                      <a:pt x="871" y="3192"/>
                      <a:pt x="1525" y="3142"/>
                      <a:pt x="2179" y="3035"/>
                    </a:cubicBezTo>
                    <a:lnTo>
                      <a:pt x="2179" y="261"/>
                    </a:lnTo>
                    <a:cubicBezTo>
                      <a:pt x="1817" y="96"/>
                      <a:pt x="1531" y="1"/>
                      <a:pt x="1221" y="1"/>
                    </a:cubicBezTo>
                    <a:close/>
                  </a:path>
                </a:pathLst>
              </a:custGeom>
              <a:solidFill>
                <a:srgbClr val="DF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3805848" y="3345318"/>
                <a:ext cx="90145" cy="121645"/>
              </a:xfrm>
              <a:custGeom>
                <a:avLst/>
                <a:gdLst/>
                <a:ahLst/>
                <a:cxnLst/>
                <a:rect l="l" t="t" r="r" b="b"/>
                <a:pathLst>
                  <a:path w="2215" h="2989" extrusionOk="0">
                    <a:moveTo>
                      <a:pt x="2215" y="1"/>
                    </a:moveTo>
                    <a:lnTo>
                      <a:pt x="2215" y="1"/>
                    </a:lnTo>
                    <a:cubicBezTo>
                      <a:pt x="2108" y="48"/>
                      <a:pt x="2000" y="96"/>
                      <a:pt x="1893" y="155"/>
                    </a:cubicBezTo>
                    <a:cubicBezTo>
                      <a:pt x="1596" y="289"/>
                      <a:pt x="1279" y="355"/>
                      <a:pt x="963" y="355"/>
                    </a:cubicBezTo>
                    <a:cubicBezTo>
                      <a:pt x="633" y="355"/>
                      <a:pt x="304" y="283"/>
                      <a:pt x="0" y="143"/>
                    </a:cubicBezTo>
                    <a:lnTo>
                      <a:pt x="0" y="2822"/>
                    </a:lnTo>
                    <a:cubicBezTo>
                      <a:pt x="607" y="2929"/>
                      <a:pt x="1227" y="2977"/>
                      <a:pt x="1846" y="2989"/>
                    </a:cubicBezTo>
                    <a:cubicBezTo>
                      <a:pt x="1893" y="2822"/>
                      <a:pt x="1929" y="2644"/>
                      <a:pt x="1953" y="2477"/>
                    </a:cubicBezTo>
                    <a:cubicBezTo>
                      <a:pt x="2048" y="1644"/>
                      <a:pt x="2131" y="822"/>
                      <a:pt x="2215" y="1"/>
                    </a:cubicBezTo>
                    <a:close/>
                  </a:path>
                </a:pathLst>
              </a:custGeom>
              <a:solidFill>
                <a:srgbClr val="E07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805848" y="2884508"/>
                <a:ext cx="113424" cy="444498"/>
              </a:xfrm>
              <a:custGeom>
                <a:avLst/>
                <a:gdLst/>
                <a:ahLst/>
                <a:cxnLst/>
                <a:rect l="l" t="t" r="r" b="b"/>
                <a:pathLst>
                  <a:path w="2787" h="10922" extrusionOk="0">
                    <a:moveTo>
                      <a:pt x="2631" y="1"/>
                    </a:moveTo>
                    <a:lnTo>
                      <a:pt x="2631" y="1"/>
                    </a:lnTo>
                    <a:cubicBezTo>
                      <a:pt x="2381" y="72"/>
                      <a:pt x="2131" y="167"/>
                      <a:pt x="1893" y="298"/>
                    </a:cubicBezTo>
                    <a:cubicBezTo>
                      <a:pt x="1593" y="434"/>
                      <a:pt x="1272" y="502"/>
                      <a:pt x="953" y="502"/>
                    </a:cubicBezTo>
                    <a:cubicBezTo>
                      <a:pt x="626" y="502"/>
                      <a:pt x="301" y="431"/>
                      <a:pt x="0" y="286"/>
                    </a:cubicBezTo>
                    <a:lnTo>
                      <a:pt x="0" y="10621"/>
                    </a:lnTo>
                    <a:cubicBezTo>
                      <a:pt x="280" y="10784"/>
                      <a:pt x="625" y="10922"/>
                      <a:pt x="984" y="10922"/>
                    </a:cubicBezTo>
                    <a:cubicBezTo>
                      <a:pt x="1175" y="10922"/>
                      <a:pt x="1370" y="10883"/>
                      <a:pt x="1560" y="10788"/>
                    </a:cubicBezTo>
                    <a:cubicBezTo>
                      <a:pt x="1798" y="10681"/>
                      <a:pt x="2036" y="10573"/>
                      <a:pt x="2286" y="10490"/>
                    </a:cubicBezTo>
                    <a:cubicBezTo>
                      <a:pt x="2608" y="7002"/>
                      <a:pt x="2786" y="3501"/>
                      <a:pt x="2631" y="1"/>
                    </a:cubicBezTo>
                    <a:close/>
                  </a:path>
                </a:pathLst>
              </a:custGeom>
              <a:solidFill>
                <a:srgbClr val="E07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712816" y="2882596"/>
                <a:ext cx="70773" cy="432248"/>
              </a:xfrm>
              <a:custGeom>
                <a:avLst/>
                <a:gdLst/>
                <a:ahLst/>
                <a:cxnLst/>
                <a:rect l="l" t="t" r="r" b="b"/>
                <a:pathLst>
                  <a:path w="1739" h="10621" extrusionOk="0">
                    <a:moveTo>
                      <a:pt x="777" y="1"/>
                    </a:moveTo>
                    <a:cubicBezTo>
                      <a:pt x="640" y="1"/>
                      <a:pt x="499" y="19"/>
                      <a:pt x="345" y="60"/>
                    </a:cubicBezTo>
                    <a:cubicBezTo>
                      <a:pt x="488" y="3548"/>
                      <a:pt x="322" y="7049"/>
                      <a:pt x="0" y="10549"/>
                    </a:cubicBezTo>
                    <a:cubicBezTo>
                      <a:pt x="251" y="10460"/>
                      <a:pt x="512" y="10417"/>
                      <a:pt x="771" y="10417"/>
                    </a:cubicBezTo>
                    <a:cubicBezTo>
                      <a:pt x="1102" y="10417"/>
                      <a:pt x="1431" y="10487"/>
                      <a:pt x="1738" y="10620"/>
                    </a:cubicBezTo>
                    <a:lnTo>
                      <a:pt x="1738" y="262"/>
                    </a:lnTo>
                    <a:cubicBezTo>
                      <a:pt x="1375" y="97"/>
                      <a:pt x="1087" y="1"/>
                      <a:pt x="777" y="1"/>
                    </a:cubicBezTo>
                    <a:close/>
                  </a:path>
                </a:pathLst>
              </a:custGeom>
              <a:solidFill>
                <a:srgbClr val="DF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709927" y="2738651"/>
                <a:ext cx="67883" cy="121197"/>
              </a:xfrm>
              <a:custGeom>
                <a:avLst/>
                <a:gdLst/>
                <a:ahLst/>
                <a:cxnLst/>
                <a:rect l="l" t="t" r="r" b="b"/>
                <a:pathLst>
                  <a:path w="1668" h="2978" extrusionOk="0">
                    <a:moveTo>
                      <a:pt x="1" y="1"/>
                    </a:moveTo>
                    <a:cubicBezTo>
                      <a:pt x="108" y="942"/>
                      <a:pt x="179" y="1882"/>
                      <a:pt x="239" y="2835"/>
                    </a:cubicBezTo>
                    <a:cubicBezTo>
                      <a:pt x="397" y="2799"/>
                      <a:pt x="559" y="2782"/>
                      <a:pt x="720" y="2782"/>
                    </a:cubicBezTo>
                    <a:cubicBezTo>
                      <a:pt x="1043" y="2782"/>
                      <a:pt x="1366" y="2850"/>
                      <a:pt x="1667" y="2977"/>
                    </a:cubicBezTo>
                    <a:lnTo>
                      <a:pt x="1667" y="1"/>
                    </a:lnTo>
                    <a:close/>
                  </a:path>
                </a:pathLst>
              </a:custGeom>
              <a:solidFill>
                <a:srgbClr val="DF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805848" y="2738651"/>
                <a:ext cx="106139" cy="135726"/>
              </a:xfrm>
              <a:custGeom>
                <a:avLst/>
                <a:gdLst/>
                <a:ahLst/>
                <a:cxnLst/>
                <a:rect l="l" t="t" r="r" b="b"/>
                <a:pathLst>
                  <a:path w="2608" h="3335" extrusionOk="0">
                    <a:moveTo>
                      <a:pt x="0" y="1"/>
                    </a:moveTo>
                    <a:lnTo>
                      <a:pt x="0" y="3025"/>
                    </a:lnTo>
                    <a:cubicBezTo>
                      <a:pt x="283" y="3190"/>
                      <a:pt x="634" y="3335"/>
                      <a:pt x="997" y="3335"/>
                    </a:cubicBezTo>
                    <a:cubicBezTo>
                      <a:pt x="1184" y="3335"/>
                      <a:pt x="1374" y="3297"/>
                      <a:pt x="1560" y="3204"/>
                    </a:cubicBezTo>
                    <a:cubicBezTo>
                      <a:pt x="1893" y="3037"/>
                      <a:pt x="2239" y="2906"/>
                      <a:pt x="2608" y="2823"/>
                    </a:cubicBezTo>
                    <a:cubicBezTo>
                      <a:pt x="2548" y="1882"/>
                      <a:pt x="2477" y="942"/>
                      <a:pt x="2370" y="1"/>
                    </a:cubicBezTo>
                    <a:close/>
                  </a:path>
                </a:pathLst>
              </a:custGeom>
              <a:solidFill>
                <a:srgbClr val="E07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3805848" y="3311418"/>
                <a:ext cx="93075" cy="48308"/>
              </a:xfrm>
              <a:custGeom>
                <a:avLst/>
                <a:gdLst/>
                <a:ahLst/>
                <a:cxnLst/>
                <a:rect l="l" t="t" r="r" b="b"/>
                <a:pathLst>
                  <a:path w="2287" h="1187" extrusionOk="0">
                    <a:moveTo>
                      <a:pt x="2286" y="0"/>
                    </a:moveTo>
                    <a:lnTo>
                      <a:pt x="2286" y="0"/>
                    </a:lnTo>
                    <a:cubicBezTo>
                      <a:pt x="2036" y="83"/>
                      <a:pt x="1798" y="179"/>
                      <a:pt x="1560" y="298"/>
                    </a:cubicBezTo>
                    <a:cubicBezTo>
                      <a:pt x="1370" y="393"/>
                      <a:pt x="1175" y="432"/>
                      <a:pt x="984" y="432"/>
                    </a:cubicBezTo>
                    <a:cubicBezTo>
                      <a:pt x="625" y="432"/>
                      <a:pt x="280" y="294"/>
                      <a:pt x="0" y="131"/>
                    </a:cubicBezTo>
                    <a:lnTo>
                      <a:pt x="0" y="976"/>
                    </a:lnTo>
                    <a:cubicBezTo>
                      <a:pt x="301" y="1115"/>
                      <a:pt x="626" y="1186"/>
                      <a:pt x="953" y="1186"/>
                    </a:cubicBezTo>
                    <a:cubicBezTo>
                      <a:pt x="1272" y="1186"/>
                      <a:pt x="1593" y="1118"/>
                      <a:pt x="1893" y="976"/>
                    </a:cubicBezTo>
                    <a:cubicBezTo>
                      <a:pt x="2000" y="929"/>
                      <a:pt x="2108" y="881"/>
                      <a:pt x="2215" y="834"/>
                    </a:cubicBezTo>
                    <a:cubicBezTo>
                      <a:pt x="2239" y="560"/>
                      <a:pt x="2262" y="274"/>
                      <a:pt x="2286" y="0"/>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715747" y="3306534"/>
                <a:ext cx="73703" cy="41267"/>
              </a:xfrm>
              <a:custGeom>
                <a:avLst/>
                <a:gdLst/>
                <a:ahLst/>
                <a:cxnLst/>
                <a:rect l="l" t="t" r="r" b="b"/>
                <a:pathLst>
                  <a:path w="1811" h="1014" extrusionOk="0">
                    <a:moveTo>
                      <a:pt x="843" y="0"/>
                    </a:moveTo>
                    <a:cubicBezTo>
                      <a:pt x="584" y="0"/>
                      <a:pt x="323" y="43"/>
                      <a:pt x="72" y="132"/>
                    </a:cubicBezTo>
                    <a:cubicBezTo>
                      <a:pt x="48" y="406"/>
                      <a:pt x="25" y="680"/>
                      <a:pt x="1" y="954"/>
                    </a:cubicBezTo>
                    <a:cubicBezTo>
                      <a:pt x="336" y="815"/>
                      <a:pt x="602" y="753"/>
                      <a:pt x="852" y="753"/>
                    </a:cubicBezTo>
                    <a:cubicBezTo>
                      <a:pt x="1162" y="753"/>
                      <a:pt x="1448" y="848"/>
                      <a:pt x="1810" y="1013"/>
                    </a:cubicBezTo>
                    <a:lnTo>
                      <a:pt x="1810" y="203"/>
                    </a:lnTo>
                    <a:cubicBezTo>
                      <a:pt x="1503" y="70"/>
                      <a:pt x="1174" y="0"/>
                      <a:pt x="843" y="0"/>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805848" y="2853497"/>
                <a:ext cx="107116" cy="51482"/>
              </a:xfrm>
              <a:custGeom>
                <a:avLst/>
                <a:gdLst/>
                <a:ahLst/>
                <a:cxnLst/>
                <a:rect l="l" t="t" r="r" b="b"/>
                <a:pathLst>
                  <a:path w="2632" h="1265" extrusionOk="0">
                    <a:moveTo>
                      <a:pt x="2596" y="1"/>
                    </a:moveTo>
                    <a:cubicBezTo>
                      <a:pt x="2239" y="84"/>
                      <a:pt x="1881" y="215"/>
                      <a:pt x="1560" y="382"/>
                    </a:cubicBezTo>
                    <a:cubicBezTo>
                      <a:pt x="1374" y="471"/>
                      <a:pt x="1184" y="507"/>
                      <a:pt x="997" y="507"/>
                    </a:cubicBezTo>
                    <a:cubicBezTo>
                      <a:pt x="634" y="507"/>
                      <a:pt x="283" y="368"/>
                      <a:pt x="0" y="203"/>
                    </a:cubicBezTo>
                    <a:lnTo>
                      <a:pt x="0" y="1048"/>
                    </a:lnTo>
                    <a:cubicBezTo>
                      <a:pt x="301" y="1193"/>
                      <a:pt x="626" y="1264"/>
                      <a:pt x="953" y="1264"/>
                    </a:cubicBezTo>
                    <a:cubicBezTo>
                      <a:pt x="1272" y="1264"/>
                      <a:pt x="1593" y="1196"/>
                      <a:pt x="1893" y="1060"/>
                    </a:cubicBezTo>
                    <a:cubicBezTo>
                      <a:pt x="2131" y="929"/>
                      <a:pt x="2381" y="834"/>
                      <a:pt x="2631" y="763"/>
                    </a:cubicBezTo>
                    <a:cubicBezTo>
                      <a:pt x="2620" y="513"/>
                      <a:pt x="2608" y="263"/>
                      <a:pt x="2596" y="1"/>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700241" y="2851829"/>
                <a:ext cx="58197" cy="41430"/>
              </a:xfrm>
              <a:custGeom>
                <a:avLst/>
                <a:gdLst/>
                <a:ahLst/>
                <a:cxnLst/>
                <a:rect l="l" t="t" r="r" b="b"/>
                <a:pathLst>
                  <a:path w="1430" h="1018" extrusionOk="0">
                    <a:moveTo>
                      <a:pt x="482" y="1"/>
                    </a:moveTo>
                    <a:cubicBezTo>
                      <a:pt x="321" y="1"/>
                      <a:pt x="159" y="18"/>
                      <a:pt x="1" y="54"/>
                    </a:cubicBezTo>
                    <a:cubicBezTo>
                      <a:pt x="13" y="304"/>
                      <a:pt x="25" y="566"/>
                      <a:pt x="36" y="816"/>
                    </a:cubicBezTo>
                    <a:cubicBezTo>
                      <a:pt x="194" y="775"/>
                      <a:pt x="336" y="757"/>
                      <a:pt x="473" y="757"/>
                    </a:cubicBezTo>
                    <a:cubicBezTo>
                      <a:pt x="783" y="757"/>
                      <a:pt x="1066" y="853"/>
                      <a:pt x="1429" y="1018"/>
                    </a:cubicBezTo>
                    <a:lnTo>
                      <a:pt x="1429" y="196"/>
                    </a:lnTo>
                    <a:cubicBezTo>
                      <a:pt x="1128" y="69"/>
                      <a:pt x="805" y="1"/>
                      <a:pt x="482" y="1"/>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787454" y="2604921"/>
                <a:ext cx="126529" cy="119244"/>
              </a:xfrm>
              <a:custGeom>
                <a:avLst/>
                <a:gdLst/>
                <a:ahLst/>
                <a:cxnLst/>
                <a:rect l="l" t="t" r="r" b="b"/>
                <a:pathLst>
                  <a:path w="3109" h="2930" extrusionOk="0">
                    <a:moveTo>
                      <a:pt x="2251" y="1"/>
                    </a:moveTo>
                    <a:cubicBezTo>
                      <a:pt x="2025" y="1156"/>
                      <a:pt x="1406" y="2061"/>
                      <a:pt x="120" y="2418"/>
                    </a:cubicBezTo>
                    <a:cubicBezTo>
                      <a:pt x="48" y="2727"/>
                      <a:pt x="1" y="2930"/>
                      <a:pt x="1" y="2930"/>
                    </a:cubicBezTo>
                    <a:lnTo>
                      <a:pt x="3108" y="2930"/>
                    </a:lnTo>
                    <a:cubicBezTo>
                      <a:pt x="3108" y="2930"/>
                      <a:pt x="2799" y="989"/>
                      <a:pt x="2251" y="1"/>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3782611" y="2582172"/>
                <a:ext cx="86767" cy="121156"/>
              </a:xfrm>
              <a:custGeom>
                <a:avLst/>
                <a:gdLst/>
                <a:ahLst/>
                <a:cxnLst/>
                <a:rect l="l" t="t" r="r" b="b"/>
                <a:pathLst>
                  <a:path w="2132" h="2977" extrusionOk="0">
                    <a:moveTo>
                      <a:pt x="1501" y="0"/>
                    </a:moveTo>
                    <a:cubicBezTo>
                      <a:pt x="798" y="0"/>
                      <a:pt x="239" y="2000"/>
                      <a:pt x="1" y="2977"/>
                    </a:cubicBezTo>
                    <a:cubicBezTo>
                      <a:pt x="1287" y="2620"/>
                      <a:pt x="1906" y="1715"/>
                      <a:pt x="2132" y="560"/>
                    </a:cubicBezTo>
                    <a:cubicBezTo>
                      <a:pt x="1953" y="226"/>
                      <a:pt x="1739" y="0"/>
                      <a:pt x="1501" y="0"/>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711392" y="2722209"/>
                <a:ext cx="78058" cy="31988"/>
              </a:xfrm>
              <a:custGeom>
                <a:avLst/>
                <a:gdLst/>
                <a:ahLst/>
                <a:cxnLst/>
                <a:rect l="l" t="t" r="r" b="b"/>
                <a:pathLst>
                  <a:path w="1918" h="786" extrusionOk="0">
                    <a:moveTo>
                      <a:pt x="1" y="0"/>
                    </a:moveTo>
                    <a:cubicBezTo>
                      <a:pt x="37" y="262"/>
                      <a:pt x="60" y="524"/>
                      <a:pt x="84" y="786"/>
                    </a:cubicBezTo>
                    <a:lnTo>
                      <a:pt x="1394" y="786"/>
                    </a:lnTo>
                    <a:cubicBezTo>
                      <a:pt x="1918" y="786"/>
                      <a:pt x="1918" y="0"/>
                      <a:pt x="1394" y="0"/>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810203" y="2722169"/>
                <a:ext cx="102273" cy="32029"/>
              </a:xfrm>
              <a:custGeom>
                <a:avLst/>
                <a:gdLst/>
                <a:ahLst/>
                <a:cxnLst/>
                <a:rect l="l" t="t" r="r" b="b"/>
                <a:pathLst>
                  <a:path w="2513" h="787" extrusionOk="0">
                    <a:moveTo>
                      <a:pt x="383" y="1"/>
                    </a:moveTo>
                    <a:cubicBezTo>
                      <a:pt x="167" y="1"/>
                      <a:pt x="0" y="175"/>
                      <a:pt x="12" y="394"/>
                    </a:cubicBezTo>
                    <a:cubicBezTo>
                      <a:pt x="12" y="608"/>
                      <a:pt x="179" y="787"/>
                      <a:pt x="405" y="787"/>
                    </a:cubicBezTo>
                    <a:lnTo>
                      <a:pt x="2512" y="787"/>
                    </a:lnTo>
                    <a:cubicBezTo>
                      <a:pt x="2488" y="525"/>
                      <a:pt x="2453" y="263"/>
                      <a:pt x="2429" y="1"/>
                    </a:cubicBezTo>
                    <a:lnTo>
                      <a:pt x="405" y="1"/>
                    </a:lnTo>
                    <a:cubicBezTo>
                      <a:pt x="398" y="1"/>
                      <a:pt x="391" y="1"/>
                      <a:pt x="383" y="1"/>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577175" y="3480024"/>
                <a:ext cx="100360" cy="34715"/>
              </a:xfrm>
              <a:custGeom>
                <a:avLst/>
                <a:gdLst/>
                <a:ahLst/>
                <a:cxnLst/>
                <a:rect l="l" t="t" r="r" b="b"/>
                <a:pathLst>
                  <a:path w="2466" h="853" extrusionOk="0">
                    <a:moveTo>
                      <a:pt x="2466" y="0"/>
                    </a:moveTo>
                    <a:cubicBezTo>
                      <a:pt x="1811" y="108"/>
                      <a:pt x="1157" y="157"/>
                      <a:pt x="502" y="157"/>
                    </a:cubicBezTo>
                    <a:cubicBezTo>
                      <a:pt x="430" y="157"/>
                      <a:pt x="359" y="156"/>
                      <a:pt x="287" y="155"/>
                    </a:cubicBezTo>
                    <a:cubicBezTo>
                      <a:pt x="215" y="393"/>
                      <a:pt x="120" y="620"/>
                      <a:pt x="1" y="834"/>
                    </a:cubicBezTo>
                    <a:cubicBezTo>
                      <a:pt x="149" y="847"/>
                      <a:pt x="297" y="853"/>
                      <a:pt x="445" y="853"/>
                    </a:cubicBezTo>
                    <a:cubicBezTo>
                      <a:pt x="1132" y="853"/>
                      <a:pt x="1819" y="717"/>
                      <a:pt x="2466" y="453"/>
                    </a:cubicBezTo>
                    <a:lnTo>
                      <a:pt x="2466" y="0"/>
                    </a:ln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641109" y="3479536"/>
                <a:ext cx="75616" cy="34430"/>
              </a:xfrm>
              <a:custGeom>
                <a:avLst/>
                <a:gdLst/>
                <a:ahLst/>
                <a:cxnLst/>
                <a:rect l="l" t="t" r="r" b="b"/>
                <a:pathLst>
                  <a:path w="1858" h="846" extrusionOk="0">
                    <a:moveTo>
                      <a:pt x="0" y="1"/>
                    </a:moveTo>
                    <a:lnTo>
                      <a:pt x="0" y="465"/>
                    </a:lnTo>
                    <a:cubicBezTo>
                      <a:pt x="500" y="679"/>
                      <a:pt x="1036" y="798"/>
                      <a:pt x="1572" y="846"/>
                    </a:cubicBezTo>
                    <a:cubicBezTo>
                      <a:pt x="1691" y="620"/>
                      <a:pt x="1786" y="393"/>
                      <a:pt x="1858" y="167"/>
                    </a:cubicBezTo>
                    <a:cubicBezTo>
                      <a:pt x="1239" y="155"/>
                      <a:pt x="619" y="96"/>
                      <a:pt x="0" y="1"/>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565536" y="3363387"/>
                <a:ext cx="88721" cy="123029"/>
              </a:xfrm>
              <a:custGeom>
                <a:avLst/>
                <a:gdLst/>
                <a:ahLst/>
                <a:cxnLst/>
                <a:rect l="l" t="t" r="r" b="b"/>
                <a:pathLst>
                  <a:path w="2180" h="3023" extrusionOk="0">
                    <a:moveTo>
                      <a:pt x="1224" y="1"/>
                    </a:moveTo>
                    <a:cubicBezTo>
                      <a:pt x="973" y="1"/>
                      <a:pt x="706" y="59"/>
                      <a:pt x="370" y="188"/>
                    </a:cubicBezTo>
                    <a:cubicBezTo>
                      <a:pt x="286" y="973"/>
                      <a:pt x="203" y="1747"/>
                      <a:pt x="108" y="2533"/>
                    </a:cubicBezTo>
                    <a:cubicBezTo>
                      <a:pt x="84" y="2700"/>
                      <a:pt x="48" y="2855"/>
                      <a:pt x="1" y="3021"/>
                    </a:cubicBezTo>
                    <a:cubicBezTo>
                      <a:pt x="73" y="3022"/>
                      <a:pt x="144" y="3023"/>
                      <a:pt x="216" y="3023"/>
                    </a:cubicBezTo>
                    <a:cubicBezTo>
                      <a:pt x="871" y="3023"/>
                      <a:pt x="1525" y="2974"/>
                      <a:pt x="2180" y="2866"/>
                    </a:cubicBezTo>
                    <a:lnTo>
                      <a:pt x="2180" y="247"/>
                    </a:lnTo>
                    <a:cubicBezTo>
                      <a:pt x="1818" y="89"/>
                      <a:pt x="1533" y="1"/>
                      <a:pt x="1224" y="1"/>
                    </a:cubicBezTo>
                    <a:close/>
                  </a:path>
                </a:pathLst>
              </a:custGeom>
              <a:solidFill>
                <a:srgbClr val="E593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641109" y="3370998"/>
                <a:ext cx="90633" cy="115377"/>
              </a:xfrm>
              <a:custGeom>
                <a:avLst/>
                <a:gdLst/>
                <a:ahLst/>
                <a:cxnLst/>
                <a:rect l="l" t="t" r="r" b="b"/>
                <a:pathLst>
                  <a:path w="2227" h="2835" extrusionOk="0">
                    <a:moveTo>
                      <a:pt x="2227" y="1"/>
                    </a:moveTo>
                    <a:lnTo>
                      <a:pt x="2227" y="1"/>
                    </a:lnTo>
                    <a:cubicBezTo>
                      <a:pt x="2120" y="48"/>
                      <a:pt x="2012" y="96"/>
                      <a:pt x="1905" y="143"/>
                    </a:cubicBezTo>
                    <a:cubicBezTo>
                      <a:pt x="1605" y="273"/>
                      <a:pt x="1284" y="338"/>
                      <a:pt x="964" y="338"/>
                    </a:cubicBezTo>
                    <a:cubicBezTo>
                      <a:pt x="636" y="338"/>
                      <a:pt x="307" y="270"/>
                      <a:pt x="0" y="132"/>
                    </a:cubicBezTo>
                    <a:lnTo>
                      <a:pt x="0" y="2679"/>
                    </a:lnTo>
                    <a:cubicBezTo>
                      <a:pt x="619" y="2775"/>
                      <a:pt x="1239" y="2822"/>
                      <a:pt x="1858" y="2834"/>
                    </a:cubicBezTo>
                    <a:cubicBezTo>
                      <a:pt x="1905" y="2668"/>
                      <a:pt x="1941" y="2513"/>
                      <a:pt x="1965" y="2346"/>
                    </a:cubicBezTo>
                    <a:cubicBezTo>
                      <a:pt x="2060" y="1560"/>
                      <a:pt x="2143" y="786"/>
                      <a:pt x="2227" y="1"/>
                    </a:cubicBezTo>
                    <a:close/>
                  </a:path>
                </a:pathLst>
              </a:custGeom>
              <a:solidFill>
                <a:srgbClr val="E79C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641109" y="2935868"/>
                <a:ext cx="113424" cy="419754"/>
              </a:xfrm>
              <a:custGeom>
                <a:avLst/>
                <a:gdLst/>
                <a:ahLst/>
                <a:cxnLst/>
                <a:rect l="l" t="t" r="r" b="b"/>
                <a:pathLst>
                  <a:path w="2787" h="10314" extrusionOk="0">
                    <a:moveTo>
                      <a:pt x="2643" y="1"/>
                    </a:moveTo>
                    <a:lnTo>
                      <a:pt x="2643" y="1"/>
                    </a:lnTo>
                    <a:cubicBezTo>
                      <a:pt x="2382" y="60"/>
                      <a:pt x="2143" y="156"/>
                      <a:pt x="1905" y="263"/>
                    </a:cubicBezTo>
                    <a:cubicBezTo>
                      <a:pt x="1602" y="394"/>
                      <a:pt x="1277" y="459"/>
                      <a:pt x="953" y="459"/>
                    </a:cubicBezTo>
                    <a:cubicBezTo>
                      <a:pt x="628" y="459"/>
                      <a:pt x="304" y="394"/>
                      <a:pt x="0" y="263"/>
                    </a:cubicBezTo>
                    <a:lnTo>
                      <a:pt x="0" y="10026"/>
                    </a:lnTo>
                    <a:cubicBezTo>
                      <a:pt x="290" y="10182"/>
                      <a:pt x="642" y="10313"/>
                      <a:pt x="1005" y="10313"/>
                    </a:cubicBezTo>
                    <a:cubicBezTo>
                      <a:pt x="1193" y="10313"/>
                      <a:pt x="1385" y="10278"/>
                      <a:pt x="1572" y="10192"/>
                    </a:cubicBezTo>
                    <a:cubicBezTo>
                      <a:pt x="1810" y="10085"/>
                      <a:pt x="2048" y="9990"/>
                      <a:pt x="2298" y="9919"/>
                    </a:cubicBezTo>
                    <a:cubicBezTo>
                      <a:pt x="2620" y="6609"/>
                      <a:pt x="2786" y="3299"/>
                      <a:pt x="2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3547589" y="2933304"/>
                <a:ext cx="70285" cy="409173"/>
              </a:xfrm>
              <a:custGeom>
                <a:avLst/>
                <a:gdLst/>
                <a:ahLst/>
                <a:cxnLst/>
                <a:rect l="l" t="t" r="r" b="b"/>
                <a:pathLst>
                  <a:path w="1727" h="10054" extrusionOk="0">
                    <a:moveTo>
                      <a:pt x="758" y="0"/>
                    </a:moveTo>
                    <a:cubicBezTo>
                      <a:pt x="628" y="0"/>
                      <a:pt x="493" y="17"/>
                      <a:pt x="345" y="52"/>
                    </a:cubicBezTo>
                    <a:cubicBezTo>
                      <a:pt x="488" y="3362"/>
                      <a:pt x="322" y="6672"/>
                      <a:pt x="0" y="9982"/>
                    </a:cubicBezTo>
                    <a:cubicBezTo>
                      <a:pt x="249" y="9897"/>
                      <a:pt x="509" y="9855"/>
                      <a:pt x="770" y="9855"/>
                    </a:cubicBezTo>
                    <a:cubicBezTo>
                      <a:pt x="1096" y="9855"/>
                      <a:pt x="1422" y="9921"/>
                      <a:pt x="1727" y="10053"/>
                    </a:cubicBezTo>
                    <a:lnTo>
                      <a:pt x="1727" y="254"/>
                    </a:lnTo>
                    <a:cubicBezTo>
                      <a:pt x="1357" y="95"/>
                      <a:pt x="1071" y="0"/>
                      <a:pt x="758" y="0"/>
                    </a:cubicBezTo>
                    <a:close/>
                  </a:path>
                </a:pathLst>
              </a:custGeom>
              <a:solidFill>
                <a:srgbClr val="E593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3544700" y="2797783"/>
                <a:ext cx="67883" cy="114889"/>
              </a:xfrm>
              <a:custGeom>
                <a:avLst/>
                <a:gdLst/>
                <a:ahLst/>
                <a:cxnLst/>
                <a:rect l="l" t="t" r="r" b="b"/>
                <a:pathLst>
                  <a:path w="1668" h="2823" extrusionOk="0">
                    <a:moveTo>
                      <a:pt x="1" y="0"/>
                    </a:moveTo>
                    <a:cubicBezTo>
                      <a:pt x="108" y="893"/>
                      <a:pt x="179" y="1774"/>
                      <a:pt x="239" y="2667"/>
                    </a:cubicBezTo>
                    <a:cubicBezTo>
                      <a:pt x="389" y="2637"/>
                      <a:pt x="541" y="2623"/>
                      <a:pt x="694" y="2623"/>
                    </a:cubicBezTo>
                    <a:cubicBezTo>
                      <a:pt x="1026" y="2623"/>
                      <a:pt x="1358" y="2692"/>
                      <a:pt x="1668" y="2822"/>
                    </a:cubicBezTo>
                    <a:lnTo>
                      <a:pt x="1668" y="0"/>
                    </a:lnTo>
                    <a:close/>
                  </a:path>
                </a:pathLst>
              </a:custGeom>
              <a:solidFill>
                <a:srgbClr val="E593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641109" y="2797783"/>
                <a:ext cx="106627" cy="127912"/>
              </a:xfrm>
              <a:custGeom>
                <a:avLst/>
                <a:gdLst/>
                <a:ahLst/>
                <a:cxnLst/>
                <a:rect l="l" t="t" r="r" b="b"/>
                <a:pathLst>
                  <a:path w="2620" h="3143" extrusionOk="0">
                    <a:moveTo>
                      <a:pt x="0" y="0"/>
                    </a:moveTo>
                    <a:lnTo>
                      <a:pt x="0" y="2858"/>
                    </a:lnTo>
                    <a:cubicBezTo>
                      <a:pt x="293" y="3008"/>
                      <a:pt x="649" y="3143"/>
                      <a:pt x="1015" y="3143"/>
                    </a:cubicBezTo>
                    <a:cubicBezTo>
                      <a:pt x="1200" y="3143"/>
                      <a:pt x="1388" y="3109"/>
                      <a:pt x="1572" y="3025"/>
                    </a:cubicBezTo>
                    <a:cubicBezTo>
                      <a:pt x="1905" y="2858"/>
                      <a:pt x="2251" y="2739"/>
                      <a:pt x="2620" y="2667"/>
                    </a:cubicBezTo>
                    <a:cubicBezTo>
                      <a:pt x="2560" y="1774"/>
                      <a:pt x="2489" y="882"/>
                      <a:pt x="2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641109" y="3339498"/>
                <a:ext cx="93564" cy="45296"/>
              </a:xfrm>
              <a:custGeom>
                <a:avLst/>
                <a:gdLst/>
                <a:ahLst/>
                <a:cxnLst/>
                <a:rect l="l" t="t" r="r" b="b"/>
                <a:pathLst>
                  <a:path w="2299" h="1113" extrusionOk="0">
                    <a:moveTo>
                      <a:pt x="2298" y="1"/>
                    </a:moveTo>
                    <a:lnTo>
                      <a:pt x="2298" y="1"/>
                    </a:lnTo>
                    <a:cubicBezTo>
                      <a:pt x="2048" y="72"/>
                      <a:pt x="1810" y="167"/>
                      <a:pt x="1572" y="274"/>
                    </a:cubicBezTo>
                    <a:cubicBezTo>
                      <a:pt x="1385" y="360"/>
                      <a:pt x="1193" y="395"/>
                      <a:pt x="1005" y="395"/>
                    </a:cubicBezTo>
                    <a:cubicBezTo>
                      <a:pt x="642" y="395"/>
                      <a:pt x="290" y="264"/>
                      <a:pt x="0" y="108"/>
                    </a:cubicBezTo>
                    <a:lnTo>
                      <a:pt x="0" y="906"/>
                    </a:lnTo>
                    <a:cubicBezTo>
                      <a:pt x="307" y="1044"/>
                      <a:pt x="636" y="1112"/>
                      <a:pt x="964" y="1112"/>
                    </a:cubicBezTo>
                    <a:cubicBezTo>
                      <a:pt x="1284" y="1112"/>
                      <a:pt x="1605" y="1047"/>
                      <a:pt x="1905" y="917"/>
                    </a:cubicBezTo>
                    <a:cubicBezTo>
                      <a:pt x="2012" y="870"/>
                      <a:pt x="2120" y="822"/>
                      <a:pt x="2227" y="786"/>
                    </a:cubicBezTo>
                    <a:cubicBezTo>
                      <a:pt x="2251" y="525"/>
                      <a:pt x="2274" y="263"/>
                      <a:pt x="2298" y="1"/>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550519" y="3334696"/>
                <a:ext cx="73703" cy="38785"/>
              </a:xfrm>
              <a:custGeom>
                <a:avLst/>
                <a:gdLst/>
                <a:ahLst/>
                <a:cxnLst/>
                <a:rect l="l" t="t" r="r" b="b"/>
                <a:pathLst>
                  <a:path w="1811" h="953" extrusionOk="0">
                    <a:moveTo>
                      <a:pt x="842" y="0"/>
                    </a:moveTo>
                    <a:cubicBezTo>
                      <a:pt x="583" y="0"/>
                      <a:pt x="324" y="40"/>
                      <a:pt x="72" y="119"/>
                    </a:cubicBezTo>
                    <a:cubicBezTo>
                      <a:pt x="48" y="381"/>
                      <a:pt x="25" y="643"/>
                      <a:pt x="1" y="904"/>
                    </a:cubicBezTo>
                    <a:cubicBezTo>
                      <a:pt x="342" y="769"/>
                      <a:pt x="611" y="708"/>
                      <a:pt x="865" y="708"/>
                    </a:cubicBezTo>
                    <a:cubicBezTo>
                      <a:pt x="1171" y="708"/>
                      <a:pt x="1453" y="796"/>
                      <a:pt x="1811" y="952"/>
                    </a:cubicBezTo>
                    <a:lnTo>
                      <a:pt x="1811" y="190"/>
                    </a:lnTo>
                    <a:cubicBezTo>
                      <a:pt x="1498" y="64"/>
                      <a:pt x="1170" y="0"/>
                      <a:pt x="842" y="0"/>
                    </a:cubicBez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3641109" y="2906322"/>
                <a:ext cx="107604" cy="48267"/>
              </a:xfrm>
              <a:custGeom>
                <a:avLst/>
                <a:gdLst/>
                <a:ahLst/>
                <a:cxnLst/>
                <a:rect l="l" t="t" r="r" b="b"/>
                <a:pathLst>
                  <a:path w="2644" h="1186" extrusionOk="0">
                    <a:moveTo>
                      <a:pt x="2608" y="0"/>
                    </a:moveTo>
                    <a:cubicBezTo>
                      <a:pt x="2251" y="72"/>
                      <a:pt x="1893" y="191"/>
                      <a:pt x="1560" y="346"/>
                    </a:cubicBezTo>
                    <a:cubicBezTo>
                      <a:pt x="1376" y="436"/>
                      <a:pt x="1186" y="472"/>
                      <a:pt x="998" y="472"/>
                    </a:cubicBezTo>
                    <a:cubicBezTo>
                      <a:pt x="640" y="472"/>
                      <a:pt x="289" y="339"/>
                      <a:pt x="0" y="191"/>
                    </a:cubicBezTo>
                    <a:lnTo>
                      <a:pt x="0" y="989"/>
                    </a:lnTo>
                    <a:cubicBezTo>
                      <a:pt x="304" y="1120"/>
                      <a:pt x="628" y="1185"/>
                      <a:pt x="953" y="1185"/>
                    </a:cubicBezTo>
                    <a:cubicBezTo>
                      <a:pt x="1277" y="1185"/>
                      <a:pt x="1602" y="1120"/>
                      <a:pt x="1905" y="989"/>
                    </a:cubicBezTo>
                    <a:cubicBezTo>
                      <a:pt x="2143" y="882"/>
                      <a:pt x="2382" y="786"/>
                      <a:pt x="2643" y="715"/>
                    </a:cubicBezTo>
                    <a:cubicBezTo>
                      <a:pt x="2632" y="477"/>
                      <a:pt x="2620" y="239"/>
                      <a:pt x="2608" y="0"/>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3535014" y="2904490"/>
                <a:ext cx="58197" cy="39192"/>
              </a:xfrm>
              <a:custGeom>
                <a:avLst/>
                <a:gdLst/>
                <a:ahLst/>
                <a:cxnLst/>
                <a:rect l="l" t="t" r="r" b="b"/>
                <a:pathLst>
                  <a:path w="1430" h="963" extrusionOk="0">
                    <a:moveTo>
                      <a:pt x="456" y="1"/>
                    </a:moveTo>
                    <a:cubicBezTo>
                      <a:pt x="303" y="1"/>
                      <a:pt x="151" y="15"/>
                      <a:pt x="1" y="45"/>
                    </a:cubicBezTo>
                    <a:cubicBezTo>
                      <a:pt x="13" y="284"/>
                      <a:pt x="25" y="534"/>
                      <a:pt x="36" y="772"/>
                    </a:cubicBezTo>
                    <a:cubicBezTo>
                      <a:pt x="195" y="731"/>
                      <a:pt x="339" y="712"/>
                      <a:pt x="477" y="712"/>
                    </a:cubicBezTo>
                    <a:cubicBezTo>
                      <a:pt x="786" y="712"/>
                      <a:pt x="1068" y="806"/>
                      <a:pt x="1430" y="962"/>
                    </a:cubicBezTo>
                    <a:lnTo>
                      <a:pt x="1430" y="200"/>
                    </a:lnTo>
                    <a:cubicBezTo>
                      <a:pt x="1120" y="70"/>
                      <a:pt x="788" y="1"/>
                      <a:pt x="456" y="1"/>
                    </a:cubicBez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3622226" y="2670850"/>
                <a:ext cx="126529" cy="112936"/>
              </a:xfrm>
              <a:custGeom>
                <a:avLst/>
                <a:gdLst/>
                <a:ahLst/>
                <a:cxnLst/>
                <a:rect l="l" t="t" r="r" b="b"/>
                <a:pathLst>
                  <a:path w="3109" h="2775" extrusionOk="0">
                    <a:moveTo>
                      <a:pt x="2251" y="0"/>
                    </a:moveTo>
                    <a:cubicBezTo>
                      <a:pt x="2013" y="1107"/>
                      <a:pt x="1406" y="1953"/>
                      <a:pt x="120" y="2286"/>
                    </a:cubicBezTo>
                    <a:cubicBezTo>
                      <a:pt x="48" y="2584"/>
                      <a:pt x="1" y="2774"/>
                      <a:pt x="1" y="2774"/>
                    </a:cubicBezTo>
                    <a:lnTo>
                      <a:pt x="3108" y="2774"/>
                    </a:lnTo>
                    <a:cubicBezTo>
                      <a:pt x="3108" y="2774"/>
                      <a:pt x="2799" y="941"/>
                      <a:pt x="2251" y="0"/>
                    </a:cubicBez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3617383" y="2649525"/>
                <a:ext cx="86767" cy="114401"/>
              </a:xfrm>
              <a:custGeom>
                <a:avLst/>
                <a:gdLst/>
                <a:ahLst/>
                <a:cxnLst/>
                <a:rect l="l" t="t" r="r" b="b"/>
                <a:pathLst>
                  <a:path w="2132" h="2811" extrusionOk="0">
                    <a:moveTo>
                      <a:pt x="1501" y="0"/>
                    </a:moveTo>
                    <a:cubicBezTo>
                      <a:pt x="798" y="0"/>
                      <a:pt x="239" y="1893"/>
                      <a:pt x="1" y="2810"/>
                    </a:cubicBezTo>
                    <a:cubicBezTo>
                      <a:pt x="1287" y="2477"/>
                      <a:pt x="1894" y="1619"/>
                      <a:pt x="2132" y="524"/>
                    </a:cubicBezTo>
                    <a:cubicBezTo>
                      <a:pt x="1953" y="214"/>
                      <a:pt x="1739" y="0"/>
                      <a:pt x="1501" y="0"/>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3546612" y="2781708"/>
                <a:ext cx="78912" cy="30727"/>
              </a:xfrm>
              <a:custGeom>
                <a:avLst/>
                <a:gdLst/>
                <a:ahLst/>
                <a:cxnLst/>
                <a:rect l="l" t="t" r="r" b="b"/>
                <a:pathLst>
                  <a:path w="1939" h="755" extrusionOk="0">
                    <a:moveTo>
                      <a:pt x="1449" y="1"/>
                    </a:moveTo>
                    <a:cubicBezTo>
                      <a:pt x="1435" y="1"/>
                      <a:pt x="1420" y="1"/>
                      <a:pt x="1405" y="3"/>
                    </a:cubicBezTo>
                    <a:lnTo>
                      <a:pt x="0" y="3"/>
                    </a:lnTo>
                    <a:cubicBezTo>
                      <a:pt x="36" y="253"/>
                      <a:pt x="60" y="503"/>
                      <a:pt x="95" y="753"/>
                    </a:cubicBezTo>
                    <a:lnTo>
                      <a:pt x="1405" y="753"/>
                    </a:lnTo>
                    <a:cubicBezTo>
                      <a:pt x="1420" y="754"/>
                      <a:pt x="1435" y="755"/>
                      <a:pt x="1449" y="755"/>
                    </a:cubicBezTo>
                    <a:cubicBezTo>
                      <a:pt x="1938" y="755"/>
                      <a:pt x="1938" y="1"/>
                      <a:pt x="1449" y="1"/>
                    </a:cubicBez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644528" y="2781790"/>
                <a:ext cx="101825" cy="30564"/>
              </a:xfrm>
              <a:custGeom>
                <a:avLst/>
                <a:gdLst/>
                <a:ahLst/>
                <a:cxnLst/>
                <a:rect l="l" t="t" r="r" b="b"/>
                <a:pathLst>
                  <a:path w="2502" h="751" extrusionOk="0">
                    <a:moveTo>
                      <a:pt x="394" y="1"/>
                    </a:moveTo>
                    <a:cubicBezTo>
                      <a:pt x="180" y="1"/>
                      <a:pt x="1" y="155"/>
                      <a:pt x="1" y="370"/>
                    </a:cubicBezTo>
                    <a:cubicBezTo>
                      <a:pt x="1" y="584"/>
                      <a:pt x="180" y="751"/>
                      <a:pt x="394" y="751"/>
                    </a:cubicBezTo>
                    <a:lnTo>
                      <a:pt x="2501" y="751"/>
                    </a:lnTo>
                    <a:cubicBezTo>
                      <a:pt x="2477" y="501"/>
                      <a:pt x="2442" y="251"/>
                      <a:pt x="2418" y="1"/>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417727" y="3480024"/>
                <a:ext cx="100319" cy="34715"/>
              </a:xfrm>
              <a:custGeom>
                <a:avLst/>
                <a:gdLst/>
                <a:ahLst/>
                <a:cxnLst/>
                <a:rect l="l" t="t" r="r" b="b"/>
                <a:pathLst>
                  <a:path w="2465" h="853" extrusionOk="0">
                    <a:moveTo>
                      <a:pt x="2465" y="0"/>
                    </a:moveTo>
                    <a:cubicBezTo>
                      <a:pt x="1810" y="108"/>
                      <a:pt x="1156" y="157"/>
                      <a:pt x="502" y="157"/>
                    </a:cubicBezTo>
                    <a:cubicBezTo>
                      <a:pt x="430" y="157"/>
                      <a:pt x="358" y="156"/>
                      <a:pt x="286" y="155"/>
                    </a:cubicBezTo>
                    <a:cubicBezTo>
                      <a:pt x="214" y="393"/>
                      <a:pt x="119" y="620"/>
                      <a:pt x="0" y="834"/>
                    </a:cubicBezTo>
                    <a:cubicBezTo>
                      <a:pt x="148" y="847"/>
                      <a:pt x="296" y="853"/>
                      <a:pt x="444" y="853"/>
                    </a:cubicBezTo>
                    <a:cubicBezTo>
                      <a:pt x="1132" y="853"/>
                      <a:pt x="1818" y="717"/>
                      <a:pt x="2465" y="453"/>
                    </a:cubicBezTo>
                    <a:lnTo>
                      <a:pt x="2465" y="0"/>
                    </a:ln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481213" y="3480024"/>
                <a:ext cx="75616" cy="33942"/>
              </a:xfrm>
              <a:custGeom>
                <a:avLst/>
                <a:gdLst/>
                <a:ahLst/>
                <a:cxnLst/>
                <a:rect l="l" t="t" r="r" b="b"/>
                <a:pathLst>
                  <a:path w="1858" h="834" extrusionOk="0">
                    <a:moveTo>
                      <a:pt x="0" y="0"/>
                    </a:moveTo>
                    <a:lnTo>
                      <a:pt x="0" y="453"/>
                    </a:lnTo>
                    <a:cubicBezTo>
                      <a:pt x="500" y="667"/>
                      <a:pt x="1024" y="786"/>
                      <a:pt x="1572" y="834"/>
                    </a:cubicBezTo>
                    <a:cubicBezTo>
                      <a:pt x="1691" y="608"/>
                      <a:pt x="1786" y="381"/>
                      <a:pt x="1858" y="155"/>
                    </a:cubicBezTo>
                    <a:cubicBezTo>
                      <a:pt x="1227" y="143"/>
                      <a:pt x="608" y="96"/>
                      <a:pt x="0" y="0"/>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406129" y="3363387"/>
                <a:ext cx="88721" cy="123029"/>
              </a:xfrm>
              <a:custGeom>
                <a:avLst/>
                <a:gdLst/>
                <a:ahLst/>
                <a:cxnLst/>
                <a:rect l="l" t="t" r="r" b="b"/>
                <a:pathLst>
                  <a:path w="2180" h="3023" extrusionOk="0">
                    <a:moveTo>
                      <a:pt x="1224" y="1"/>
                    </a:moveTo>
                    <a:cubicBezTo>
                      <a:pt x="973" y="1"/>
                      <a:pt x="706" y="59"/>
                      <a:pt x="370" y="188"/>
                    </a:cubicBezTo>
                    <a:cubicBezTo>
                      <a:pt x="287" y="973"/>
                      <a:pt x="203" y="1747"/>
                      <a:pt x="108" y="2533"/>
                    </a:cubicBezTo>
                    <a:cubicBezTo>
                      <a:pt x="84" y="2700"/>
                      <a:pt x="48" y="2855"/>
                      <a:pt x="1" y="3021"/>
                    </a:cubicBezTo>
                    <a:cubicBezTo>
                      <a:pt x="73" y="3022"/>
                      <a:pt x="145" y="3023"/>
                      <a:pt x="217" y="3023"/>
                    </a:cubicBezTo>
                    <a:cubicBezTo>
                      <a:pt x="871" y="3023"/>
                      <a:pt x="1525" y="2974"/>
                      <a:pt x="2180" y="2866"/>
                    </a:cubicBezTo>
                    <a:lnTo>
                      <a:pt x="2180" y="247"/>
                    </a:lnTo>
                    <a:cubicBezTo>
                      <a:pt x="1818" y="89"/>
                      <a:pt x="1533" y="1"/>
                      <a:pt x="1224" y="1"/>
                    </a:cubicBezTo>
                    <a:close/>
                  </a:path>
                </a:pathLst>
              </a:custGeom>
              <a:solidFill>
                <a:srgbClr val="C0C4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3481213" y="3370998"/>
                <a:ext cx="90145" cy="115377"/>
              </a:xfrm>
              <a:custGeom>
                <a:avLst/>
                <a:gdLst/>
                <a:ahLst/>
                <a:cxnLst/>
                <a:rect l="l" t="t" r="r" b="b"/>
                <a:pathLst>
                  <a:path w="2215" h="2835" extrusionOk="0">
                    <a:moveTo>
                      <a:pt x="2215" y="1"/>
                    </a:moveTo>
                    <a:cubicBezTo>
                      <a:pt x="2120" y="48"/>
                      <a:pt x="2013" y="96"/>
                      <a:pt x="1893" y="143"/>
                    </a:cubicBezTo>
                    <a:cubicBezTo>
                      <a:pt x="1593" y="273"/>
                      <a:pt x="1276" y="338"/>
                      <a:pt x="958" y="338"/>
                    </a:cubicBezTo>
                    <a:cubicBezTo>
                      <a:pt x="633" y="338"/>
                      <a:pt x="307" y="270"/>
                      <a:pt x="0" y="132"/>
                    </a:cubicBezTo>
                    <a:lnTo>
                      <a:pt x="0" y="2679"/>
                    </a:lnTo>
                    <a:cubicBezTo>
                      <a:pt x="608" y="2775"/>
                      <a:pt x="1227" y="2822"/>
                      <a:pt x="1858" y="2834"/>
                    </a:cubicBezTo>
                    <a:cubicBezTo>
                      <a:pt x="1905" y="2668"/>
                      <a:pt x="1941" y="2513"/>
                      <a:pt x="1965" y="2346"/>
                    </a:cubicBezTo>
                    <a:cubicBezTo>
                      <a:pt x="2048" y="1560"/>
                      <a:pt x="2132" y="786"/>
                      <a:pt x="2215" y="1"/>
                    </a:cubicBezTo>
                    <a:close/>
                  </a:path>
                </a:pathLst>
              </a:custGeom>
              <a:solidFill>
                <a:srgbClr val="C8D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481213" y="2935868"/>
                <a:ext cx="113424" cy="419754"/>
              </a:xfrm>
              <a:custGeom>
                <a:avLst/>
                <a:gdLst/>
                <a:ahLst/>
                <a:cxnLst/>
                <a:rect l="l" t="t" r="r" b="b"/>
                <a:pathLst>
                  <a:path w="2787" h="10314" extrusionOk="0">
                    <a:moveTo>
                      <a:pt x="2644" y="1"/>
                    </a:moveTo>
                    <a:lnTo>
                      <a:pt x="2644" y="1"/>
                    </a:lnTo>
                    <a:cubicBezTo>
                      <a:pt x="2382" y="60"/>
                      <a:pt x="2132" y="156"/>
                      <a:pt x="1893" y="263"/>
                    </a:cubicBezTo>
                    <a:cubicBezTo>
                      <a:pt x="1590" y="394"/>
                      <a:pt x="1268" y="459"/>
                      <a:pt x="947" y="459"/>
                    </a:cubicBezTo>
                    <a:cubicBezTo>
                      <a:pt x="625" y="459"/>
                      <a:pt x="304" y="394"/>
                      <a:pt x="0" y="263"/>
                    </a:cubicBezTo>
                    <a:lnTo>
                      <a:pt x="0" y="10026"/>
                    </a:lnTo>
                    <a:cubicBezTo>
                      <a:pt x="282" y="10182"/>
                      <a:pt x="631" y="10313"/>
                      <a:pt x="997" y="10313"/>
                    </a:cubicBezTo>
                    <a:cubicBezTo>
                      <a:pt x="1186" y="10313"/>
                      <a:pt x="1381" y="10278"/>
                      <a:pt x="1572" y="10192"/>
                    </a:cubicBezTo>
                    <a:cubicBezTo>
                      <a:pt x="1798" y="10085"/>
                      <a:pt x="2048" y="9990"/>
                      <a:pt x="2298" y="9919"/>
                    </a:cubicBezTo>
                    <a:cubicBezTo>
                      <a:pt x="2608" y="6609"/>
                      <a:pt x="2786" y="3299"/>
                      <a:pt x="2644" y="1"/>
                    </a:cubicBezTo>
                    <a:close/>
                  </a:path>
                </a:pathLst>
              </a:custGeom>
              <a:solidFill>
                <a:srgbClr val="C8D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388182" y="2933304"/>
                <a:ext cx="70773" cy="409173"/>
              </a:xfrm>
              <a:custGeom>
                <a:avLst/>
                <a:gdLst/>
                <a:ahLst/>
                <a:cxnLst/>
                <a:rect l="l" t="t" r="r" b="b"/>
                <a:pathLst>
                  <a:path w="1739" h="10054" extrusionOk="0">
                    <a:moveTo>
                      <a:pt x="761" y="0"/>
                    </a:moveTo>
                    <a:cubicBezTo>
                      <a:pt x="629" y="0"/>
                      <a:pt x="493" y="17"/>
                      <a:pt x="346" y="52"/>
                    </a:cubicBezTo>
                    <a:cubicBezTo>
                      <a:pt x="500" y="3362"/>
                      <a:pt x="322" y="6672"/>
                      <a:pt x="0" y="9982"/>
                    </a:cubicBezTo>
                    <a:cubicBezTo>
                      <a:pt x="250" y="9899"/>
                      <a:pt x="506" y="9859"/>
                      <a:pt x="761" y="9859"/>
                    </a:cubicBezTo>
                    <a:cubicBezTo>
                      <a:pt x="1092" y="9859"/>
                      <a:pt x="1423" y="9925"/>
                      <a:pt x="1739" y="10053"/>
                    </a:cubicBezTo>
                    <a:lnTo>
                      <a:pt x="1739" y="254"/>
                    </a:lnTo>
                    <a:cubicBezTo>
                      <a:pt x="1369" y="95"/>
                      <a:pt x="1077" y="0"/>
                      <a:pt x="761" y="0"/>
                    </a:cubicBezTo>
                    <a:close/>
                  </a:path>
                </a:pathLst>
              </a:custGeom>
              <a:solidFill>
                <a:srgbClr val="C0C4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384804" y="2797783"/>
                <a:ext cx="67395" cy="114889"/>
              </a:xfrm>
              <a:custGeom>
                <a:avLst/>
                <a:gdLst/>
                <a:ahLst/>
                <a:cxnLst/>
                <a:rect l="l" t="t" r="r" b="b"/>
                <a:pathLst>
                  <a:path w="1656" h="2823" extrusionOk="0">
                    <a:moveTo>
                      <a:pt x="1" y="0"/>
                    </a:moveTo>
                    <a:cubicBezTo>
                      <a:pt x="96" y="893"/>
                      <a:pt x="167" y="1774"/>
                      <a:pt x="227" y="2667"/>
                    </a:cubicBezTo>
                    <a:cubicBezTo>
                      <a:pt x="377" y="2637"/>
                      <a:pt x="530" y="2623"/>
                      <a:pt x="682" y="2623"/>
                    </a:cubicBezTo>
                    <a:cubicBezTo>
                      <a:pt x="1014" y="2623"/>
                      <a:pt x="1346" y="2692"/>
                      <a:pt x="1656" y="2822"/>
                    </a:cubicBezTo>
                    <a:lnTo>
                      <a:pt x="1656" y="0"/>
                    </a:lnTo>
                    <a:close/>
                  </a:path>
                </a:pathLst>
              </a:custGeom>
              <a:solidFill>
                <a:srgbClr val="C0C4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481213" y="2797783"/>
                <a:ext cx="106139" cy="127912"/>
              </a:xfrm>
              <a:custGeom>
                <a:avLst/>
                <a:gdLst/>
                <a:ahLst/>
                <a:cxnLst/>
                <a:rect l="l" t="t" r="r" b="b"/>
                <a:pathLst>
                  <a:path w="2608" h="3143" extrusionOk="0">
                    <a:moveTo>
                      <a:pt x="0" y="0"/>
                    </a:moveTo>
                    <a:lnTo>
                      <a:pt x="0" y="2858"/>
                    </a:lnTo>
                    <a:cubicBezTo>
                      <a:pt x="285" y="3008"/>
                      <a:pt x="638" y="3143"/>
                      <a:pt x="1007" y="3143"/>
                    </a:cubicBezTo>
                    <a:cubicBezTo>
                      <a:pt x="1194" y="3143"/>
                      <a:pt x="1384" y="3109"/>
                      <a:pt x="1572" y="3025"/>
                    </a:cubicBezTo>
                    <a:cubicBezTo>
                      <a:pt x="1893" y="2858"/>
                      <a:pt x="2251" y="2739"/>
                      <a:pt x="2608" y="2667"/>
                    </a:cubicBezTo>
                    <a:cubicBezTo>
                      <a:pt x="2560" y="1774"/>
                      <a:pt x="2477" y="882"/>
                      <a:pt x="2382" y="0"/>
                    </a:cubicBezTo>
                    <a:close/>
                  </a:path>
                </a:pathLst>
              </a:custGeom>
              <a:solidFill>
                <a:srgbClr val="C8D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481213" y="3339498"/>
                <a:ext cx="93564" cy="45296"/>
              </a:xfrm>
              <a:custGeom>
                <a:avLst/>
                <a:gdLst/>
                <a:ahLst/>
                <a:cxnLst/>
                <a:rect l="l" t="t" r="r" b="b"/>
                <a:pathLst>
                  <a:path w="2299" h="1113" extrusionOk="0">
                    <a:moveTo>
                      <a:pt x="2298" y="1"/>
                    </a:moveTo>
                    <a:lnTo>
                      <a:pt x="2298" y="1"/>
                    </a:lnTo>
                    <a:cubicBezTo>
                      <a:pt x="2048" y="72"/>
                      <a:pt x="1798" y="167"/>
                      <a:pt x="1572" y="274"/>
                    </a:cubicBezTo>
                    <a:cubicBezTo>
                      <a:pt x="1381" y="360"/>
                      <a:pt x="1186" y="395"/>
                      <a:pt x="997" y="395"/>
                    </a:cubicBezTo>
                    <a:cubicBezTo>
                      <a:pt x="631" y="395"/>
                      <a:pt x="282" y="264"/>
                      <a:pt x="0" y="108"/>
                    </a:cubicBezTo>
                    <a:lnTo>
                      <a:pt x="0" y="906"/>
                    </a:lnTo>
                    <a:cubicBezTo>
                      <a:pt x="307" y="1044"/>
                      <a:pt x="633" y="1112"/>
                      <a:pt x="958" y="1112"/>
                    </a:cubicBezTo>
                    <a:cubicBezTo>
                      <a:pt x="1276" y="1112"/>
                      <a:pt x="1593" y="1047"/>
                      <a:pt x="1893" y="917"/>
                    </a:cubicBezTo>
                    <a:cubicBezTo>
                      <a:pt x="2013" y="870"/>
                      <a:pt x="2120" y="822"/>
                      <a:pt x="2215" y="786"/>
                    </a:cubicBezTo>
                    <a:cubicBezTo>
                      <a:pt x="2239" y="525"/>
                      <a:pt x="2274" y="263"/>
                      <a:pt x="2298" y="1"/>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3391112" y="3334696"/>
                <a:ext cx="73703" cy="38785"/>
              </a:xfrm>
              <a:custGeom>
                <a:avLst/>
                <a:gdLst/>
                <a:ahLst/>
                <a:cxnLst/>
                <a:rect l="l" t="t" r="r" b="b"/>
                <a:pathLst>
                  <a:path w="1811" h="953" extrusionOk="0">
                    <a:moveTo>
                      <a:pt x="842" y="0"/>
                    </a:moveTo>
                    <a:cubicBezTo>
                      <a:pt x="584" y="0"/>
                      <a:pt x="324" y="40"/>
                      <a:pt x="72" y="119"/>
                    </a:cubicBezTo>
                    <a:cubicBezTo>
                      <a:pt x="49" y="381"/>
                      <a:pt x="25" y="643"/>
                      <a:pt x="1" y="904"/>
                    </a:cubicBezTo>
                    <a:cubicBezTo>
                      <a:pt x="342" y="769"/>
                      <a:pt x="611" y="708"/>
                      <a:pt x="866" y="708"/>
                    </a:cubicBezTo>
                    <a:cubicBezTo>
                      <a:pt x="1171" y="708"/>
                      <a:pt x="1453" y="796"/>
                      <a:pt x="1811" y="952"/>
                    </a:cubicBezTo>
                    <a:lnTo>
                      <a:pt x="1811" y="190"/>
                    </a:lnTo>
                    <a:cubicBezTo>
                      <a:pt x="1498" y="64"/>
                      <a:pt x="1170" y="0"/>
                      <a:pt x="842" y="0"/>
                    </a:cubicBez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481213" y="2906322"/>
                <a:ext cx="107604" cy="48267"/>
              </a:xfrm>
              <a:custGeom>
                <a:avLst/>
                <a:gdLst/>
                <a:ahLst/>
                <a:cxnLst/>
                <a:rect l="l" t="t" r="r" b="b"/>
                <a:pathLst>
                  <a:path w="2644" h="1186" extrusionOk="0">
                    <a:moveTo>
                      <a:pt x="2596" y="0"/>
                    </a:moveTo>
                    <a:cubicBezTo>
                      <a:pt x="2239" y="72"/>
                      <a:pt x="1893" y="191"/>
                      <a:pt x="1560" y="346"/>
                    </a:cubicBezTo>
                    <a:cubicBezTo>
                      <a:pt x="1372" y="436"/>
                      <a:pt x="1179" y="472"/>
                      <a:pt x="990" y="472"/>
                    </a:cubicBezTo>
                    <a:cubicBezTo>
                      <a:pt x="629" y="472"/>
                      <a:pt x="282" y="339"/>
                      <a:pt x="0" y="191"/>
                    </a:cubicBezTo>
                    <a:lnTo>
                      <a:pt x="0" y="989"/>
                    </a:lnTo>
                    <a:cubicBezTo>
                      <a:pt x="304" y="1120"/>
                      <a:pt x="625" y="1185"/>
                      <a:pt x="947" y="1185"/>
                    </a:cubicBezTo>
                    <a:cubicBezTo>
                      <a:pt x="1268" y="1185"/>
                      <a:pt x="1590" y="1120"/>
                      <a:pt x="1893" y="989"/>
                    </a:cubicBezTo>
                    <a:cubicBezTo>
                      <a:pt x="2132" y="882"/>
                      <a:pt x="2382" y="786"/>
                      <a:pt x="2644" y="715"/>
                    </a:cubicBezTo>
                    <a:cubicBezTo>
                      <a:pt x="2632" y="477"/>
                      <a:pt x="2620" y="239"/>
                      <a:pt x="2596" y="0"/>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375606" y="2904490"/>
                <a:ext cx="58197" cy="39192"/>
              </a:xfrm>
              <a:custGeom>
                <a:avLst/>
                <a:gdLst/>
                <a:ahLst/>
                <a:cxnLst/>
                <a:rect l="l" t="t" r="r" b="b"/>
                <a:pathLst>
                  <a:path w="1430" h="963" extrusionOk="0">
                    <a:moveTo>
                      <a:pt x="456" y="1"/>
                    </a:moveTo>
                    <a:cubicBezTo>
                      <a:pt x="304" y="1"/>
                      <a:pt x="151" y="15"/>
                      <a:pt x="1" y="45"/>
                    </a:cubicBezTo>
                    <a:cubicBezTo>
                      <a:pt x="13" y="284"/>
                      <a:pt x="25" y="534"/>
                      <a:pt x="37" y="772"/>
                    </a:cubicBezTo>
                    <a:cubicBezTo>
                      <a:pt x="195" y="731"/>
                      <a:pt x="339" y="712"/>
                      <a:pt x="477" y="712"/>
                    </a:cubicBezTo>
                    <a:cubicBezTo>
                      <a:pt x="786" y="712"/>
                      <a:pt x="1068" y="806"/>
                      <a:pt x="1430" y="962"/>
                    </a:cubicBezTo>
                    <a:lnTo>
                      <a:pt x="1430" y="200"/>
                    </a:lnTo>
                    <a:cubicBezTo>
                      <a:pt x="1120" y="70"/>
                      <a:pt x="788" y="1"/>
                      <a:pt x="456" y="1"/>
                    </a:cubicBez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462819" y="2670850"/>
                <a:ext cx="126529" cy="112936"/>
              </a:xfrm>
              <a:custGeom>
                <a:avLst/>
                <a:gdLst/>
                <a:ahLst/>
                <a:cxnLst/>
                <a:rect l="l" t="t" r="r" b="b"/>
                <a:pathLst>
                  <a:path w="3109" h="2775" extrusionOk="0">
                    <a:moveTo>
                      <a:pt x="2251" y="0"/>
                    </a:moveTo>
                    <a:cubicBezTo>
                      <a:pt x="2013" y="1107"/>
                      <a:pt x="1406" y="1953"/>
                      <a:pt x="120" y="2286"/>
                    </a:cubicBezTo>
                    <a:cubicBezTo>
                      <a:pt x="48" y="2584"/>
                      <a:pt x="1" y="2774"/>
                      <a:pt x="1" y="2774"/>
                    </a:cubicBezTo>
                    <a:lnTo>
                      <a:pt x="3108" y="2774"/>
                    </a:lnTo>
                    <a:cubicBezTo>
                      <a:pt x="3108" y="2774"/>
                      <a:pt x="2799" y="941"/>
                      <a:pt x="2251" y="0"/>
                    </a:cubicBez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457976" y="2649525"/>
                <a:ext cx="86808" cy="114401"/>
              </a:xfrm>
              <a:custGeom>
                <a:avLst/>
                <a:gdLst/>
                <a:ahLst/>
                <a:cxnLst/>
                <a:rect l="l" t="t" r="r" b="b"/>
                <a:pathLst>
                  <a:path w="2133" h="2811" extrusionOk="0">
                    <a:moveTo>
                      <a:pt x="1501" y="0"/>
                    </a:moveTo>
                    <a:cubicBezTo>
                      <a:pt x="799" y="0"/>
                      <a:pt x="239" y="1893"/>
                      <a:pt x="1" y="2810"/>
                    </a:cubicBezTo>
                    <a:cubicBezTo>
                      <a:pt x="1287" y="2477"/>
                      <a:pt x="1906" y="1619"/>
                      <a:pt x="2132" y="524"/>
                    </a:cubicBezTo>
                    <a:cubicBezTo>
                      <a:pt x="1953" y="214"/>
                      <a:pt x="1739" y="0"/>
                      <a:pt x="1501" y="0"/>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86716" y="2781708"/>
                <a:ext cx="78424" cy="30727"/>
              </a:xfrm>
              <a:custGeom>
                <a:avLst/>
                <a:gdLst/>
                <a:ahLst/>
                <a:cxnLst/>
                <a:rect l="l" t="t" r="r" b="b"/>
                <a:pathLst>
                  <a:path w="1927" h="755" extrusionOk="0">
                    <a:moveTo>
                      <a:pt x="1448" y="1"/>
                    </a:moveTo>
                    <a:cubicBezTo>
                      <a:pt x="1434" y="1"/>
                      <a:pt x="1420" y="1"/>
                      <a:pt x="1405" y="3"/>
                    </a:cubicBezTo>
                    <a:lnTo>
                      <a:pt x="0" y="3"/>
                    </a:lnTo>
                    <a:cubicBezTo>
                      <a:pt x="24" y="253"/>
                      <a:pt x="60" y="503"/>
                      <a:pt x="83" y="753"/>
                    </a:cubicBezTo>
                    <a:lnTo>
                      <a:pt x="1405" y="753"/>
                    </a:lnTo>
                    <a:cubicBezTo>
                      <a:pt x="1420" y="754"/>
                      <a:pt x="1434" y="755"/>
                      <a:pt x="1448" y="755"/>
                    </a:cubicBezTo>
                    <a:cubicBezTo>
                      <a:pt x="1926" y="755"/>
                      <a:pt x="1926" y="1"/>
                      <a:pt x="1448" y="1"/>
                    </a:cubicBez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485080" y="2781749"/>
                <a:ext cx="101784" cy="30605"/>
              </a:xfrm>
              <a:custGeom>
                <a:avLst/>
                <a:gdLst/>
                <a:ahLst/>
                <a:cxnLst/>
                <a:rect l="l" t="t" r="r" b="b"/>
                <a:pathLst>
                  <a:path w="2501" h="752" extrusionOk="0">
                    <a:moveTo>
                      <a:pt x="371" y="1"/>
                    </a:moveTo>
                    <a:cubicBezTo>
                      <a:pt x="167" y="1"/>
                      <a:pt x="0" y="164"/>
                      <a:pt x="0" y="371"/>
                    </a:cubicBezTo>
                    <a:cubicBezTo>
                      <a:pt x="0" y="585"/>
                      <a:pt x="179" y="752"/>
                      <a:pt x="393" y="752"/>
                    </a:cubicBezTo>
                    <a:lnTo>
                      <a:pt x="2500" y="752"/>
                    </a:lnTo>
                    <a:cubicBezTo>
                      <a:pt x="2477" y="502"/>
                      <a:pt x="2441" y="252"/>
                      <a:pt x="2417" y="2"/>
                    </a:cubicBezTo>
                    <a:lnTo>
                      <a:pt x="393" y="2"/>
                    </a:lnTo>
                    <a:cubicBezTo>
                      <a:pt x="386" y="1"/>
                      <a:pt x="379" y="1"/>
                      <a:pt x="371" y="1"/>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263651" y="3341940"/>
                <a:ext cx="100319" cy="36628"/>
              </a:xfrm>
              <a:custGeom>
                <a:avLst/>
                <a:gdLst/>
                <a:ahLst/>
                <a:cxnLst/>
                <a:rect l="l" t="t" r="r" b="b"/>
                <a:pathLst>
                  <a:path w="2465" h="900" extrusionOk="0">
                    <a:moveTo>
                      <a:pt x="2465" y="0"/>
                    </a:moveTo>
                    <a:cubicBezTo>
                      <a:pt x="1800" y="109"/>
                      <a:pt x="1134" y="168"/>
                      <a:pt x="469" y="168"/>
                    </a:cubicBezTo>
                    <a:cubicBezTo>
                      <a:pt x="408" y="168"/>
                      <a:pt x="347" y="168"/>
                      <a:pt x="286" y="167"/>
                    </a:cubicBezTo>
                    <a:cubicBezTo>
                      <a:pt x="215" y="405"/>
                      <a:pt x="119" y="643"/>
                      <a:pt x="0" y="881"/>
                    </a:cubicBezTo>
                    <a:cubicBezTo>
                      <a:pt x="142" y="893"/>
                      <a:pt x="285" y="899"/>
                      <a:pt x="427" y="899"/>
                    </a:cubicBezTo>
                    <a:cubicBezTo>
                      <a:pt x="1128" y="899"/>
                      <a:pt x="1821" y="754"/>
                      <a:pt x="2465" y="476"/>
                    </a:cubicBezTo>
                    <a:lnTo>
                      <a:pt x="2465" y="0"/>
                    </a:lnTo>
                    <a:close/>
                  </a:path>
                </a:pathLst>
              </a:custGeom>
              <a:solidFill>
                <a:srgbClr val="4E8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327625" y="3341940"/>
                <a:ext cx="75616" cy="35895"/>
              </a:xfrm>
              <a:custGeom>
                <a:avLst/>
                <a:gdLst/>
                <a:ahLst/>
                <a:cxnLst/>
                <a:rect l="l" t="t" r="r" b="b"/>
                <a:pathLst>
                  <a:path w="1858" h="882" extrusionOk="0">
                    <a:moveTo>
                      <a:pt x="1" y="0"/>
                    </a:moveTo>
                    <a:lnTo>
                      <a:pt x="1" y="476"/>
                    </a:lnTo>
                    <a:cubicBezTo>
                      <a:pt x="501" y="703"/>
                      <a:pt x="1036" y="834"/>
                      <a:pt x="1572" y="881"/>
                    </a:cubicBezTo>
                    <a:cubicBezTo>
                      <a:pt x="1691" y="643"/>
                      <a:pt x="1787" y="405"/>
                      <a:pt x="1858" y="167"/>
                    </a:cubicBezTo>
                    <a:cubicBezTo>
                      <a:pt x="1239" y="155"/>
                      <a:pt x="620" y="95"/>
                      <a:pt x="1" y="0"/>
                    </a:cubicBezTo>
                    <a:close/>
                  </a:path>
                </a:pathLst>
              </a:custGeom>
              <a:solidFill>
                <a:srgbClr val="5290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252011" y="3218629"/>
                <a:ext cx="88680" cy="130191"/>
              </a:xfrm>
              <a:custGeom>
                <a:avLst/>
                <a:gdLst/>
                <a:ahLst/>
                <a:cxnLst/>
                <a:rect l="l" t="t" r="r" b="b"/>
                <a:pathLst>
                  <a:path w="2179" h="3199" extrusionOk="0">
                    <a:moveTo>
                      <a:pt x="1205" y="1"/>
                    </a:moveTo>
                    <a:cubicBezTo>
                      <a:pt x="959" y="1"/>
                      <a:pt x="697" y="61"/>
                      <a:pt x="369" y="196"/>
                    </a:cubicBezTo>
                    <a:cubicBezTo>
                      <a:pt x="286" y="1018"/>
                      <a:pt x="202" y="1851"/>
                      <a:pt x="107" y="2673"/>
                    </a:cubicBezTo>
                    <a:cubicBezTo>
                      <a:pt x="83" y="2852"/>
                      <a:pt x="48" y="3018"/>
                      <a:pt x="0" y="3197"/>
                    </a:cubicBezTo>
                    <a:cubicBezTo>
                      <a:pt x="61" y="3198"/>
                      <a:pt x="122" y="3198"/>
                      <a:pt x="183" y="3198"/>
                    </a:cubicBezTo>
                    <a:cubicBezTo>
                      <a:pt x="848" y="3198"/>
                      <a:pt x="1514" y="3139"/>
                      <a:pt x="2179" y="3030"/>
                    </a:cubicBezTo>
                    <a:lnTo>
                      <a:pt x="2179" y="268"/>
                    </a:lnTo>
                    <a:cubicBezTo>
                      <a:pt x="1810" y="100"/>
                      <a:pt x="1521" y="1"/>
                      <a:pt x="1205" y="1"/>
                    </a:cubicBezTo>
                    <a:close/>
                  </a:path>
                </a:pathLst>
              </a:custGeom>
              <a:solidFill>
                <a:srgbClr val="67B5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327625" y="3226605"/>
                <a:ext cx="90674" cy="122133"/>
              </a:xfrm>
              <a:custGeom>
                <a:avLst/>
                <a:gdLst/>
                <a:ahLst/>
                <a:cxnLst/>
                <a:rect l="l" t="t" r="r" b="b"/>
                <a:pathLst>
                  <a:path w="2228" h="3001" extrusionOk="0">
                    <a:moveTo>
                      <a:pt x="2227" y="0"/>
                    </a:moveTo>
                    <a:lnTo>
                      <a:pt x="2227" y="0"/>
                    </a:lnTo>
                    <a:cubicBezTo>
                      <a:pt x="2120" y="48"/>
                      <a:pt x="2013" y="96"/>
                      <a:pt x="1906" y="155"/>
                    </a:cubicBezTo>
                    <a:cubicBezTo>
                      <a:pt x="1605" y="291"/>
                      <a:pt x="1284" y="359"/>
                      <a:pt x="963" y="359"/>
                    </a:cubicBezTo>
                    <a:cubicBezTo>
                      <a:pt x="636" y="359"/>
                      <a:pt x="307" y="288"/>
                      <a:pt x="1" y="143"/>
                    </a:cubicBezTo>
                    <a:lnTo>
                      <a:pt x="1" y="2822"/>
                    </a:lnTo>
                    <a:cubicBezTo>
                      <a:pt x="620" y="2929"/>
                      <a:pt x="1239" y="2989"/>
                      <a:pt x="1858" y="3001"/>
                    </a:cubicBezTo>
                    <a:cubicBezTo>
                      <a:pt x="1906" y="2822"/>
                      <a:pt x="1941" y="2656"/>
                      <a:pt x="1965" y="2477"/>
                    </a:cubicBezTo>
                    <a:cubicBezTo>
                      <a:pt x="2060" y="1655"/>
                      <a:pt x="2144" y="834"/>
                      <a:pt x="2227" y="0"/>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327625" y="2766284"/>
                <a:ext cx="113424" cy="444376"/>
              </a:xfrm>
              <a:custGeom>
                <a:avLst/>
                <a:gdLst/>
                <a:ahLst/>
                <a:cxnLst/>
                <a:rect l="l" t="t" r="r" b="b"/>
                <a:pathLst>
                  <a:path w="2787" h="10919" extrusionOk="0">
                    <a:moveTo>
                      <a:pt x="2644" y="1"/>
                    </a:moveTo>
                    <a:cubicBezTo>
                      <a:pt x="2382" y="72"/>
                      <a:pt x="2132" y="167"/>
                      <a:pt x="1894" y="286"/>
                    </a:cubicBezTo>
                    <a:cubicBezTo>
                      <a:pt x="1599" y="422"/>
                      <a:pt x="1281" y="490"/>
                      <a:pt x="962" y="490"/>
                    </a:cubicBezTo>
                    <a:cubicBezTo>
                      <a:pt x="636" y="490"/>
                      <a:pt x="307" y="419"/>
                      <a:pt x="1" y="274"/>
                    </a:cubicBezTo>
                    <a:lnTo>
                      <a:pt x="1" y="10609"/>
                    </a:lnTo>
                    <a:cubicBezTo>
                      <a:pt x="292" y="10774"/>
                      <a:pt x="645" y="10919"/>
                      <a:pt x="1009" y="10919"/>
                    </a:cubicBezTo>
                    <a:cubicBezTo>
                      <a:pt x="1196" y="10919"/>
                      <a:pt x="1386" y="10881"/>
                      <a:pt x="1572" y="10788"/>
                    </a:cubicBezTo>
                    <a:cubicBezTo>
                      <a:pt x="1810" y="10669"/>
                      <a:pt x="2049" y="10573"/>
                      <a:pt x="2299" y="10490"/>
                    </a:cubicBezTo>
                    <a:cubicBezTo>
                      <a:pt x="2620" y="6990"/>
                      <a:pt x="2787" y="3489"/>
                      <a:pt x="2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234105" y="2763883"/>
                <a:ext cx="70773" cy="432248"/>
              </a:xfrm>
              <a:custGeom>
                <a:avLst/>
                <a:gdLst/>
                <a:ahLst/>
                <a:cxnLst/>
                <a:rect l="l" t="t" r="r" b="b"/>
                <a:pathLst>
                  <a:path w="1739" h="10621" extrusionOk="0">
                    <a:moveTo>
                      <a:pt x="777" y="0"/>
                    </a:moveTo>
                    <a:cubicBezTo>
                      <a:pt x="640" y="0"/>
                      <a:pt x="499" y="19"/>
                      <a:pt x="346" y="60"/>
                    </a:cubicBezTo>
                    <a:cubicBezTo>
                      <a:pt x="489" y="3548"/>
                      <a:pt x="322" y="7049"/>
                      <a:pt x="1" y="10549"/>
                    </a:cubicBezTo>
                    <a:cubicBezTo>
                      <a:pt x="255" y="10464"/>
                      <a:pt x="518" y="10422"/>
                      <a:pt x="780" y="10422"/>
                    </a:cubicBezTo>
                    <a:cubicBezTo>
                      <a:pt x="1108" y="10422"/>
                      <a:pt x="1435" y="10488"/>
                      <a:pt x="1739" y="10620"/>
                    </a:cubicBezTo>
                    <a:lnTo>
                      <a:pt x="1739" y="262"/>
                    </a:lnTo>
                    <a:cubicBezTo>
                      <a:pt x="1376" y="97"/>
                      <a:pt x="1087" y="0"/>
                      <a:pt x="7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231216" y="2620427"/>
                <a:ext cx="67883" cy="121197"/>
              </a:xfrm>
              <a:custGeom>
                <a:avLst/>
                <a:gdLst/>
                <a:ahLst/>
                <a:cxnLst/>
                <a:rect l="l" t="t" r="r" b="b"/>
                <a:pathLst>
                  <a:path w="1668" h="2978" extrusionOk="0">
                    <a:moveTo>
                      <a:pt x="1" y="1"/>
                    </a:moveTo>
                    <a:cubicBezTo>
                      <a:pt x="108" y="941"/>
                      <a:pt x="180" y="1882"/>
                      <a:pt x="239" y="2823"/>
                    </a:cubicBezTo>
                    <a:cubicBezTo>
                      <a:pt x="396" y="2791"/>
                      <a:pt x="555" y="2775"/>
                      <a:pt x="714" y="2775"/>
                    </a:cubicBezTo>
                    <a:cubicBezTo>
                      <a:pt x="1039" y="2775"/>
                      <a:pt x="1364" y="2841"/>
                      <a:pt x="1668" y="2977"/>
                    </a:cubicBezTo>
                    <a:lnTo>
                      <a:pt x="16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3327625" y="2619938"/>
                <a:ext cx="106627" cy="135726"/>
              </a:xfrm>
              <a:custGeom>
                <a:avLst/>
                <a:gdLst/>
                <a:ahLst/>
                <a:cxnLst/>
                <a:rect l="l" t="t" r="r" b="b"/>
                <a:pathLst>
                  <a:path w="2620" h="3335" extrusionOk="0">
                    <a:moveTo>
                      <a:pt x="1" y="1"/>
                    </a:moveTo>
                    <a:lnTo>
                      <a:pt x="1" y="3025"/>
                    </a:lnTo>
                    <a:cubicBezTo>
                      <a:pt x="292" y="3190"/>
                      <a:pt x="645" y="3335"/>
                      <a:pt x="1009" y="3335"/>
                    </a:cubicBezTo>
                    <a:cubicBezTo>
                      <a:pt x="1196" y="3335"/>
                      <a:pt x="1386" y="3297"/>
                      <a:pt x="1572" y="3204"/>
                    </a:cubicBezTo>
                    <a:cubicBezTo>
                      <a:pt x="1906" y="3037"/>
                      <a:pt x="2251" y="2906"/>
                      <a:pt x="2620" y="2835"/>
                    </a:cubicBezTo>
                    <a:cubicBezTo>
                      <a:pt x="2560" y="1894"/>
                      <a:pt x="2489" y="94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3327625" y="3193153"/>
                <a:ext cx="93564" cy="48104"/>
              </a:xfrm>
              <a:custGeom>
                <a:avLst/>
                <a:gdLst/>
                <a:ahLst/>
                <a:cxnLst/>
                <a:rect l="l" t="t" r="r" b="b"/>
                <a:pathLst>
                  <a:path w="2299" h="1182" extrusionOk="0">
                    <a:moveTo>
                      <a:pt x="2299" y="1"/>
                    </a:moveTo>
                    <a:lnTo>
                      <a:pt x="2299" y="1"/>
                    </a:lnTo>
                    <a:cubicBezTo>
                      <a:pt x="2049" y="72"/>
                      <a:pt x="1810" y="180"/>
                      <a:pt x="1572" y="299"/>
                    </a:cubicBezTo>
                    <a:cubicBezTo>
                      <a:pt x="1386" y="388"/>
                      <a:pt x="1196" y="424"/>
                      <a:pt x="1009" y="424"/>
                    </a:cubicBezTo>
                    <a:cubicBezTo>
                      <a:pt x="645" y="424"/>
                      <a:pt x="292" y="285"/>
                      <a:pt x="1" y="120"/>
                    </a:cubicBezTo>
                    <a:lnTo>
                      <a:pt x="1" y="965"/>
                    </a:lnTo>
                    <a:cubicBezTo>
                      <a:pt x="307" y="1110"/>
                      <a:pt x="636" y="1181"/>
                      <a:pt x="962" y="1181"/>
                    </a:cubicBezTo>
                    <a:cubicBezTo>
                      <a:pt x="1281" y="1181"/>
                      <a:pt x="1599" y="1113"/>
                      <a:pt x="1894" y="977"/>
                    </a:cubicBezTo>
                    <a:cubicBezTo>
                      <a:pt x="2013" y="918"/>
                      <a:pt x="2120" y="870"/>
                      <a:pt x="2215" y="822"/>
                    </a:cubicBezTo>
                    <a:cubicBezTo>
                      <a:pt x="2251" y="549"/>
                      <a:pt x="2275" y="275"/>
                      <a:pt x="2299" y="1"/>
                    </a:cubicBezTo>
                    <a:close/>
                  </a:path>
                </a:pathLst>
              </a:custGeom>
              <a:solidFill>
                <a:srgbClr val="5290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3236994" y="3187984"/>
                <a:ext cx="73662" cy="41552"/>
              </a:xfrm>
              <a:custGeom>
                <a:avLst/>
                <a:gdLst/>
                <a:ahLst/>
                <a:cxnLst/>
                <a:rect l="l" t="t" r="r" b="b"/>
                <a:pathLst>
                  <a:path w="1810" h="1021" extrusionOk="0">
                    <a:moveTo>
                      <a:pt x="851" y="1"/>
                    </a:moveTo>
                    <a:cubicBezTo>
                      <a:pt x="589" y="1"/>
                      <a:pt x="326" y="43"/>
                      <a:pt x="72" y="128"/>
                    </a:cubicBezTo>
                    <a:cubicBezTo>
                      <a:pt x="48" y="402"/>
                      <a:pt x="24" y="676"/>
                      <a:pt x="0" y="949"/>
                    </a:cubicBezTo>
                    <a:cubicBezTo>
                      <a:pt x="332" y="812"/>
                      <a:pt x="597" y="750"/>
                      <a:pt x="846" y="750"/>
                    </a:cubicBezTo>
                    <a:cubicBezTo>
                      <a:pt x="1158" y="750"/>
                      <a:pt x="1445" y="849"/>
                      <a:pt x="1810" y="1021"/>
                    </a:cubicBezTo>
                    <a:lnTo>
                      <a:pt x="1810" y="199"/>
                    </a:lnTo>
                    <a:cubicBezTo>
                      <a:pt x="1506" y="67"/>
                      <a:pt x="1179" y="1"/>
                      <a:pt x="851" y="1"/>
                    </a:cubicBezTo>
                    <a:close/>
                  </a:path>
                </a:pathLst>
              </a:custGeom>
              <a:solidFill>
                <a:srgbClr val="4E8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3327625" y="2735273"/>
                <a:ext cx="107604" cy="50994"/>
              </a:xfrm>
              <a:custGeom>
                <a:avLst/>
                <a:gdLst/>
                <a:ahLst/>
                <a:cxnLst/>
                <a:rect l="l" t="t" r="r" b="b"/>
                <a:pathLst>
                  <a:path w="2644" h="1253" extrusionOk="0">
                    <a:moveTo>
                      <a:pt x="2608" y="1"/>
                    </a:moveTo>
                    <a:cubicBezTo>
                      <a:pt x="2251" y="72"/>
                      <a:pt x="1894" y="203"/>
                      <a:pt x="1560" y="370"/>
                    </a:cubicBezTo>
                    <a:cubicBezTo>
                      <a:pt x="1378" y="459"/>
                      <a:pt x="1191" y="495"/>
                      <a:pt x="1006" y="495"/>
                    </a:cubicBezTo>
                    <a:cubicBezTo>
                      <a:pt x="645" y="495"/>
                      <a:pt x="292" y="356"/>
                      <a:pt x="1" y="191"/>
                    </a:cubicBezTo>
                    <a:lnTo>
                      <a:pt x="1" y="1036"/>
                    </a:lnTo>
                    <a:cubicBezTo>
                      <a:pt x="307" y="1181"/>
                      <a:pt x="636" y="1252"/>
                      <a:pt x="962" y="1252"/>
                    </a:cubicBezTo>
                    <a:cubicBezTo>
                      <a:pt x="1281" y="1252"/>
                      <a:pt x="1599" y="1184"/>
                      <a:pt x="1894" y="1048"/>
                    </a:cubicBezTo>
                    <a:cubicBezTo>
                      <a:pt x="2132" y="929"/>
                      <a:pt x="2382" y="834"/>
                      <a:pt x="2644" y="763"/>
                    </a:cubicBezTo>
                    <a:cubicBezTo>
                      <a:pt x="2632" y="501"/>
                      <a:pt x="2620" y="251"/>
                      <a:pt x="2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3221489" y="2733360"/>
                <a:ext cx="58157" cy="41186"/>
              </a:xfrm>
              <a:custGeom>
                <a:avLst/>
                <a:gdLst/>
                <a:ahLst/>
                <a:cxnLst/>
                <a:rect l="l" t="t" r="r" b="b"/>
                <a:pathLst>
                  <a:path w="1429" h="1012" extrusionOk="0">
                    <a:moveTo>
                      <a:pt x="475" y="0"/>
                    </a:moveTo>
                    <a:cubicBezTo>
                      <a:pt x="316" y="0"/>
                      <a:pt x="157" y="16"/>
                      <a:pt x="0" y="48"/>
                    </a:cubicBezTo>
                    <a:cubicBezTo>
                      <a:pt x="12" y="298"/>
                      <a:pt x="24" y="560"/>
                      <a:pt x="36" y="810"/>
                    </a:cubicBezTo>
                    <a:cubicBezTo>
                      <a:pt x="189" y="769"/>
                      <a:pt x="331" y="750"/>
                      <a:pt x="470" y="750"/>
                    </a:cubicBezTo>
                    <a:cubicBezTo>
                      <a:pt x="782" y="750"/>
                      <a:pt x="1074" y="847"/>
                      <a:pt x="1429" y="1012"/>
                    </a:cubicBezTo>
                    <a:lnTo>
                      <a:pt x="1429" y="202"/>
                    </a:lnTo>
                    <a:cubicBezTo>
                      <a:pt x="1125" y="66"/>
                      <a:pt x="800" y="0"/>
                      <a:pt x="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3232640" y="2603497"/>
                <a:ext cx="78058" cy="31988"/>
              </a:xfrm>
              <a:custGeom>
                <a:avLst/>
                <a:gdLst/>
                <a:ahLst/>
                <a:cxnLst/>
                <a:rect l="l" t="t" r="r" b="b"/>
                <a:pathLst>
                  <a:path w="1918" h="786" extrusionOk="0">
                    <a:moveTo>
                      <a:pt x="0" y="0"/>
                    </a:moveTo>
                    <a:cubicBezTo>
                      <a:pt x="24" y="262"/>
                      <a:pt x="60" y="524"/>
                      <a:pt x="84" y="786"/>
                    </a:cubicBezTo>
                    <a:lnTo>
                      <a:pt x="1393" y="786"/>
                    </a:lnTo>
                    <a:cubicBezTo>
                      <a:pt x="1917" y="786"/>
                      <a:pt x="1917" y="0"/>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3331491" y="2603497"/>
                <a:ext cx="102273" cy="31988"/>
              </a:xfrm>
              <a:custGeom>
                <a:avLst/>
                <a:gdLst/>
                <a:ahLst/>
                <a:cxnLst/>
                <a:rect l="l" t="t" r="r" b="b"/>
                <a:pathLst>
                  <a:path w="2513" h="786" extrusionOk="0">
                    <a:moveTo>
                      <a:pt x="405" y="0"/>
                    </a:moveTo>
                    <a:cubicBezTo>
                      <a:pt x="179" y="0"/>
                      <a:pt x="0" y="179"/>
                      <a:pt x="12" y="393"/>
                    </a:cubicBezTo>
                    <a:cubicBezTo>
                      <a:pt x="0" y="607"/>
                      <a:pt x="179" y="786"/>
                      <a:pt x="405" y="786"/>
                    </a:cubicBezTo>
                    <a:lnTo>
                      <a:pt x="2513" y="786"/>
                    </a:lnTo>
                    <a:cubicBezTo>
                      <a:pt x="2489" y="524"/>
                      <a:pt x="2453" y="262"/>
                      <a:pt x="24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3101353" y="3504727"/>
                <a:ext cx="100360" cy="36384"/>
              </a:xfrm>
              <a:custGeom>
                <a:avLst/>
                <a:gdLst/>
                <a:ahLst/>
                <a:cxnLst/>
                <a:rect l="l" t="t" r="r" b="b"/>
                <a:pathLst>
                  <a:path w="2466" h="894" extrusionOk="0">
                    <a:moveTo>
                      <a:pt x="2465" y="1"/>
                    </a:moveTo>
                    <a:cubicBezTo>
                      <a:pt x="1811" y="108"/>
                      <a:pt x="1157" y="157"/>
                      <a:pt x="502" y="157"/>
                    </a:cubicBezTo>
                    <a:cubicBezTo>
                      <a:pt x="430" y="157"/>
                      <a:pt x="359" y="157"/>
                      <a:pt x="287" y="155"/>
                    </a:cubicBezTo>
                    <a:cubicBezTo>
                      <a:pt x="215" y="405"/>
                      <a:pt x="120" y="644"/>
                      <a:pt x="1" y="870"/>
                    </a:cubicBezTo>
                    <a:cubicBezTo>
                      <a:pt x="159" y="885"/>
                      <a:pt x="317" y="893"/>
                      <a:pt x="475" y="893"/>
                    </a:cubicBezTo>
                    <a:cubicBezTo>
                      <a:pt x="1160" y="893"/>
                      <a:pt x="1836" y="748"/>
                      <a:pt x="2465" y="477"/>
                    </a:cubicBezTo>
                    <a:lnTo>
                      <a:pt x="2465" y="1"/>
                    </a:lnTo>
                    <a:close/>
                  </a:path>
                </a:pathLst>
              </a:custGeom>
              <a:solidFill>
                <a:srgbClr val="3A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3165287" y="3504239"/>
                <a:ext cx="75616" cy="36384"/>
              </a:xfrm>
              <a:custGeom>
                <a:avLst/>
                <a:gdLst/>
                <a:ahLst/>
                <a:cxnLst/>
                <a:rect l="l" t="t" r="r" b="b"/>
                <a:pathLst>
                  <a:path w="1858" h="894" extrusionOk="0">
                    <a:moveTo>
                      <a:pt x="0" y="1"/>
                    </a:moveTo>
                    <a:lnTo>
                      <a:pt x="0" y="489"/>
                    </a:lnTo>
                    <a:cubicBezTo>
                      <a:pt x="500" y="715"/>
                      <a:pt x="1036" y="846"/>
                      <a:pt x="1572" y="894"/>
                    </a:cubicBezTo>
                    <a:cubicBezTo>
                      <a:pt x="1691" y="656"/>
                      <a:pt x="1786" y="417"/>
                      <a:pt x="1858" y="179"/>
                    </a:cubicBezTo>
                    <a:cubicBezTo>
                      <a:pt x="1238" y="167"/>
                      <a:pt x="619" y="108"/>
                      <a:pt x="0" y="1"/>
                    </a:cubicBezTo>
                    <a:close/>
                  </a:path>
                </a:pathLst>
              </a:custGeom>
              <a:solidFill>
                <a:srgbClr val="3F6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3089714" y="3381457"/>
                <a:ext cx="88721" cy="129703"/>
              </a:xfrm>
              <a:custGeom>
                <a:avLst/>
                <a:gdLst/>
                <a:ahLst/>
                <a:cxnLst/>
                <a:rect l="l" t="t" r="r" b="b"/>
                <a:pathLst>
                  <a:path w="2180" h="3187" extrusionOk="0">
                    <a:moveTo>
                      <a:pt x="1206" y="0"/>
                    </a:moveTo>
                    <a:cubicBezTo>
                      <a:pt x="960" y="0"/>
                      <a:pt x="698" y="61"/>
                      <a:pt x="370" y="196"/>
                    </a:cubicBezTo>
                    <a:cubicBezTo>
                      <a:pt x="286" y="1018"/>
                      <a:pt x="203" y="1839"/>
                      <a:pt x="108" y="2672"/>
                    </a:cubicBezTo>
                    <a:cubicBezTo>
                      <a:pt x="84" y="2839"/>
                      <a:pt x="48" y="3018"/>
                      <a:pt x="1" y="3184"/>
                    </a:cubicBezTo>
                    <a:cubicBezTo>
                      <a:pt x="73" y="3186"/>
                      <a:pt x="144" y="3186"/>
                      <a:pt x="216" y="3186"/>
                    </a:cubicBezTo>
                    <a:cubicBezTo>
                      <a:pt x="871" y="3186"/>
                      <a:pt x="1525" y="3137"/>
                      <a:pt x="2179" y="3030"/>
                    </a:cubicBezTo>
                    <a:lnTo>
                      <a:pt x="2179" y="267"/>
                    </a:lnTo>
                    <a:cubicBezTo>
                      <a:pt x="1811" y="100"/>
                      <a:pt x="1522" y="0"/>
                      <a:pt x="1206" y="0"/>
                    </a:cubicBezTo>
                    <a:close/>
                  </a:path>
                </a:pathLst>
              </a:custGeom>
              <a:solidFill>
                <a:srgbClr val="508C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3165287" y="3389393"/>
                <a:ext cx="90633" cy="121686"/>
              </a:xfrm>
              <a:custGeom>
                <a:avLst/>
                <a:gdLst/>
                <a:ahLst/>
                <a:cxnLst/>
                <a:rect l="l" t="t" r="r" b="b"/>
                <a:pathLst>
                  <a:path w="2227" h="2990" extrusionOk="0">
                    <a:moveTo>
                      <a:pt x="2227" y="1"/>
                    </a:moveTo>
                    <a:lnTo>
                      <a:pt x="2227" y="1"/>
                    </a:lnTo>
                    <a:cubicBezTo>
                      <a:pt x="2120" y="49"/>
                      <a:pt x="2012" y="96"/>
                      <a:pt x="1905" y="156"/>
                    </a:cubicBezTo>
                    <a:cubicBezTo>
                      <a:pt x="1608" y="290"/>
                      <a:pt x="1291" y="355"/>
                      <a:pt x="974" y="355"/>
                    </a:cubicBezTo>
                    <a:cubicBezTo>
                      <a:pt x="642" y="355"/>
                      <a:pt x="310" y="284"/>
                      <a:pt x="0" y="144"/>
                    </a:cubicBezTo>
                    <a:lnTo>
                      <a:pt x="0" y="2823"/>
                    </a:lnTo>
                    <a:cubicBezTo>
                      <a:pt x="619" y="2930"/>
                      <a:pt x="1238" y="2978"/>
                      <a:pt x="1858" y="2989"/>
                    </a:cubicBezTo>
                    <a:cubicBezTo>
                      <a:pt x="1905" y="2823"/>
                      <a:pt x="1941" y="2644"/>
                      <a:pt x="1965" y="2466"/>
                    </a:cubicBezTo>
                    <a:cubicBezTo>
                      <a:pt x="2060" y="1644"/>
                      <a:pt x="2143" y="823"/>
                      <a:pt x="2227" y="1"/>
                    </a:cubicBezTo>
                    <a:close/>
                  </a:path>
                </a:pathLst>
              </a:custGeom>
              <a:solidFill>
                <a:srgbClr val="5290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3165287" y="2928624"/>
                <a:ext cx="113424" cy="444376"/>
              </a:xfrm>
              <a:custGeom>
                <a:avLst/>
                <a:gdLst/>
                <a:ahLst/>
                <a:cxnLst/>
                <a:rect l="l" t="t" r="r" b="b"/>
                <a:pathLst>
                  <a:path w="2787" h="10919" extrusionOk="0">
                    <a:moveTo>
                      <a:pt x="2643" y="0"/>
                    </a:moveTo>
                    <a:cubicBezTo>
                      <a:pt x="2381" y="72"/>
                      <a:pt x="2131" y="167"/>
                      <a:pt x="1905" y="286"/>
                    </a:cubicBezTo>
                    <a:cubicBezTo>
                      <a:pt x="1602" y="429"/>
                      <a:pt x="1277" y="500"/>
                      <a:pt x="953" y="500"/>
                    </a:cubicBezTo>
                    <a:cubicBezTo>
                      <a:pt x="628" y="500"/>
                      <a:pt x="304" y="429"/>
                      <a:pt x="0" y="286"/>
                    </a:cubicBezTo>
                    <a:lnTo>
                      <a:pt x="0" y="10621"/>
                    </a:lnTo>
                    <a:cubicBezTo>
                      <a:pt x="290" y="10777"/>
                      <a:pt x="642" y="10919"/>
                      <a:pt x="1006" y="10919"/>
                    </a:cubicBezTo>
                    <a:cubicBezTo>
                      <a:pt x="1194" y="10919"/>
                      <a:pt x="1385" y="10881"/>
                      <a:pt x="1572" y="10787"/>
                    </a:cubicBezTo>
                    <a:cubicBezTo>
                      <a:pt x="1810" y="10668"/>
                      <a:pt x="2048" y="10573"/>
                      <a:pt x="2298" y="10490"/>
                    </a:cubicBezTo>
                    <a:cubicBezTo>
                      <a:pt x="2620" y="6989"/>
                      <a:pt x="2786" y="3501"/>
                      <a:pt x="2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3071767" y="2926670"/>
                <a:ext cx="70773" cy="432248"/>
              </a:xfrm>
              <a:custGeom>
                <a:avLst/>
                <a:gdLst/>
                <a:ahLst/>
                <a:cxnLst/>
                <a:rect l="l" t="t" r="r" b="b"/>
                <a:pathLst>
                  <a:path w="1739" h="10621" extrusionOk="0">
                    <a:moveTo>
                      <a:pt x="777" y="1"/>
                    </a:moveTo>
                    <a:cubicBezTo>
                      <a:pt x="640" y="1"/>
                      <a:pt x="499" y="20"/>
                      <a:pt x="345" y="60"/>
                    </a:cubicBezTo>
                    <a:cubicBezTo>
                      <a:pt x="488" y="3549"/>
                      <a:pt x="322" y="7049"/>
                      <a:pt x="0" y="10549"/>
                    </a:cubicBezTo>
                    <a:cubicBezTo>
                      <a:pt x="251" y="10460"/>
                      <a:pt x="512" y="10418"/>
                      <a:pt x="771" y="10418"/>
                    </a:cubicBezTo>
                    <a:cubicBezTo>
                      <a:pt x="1102" y="10418"/>
                      <a:pt x="1431" y="10487"/>
                      <a:pt x="1738" y="10621"/>
                    </a:cubicBezTo>
                    <a:lnTo>
                      <a:pt x="1738" y="262"/>
                    </a:lnTo>
                    <a:cubicBezTo>
                      <a:pt x="1375" y="97"/>
                      <a:pt x="1087" y="1"/>
                      <a:pt x="777" y="1"/>
                    </a:cubicBezTo>
                    <a:close/>
                  </a:path>
                </a:pathLst>
              </a:custGeom>
              <a:solidFill>
                <a:srgbClr val="508C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3068878" y="2782766"/>
                <a:ext cx="67883" cy="121156"/>
              </a:xfrm>
              <a:custGeom>
                <a:avLst/>
                <a:gdLst/>
                <a:ahLst/>
                <a:cxnLst/>
                <a:rect l="l" t="t" r="r" b="b"/>
                <a:pathLst>
                  <a:path w="1668" h="2977" extrusionOk="0">
                    <a:moveTo>
                      <a:pt x="1" y="0"/>
                    </a:moveTo>
                    <a:cubicBezTo>
                      <a:pt x="108" y="941"/>
                      <a:pt x="179" y="1882"/>
                      <a:pt x="239" y="2834"/>
                    </a:cubicBezTo>
                    <a:cubicBezTo>
                      <a:pt x="397" y="2798"/>
                      <a:pt x="559" y="2781"/>
                      <a:pt x="720" y="2781"/>
                    </a:cubicBezTo>
                    <a:cubicBezTo>
                      <a:pt x="1043" y="2781"/>
                      <a:pt x="1366" y="2850"/>
                      <a:pt x="1667" y="2977"/>
                    </a:cubicBezTo>
                    <a:lnTo>
                      <a:pt x="166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165287" y="2782766"/>
                <a:ext cx="106139" cy="135726"/>
              </a:xfrm>
              <a:custGeom>
                <a:avLst/>
                <a:gdLst/>
                <a:ahLst/>
                <a:cxnLst/>
                <a:rect l="l" t="t" r="r" b="b"/>
                <a:pathLst>
                  <a:path w="2608" h="3335" extrusionOk="0">
                    <a:moveTo>
                      <a:pt x="0" y="0"/>
                    </a:moveTo>
                    <a:lnTo>
                      <a:pt x="0" y="3025"/>
                    </a:lnTo>
                    <a:cubicBezTo>
                      <a:pt x="291" y="3190"/>
                      <a:pt x="645" y="3334"/>
                      <a:pt x="1009" y="3334"/>
                    </a:cubicBezTo>
                    <a:cubicBezTo>
                      <a:pt x="1196" y="3334"/>
                      <a:pt x="1386" y="3296"/>
                      <a:pt x="1572" y="3203"/>
                    </a:cubicBezTo>
                    <a:cubicBezTo>
                      <a:pt x="1905" y="3036"/>
                      <a:pt x="2251" y="2905"/>
                      <a:pt x="2608" y="2822"/>
                    </a:cubicBezTo>
                    <a:cubicBezTo>
                      <a:pt x="2560" y="1882"/>
                      <a:pt x="2477" y="941"/>
                      <a:pt x="23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165287" y="3355492"/>
                <a:ext cx="93564" cy="48064"/>
              </a:xfrm>
              <a:custGeom>
                <a:avLst/>
                <a:gdLst/>
                <a:ahLst/>
                <a:cxnLst/>
                <a:rect l="l" t="t" r="r" b="b"/>
                <a:pathLst>
                  <a:path w="2299" h="1181" extrusionOk="0">
                    <a:moveTo>
                      <a:pt x="2298" y="1"/>
                    </a:moveTo>
                    <a:lnTo>
                      <a:pt x="2298" y="1"/>
                    </a:lnTo>
                    <a:cubicBezTo>
                      <a:pt x="2048" y="84"/>
                      <a:pt x="1810" y="179"/>
                      <a:pt x="1572" y="298"/>
                    </a:cubicBezTo>
                    <a:cubicBezTo>
                      <a:pt x="1382" y="393"/>
                      <a:pt x="1187" y="432"/>
                      <a:pt x="995" y="432"/>
                    </a:cubicBezTo>
                    <a:cubicBezTo>
                      <a:pt x="636" y="432"/>
                      <a:pt x="288" y="295"/>
                      <a:pt x="0" y="132"/>
                    </a:cubicBezTo>
                    <a:lnTo>
                      <a:pt x="0" y="965"/>
                    </a:lnTo>
                    <a:cubicBezTo>
                      <a:pt x="307" y="1109"/>
                      <a:pt x="635" y="1181"/>
                      <a:pt x="963" y="1181"/>
                    </a:cubicBezTo>
                    <a:cubicBezTo>
                      <a:pt x="1284" y="1181"/>
                      <a:pt x="1605" y="1112"/>
                      <a:pt x="1905" y="977"/>
                    </a:cubicBezTo>
                    <a:cubicBezTo>
                      <a:pt x="2012" y="917"/>
                      <a:pt x="2120" y="870"/>
                      <a:pt x="2227" y="822"/>
                    </a:cubicBezTo>
                    <a:cubicBezTo>
                      <a:pt x="2251" y="548"/>
                      <a:pt x="2274" y="274"/>
                      <a:pt x="2298" y="1"/>
                    </a:cubicBezTo>
                    <a:close/>
                  </a:path>
                </a:pathLst>
              </a:custGeom>
              <a:solidFill>
                <a:srgbClr val="3F6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074697" y="3350609"/>
                <a:ext cx="73703" cy="41756"/>
              </a:xfrm>
              <a:custGeom>
                <a:avLst/>
                <a:gdLst/>
                <a:ahLst/>
                <a:cxnLst/>
                <a:rect l="l" t="t" r="r" b="b"/>
                <a:pathLst>
                  <a:path w="1811" h="1026" extrusionOk="0">
                    <a:moveTo>
                      <a:pt x="843" y="1"/>
                    </a:moveTo>
                    <a:cubicBezTo>
                      <a:pt x="584" y="1"/>
                      <a:pt x="323" y="43"/>
                      <a:pt x="72" y="132"/>
                    </a:cubicBezTo>
                    <a:cubicBezTo>
                      <a:pt x="48" y="406"/>
                      <a:pt x="25" y="680"/>
                      <a:pt x="1" y="954"/>
                    </a:cubicBezTo>
                    <a:cubicBezTo>
                      <a:pt x="333" y="817"/>
                      <a:pt x="598" y="754"/>
                      <a:pt x="846" y="754"/>
                    </a:cubicBezTo>
                    <a:cubicBezTo>
                      <a:pt x="1159" y="754"/>
                      <a:pt x="1446" y="853"/>
                      <a:pt x="1810" y="1025"/>
                    </a:cubicBezTo>
                    <a:lnTo>
                      <a:pt x="1810" y="204"/>
                    </a:lnTo>
                    <a:cubicBezTo>
                      <a:pt x="1503" y="70"/>
                      <a:pt x="1174" y="1"/>
                      <a:pt x="843" y="1"/>
                    </a:cubicBezTo>
                    <a:close/>
                  </a:path>
                </a:pathLst>
              </a:custGeom>
              <a:solidFill>
                <a:srgbClr val="3A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165287" y="2897613"/>
                <a:ext cx="107604" cy="51401"/>
              </a:xfrm>
              <a:custGeom>
                <a:avLst/>
                <a:gdLst/>
                <a:ahLst/>
                <a:cxnLst/>
                <a:rect l="l" t="t" r="r" b="b"/>
                <a:pathLst>
                  <a:path w="2644" h="1263" extrusionOk="0">
                    <a:moveTo>
                      <a:pt x="2608" y="0"/>
                    </a:moveTo>
                    <a:cubicBezTo>
                      <a:pt x="2239" y="83"/>
                      <a:pt x="1893" y="203"/>
                      <a:pt x="1560" y="381"/>
                    </a:cubicBezTo>
                    <a:cubicBezTo>
                      <a:pt x="1378" y="470"/>
                      <a:pt x="1191" y="507"/>
                      <a:pt x="1005" y="507"/>
                    </a:cubicBezTo>
                    <a:cubicBezTo>
                      <a:pt x="644" y="507"/>
                      <a:pt x="291" y="368"/>
                      <a:pt x="0" y="203"/>
                    </a:cubicBezTo>
                    <a:lnTo>
                      <a:pt x="0" y="1048"/>
                    </a:lnTo>
                    <a:cubicBezTo>
                      <a:pt x="304" y="1191"/>
                      <a:pt x="628" y="1262"/>
                      <a:pt x="953" y="1262"/>
                    </a:cubicBezTo>
                    <a:cubicBezTo>
                      <a:pt x="1277" y="1262"/>
                      <a:pt x="1602" y="1191"/>
                      <a:pt x="1905" y="1048"/>
                    </a:cubicBezTo>
                    <a:cubicBezTo>
                      <a:pt x="2131" y="929"/>
                      <a:pt x="2381" y="834"/>
                      <a:pt x="2643" y="762"/>
                    </a:cubicBezTo>
                    <a:cubicBezTo>
                      <a:pt x="2632" y="512"/>
                      <a:pt x="2620" y="250"/>
                      <a:pt x="2608"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3059192" y="2895944"/>
                <a:ext cx="58197" cy="41430"/>
              </a:xfrm>
              <a:custGeom>
                <a:avLst/>
                <a:gdLst/>
                <a:ahLst/>
                <a:cxnLst/>
                <a:rect l="l" t="t" r="r" b="b"/>
                <a:pathLst>
                  <a:path w="1430" h="1018" extrusionOk="0">
                    <a:moveTo>
                      <a:pt x="482" y="0"/>
                    </a:moveTo>
                    <a:cubicBezTo>
                      <a:pt x="321" y="0"/>
                      <a:pt x="159" y="17"/>
                      <a:pt x="1" y="53"/>
                    </a:cubicBezTo>
                    <a:cubicBezTo>
                      <a:pt x="13" y="303"/>
                      <a:pt x="25" y="565"/>
                      <a:pt x="36" y="815"/>
                    </a:cubicBezTo>
                    <a:cubicBezTo>
                      <a:pt x="190" y="775"/>
                      <a:pt x="331" y="756"/>
                      <a:pt x="468" y="756"/>
                    </a:cubicBezTo>
                    <a:cubicBezTo>
                      <a:pt x="778" y="756"/>
                      <a:pt x="1066" y="852"/>
                      <a:pt x="1429" y="1017"/>
                    </a:cubicBezTo>
                    <a:lnTo>
                      <a:pt x="1429" y="196"/>
                    </a:lnTo>
                    <a:cubicBezTo>
                      <a:pt x="1128" y="69"/>
                      <a:pt x="805" y="0"/>
                      <a:pt x="48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3146404" y="2649037"/>
                <a:ext cx="126529" cy="119244"/>
              </a:xfrm>
              <a:custGeom>
                <a:avLst/>
                <a:gdLst/>
                <a:ahLst/>
                <a:cxnLst/>
                <a:rect l="l" t="t" r="r" b="b"/>
                <a:pathLst>
                  <a:path w="3109" h="2930" extrusionOk="0">
                    <a:moveTo>
                      <a:pt x="2251" y="0"/>
                    </a:moveTo>
                    <a:cubicBezTo>
                      <a:pt x="2013" y="1167"/>
                      <a:pt x="1406" y="2060"/>
                      <a:pt x="120" y="2417"/>
                    </a:cubicBezTo>
                    <a:cubicBezTo>
                      <a:pt x="48" y="2727"/>
                      <a:pt x="1" y="2929"/>
                      <a:pt x="1" y="2929"/>
                    </a:cubicBezTo>
                    <a:lnTo>
                      <a:pt x="3108" y="2929"/>
                    </a:lnTo>
                    <a:cubicBezTo>
                      <a:pt x="3108" y="2929"/>
                      <a:pt x="2799" y="988"/>
                      <a:pt x="2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3141561" y="2626246"/>
                <a:ext cx="86767" cy="121197"/>
              </a:xfrm>
              <a:custGeom>
                <a:avLst/>
                <a:gdLst/>
                <a:ahLst/>
                <a:cxnLst/>
                <a:rect l="l" t="t" r="r" b="b"/>
                <a:pathLst>
                  <a:path w="2132" h="2978" extrusionOk="0">
                    <a:moveTo>
                      <a:pt x="1501" y="1"/>
                    </a:moveTo>
                    <a:cubicBezTo>
                      <a:pt x="798" y="1"/>
                      <a:pt x="227" y="2001"/>
                      <a:pt x="1" y="2977"/>
                    </a:cubicBezTo>
                    <a:cubicBezTo>
                      <a:pt x="1287" y="2632"/>
                      <a:pt x="1894" y="1727"/>
                      <a:pt x="2132" y="560"/>
                    </a:cubicBezTo>
                    <a:cubicBezTo>
                      <a:pt x="1953" y="227"/>
                      <a:pt x="1739" y="1"/>
                      <a:pt x="1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3070831" y="2766284"/>
                <a:ext cx="78546" cy="32029"/>
              </a:xfrm>
              <a:custGeom>
                <a:avLst/>
                <a:gdLst/>
                <a:ahLst/>
                <a:cxnLst/>
                <a:rect l="l" t="t" r="r" b="b"/>
                <a:pathLst>
                  <a:path w="1930" h="787" extrusionOk="0">
                    <a:moveTo>
                      <a:pt x="1" y="1"/>
                    </a:moveTo>
                    <a:cubicBezTo>
                      <a:pt x="37" y="263"/>
                      <a:pt x="72" y="524"/>
                      <a:pt x="96" y="786"/>
                    </a:cubicBezTo>
                    <a:lnTo>
                      <a:pt x="1406" y="786"/>
                    </a:lnTo>
                    <a:cubicBezTo>
                      <a:pt x="1930" y="786"/>
                      <a:pt x="1930" y="1"/>
                      <a:pt x="1406"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3169194" y="2766284"/>
                <a:ext cx="102314" cy="32029"/>
              </a:xfrm>
              <a:custGeom>
                <a:avLst/>
                <a:gdLst/>
                <a:ahLst/>
                <a:cxnLst/>
                <a:rect l="l" t="t" r="r" b="b"/>
                <a:pathLst>
                  <a:path w="2514" h="787" extrusionOk="0">
                    <a:moveTo>
                      <a:pt x="384" y="0"/>
                    </a:moveTo>
                    <a:cubicBezTo>
                      <a:pt x="168" y="0"/>
                      <a:pt x="1" y="174"/>
                      <a:pt x="1" y="393"/>
                    </a:cubicBezTo>
                    <a:cubicBezTo>
                      <a:pt x="1" y="608"/>
                      <a:pt x="180" y="786"/>
                      <a:pt x="406" y="786"/>
                    </a:cubicBezTo>
                    <a:lnTo>
                      <a:pt x="2513" y="786"/>
                    </a:lnTo>
                    <a:cubicBezTo>
                      <a:pt x="2477" y="524"/>
                      <a:pt x="2454" y="263"/>
                      <a:pt x="2418" y="1"/>
                    </a:cubicBezTo>
                    <a:lnTo>
                      <a:pt x="406" y="1"/>
                    </a:lnTo>
                    <a:cubicBezTo>
                      <a:pt x="399" y="0"/>
                      <a:pt x="392" y="0"/>
                      <a:pt x="384"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2939992" y="3460653"/>
                <a:ext cx="99872" cy="36180"/>
              </a:xfrm>
              <a:custGeom>
                <a:avLst/>
                <a:gdLst/>
                <a:ahLst/>
                <a:cxnLst/>
                <a:rect l="l" t="t" r="r" b="b"/>
                <a:pathLst>
                  <a:path w="2454" h="889" extrusionOk="0">
                    <a:moveTo>
                      <a:pt x="2453" y="0"/>
                    </a:moveTo>
                    <a:cubicBezTo>
                      <a:pt x="1810" y="107"/>
                      <a:pt x="1156" y="157"/>
                      <a:pt x="493" y="157"/>
                    </a:cubicBezTo>
                    <a:cubicBezTo>
                      <a:pt x="421" y="157"/>
                      <a:pt x="348" y="156"/>
                      <a:pt x="274" y="155"/>
                    </a:cubicBezTo>
                    <a:cubicBezTo>
                      <a:pt x="203" y="405"/>
                      <a:pt x="120" y="643"/>
                      <a:pt x="1" y="869"/>
                    </a:cubicBezTo>
                    <a:cubicBezTo>
                      <a:pt x="148" y="882"/>
                      <a:pt x="295" y="888"/>
                      <a:pt x="443" y="888"/>
                    </a:cubicBezTo>
                    <a:cubicBezTo>
                      <a:pt x="1130" y="888"/>
                      <a:pt x="1816" y="751"/>
                      <a:pt x="2453" y="476"/>
                    </a:cubicBezTo>
                    <a:lnTo>
                      <a:pt x="2453" y="0"/>
                    </a:ln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3003926" y="3460164"/>
                <a:ext cx="75128" cy="35895"/>
              </a:xfrm>
              <a:custGeom>
                <a:avLst/>
                <a:gdLst/>
                <a:ahLst/>
                <a:cxnLst/>
                <a:rect l="l" t="t" r="r" b="b"/>
                <a:pathLst>
                  <a:path w="1846" h="882" extrusionOk="0">
                    <a:moveTo>
                      <a:pt x="0" y="0"/>
                    </a:moveTo>
                    <a:lnTo>
                      <a:pt x="0" y="488"/>
                    </a:lnTo>
                    <a:cubicBezTo>
                      <a:pt x="488" y="715"/>
                      <a:pt x="1024" y="846"/>
                      <a:pt x="1572" y="881"/>
                    </a:cubicBezTo>
                    <a:cubicBezTo>
                      <a:pt x="1691" y="655"/>
                      <a:pt x="1774" y="417"/>
                      <a:pt x="1845" y="167"/>
                    </a:cubicBezTo>
                    <a:cubicBezTo>
                      <a:pt x="1226" y="155"/>
                      <a:pt x="607" y="107"/>
                      <a:pt x="0" y="0"/>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2928842" y="3337138"/>
                <a:ext cx="88721" cy="129906"/>
              </a:xfrm>
              <a:custGeom>
                <a:avLst/>
                <a:gdLst/>
                <a:ahLst/>
                <a:cxnLst/>
                <a:rect l="l" t="t" r="r" b="b"/>
                <a:pathLst>
                  <a:path w="2180" h="3192" extrusionOk="0">
                    <a:moveTo>
                      <a:pt x="1221" y="1"/>
                    </a:moveTo>
                    <a:cubicBezTo>
                      <a:pt x="971" y="1"/>
                      <a:pt x="705" y="63"/>
                      <a:pt x="370" y="202"/>
                    </a:cubicBezTo>
                    <a:cubicBezTo>
                      <a:pt x="286" y="1023"/>
                      <a:pt x="203" y="1845"/>
                      <a:pt x="108" y="2678"/>
                    </a:cubicBezTo>
                    <a:cubicBezTo>
                      <a:pt x="84" y="2845"/>
                      <a:pt x="48" y="3023"/>
                      <a:pt x="0" y="3190"/>
                    </a:cubicBezTo>
                    <a:cubicBezTo>
                      <a:pt x="74" y="3191"/>
                      <a:pt x="147" y="3192"/>
                      <a:pt x="219" y="3192"/>
                    </a:cubicBezTo>
                    <a:cubicBezTo>
                      <a:pt x="882" y="3192"/>
                      <a:pt x="1536" y="3142"/>
                      <a:pt x="2179" y="3035"/>
                    </a:cubicBezTo>
                    <a:lnTo>
                      <a:pt x="2179" y="261"/>
                    </a:lnTo>
                    <a:cubicBezTo>
                      <a:pt x="1817" y="96"/>
                      <a:pt x="1531" y="1"/>
                      <a:pt x="1221" y="1"/>
                    </a:cubicBezTo>
                    <a:close/>
                  </a:path>
                </a:pathLst>
              </a:custGeom>
              <a:solidFill>
                <a:srgbClr val="6B47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3003926" y="3345318"/>
                <a:ext cx="90145" cy="121645"/>
              </a:xfrm>
              <a:custGeom>
                <a:avLst/>
                <a:gdLst/>
                <a:ahLst/>
                <a:cxnLst/>
                <a:rect l="l" t="t" r="r" b="b"/>
                <a:pathLst>
                  <a:path w="2215" h="2989" extrusionOk="0">
                    <a:moveTo>
                      <a:pt x="2215" y="1"/>
                    </a:moveTo>
                    <a:lnTo>
                      <a:pt x="2215" y="1"/>
                    </a:lnTo>
                    <a:cubicBezTo>
                      <a:pt x="2107" y="48"/>
                      <a:pt x="2012" y="96"/>
                      <a:pt x="1893" y="155"/>
                    </a:cubicBezTo>
                    <a:cubicBezTo>
                      <a:pt x="1596" y="289"/>
                      <a:pt x="1279" y="355"/>
                      <a:pt x="963" y="355"/>
                    </a:cubicBezTo>
                    <a:cubicBezTo>
                      <a:pt x="633" y="355"/>
                      <a:pt x="304" y="283"/>
                      <a:pt x="0" y="143"/>
                    </a:cubicBezTo>
                    <a:lnTo>
                      <a:pt x="0" y="2822"/>
                    </a:lnTo>
                    <a:cubicBezTo>
                      <a:pt x="607" y="2929"/>
                      <a:pt x="1226" y="2977"/>
                      <a:pt x="1845" y="2989"/>
                    </a:cubicBezTo>
                    <a:cubicBezTo>
                      <a:pt x="1893" y="2822"/>
                      <a:pt x="1929" y="2644"/>
                      <a:pt x="1953" y="2477"/>
                    </a:cubicBezTo>
                    <a:cubicBezTo>
                      <a:pt x="2048" y="1644"/>
                      <a:pt x="2131" y="822"/>
                      <a:pt x="2215" y="1"/>
                    </a:cubicBezTo>
                    <a:close/>
                  </a:path>
                </a:pathLst>
              </a:custGeom>
              <a:solidFill>
                <a:srgbClr val="7D52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3003926" y="2884508"/>
                <a:ext cx="113424" cy="444498"/>
              </a:xfrm>
              <a:custGeom>
                <a:avLst/>
                <a:gdLst/>
                <a:ahLst/>
                <a:cxnLst/>
                <a:rect l="l" t="t" r="r" b="b"/>
                <a:pathLst>
                  <a:path w="2787" h="10922" extrusionOk="0">
                    <a:moveTo>
                      <a:pt x="2643" y="1"/>
                    </a:moveTo>
                    <a:cubicBezTo>
                      <a:pt x="2381" y="72"/>
                      <a:pt x="2131" y="167"/>
                      <a:pt x="1893" y="298"/>
                    </a:cubicBezTo>
                    <a:cubicBezTo>
                      <a:pt x="1593" y="434"/>
                      <a:pt x="1272" y="502"/>
                      <a:pt x="952" y="502"/>
                    </a:cubicBezTo>
                    <a:cubicBezTo>
                      <a:pt x="626" y="502"/>
                      <a:pt x="301" y="431"/>
                      <a:pt x="0" y="286"/>
                    </a:cubicBezTo>
                    <a:lnTo>
                      <a:pt x="0" y="10621"/>
                    </a:lnTo>
                    <a:cubicBezTo>
                      <a:pt x="280" y="10784"/>
                      <a:pt x="625" y="10922"/>
                      <a:pt x="987" y="10922"/>
                    </a:cubicBezTo>
                    <a:cubicBezTo>
                      <a:pt x="1180" y="10922"/>
                      <a:pt x="1377" y="10883"/>
                      <a:pt x="1572" y="10788"/>
                    </a:cubicBezTo>
                    <a:cubicBezTo>
                      <a:pt x="1798" y="10681"/>
                      <a:pt x="2048" y="10573"/>
                      <a:pt x="2298" y="10490"/>
                    </a:cubicBezTo>
                    <a:cubicBezTo>
                      <a:pt x="2607" y="7002"/>
                      <a:pt x="2786" y="3501"/>
                      <a:pt x="2643" y="1"/>
                    </a:cubicBezTo>
                    <a:close/>
                  </a:path>
                </a:pathLst>
              </a:custGeom>
              <a:solidFill>
                <a:srgbClr val="7D52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2910447" y="2882596"/>
                <a:ext cx="70325" cy="432248"/>
              </a:xfrm>
              <a:custGeom>
                <a:avLst/>
                <a:gdLst/>
                <a:ahLst/>
                <a:cxnLst/>
                <a:rect l="l" t="t" r="r" b="b"/>
                <a:pathLst>
                  <a:path w="1728" h="10621" extrusionOk="0">
                    <a:moveTo>
                      <a:pt x="775" y="1"/>
                    </a:moveTo>
                    <a:cubicBezTo>
                      <a:pt x="640" y="1"/>
                      <a:pt x="500" y="19"/>
                      <a:pt x="346" y="60"/>
                    </a:cubicBezTo>
                    <a:cubicBezTo>
                      <a:pt x="489" y="3548"/>
                      <a:pt x="310" y="7049"/>
                      <a:pt x="1" y="10549"/>
                    </a:cubicBezTo>
                    <a:cubicBezTo>
                      <a:pt x="247" y="10460"/>
                      <a:pt x="504" y="10417"/>
                      <a:pt x="762" y="10417"/>
                    </a:cubicBezTo>
                    <a:cubicBezTo>
                      <a:pt x="1091" y="10417"/>
                      <a:pt x="1420" y="10487"/>
                      <a:pt x="1727" y="10620"/>
                    </a:cubicBezTo>
                    <a:lnTo>
                      <a:pt x="1727" y="262"/>
                    </a:lnTo>
                    <a:cubicBezTo>
                      <a:pt x="1364" y="97"/>
                      <a:pt x="1081" y="1"/>
                      <a:pt x="775" y="1"/>
                    </a:cubicBezTo>
                    <a:close/>
                  </a:path>
                </a:pathLst>
              </a:custGeom>
              <a:solidFill>
                <a:srgbClr val="6B47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2907517" y="2738651"/>
                <a:ext cx="67395" cy="121197"/>
              </a:xfrm>
              <a:custGeom>
                <a:avLst/>
                <a:gdLst/>
                <a:ahLst/>
                <a:cxnLst/>
                <a:rect l="l" t="t" r="r" b="b"/>
                <a:pathLst>
                  <a:path w="1656" h="2978" extrusionOk="0">
                    <a:moveTo>
                      <a:pt x="0" y="1"/>
                    </a:moveTo>
                    <a:cubicBezTo>
                      <a:pt x="96" y="942"/>
                      <a:pt x="179" y="1882"/>
                      <a:pt x="227" y="2835"/>
                    </a:cubicBezTo>
                    <a:cubicBezTo>
                      <a:pt x="389" y="2799"/>
                      <a:pt x="552" y="2782"/>
                      <a:pt x="713" y="2782"/>
                    </a:cubicBezTo>
                    <a:cubicBezTo>
                      <a:pt x="1036" y="2782"/>
                      <a:pt x="1354" y="2850"/>
                      <a:pt x="1655" y="2977"/>
                    </a:cubicBezTo>
                    <a:lnTo>
                      <a:pt x="1655" y="1"/>
                    </a:lnTo>
                    <a:close/>
                  </a:path>
                </a:pathLst>
              </a:custGeom>
              <a:solidFill>
                <a:srgbClr val="6B47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3003926" y="2738651"/>
                <a:ext cx="106139" cy="135726"/>
              </a:xfrm>
              <a:custGeom>
                <a:avLst/>
                <a:gdLst/>
                <a:ahLst/>
                <a:cxnLst/>
                <a:rect l="l" t="t" r="r" b="b"/>
                <a:pathLst>
                  <a:path w="2608" h="3335" extrusionOk="0">
                    <a:moveTo>
                      <a:pt x="0" y="1"/>
                    </a:moveTo>
                    <a:lnTo>
                      <a:pt x="0" y="3025"/>
                    </a:lnTo>
                    <a:cubicBezTo>
                      <a:pt x="283" y="3190"/>
                      <a:pt x="634" y="3335"/>
                      <a:pt x="1001" y="3335"/>
                    </a:cubicBezTo>
                    <a:cubicBezTo>
                      <a:pt x="1189" y="3335"/>
                      <a:pt x="1382" y="3297"/>
                      <a:pt x="1572" y="3204"/>
                    </a:cubicBezTo>
                    <a:cubicBezTo>
                      <a:pt x="1893" y="3037"/>
                      <a:pt x="2250" y="2906"/>
                      <a:pt x="2607" y="2823"/>
                    </a:cubicBezTo>
                    <a:cubicBezTo>
                      <a:pt x="2560" y="1882"/>
                      <a:pt x="2477" y="942"/>
                      <a:pt x="2381" y="1"/>
                    </a:cubicBezTo>
                    <a:close/>
                  </a:path>
                </a:pathLst>
              </a:custGeom>
              <a:solidFill>
                <a:srgbClr val="7D52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3003926" y="3311418"/>
                <a:ext cx="93523" cy="48308"/>
              </a:xfrm>
              <a:custGeom>
                <a:avLst/>
                <a:gdLst/>
                <a:ahLst/>
                <a:cxnLst/>
                <a:rect l="l" t="t" r="r" b="b"/>
                <a:pathLst>
                  <a:path w="2298" h="1187" extrusionOk="0">
                    <a:moveTo>
                      <a:pt x="2298" y="0"/>
                    </a:moveTo>
                    <a:lnTo>
                      <a:pt x="2298" y="0"/>
                    </a:lnTo>
                    <a:cubicBezTo>
                      <a:pt x="2048" y="83"/>
                      <a:pt x="1798" y="179"/>
                      <a:pt x="1560" y="298"/>
                    </a:cubicBezTo>
                    <a:cubicBezTo>
                      <a:pt x="1369" y="393"/>
                      <a:pt x="1175" y="432"/>
                      <a:pt x="984" y="432"/>
                    </a:cubicBezTo>
                    <a:cubicBezTo>
                      <a:pt x="625" y="432"/>
                      <a:pt x="280" y="294"/>
                      <a:pt x="0" y="131"/>
                    </a:cubicBezTo>
                    <a:lnTo>
                      <a:pt x="0" y="976"/>
                    </a:lnTo>
                    <a:cubicBezTo>
                      <a:pt x="301" y="1115"/>
                      <a:pt x="626" y="1186"/>
                      <a:pt x="952" y="1186"/>
                    </a:cubicBezTo>
                    <a:cubicBezTo>
                      <a:pt x="1272" y="1186"/>
                      <a:pt x="1593" y="1118"/>
                      <a:pt x="1893" y="976"/>
                    </a:cubicBezTo>
                    <a:cubicBezTo>
                      <a:pt x="2012" y="929"/>
                      <a:pt x="2107" y="881"/>
                      <a:pt x="2215" y="834"/>
                    </a:cubicBezTo>
                    <a:cubicBezTo>
                      <a:pt x="2238" y="560"/>
                      <a:pt x="2262" y="274"/>
                      <a:pt x="2298" y="0"/>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2913825" y="3306534"/>
                <a:ext cx="73703" cy="41267"/>
              </a:xfrm>
              <a:custGeom>
                <a:avLst/>
                <a:gdLst/>
                <a:ahLst/>
                <a:cxnLst/>
                <a:rect l="l" t="t" r="r" b="b"/>
                <a:pathLst>
                  <a:path w="1811" h="1014" extrusionOk="0">
                    <a:moveTo>
                      <a:pt x="845" y="0"/>
                    </a:moveTo>
                    <a:cubicBezTo>
                      <a:pt x="587" y="0"/>
                      <a:pt x="330" y="43"/>
                      <a:pt x="84" y="132"/>
                    </a:cubicBezTo>
                    <a:cubicBezTo>
                      <a:pt x="48" y="406"/>
                      <a:pt x="24" y="680"/>
                      <a:pt x="1" y="954"/>
                    </a:cubicBezTo>
                    <a:cubicBezTo>
                      <a:pt x="336" y="815"/>
                      <a:pt x="602" y="753"/>
                      <a:pt x="852" y="753"/>
                    </a:cubicBezTo>
                    <a:cubicBezTo>
                      <a:pt x="1162" y="753"/>
                      <a:pt x="1448" y="848"/>
                      <a:pt x="1810" y="1013"/>
                    </a:cubicBezTo>
                    <a:lnTo>
                      <a:pt x="1810" y="203"/>
                    </a:lnTo>
                    <a:cubicBezTo>
                      <a:pt x="1503" y="70"/>
                      <a:pt x="1174" y="0"/>
                      <a:pt x="845" y="0"/>
                    </a:cubicBez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3003926" y="2853497"/>
                <a:ext cx="107604" cy="51482"/>
              </a:xfrm>
              <a:custGeom>
                <a:avLst/>
                <a:gdLst/>
                <a:ahLst/>
                <a:cxnLst/>
                <a:rect l="l" t="t" r="r" b="b"/>
                <a:pathLst>
                  <a:path w="2644" h="1265" extrusionOk="0">
                    <a:moveTo>
                      <a:pt x="2596" y="1"/>
                    </a:moveTo>
                    <a:cubicBezTo>
                      <a:pt x="2238" y="84"/>
                      <a:pt x="1893" y="215"/>
                      <a:pt x="1560" y="382"/>
                    </a:cubicBezTo>
                    <a:cubicBezTo>
                      <a:pt x="1374" y="471"/>
                      <a:pt x="1184" y="507"/>
                      <a:pt x="997" y="507"/>
                    </a:cubicBezTo>
                    <a:cubicBezTo>
                      <a:pt x="634" y="507"/>
                      <a:pt x="283" y="368"/>
                      <a:pt x="0" y="203"/>
                    </a:cubicBezTo>
                    <a:lnTo>
                      <a:pt x="0" y="1048"/>
                    </a:lnTo>
                    <a:cubicBezTo>
                      <a:pt x="301" y="1193"/>
                      <a:pt x="626" y="1264"/>
                      <a:pt x="952" y="1264"/>
                    </a:cubicBezTo>
                    <a:cubicBezTo>
                      <a:pt x="1272" y="1264"/>
                      <a:pt x="1593" y="1196"/>
                      <a:pt x="1893" y="1060"/>
                    </a:cubicBezTo>
                    <a:cubicBezTo>
                      <a:pt x="2131" y="929"/>
                      <a:pt x="2381" y="834"/>
                      <a:pt x="2643" y="763"/>
                    </a:cubicBezTo>
                    <a:cubicBezTo>
                      <a:pt x="2631" y="513"/>
                      <a:pt x="2619" y="263"/>
                      <a:pt x="2596" y="1"/>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2898319" y="2851829"/>
                <a:ext cx="58197" cy="41430"/>
              </a:xfrm>
              <a:custGeom>
                <a:avLst/>
                <a:gdLst/>
                <a:ahLst/>
                <a:cxnLst/>
                <a:rect l="l" t="t" r="r" b="b"/>
                <a:pathLst>
                  <a:path w="1430" h="1018" extrusionOk="0">
                    <a:moveTo>
                      <a:pt x="487" y="1"/>
                    </a:moveTo>
                    <a:cubicBezTo>
                      <a:pt x="326" y="1"/>
                      <a:pt x="163" y="18"/>
                      <a:pt x="1" y="54"/>
                    </a:cubicBezTo>
                    <a:cubicBezTo>
                      <a:pt x="24" y="304"/>
                      <a:pt x="36" y="566"/>
                      <a:pt x="48" y="816"/>
                    </a:cubicBezTo>
                    <a:cubicBezTo>
                      <a:pt x="202" y="775"/>
                      <a:pt x="342" y="757"/>
                      <a:pt x="477" y="757"/>
                    </a:cubicBezTo>
                    <a:cubicBezTo>
                      <a:pt x="783" y="757"/>
                      <a:pt x="1066" y="853"/>
                      <a:pt x="1429" y="1018"/>
                    </a:cubicBezTo>
                    <a:lnTo>
                      <a:pt x="1429" y="196"/>
                    </a:lnTo>
                    <a:cubicBezTo>
                      <a:pt x="1128" y="69"/>
                      <a:pt x="810" y="1"/>
                      <a:pt x="487" y="1"/>
                    </a:cubicBez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2985043" y="2604921"/>
                <a:ext cx="125999" cy="119244"/>
              </a:xfrm>
              <a:custGeom>
                <a:avLst/>
                <a:gdLst/>
                <a:ahLst/>
                <a:cxnLst/>
                <a:rect l="l" t="t" r="r" b="b"/>
                <a:pathLst>
                  <a:path w="3096" h="2930" extrusionOk="0">
                    <a:moveTo>
                      <a:pt x="2251" y="1"/>
                    </a:moveTo>
                    <a:cubicBezTo>
                      <a:pt x="2013" y="1156"/>
                      <a:pt x="1405" y="2061"/>
                      <a:pt x="108" y="2418"/>
                    </a:cubicBezTo>
                    <a:cubicBezTo>
                      <a:pt x="36" y="2727"/>
                      <a:pt x="0" y="2930"/>
                      <a:pt x="0" y="2930"/>
                    </a:cubicBezTo>
                    <a:lnTo>
                      <a:pt x="3096" y="2930"/>
                    </a:lnTo>
                    <a:cubicBezTo>
                      <a:pt x="3096" y="2930"/>
                      <a:pt x="2786" y="989"/>
                      <a:pt x="2251" y="1"/>
                    </a:cubicBez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2980689" y="2582172"/>
                <a:ext cx="87255" cy="121156"/>
              </a:xfrm>
              <a:custGeom>
                <a:avLst/>
                <a:gdLst/>
                <a:ahLst/>
                <a:cxnLst/>
                <a:rect l="l" t="t" r="r" b="b"/>
                <a:pathLst>
                  <a:path w="2144" h="2977" extrusionOk="0">
                    <a:moveTo>
                      <a:pt x="1501" y="0"/>
                    </a:moveTo>
                    <a:cubicBezTo>
                      <a:pt x="798" y="0"/>
                      <a:pt x="239" y="2000"/>
                      <a:pt x="1" y="2977"/>
                    </a:cubicBezTo>
                    <a:cubicBezTo>
                      <a:pt x="1298" y="2631"/>
                      <a:pt x="1906" y="1727"/>
                      <a:pt x="2144" y="560"/>
                    </a:cubicBezTo>
                    <a:cubicBezTo>
                      <a:pt x="1953" y="226"/>
                      <a:pt x="1739" y="0"/>
                      <a:pt x="1501" y="0"/>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2909470" y="2722209"/>
                <a:ext cx="78546" cy="31988"/>
              </a:xfrm>
              <a:custGeom>
                <a:avLst/>
                <a:gdLst/>
                <a:ahLst/>
                <a:cxnLst/>
                <a:rect l="l" t="t" r="r" b="b"/>
                <a:pathLst>
                  <a:path w="1930" h="786" extrusionOk="0">
                    <a:moveTo>
                      <a:pt x="1" y="0"/>
                    </a:moveTo>
                    <a:cubicBezTo>
                      <a:pt x="36" y="262"/>
                      <a:pt x="60" y="524"/>
                      <a:pt x="84" y="786"/>
                    </a:cubicBezTo>
                    <a:lnTo>
                      <a:pt x="1406" y="786"/>
                    </a:lnTo>
                    <a:cubicBezTo>
                      <a:pt x="1930" y="786"/>
                      <a:pt x="1930" y="0"/>
                      <a:pt x="1406" y="0"/>
                    </a:cubicBez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3007833" y="2722169"/>
                <a:ext cx="102273" cy="32029"/>
              </a:xfrm>
              <a:custGeom>
                <a:avLst/>
                <a:gdLst/>
                <a:ahLst/>
                <a:cxnLst/>
                <a:rect l="l" t="t" r="r" b="b"/>
                <a:pathLst>
                  <a:path w="2513" h="787" extrusionOk="0">
                    <a:moveTo>
                      <a:pt x="373" y="1"/>
                    </a:moveTo>
                    <a:cubicBezTo>
                      <a:pt x="168" y="1"/>
                      <a:pt x="1" y="175"/>
                      <a:pt x="1" y="394"/>
                    </a:cubicBezTo>
                    <a:cubicBezTo>
                      <a:pt x="1" y="608"/>
                      <a:pt x="179" y="787"/>
                      <a:pt x="394" y="787"/>
                    </a:cubicBezTo>
                    <a:lnTo>
                      <a:pt x="2513" y="787"/>
                    </a:lnTo>
                    <a:cubicBezTo>
                      <a:pt x="2477" y="525"/>
                      <a:pt x="2453" y="263"/>
                      <a:pt x="2418" y="1"/>
                    </a:cubicBezTo>
                    <a:lnTo>
                      <a:pt x="394" y="1"/>
                    </a:lnTo>
                    <a:cubicBezTo>
                      <a:pt x="387" y="1"/>
                      <a:pt x="380" y="1"/>
                      <a:pt x="373" y="1"/>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3530660" y="3430130"/>
                <a:ext cx="459882" cy="125552"/>
              </a:xfrm>
              <a:custGeom>
                <a:avLst/>
                <a:gdLst/>
                <a:ahLst/>
                <a:cxnLst/>
                <a:rect l="l" t="t" r="r" b="b"/>
                <a:pathLst>
                  <a:path w="11300" h="3085" extrusionOk="0">
                    <a:moveTo>
                      <a:pt x="11300" y="0"/>
                    </a:moveTo>
                    <a:lnTo>
                      <a:pt x="11300" y="0"/>
                    </a:lnTo>
                    <a:cubicBezTo>
                      <a:pt x="8233" y="856"/>
                      <a:pt x="5058" y="1288"/>
                      <a:pt x="1872" y="1288"/>
                    </a:cubicBezTo>
                    <a:cubicBezTo>
                      <a:pt x="1249" y="1288"/>
                      <a:pt x="625" y="1271"/>
                      <a:pt x="1" y="1238"/>
                    </a:cubicBezTo>
                    <a:lnTo>
                      <a:pt x="1" y="1238"/>
                    </a:lnTo>
                    <a:lnTo>
                      <a:pt x="965" y="2953"/>
                    </a:lnTo>
                    <a:cubicBezTo>
                      <a:pt x="2890" y="2979"/>
                      <a:pt x="4833" y="3084"/>
                      <a:pt x="6967" y="3084"/>
                    </a:cubicBezTo>
                    <a:cubicBezTo>
                      <a:pt x="7803" y="3084"/>
                      <a:pt x="8668" y="3068"/>
                      <a:pt x="9574" y="3024"/>
                    </a:cubicBezTo>
                    <a:cubicBezTo>
                      <a:pt x="10050" y="2179"/>
                      <a:pt x="10645" y="1131"/>
                      <a:pt x="11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3824284" y="2820899"/>
                <a:ext cx="995339" cy="661660"/>
              </a:xfrm>
              <a:custGeom>
                <a:avLst/>
                <a:gdLst/>
                <a:ahLst/>
                <a:cxnLst/>
                <a:rect l="l" t="t" r="r" b="b"/>
                <a:pathLst>
                  <a:path w="24457" h="16258" extrusionOk="0">
                    <a:moveTo>
                      <a:pt x="20658" y="1778"/>
                    </a:moveTo>
                    <a:cubicBezTo>
                      <a:pt x="20658" y="1778"/>
                      <a:pt x="18860" y="5540"/>
                      <a:pt x="12574" y="5719"/>
                    </a:cubicBezTo>
                    <a:cubicBezTo>
                      <a:pt x="12449" y="5722"/>
                      <a:pt x="12326" y="5724"/>
                      <a:pt x="12205" y="5724"/>
                    </a:cubicBezTo>
                    <a:cubicBezTo>
                      <a:pt x="6228" y="5724"/>
                      <a:pt x="4501" y="1778"/>
                      <a:pt x="4501" y="1778"/>
                    </a:cubicBezTo>
                    <a:close/>
                    <a:moveTo>
                      <a:pt x="11148" y="1"/>
                    </a:moveTo>
                    <a:cubicBezTo>
                      <a:pt x="7662" y="1"/>
                      <a:pt x="3806" y="41"/>
                      <a:pt x="1" y="159"/>
                    </a:cubicBezTo>
                    <a:cubicBezTo>
                      <a:pt x="1" y="159"/>
                      <a:pt x="48" y="1849"/>
                      <a:pt x="1" y="3207"/>
                    </a:cubicBezTo>
                    <a:cubicBezTo>
                      <a:pt x="1358" y="5671"/>
                      <a:pt x="4894" y="12029"/>
                      <a:pt x="7216" y="16208"/>
                    </a:cubicBezTo>
                    <a:cubicBezTo>
                      <a:pt x="7839" y="16241"/>
                      <a:pt x="8462" y="16258"/>
                      <a:pt x="9084" y="16258"/>
                    </a:cubicBezTo>
                    <a:cubicBezTo>
                      <a:pt x="12271" y="16258"/>
                      <a:pt x="15447" y="15825"/>
                      <a:pt x="18515" y="14958"/>
                    </a:cubicBezTo>
                    <a:cubicBezTo>
                      <a:pt x="20491" y="11565"/>
                      <a:pt x="23016" y="7314"/>
                      <a:pt x="24456" y="4707"/>
                    </a:cubicBezTo>
                    <a:cubicBezTo>
                      <a:pt x="24456" y="2850"/>
                      <a:pt x="24409" y="1206"/>
                      <a:pt x="24313" y="183"/>
                    </a:cubicBezTo>
                    <a:cubicBezTo>
                      <a:pt x="24313" y="183"/>
                      <a:pt x="18570" y="1"/>
                      <a:pt x="1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3815086" y="3434973"/>
                <a:ext cx="253464" cy="114401"/>
              </a:xfrm>
              <a:custGeom>
                <a:avLst/>
                <a:gdLst/>
                <a:ahLst/>
                <a:cxnLst/>
                <a:rect l="l" t="t" r="r" b="b"/>
                <a:pathLst>
                  <a:path w="6228" h="2811" extrusionOk="0">
                    <a:moveTo>
                      <a:pt x="1" y="0"/>
                    </a:moveTo>
                    <a:lnTo>
                      <a:pt x="1" y="0"/>
                    </a:lnTo>
                    <a:cubicBezTo>
                      <a:pt x="60" y="857"/>
                      <a:pt x="144" y="1715"/>
                      <a:pt x="239" y="2560"/>
                    </a:cubicBezTo>
                    <a:cubicBezTo>
                      <a:pt x="239" y="2560"/>
                      <a:pt x="2644" y="2727"/>
                      <a:pt x="6228" y="2810"/>
                    </a:cubicBezTo>
                    <a:lnTo>
                      <a:pt x="5204" y="976"/>
                    </a:lnTo>
                    <a:cubicBezTo>
                      <a:pt x="3454" y="786"/>
                      <a:pt x="1704" y="46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3828150" y="3072039"/>
                <a:ext cx="224854" cy="402702"/>
              </a:xfrm>
              <a:custGeom>
                <a:avLst/>
                <a:gdLst/>
                <a:ahLst/>
                <a:cxnLst/>
                <a:rect l="l" t="t" r="r" b="b"/>
                <a:pathLst>
                  <a:path w="5525" h="9895" extrusionOk="0">
                    <a:moveTo>
                      <a:pt x="12" y="0"/>
                    </a:moveTo>
                    <a:cubicBezTo>
                      <a:pt x="0" y="2525"/>
                      <a:pt x="48" y="5715"/>
                      <a:pt x="310" y="8918"/>
                    </a:cubicBezTo>
                    <a:cubicBezTo>
                      <a:pt x="2025" y="9382"/>
                      <a:pt x="3763" y="9704"/>
                      <a:pt x="5525" y="9894"/>
                    </a:cubicBezTo>
                    <a:cubicBezTo>
                      <a:pt x="3739" y="6680"/>
                      <a:pt x="1501" y="2667"/>
                      <a:pt x="12" y="0"/>
                    </a:cubicBezTo>
                    <a:close/>
                  </a:path>
                </a:pathLst>
              </a:custGeom>
              <a:solidFill>
                <a:srgbClr val="F3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3603343" y="3474205"/>
                <a:ext cx="112000" cy="76104"/>
              </a:xfrm>
              <a:custGeom>
                <a:avLst/>
                <a:gdLst/>
                <a:ahLst/>
                <a:cxnLst/>
                <a:rect l="l" t="t" r="r" b="b"/>
                <a:pathLst>
                  <a:path w="2752" h="1870" extrusionOk="0">
                    <a:moveTo>
                      <a:pt x="1" y="1"/>
                    </a:moveTo>
                    <a:lnTo>
                      <a:pt x="1025" y="1846"/>
                    </a:lnTo>
                    <a:cubicBezTo>
                      <a:pt x="1573" y="1858"/>
                      <a:pt x="2144" y="1870"/>
                      <a:pt x="2751" y="1870"/>
                    </a:cubicBezTo>
                    <a:lnTo>
                      <a:pt x="1787" y="155"/>
                    </a:lnTo>
                    <a:cubicBezTo>
                      <a:pt x="1192" y="120"/>
                      <a:pt x="596" y="7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3827173" y="2951373"/>
                <a:ext cx="297051" cy="529190"/>
              </a:xfrm>
              <a:custGeom>
                <a:avLst/>
                <a:gdLst/>
                <a:ahLst/>
                <a:cxnLst/>
                <a:rect l="l" t="t" r="r" b="b"/>
                <a:pathLst>
                  <a:path w="7299" h="13003" extrusionOk="0">
                    <a:moveTo>
                      <a:pt x="72" y="1"/>
                    </a:moveTo>
                    <a:cubicBezTo>
                      <a:pt x="36" y="810"/>
                      <a:pt x="24" y="1822"/>
                      <a:pt x="0" y="2965"/>
                    </a:cubicBezTo>
                    <a:cubicBezTo>
                      <a:pt x="1477" y="5632"/>
                      <a:pt x="3715" y="9645"/>
                      <a:pt x="5513" y="12859"/>
                    </a:cubicBezTo>
                    <a:cubicBezTo>
                      <a:pt x="6108" y="12919"/>
                      <a:pt x="6704" y="12967"/>
                      <a:pt x="7299" y="13002"/>
                    </a:cubicBezTo>
                    <a:cubicBezTo>
                      <a:pt x="4965" y="8823"/>
                      <a:pt x="1429" y="2465"/>
                      <a:pt x="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3069366" y="3338522"/>
                <a:ext cx="236493" cy="210854"/>
              </a:xfrm>
              <a:custGeom>
                <a:avLst/>
                <a:gdLst/>
                <a:ahLst/>
                <a:cxnLst/>
                <a:rect l="l" t="t" r="r" b="b"/>
                <a:pathLst>
                  <a:path w="5811" h="5181" extrusionOk="0">
                    <a:moveTo>
                      <a:pt x="5811" y="1"/>
                    </a:moveTo>
                    <a:cubicBezTo>
                      <a:pt x="4596" y="596"/>
                      <a:pt x="3358" y="1120"/>
                      <a:pt x="2084" y="1572"/>
                    </a:cubicBezTo>
                    <a:cubicBezTo>
                      <a:pt x="1310" y="2882"/>
                      <a:pt x="584" y="4120"/>
                      <a:pt x="1" y="5168"/>
                    </a:cubicBezTo>
                    <a:cubicBezTo>
                      <a:pt x="1787" y="5049"/>
                      <a:pt x="3942" y="5180"/>
                      <a:pt x="5656" y="4954"/>
                    </a:cubicBezTo>
                    <a:cubicBezTo>
                      <a:pt x="5656" y="4954"/>
                      <a:pt x="5739" y="2787"/>
                      <a:pt x="5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2984555" y="3138416"/>
                <a:ext cx="155098" cy="264127"/>
              </a:xfrm>
              <a:custGeom>
                <a:avLst/>
                <a:gdLst/>
                <a:ahLst/>
                <a:cxnLst/>
                <a:rect l="l" t="t" r="r" b="b"/>
                <a:pathLst>
                  <a:path w="3811" h="6490" extrusionOk="0">
                    <a:moveTo>
                      <a:pt x="3810" y="1"/>
                    </a:moveTo>
                    <a:cubicBezTo>
                      <a:pt x="2751" y="1917"/>
                      <a:pt x="1310" y="4287"/>
                      <a:pt x="0" y="6489"/>
                    </a:cubicBezTo>
                    <a:cubicBezTo>
                      <a:pt x="1274" y="6037"/>
                      <a:pt x="2512" y="5513"/>
                      <a:pt x="3727" y="4918"/>
                    </a:cubicBezTo>
                    <a:cubicBezTo>
                      <a:pt x="3763" y="3370"/>
                      <a:pt x="3798" y="1644"/>
                      <a:pt x="3810" y="1"/>
                    </a:cubicBezTo>
                    <a:close/>
                  </a:path>
                </a:pathLst>
              </a:custGeom>
              <a:solidFill>
                <a:srgbClr val="F3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3070831" y="3012418"/>
                <a:ext cx="242354" cy="417760"/>
              </a:xfrm>
              <a:custGeom>
                <a:avLst/>
                <a:gdLst/>
                <a:ahLst/>
                <a:cxnLst/>
                <a:rect l="l" t="t" r="r" b="b"/>
                <a:pathLst>
                  <a:path w="5955" h="10265" extrusionOk="0">
                    <a:moveTo>
                      <a:pt x="5942" y="1"/>
                    </a:moveTo>
                    <a:cubicBezTo>
                      <a:pt x="4502" y="2608"/>
                      <a:pt x="1977" y="6859"/>
                      <a:pt x="1" y="10264"/>
                    </a:cubicBezTo>
                    <a:cubicBezTo>
                      <a:pt x="715" y="10062"/>
                      <a:pt x="1430" y="9835"/>
                      <a:pt x="2132" y="9585"/>
                    </a:cubicBezTo>
                    <a:cubicBezTo>
                      <a:pt x="3430" y="7383"/>
                      <a:pt x="4871" y="5013"/>
                      <a:pt x="5930" y="3097"/>
                    </a:cubicBezTo>
                    <a:cubicBezTo>
                      <a:pt x="5942" y="2037"/>
                      <a:pt x="5954" y="989"/>
                      <a:pt x="5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3141073" y="3402497"/>
                <a:ext cx="156563" cy="150744"/>
              </a:xfrm>
              <a:custGeom>
                <a:avLst/>
                <a:gdLst/>
                <a:ahLst/>
                <a:cxnLst/>
                <a:rect l="l" t="t" r="r" b="b"/>
                <a:pathLst>
                  <a:path w="3847" h="3704" extrusionOk="0">
                    <a:moveTo>
                      <a:pt x="3846" y="0"/>
                    </a:moveTo>
                    <a:lnTo>
                      <a:pt x="3846" y="0"/>
                    </a:lnTo>
                    <a:cubicBezTo>
                      <a:pt x="3156" y="250"/>
                      <a:pt x="2441" y="477"/>
                      <a:pt x="1727" y="679"/>
                    </a:cubicBezTo>
                    <a:cubicBezTo>
                      <a:pt x="1072" y="1810"/>
                      <a:pt x="465" y="2858"/>
                      <a:pt x="1" y="3703"/>
                    </a:cubicBezTo>
                    <a:cubicBezTo>
                      <a:pt x="584" y="3668"/>
                      <a:pt x="1167" y="3644"/>
                      <a:pt x="1763" y="3596"/>
                    </a:cubicBezTo>
                    <a:cubicBezTo>
                      <a:pt x="2346" y="2548"/>
                      <a:pt x="3072" y="1310"/>
                      <a:pt x="3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3584908" y="3221274"/>
                <a:ext cx="108581" cy="54331"/>
              </a:xfrm>
              <a:custGeom>
                <a:avLst/>
                <a:gdLst/>
                <a:ahLst/>
                <a:cxnLst/>
                <a:rect l="l" t="t" r="r" b="b"/>
                <a:pathLst>
                  <a:path w="2668" h="1335" extrusionOk="0">
                    <a:moveTo>
                      <a:pt x="1322" y="1"/>
                    </a:moveTo>
                    <a:cubicBezTo>
                      <a:pt x="596" y="12"/>
                      <a:pt x="0" y="322"/>
                      <a:pt x="12" y="691"/>
                    </a:cubicBezTo>
                    <a:cubicBezTo>
                      <a:pt x="12" y="1053"/>
                      <a:pt x="584" y="1334"/>
                      <a:pt x="1301" y="1334"/>
                    </a:cubicBezTo>
                    <a:cubicBezTo>
                      <a:pt x="1316" y="1334"/>
                      <a:pt x="1331" y="1334"/>
                      <a:pt x="1346" y="1334"/>
                    </a:cubicBezTo>
                    <a:cubicBezTo>
                      <a:pt x="2072" y="1322"/>
                      <a:pt x="2667" y="1013"/>
                      <a:pt x="2656" y="655"/>
                    </a:cubicBezTo>
                    <a:cubicBezTo>
                      <a:pt x="2656" y="286"/>
                      <a:pt x="2048" y="1"/>
                      <a:pt x="13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3127969" y="3216879"/>
                <a:ext cx="108540" cy="53883"/>
              </a:xfrm>
              <a:custGeom>
                <a:avLst/>
                <a:gdLst/>
                <a:ahLst/>
                <a:cxnLst/>
                <a:rect l="l" t="t" r="r" b="b"/>
                <a:pathLst>
                  <a:path w="2667" h="1324" extrusionOk="0">
                    <a:moveTo>
                      <a:pt x="1367" y="1"/>
                    </a:moveTo>
                    <a:cubicBezTo>
                      <a:pt x="1352" y="1"/>
                      <a:pt x="1337" y="1"/>
                      <a:pt x="1322" y="1"/>
                    </a:cubicBezTo>
                    <a:cubicBezTo>
                      <a:pt x="583" y="1"/>
                      <a:pt x="0" y="311"/>
                      <a:pt x="12" y="680"/>
                    </a:cubicBezTo>
                    <a:cubicBezTo>
                      <a:pt x="12" y="1042"/>
                      <a:pt x="583" y="1323"/>
                      <a:pt x="1301" y="1323"/>
                    </a:cubicBezTo>
                    <a:cubicBezTo>
                      <a:pt x="1316" y="1323"/>
                      <a:pt x="1331" y="1323"/>
                      <a:pt x="1345" y="1323"/>
                    </a:cubicBezTo>
                    <a:cubicBezTo>
                      <a:pt x="2096" y="1311"/>
                      <a:pt x="2667" y="1013"/>
                      <a:pt x="2667" y="644"/>
                    </a:cubicBezTo>
                    <a:cubicBezTo>
                      <a:pt x="2655" y="283"/>
                      <a:pt x="2095" y="1"/>
                      <a:pt x="13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3547589" y="3155834"/>
                <a:ext cx="69308" cy="59337"/>
              </a:xfrm>
              <a:custGeom>
                <a:avLst/>
                <a:gdLst/>
                <a:ahLst/>
                <a:cxnLst/>
                <a:rect l="l" t="t" r="r" b="b"/>
                <a:pathLst>
                  <a:path w="1703" h="1458" extrusionOk="0">
                    <a:moveTo>
                      <a:pt x="974" y="1"/>
                    </a:moveTo>
                    <a:cubicBezTo>
                      <a:pt x="967" y="1"/>
                      <a:pt x="960" y="1"/>
                      <a:pt x="953" y="1"/>
                    </a:cubicBezTo>
                    <a:cubicBezTo>
                      <a:pt x="310" y="13"/>
                      <a:pt x="0" y="799"/>
                      <a:pt x="465" y="1251"/>
                    </a:cubicBezTo>
                    <a:cubicBezTo>
                      <a:pt x="611" y="1394"/>
                      <a:pt x="787" y="1457"/>
                      <a:pt x="961" y="1457"/>
                    </a:cubicBezTo>
                    <a:cubicBezTo>
                      <a:pt x="1339" y="1457"/>
                      <a:pt x="1703" y="1156"/>
                      <a:pt x="1703" y="716"/>
                    </a:cubicBezTo>
                    <a:cubicBezTo>
                      <a:pt x="1691" y="318"/>
                      <a:pt x="1369"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3144939" y="3150014"/>
                <a:ext cx="69633" cy="59418"/>
              </a:xfrm>
              <a:custGeom>
                <a:avLst/>
                <a:gdLst/>
                <a:ahLst/>
                <a:cxnLst/>
                <a:rect l="l" t="t" r="r" b="b"/>
                <a:pathLst>
                  <a:path w="1711" h="1460" extrusionOk="0">
                    <a:moveTo>
                      <a:pt x="974" y="1"/>
                    </a:moveTo>
                    <a:cubicBezTo>
                      <a:pt x="967" y="1"/>
                      <a:pt x="960" y="1"/>
                      <a:pt x="953" y="1"/>
                    </a:cubicBezTo>
                    <a:cubicBezTo>
                      <a:pt x="310" y="13"/>
                      <a:pt x="0" y="811"/>
                      <a:pt x="465" y="1251"/>
                    </a:cubicBezTo>
                    <a:cubicBezTo>
                      <a:pt x="613" y="1396"/>
                      <a:pt x="793" y="1460"/>
                      <a:pt x="970" y="1460"/>
                    </a:cubicBezTo>
                    <a:cubicBezTo>
                      <a:pt x="1349" y="1460"/>
                      <a:pt x="1711" y="1166"/>
                      <a:pt x="1703" y="728"/>
                    </a:cubicBezTo>
                    <a:cubicBezTo>
                      <a:pt x="1691" y="330"/>
                      <a:pt x="1369"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3449226" y="3173496"/>
                <a:ext cx="287365" cy="62918"/>
              </a:xfrm>
              <a:custGeom>
                <a:avLst/>
                <a:gdLst/>
                <a:ahLst/>
                <a:cxnLst/>
                <a:rect l="l" t="t" r="r" b="b"/>
                <a:pathLst>
                  <a:path w="7061" h="1546" extrusionOk="0">
                    <a:moveTo>
                      <a:pt x="6827" y="1"/>
                    </a:moveTo>
                    <a:cubicBezTo>
                      <a:pt x="6726" y="1"/>
                      <a:pt x="6623" y="80"/>
                      <a:pt x="6644" y="210"/>
                    </a:cubicBezTo>
                    <a:cubicBezTo>
                      <a:pt x="6680" y="413"/>
                      <a:pt x="6620" y="615"/>
                      <a:pt x="6501" y="782"/>
                    </a:cubicBezTo>
                    <a:cubicBezTo>
                      <a:pt x="6334" y="996"/>
                      <a:pt x="6013" y="1115"/>
                      <a:pt x="5572" y="1115"/>
                    </a:cubicBezTo>
                    <a:lnTo>
                      <a:pt x="3941" y="1139"/>
                    </a:lnTo>
                    <a:lnTo>
                      <a:pt x="1560" y="1175"/>
                    </a:lnTo>
                    <a:cubicBezTo>
                      <a:pt x="1537" y="1175"/>
                      <a:pt x="1515" y="1175"/>
                      <a:pt x="1493" y="1175"/>
                    </a:cubicBezTo>
                    <a:cubicBezTo>
                      <a:pt x="1075" y="1175"/>
                      <a:pt x="777" y="1069"/>
                      <a:pt x="607" y="877"/>
                    </a:cubicBezTo>
                    <a:cubicBezTo>
                      <a:pt x="488" y="710"/>
                      <a:pt x="429" y="508"/>
                      <a:pt x="465" y="305"/>
                    </a:cubicBezTo>
                    <a:cubicBezTo>
                      <a:pt x="485" y="169"/>
                      <a:pt x="376" y="87"/>
                      <a:pt x="271" y="87"/>
                    </a:cubicBezTo>
                    <a:cubicBezTo>
                      <a:pt x="192" y="87"/>
                      <a:pt x="116" y="132"/>
                      <a:pt x="95" y="234"/>
                    </a:cubicBezTo>
                    <a:cubicBezTo>
                      <a:pt x="0" y="758"/>
                      <a:pt x="310" y="1282"/>
                      <a:pt x="822" y="1436"/>
                    </a:cubicBezTo>
                    <a:cubicBezTo>
                      <a:pt x="1030" y="1509"/>
                      <a:pt x="1248" y="1546"/>
                      <a:pt x="1466" y="1546"/>
                    </a:cubicBezTo>
                    <a:cubicBezTo>
                      <a:pt x="1497" y="1546"/>
                      <a:pt x="1529" y="1545"/>
                      <a:pt x="1560" y="1544"/>
                    </a:cubicBezTo>
                    <a:lnTo>
                      <a:pt x="3191" y="1520"/>
                    </a:lnTo>
                    <a:lnTo>
                      <a:pt x="5572" y="1484"/>
                    </a:lnTo>
                    <a:cubicBezTo>
                      <a:pt x="6144" y="1472"/>
                      <a:pt x="6561" y="1317"/>
                      <a:pt x="6799" y="1008"/>
                    </a:cubicBezTo>
                    <a:cubicBezTo>
                      <a:pt x="6989" y="758"/>
                      <a:pt x="7061" y="448"/>
                      <a:pt x="7001" y="139"/>
                    </a:cubicBezTo>
                    <a:cubicBezTo>
                      <a:pt x="6976" y="43"/>
                      <a:pt x="6902" y="1"/>
                      <a:pt x="6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9" name="Google Shape;139;p2"/>
          <p:cNvGrpSpPr/>
          <p:nvPr/>
        </p:nvGrpSpPr>
        <p:grpSpPr>
          <a:xfrm rot="-6681848">
            <a:off x="10983366" y="5922116"/>
            <a:ext cx="1632660" cy="332803"/>
            <a:chOff x="-3817976" y="3806128"/>
            <a:chExt cx="1224474" cy="249598"/>
          </a:xfrm>
        </p:grpSpPr>
        <p:sp>
          <p:nvSpPr>
            <p:cNvPr id="140" name="Google Shape;140;p2"/>
            <p:cNvSpPr/>
            <p:nvPr/>
          </p:nvSpPr>
          <p:spPr>
            <a:xfrm>
              <a:off x="-2661873" y="3867661"/>
              <a:ext cx="68372" cy="121156"/>
            </a:xfrm>
            <a:custGeom>
              <a:avLst/>
              <a:gdLst/>
              <a:ahLst/>
              <a:cxnLst/>
              <a:rect l="l" t="t" r="r" b="b"/>
              <a:pathLst>
                <a:path w="1680" h="2977" extrusionOk="0">
                  <a:moveTo>
                    <a:pt x="298" y="0"/>
                  </a:moveTo>
                  <a:cubicBezTo>
                    <a:pt x="108" y="822"/>
                    <a:pt x="1" y="1929"/>
                    <a:pt x="441" y="2977"/>
                  </a:cubicBezTo>
                  <a:cubicBezTo>
                    <a:pt x="1144" y="2513"/>
                    <a:pt x="1680" y="2001"/>
                    <a:pt x="1680" y="1536"/>
                  </a:cubicBezTo>
                  <a:cubicBezTo>
                    <a:pt x="1680" y="1024"/>
                    <a:pt x="1072" y="489"/>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3680870" y="3808040"/>
              <a:ext cx="908124" cy="247685"/>
            </a:xfrm>
            <a:custGeom>
              <a:avLst/>
              <a:gdLst/>
              <a:ahLst/>
              <a:cxnLst/>
              <a:rect l="l" t="t" r="r" b="b"/>
              <a:pathLst>
                <a:path w="22314" h="6086" extrusionOk="0">
                  <a:moveTo>
                    <a:pt x="1" y="1"/>
                  </a:moveTo>
                  <a:lnTo>
                    <a:pt x="1" y="5978"/>
                  </a:lnTo>
                  <a:lnTo>
                    <a:pt x="22087" y="5978"/>
                  </a:lnTo>
                  <a:lnTo>
                    <a:pt x="22087" y="6085"/>
                  </a:lnTo>
                  <a:lnTo>
                    <a:pt x="22242" y="6014"/>
                  </a:lnTo>
                  <a:cubicBezTo>
                    <a:pt x="22230" y="5752"/>
                    <a:pt x="22254" y="5490"/>
                    <a:pt x="22313" y="5240"/>
                  </a:cubicBezTo>
                  <a:lnTo>
                    <a:pt x="22313" y="5240"/>
                  </a:lnTo>
                  <a:cubicBezTo>
                    <a:pt x="20494" y="5316"/>
                    <a:pt x="18498" y="5386"/>
                    <a:pt x="16441" y="5386"/>
                  </a:cubicBezTo>
                  <a:cubicBezTo>
                    <a:pt x="12089" y="5386"/>
                    <a:pt x="7468" y="5072"/>
                    <a:pt x="3692" y="3835"/>
                  </a:cubicBezTo>
                  <a:cubicBezTo>
                    <a:pt x="1989" y="3228"/>
                    <a:pt x="1299" y="1704"/>
                    <a:pt x="1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3636267" y="3806128"/>
              <a:ext cx="876583" cy="221150"/>
            </a:xfrm>
            <a:custGeom>
              <a:avLst/>
              <a:gdLst/>
              <a:ahLst/>
              <a:cxnLst/>
              <a:rect l="l" t="t" r="r" b="b"/>
              <a:pathLst>
                <a:path w="21539" h="5434" extrusionOk="0">
                  <a:moveTo>
                    <a:pt x="20991" y="0"/>
                  </a:moveTo>
                  <a:lnTo>
                    <a:pt x="20991" y="48"/>
                  </a:lnTo>
                  <a:lnTo>
                    <a:pt x="0" y="48"/>
                  </a:lnTo>
                  <a:cubicBezTo>
                    <a:pt x="203" y="1751"/>
                    <a:pt x="905" y="3275"/>
                    <a:pt x="2608" y="3894"/>
                  </a:cubicBezTo>
                  <a:cubicBezTo>
                    <a:pt x="6370" y="5121"/>
                    <a:pt x="10982" y="5434"/>
                    <a:pt x="15328" y="5434"/>
                  </a:cubicBezTo>
                  <a:cubicBezTo>
                    <a:pt x="17390" y="5434"/>
                    <a:pt x="19393" y="5363"/>
                    <a:pt x="21217" y="5287"/>
                  </a:cubicBezTo>
                  <a:cubicBezTo>
                    <a:pt x="21289" y="4965"/>
                    <a:pt x="21396" y="4644"/>
                    <a:pt x="21539" y="4334"/>
                  </a:cubicBezTo>
                  <a:cubicBezTo>
                    <a:pt x="19812" y="3215"/>
                    <a:pt x="21491" y="1667"/>
                    <a:pt x="21491" y="1667"/>
                  </a:cubicBezTo>
                  <a:cubicBezTo>
                    <a:pt x="20801" y="1179"/>
                    <a:pt x="20824" y="548"/>
                    <a:pt x="21051" y="24"/>
                  </a:cubicBezTo>
                  <a:lnTo>
                    <a:pt x="209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2776230" y="4018362"/>
              <a:ext cx="74680" cy="34430"/>
            </a:xfrm>
            <a:custGeom>
              <a:avLst/>
              <a:gdLst/>
              <a:ahLst/>
              <a:cxnLst/>
              <a:rect l="l" t="t" r="r" b="b"/>
              <a:pathLst>
                <a:path w="1835" h="846" extrusionOk="0">
                  <a:moveTo>
                    <a:pt x="1835" y="0"/>
                  </a:moveTo>
                  <a:lnTo>
                    <a:pt x="84" y="72"/>
                  </a:lnTo>
                  <a:cubicBezTo>
                    <a:pt x="25" y="322"/>
                    <a:pt x="1" y="584"/>
                    <a:pt x="13" y="846"/>
                  </a:cubicBezTo>
                  <a:cubicBezTo>
                    <a:pt x="322" y="703"/>
                    <a:pt x="1084" y="357"/>
                    <a:pt x="1835" y="0"/>
                  </a:cubicBezTo>
                  <a:close/>
                </a:path>
              </a:pathLst>
            </a:custGeom>
            <a:solidFill>
              <a:srgbClr val="8A8A8A">
                <a:alpha val="40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2829990" y="3807104"/>
              <a:ext cx="186110" cy="214191"/>
            </a:xfrm>
            <a:custGeom>
              <a:avLst/>
              <a:gdLst/>
              <a:ahLst/>
              <a:cxnLst/>
              <a:rect l="l" t="t" r="r" b="b"/>
              <a:pathLst>
                <a:path w="4573" h="5263" extrusionOk="0">
                  <a:moveTo>
                    <a:pt x="1239" y="0"/>
                  </a:moveTo>
                  <a:lnTo>
                    <a:pt x="1239" y="0"/>
                  </a:lnTo>
                  <a:cubicBezTo>
                    <a:pt x="1012" y="524"/>
                    <a:pt x="989" y="1155"/>
                    <a:pt x="1679" y="1631"/>
                  </a:cubicBezTo>
                  <a:cubicBezTo>
                    <a:pt x="1679" y="1631"/>
                    <a:pt x="0" y="3191"/>
                    <a:pt x="1727" y="4310"/>
                  </a:cubicBezTo>
                  <a:cubicBezTo>
                    <a:pt x="1584" y="4620"/>
                    <a:pt x="1477" y="4941"/>
                    <a:pt x="1405" y="5263"/>
                  </a:cubicBezTo>
                  <a:lnTo>
                    <a:pt x="3156" y="5191"/>
                  </a:lnTo>
                  <a:cubicBezTo>
                    <a:pt x="3691" y="4929"/>
                    <a:pt x="4227" y="4667"/>
                    <a:pt x="4572" y="4465"/>
                  </a:cubicBezTo>
                  <a:cubicBezTo>
                    <a:pt x="4132" y="3417"/>
                    <a:pt x="4239" y="2298"/>
                    <a:pt x="4429" y="1488"/>
                  </a:cubicBezTo>
                  <a:cubicBezTo>
                    <a:pt x="3703" y="1084"/>
                    <a:pt x="1596" y="155"/>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3817976" y="3940834"/>
              <a:ext cx="118755" cy="110494"/>
            </a:xfrm>
            <a:custGeom>
              <a:avLst/>
              <a:gdLst/>
              <a:ahLst/>
              <a:cxnLst/>
              <a:rect l="l" t="t" r="r" b="b"/>
              <a:pathLst>
                <a:path w="2918" h="2715" extrusionOk="0">
                  <a:moveTo>
                    <a:pt x="1" y="0"/>
                  </a:moveTo>
                  <a:lnTo>
                    <a:pt x="1" y="1262"/>
                  </a:lnTo>
                  <a:cubicBezTo>
                    <a:pt x="1" y="1548"/>
                    <a:pt x="215" y="2655"/>
                    <a:pt x="965" y="2655"/>
                  </a:cubicBezTo>
                  <a:lnTo>
                    <a:pt x="2548" y="2715"/>
                  </a:lnTo>
                  <a:cubicBezTo>
                    <a:pt x="2751" y="2715"/>
                    <a:pt x="2918" y="2501"/>
                    <a:pt x="2918" y="2215"/>
                  </a:cubicBezTo>
                  <a:lnTo>
                    <a:pt x="2918" y="1286"/>
                  </a:lnTo>
                  <a:cubicBezTo>
                    <a:pt x="2902" y="1286"/>
                    <a:pt x="2887" y="1286"/>
                    <a:pt x="2872" y="1286"/>
                  </a:cubicBezTo>
                  <a:cubicBezTo>
                    <a:pt x="1758" y="1286"/>
                    <a:pt x="705" y="858"/>
                    <a:pt x="1" y="0"/>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3817976" y="3806128"/>
              <a:ext cx="118755" cy="187086"/>
            </a:xfrm>
            <a:custGeom>
              <a:avLst/>
              <a:gdLst/>
              <a:ahLst/>
              <a:cxnLst/>
              <a:rect l="l" t="t" r="r" b="b"/>
              <a:pathLst>
                <a:path w="2918" h="4597" extrusionOk="0">
                  <a:moveTo>
                    <a:pt x="2548" y="0"/>
                  </a:moveTo>
                  <a:lnTo>
                    <a:pt x="965" y="72"/>
                  </a:lnTo>
                  <a:cubicBezTo>
                    <a:pt x="227" y="72"/>
                    <a:pt x="1" y="1179"/>
                    <a:pt x="1" y="1453"/>
                  </a:cubicBezTo>
                  <a:lnTo>
                    <a:pt x="1" y="3310"/>
                  </a:lnTo>
                  <a:cubicBezTo>
                    <a:pt x="705" y="4168"/>
                    <a:pt x="1758" y="4596"/>
                    <a:pt x="2872" y="4596"/>
                  </a:cubicBezTo>
                  <a:cubicBezTo>
                    <a:pt x="2887" y="4596"/>
                    <a:pt x="2902" y="4596"/>
                    <a:pt x="2918" y="4596"/>
                  </a:cubicBezTo>
                  <a:lnTo>
                    <a:pt x="2918" y="2846"/>
                  </a:lnTo>
                  <a:lnTo>
                    <a:pt x="2918" y="500"/>
                  </a:lnTo>
                  <a:cubicBezTo>
                    <a:pt x="2918" y="227"/>
                    <a:pt x="2751" y="0"/>
                    <a:pt x="25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3717171" y="3992193"/>
              <a:ext cx="36343" cy="59622"/>
            </a:xfrm>
            <a:custGeom>
              <a:avLst/>
              <a:gdLst/>
              <a:ahLst/>
              <a:cxnLst/>
              <a:rect l="l" t="t" r="r" b="b"/>
              <a:pathLst>
                <a:path w="893" h="1465" extrusionOk="0">
                  <a:moveTo>
                    <a:pt x="893" y="0"/>
                  </a:moveTo>
                  <a:cubicBezTo>
                    <a:pt x="729" y="20"/>
                    <a:pt x="562" y="29"/>
                    <a:pt x="397" y="29"/>
                  </a:cubicBezTo>
                  <a:cubicBezTo>
                    <a:pt x="262" y="29"/>
                    <a:pt x="128" y="23"/>
                    <a:pt x="0" y="12"/>
                  </a:cubicBezTo>
                  <a:lnTo>
                    <a:pt x="0" y="1465"/>
                  </a:lnTo>
                  <a:lnTo>
                    <a:pt x="893" y="1465"/>
                  </a:lnTo>
                  <a:lnTo>
                    <a:pt x="8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3717171" y="3806128"/>
              <a:ext cx="35895" cy="187086"/>
            </a:xfrm>
            <a:custGeom>
              <a:avLst/>
              <a:gdLst/>
              <a:ahLst/>
              <a:cxnLst/>
              <a:rect l="l" t="t" r="r" b="b"/>
              <a:pathLst>
                <a:path w="882" h="4597" extrusionOk="0">
                  <a:moveTo>
                    <a:pt x="0" y="0"/>
                  </a:moveTo>
                  <a:lnTo>
                    <a:pt x="0" y="4584"/>
                  </a:lnTo>
                  <a:cubicBezTo>
                    <a:pt x="101" y="4593"/>
                    <a:pt x="204" y="4597"/>
                    <a:pt x="308" y="4597"/>
                  </a:cubicBezTo>
                  <a:cubicBezTo>
                    <a:pt x="497" y="4597"/>
                    <a:pt x="689" y="4583"/>
                    <a:pt x="881" y="4560"/>
                  </a:cubicBezTo>
                  <a:lnTo>
                    <a:pt x="8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3356194" y="3949055"/>
              <a:ext cx="94011" cy="47046"/>
            </a:xfrm>
            <a:custGeom>
              <a:avLst/>
              <a:gdLst/>
              <a:ahLst/>
              <a:cxnLst/>
              <a:rect l="l" t="t" r="r" b="b"/>
              <a:pathLst>
                <a:path w="2310" h="1156" extrusionOk="0">
                  <a:moveTo>
                    <a:pt x="1195" y="0"/>
                  </a:moveTo>
                  <a:cubicBezTo>
                    <a:pt x="1182" y="0"/>
                    <a:pt x="1168" y="0"/>
                    <a:pt x="1155" y="1"/>
                  </a:cubicBezTo>
                  <a:cubicBezTo>
                    <a:pt x="512" y="1"/>
                    <a:pt x="0" y="251"/>
                    <a:pt x="0" y="572"/>
                  </a:cubicBezTo>
                  <a:cubicBezTo>
                    <a:pt x="0" y="894"/>
                    <a:pt x="524" y="1156"/>
                    <a:pt x="1155" y="1156"/>
                  </a:cubicBezTo>
                  <a:cubicBezTo>
                    <a:pt x="1798" y="1156"/>
                    <a:pt x="2310" y="894"/>
                    <a:pt x="2310" y="572"/>
                  </a:cubicBezTo>
                  <a:cubicBezTo>
                    <a:pt x="2310" y="269"/>
                    <a:pt x="1808" y="0"/>
                    <a:pt x="11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3128457" y="3954875"/>
              <a:ext cx="93523" cy="47046"/>
            </a:xfrm>
            <a:custGeom>
              <a:avLst/>
              <a:gdLst/>
              <a:ahLst/>
              <a:cxnLst/>
              <a:rect l="l" t="t" r="r" b="b"/>
              <a:pathLst>
                <a:path w="2298" h="1156" extrusionOk="0">
                  <a:moveTo>
                    <a:pt x="1143" y="1"/>
                  </a:moveTo>
                  <a:cubicBezTo>
                    <a:pt x="512" y="1"/>
                    <a:pt x="0" y="262"/>
                    <a:pt x="0" y="584"/>
                  </a:cubicBezTo>
                  <a:cubicBezTo>
                    <a:pt x="0" y="905"/>
                    <a:pt x="512" y="1155"/>
                    <a:pt x="1155" y="1155"/>
                  </a:cubicBezTo>
                  <a:cubicBezTo>
                    <a:pt x="1786" y="1155"/>
                    <a:pt x="2298" y="894"/>
                    <a:pt x="2298" y="572"/>
                  </a:cubicBezTo>
                  <a:cubicBezTo>
                    <a:pt x="2298" y="262"/>
                    <a:pt x="1786" y="1"/>
                    <a:pt x="1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3324247" y="3894806"/>
              <a:ext cx="62064" cy="40250"/>
            </a:xfrm>
            <a:custGeom>
              <a:avLst/>
              <a:gdLst/>
              <a:ahLst/>
              <a:cxnLst/>
              <a:rect l="l" t="t" r="r" b="b"/>
              <a:pathLst>
                <a:path w="1525" h="989" fill="none" extrusionOk="0">
                  <a:moveTo>
                    <a:pt x="1" y="965"/>
                  </a:moveTo>
                  <a:cubicBezTo>
                    <a:pt x="61" y="0"/>
                    <a:pt x="1501" y="12"/>
                    <a:pt x="1525" y="988"/>
                  </a:cubicBezTo>
                </a:path>
              </a:pathLst>
            </a:custGeom>
            <a:noFill/>
            <a:ln w="7150" cap="rnd" cmpd="sng">
              <a:solidFill>
                <a:srgbClr val="252A3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3127969" y="3906893"/>
              <a:ext cx="63000" cy="33006"/>
            </a:xfrm>
            <a:custGeom>
              <a:avLst/>
              <a:gdLst/>
              <a:ahLst/>
              <a:cxnLst/>
              <a:rect l="l" t="t" r="r" b="b"/>
              <a:pathLst>
                <a:path w="1548" h="811" fill="none" extrusionOk="0">
                  <a:moveTo>
                    <a:pt x="12" y="787"/>
                  </a:moveTo>
                  <a:cubicBezTo>
                    <a:pt x="0" y="358"/>
                    <a:pt x="345" y="1"/>
                    <a:pt x="774" y="13"/>
                  </a:cubicBezTo>
                  <a:cubicBezTo>
                    <a:pt x="1214" y="13"/>
                    <a:pt x="1548" y="382"/>
                    <a:pt x="1524" y="810"/>
                  </a:cubicBezTo>
                </a:path>
              </a:pathLst>
            </a:custGeom>
            <a:noFill/>
            <a:ln w="7150" cap="rnd" cmpd="sng">
              <a:solidFill>
                <a:srgbClr val="252A3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3231663" y="3956502"/>
              <a:ext cx="86279" cy="35244"/>
            </a:xfrm>
            <a:custGeom>
              <a:avLst/>
              <a:gdLst/>
              <a:ahLst/>
              <a:cxnLst/>
              <a:rect l="l" t="t" r="r" b="b"/>
              <a:pathLst>
                <a:path w="2120" h="866" extrusionOk="0">
                  <a:moveTo>
                    <a:pt x="1577" y="1"/>
                  </a:moveTo>
                  <a:cubicBezTo>
                    <a:pt x="1018" y="1"/>
                    <a:pt x="468" y="107"/>
                    <a:pt x="0" y="377"/>
                  </a:cubicBezTo>
                  <a:cubicBezTo>
                    <a:pt x="248" y="704"/>
                    <a:pt x="613" y="865"/>
                    <a:pt x="976" y="865"/>
                  </a:cubicBezTo>
                  <a:cubicBezTo>
                    <a:pt x="1379" y="865"/>
                    <a:pt x="1780" y="665"/>
                    <a:pt x="2012" y="270"/>
                  </a:cubicBezTo>
                  <a:cubicBezTo>
                    <a:pt x="2060" y="199"/>
                    <a:pt x="2096" y="115"/>
                    <a:pt x="2119" y="32"/>
                  </a:cubicBezTo>
                  <a:cubicBezTo>
                    <a:pt x="1939" y="12"/>
                    <a:pt x="1758" y="1"/>
                    <a:pt x="1577" y="1"/>
                  </a:cubicBezTo>
                  <a:close/>
                </a:path>
              </a:pathLst>
            </a:custGeom>
            <a:solidFill>
              <a:srgbClr val="E8A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3241390" y="3934526"/>
              <a:ext cx="98895" cy="36872"/>
            </a:xfrm>
            <a:custGeom>
              <a:avLst/>
              <a:gdLst/>
              <a:ahLst/>
              <a:cxnLst/>
              <a:rect l="l" t="t" r="r" b="b"/>
              <a:pathLst>
                <a:path w="2430" h="906" extrusionOk="0">
                  <a:moveTo>
                    <a:pt x="180" y="0"/>
                  </a:moveTo>
                  <a:cubicBezTo>
                    <a:pt x="84" y="0"/>
                    <a:pt x="1" y="72"/>
                    <a:pt x="1" y="167"/>
                  </a:cubicBezTo>
                  <a:cubicBezTo>
                    <a:pt x="1" y="429"/>
                    <a:pt x="84" y="691"/>
                    <a:pt x="251" y="905"/>
                  </a:cubicBezTo>
                  <a:cubicBezTo>
                    <a:pt x="709" y="645"/>
                    <a:pt x="1255" y="540"/>
                    <a:pt x="1812" y="540"/>
                  </a:cubicBezTo>
                  <a:cubicBezTo>
                    <a:pt x="1994" y="540"/>
                    <a:pt x="2177" y="551"/>
                    <a:pt x="2358" y="572"/>
                  </a:cubicBezTo>
                  <a:cubicBezTo>
                    <a:pt x="2406" y="453"/>
                    <a:pt x="2418" y="334"/>
                    <a:pt x="2430" y="215"/>
                  </a:cubicBezTo>
                  <a:cubicBezTo>
                    <a:pt x="2430" y="120"/>
                    <a:pt x="2346" y="48"/>
                    <a:pt x="2263" y="48"/>
                  </a:cubicBezTo>
                  <a:lnTo>
                    <a:pt x="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5" name="Google Shape;155;p2"/>
          <p:cNvGrpSpPr/>
          <p:nvPr/>
        </p:nvGrpSpPr>
        <p:grpSpPr>
          <a:xfrm>
            <a:off x="-386964" y="345343"/>
            <a:ext cx="1246317" cy="1338664"/>
            <a:chOff x="-3794698" y="1415395"/>
            <a:chExt cx="934738" cy="1003998"/>
          </a:xfrm>
        </p:grpSpPr>
        <p:sp>
          <p:nvSpPr>
            <p:cNvPr id="156" name="Google Shape;156;p2"/>
            <p:cNvSpPr/>
            <p:nvPr/>
          </p:nvSpPr>
          <p:spPr>
            <a:xfrm>
              <a:off x="-3731740" y="1928988"/>
              <a:ext cx="871781" cy="490405"/>
            </a:xfrm>
            <a:custGeom>
              <a:avLst/>
              <a:gdLst/>
              <a:ahLst/>
              <a:cxnLst/>
              <a:rect l="l" t="t" r="r" b="b"/>
              <a:pathLst>
                <a:path w="21421" h="12050" extrusionOk="0">
                  <a:moveTo>
                    <a:pt x="2931" y="8478"/>
                  </a:moveTo>
                  <a:cubicBezTo>
                    <a:pt x="3278" y="8478"/>
                    <a:pt x="3608" y="8747"/>
                    <a:pt x="3608" y="9156"/>
                  </a:cubicBezTo>
                  <a:cubicBezTo>
                    <a:pt x="3608" y="9526"/>
                    <a:pt x="3311" y="9835"/>
                    <a:pt x="2930" y="9835"/>
                  </a:cubicBezTo>
                  <a:cubicBezTo>
                    <a:pt x="2334" y="9835"/>
                    <a:pt x="2037" y="9109"/>
                    <a:pt x="2454" y="8680"/>
                  </a:cubicBezTo>
                  <a:cubicBezTo>
                    <a:pt x="2593" y="8541"/>
                    <a:pt x="2764" y="8478"/>
                    <a:pt x="2931" y="8478"/>
                  </a:cubicBezTo>
                  <a:close/>
                  <a:moveTo>
                    <a:pt x="1" y="1"/>
                  </a:moveTo>
                  <a:lnTo>
                    <a:pt x="1" y="1"/>
                  </a:lnTo>
                  <a:cubicBezTo>
                    <a:pt x="882" y="5275"/>
                    <a:pt x="1894" y="10942"/>
                    <a:pt x="2358" y="12050"/>
                  </a:cubicBezTo>
                  <a:cubicBezTo>
                    <a:pt x="2358" y="12050"/>
                    <a:pt x="14526" y="10764"/>
                    <a:pt x="21420" y="8942"/>
                  </a:cubicBezTo>
                  <a:cubicBezTo>
                    <a:pt x="21420" y="8942"/>
                    <a:pt x="20980" y="6097"/>
                    <a:pt x="20396" y="2453"/>
                  </a:cubicBezTo>
                  <a:cubicBezTo>
                    <a:pt x="20039" y="2608"/>
                    <a:pt x="19682" y="2751"/>
                    <a:pt x="19337" y="2906"/>
                  </a:cubicBezTo>
                  <a:cubicBezTo>
                    <a:pt x="18277" y="3251"/>
                    <a:pt x="17051" y="3418"/>
                    <a:pt x="15812" y="3596"/>
                  </a:cubicBezTo>
                  <a:cubicBezTo>
                    <a:pt x="15021" y="3596"/>
                    <a:pt x="14187" y="3641"/>
                    <a:pt x="13354" y="3641"/>
                  </a:cubicBezTo>
                  <a:cubicBezTo>
                    <a:pt x="12520" y="3641"/>
                    <a:pt x="11687" y="3596"/>
                    <a:pt x="10895" y="3418"/>
                  </a:cubicBezTo>
                  <a:cubicBezTo>
                    <a:pt x="8038" y="2953"/>
                    <a:pt x="4835" y="2370"/>
                    <a:pt x="2132" y="1156"/>
                  </a:cubicBezTo>
                  <a:lnTo>
                    <a:pt x="2132" y="1156"/>
                  </a:lnTo>
                  <a:cubicBezTo>
                    <a:pt x="2132" y="1191"/>
                    <a:pt x="2132" y="1215"/>
                    <a:pt x="2144" y="1251"/>
                  </a:cubicBezTo>
                  <a:cubicBezTo>
                    <a:pt x="2144" y="1641"/>
                    <a:pt x="1819" y="1921"/>
                    <a:pt x="1464" y="1921"/>
                  </a:cubicBezTo>
                  <a:cubicBezTo>
                    <a:pt x="1353" y="1921"/>
                    <a:pt x="1239" y="1894"/>
                    <a:pt x="1132" y="1834"/>
                  </a:cubicBezTo>
                  <a:cubicBezTo>
                    <a:pt x="679" y="1584"/>
                    <a:pt x="668" y="929"/>
                    <a:pt x="1120" y="667"/>
                  </a:cubicBezTo>
                  <a:cubicBezTo>
                    <a:pt x="739" y="465"/>
                    <a:pt x="358" y="23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3794698" y="1415395"/>
              <a:ext cx="893066" cy="661782"/>
            </a:xfrm>
            <a:custGeom>
              <a:avLst/>
              <a:gdLst/>
              <a:ahLst/>
              <a:cxnLst/>
              <a:rect l="l" t="t" r="r" b="b"/>
              <a:pathLst>
                <a:path w="21944" h="16261" extrusionOk="0">
                  <a:moveTo>
                    <a:pt x="1657" y="4001"/>
                  </a:moveTo>
                  <a:cubicBezTo>
                    <a:pt x="2003" y="4001"/>
                    <a:pt x="2334" y="4270"/>
                    <a:pt x="2334" y="4679"/>
                  </a:cubicBezTo>
                  <a:cubicBezTo>
                    <a:pt x="2334" y="5048"/>
                    <a:pt x="2036" y="5346"/>
                    <a:pt x="1667" y="5346"/>
                  </a:cubicBezTo>
                  <a:cubicBezTo>
                    <a:pt x="1060" y="5346"/>
                    <a:pt x="762" y="4620"/>
                    <a:pt x="1179" y="4203"/>
                  </a:cubicBezTo>
                  <a:cubicBezTo>
                    <a:pt x="1318" y="4063"/>
                    <a:pt x="1489" y="4001"/>
                    <a:pt x="1657" y="4001"/>
                  </a:cubicBezTo>
                  <a:close/>
                  <a:moveTo>
                    <a:pt x="19229" y="0"/>
                  </a:moveTo>
                  <a:cubicBezTo>
                    <a:pt x="19229" y="12"/>
                    <a:pt x="3750" y="1643"/>
                    <a:pt x="0" y="2905"/>
                  </a:cubicBezTo>
                  <a:cubicBezTo>
                    <a:pt x="0" y="2905"/>
                    <a:pt x="714" y="7584"/>
                    <a:pt x="1560" y="12621"/>
                  </a:cubicBezTo>
                  <a:cubicBezTo>
                    <a:pt x="1917" y="12859"/>
                    <a:pt x="2286" y="13085"/>
                    <a:pt x="2667" y="13287"/>
                  </a:cubicBezTo>
                  <a:cubicBezTo>
                    <a:pt x="2780" y="13216"/>
                    <a:pt x="2902" y="13184"/>
                    <a:pt x="3022" y="13184"/>
                  </a:cubicBezTo>
                  <a:cubicBezTo>
                    <a:pt x="3345" y="13184"/>
                    <a:pt x="3648" y="13420"/>
                    <a:pt x="3691" y="13776"/>
                  </a:cubicBezTo>
                  <a:cubicBezTo>
                    <a:pt x="6382" y="14990"/>
                    <a:pt x="9596" y="15561"/>
                    <a:pt x="12442" y="16038"/>
                  </a:cubicBezTo>
                  <a:cubicBezTo>
                    <a:pt x="13234" y="16216"/>
                    <a:pt x="14070" y="16261"/>
                    <a:pt x="14907" y="16261"/>
                  </a:cubicBezTo>
                  <a:cubicBezTo>
                    <a:pt x="15743" y="16261"/>
                    <a:pt x="16579" y="16216"/>
                    <a:pt x="17371" y="16216"/>
                  </a:cubicBezTo>
                  <a:cubicBezTo>
                    <a:pt x="18598" y="16038"/>
                    <a:pt x="19836" y="15871"/>
                    <a:pt x="20884" y="15514"/>
                  </a:cubicBezTo>
                  <a:cubicBezTo>
                    <a:pt x="21241" y="15371"/>
                    <a:pt x="21598" y="15216"/>
                    <a:pt x="21943" y="15073"/>
                  </a:cubicBezTo>
                  <a:cubicBezTo>
                    <a:pt x="20979" y="9037"/>
                    <a:pt x="19610" y="869"/>
                    <a:pt x="19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3666301" y="1569921"/>
              <a:ext cx="659340" cy="105203"/>
            </a:xfrm>
            <a:custGeom>
              <a:avLst/>
              <a:gdLst/>
              <a:ahLst/>
              <a:cxnLst/>
              <a:rect l="l" t="t" r="r" b="b"/>
              <a:pathLst>
                <a:path w="16201" h="2585" extrusionOk="0">
                  <a:moveTo>
                    <a:pt x="16073" y="1"/>
                  </a:moveTo>
                  <a:cubicBezTo>
                    <a:pt x="16069" y="1"/>
                    <a:pt x="16066" y="1"/>
                    <a:pt x="16062" y="1"/>
                  </a:cubicBezTo>
                  <a:lnTo>
                    <a:pt x="107" y="2406"/>
                  </a:lnTo>
                  <a:cubicBezTo>
                    <a:pt x="0" y="2430"/>
                    <a:pt x="12" y="2585"/>
                    <a:pt x="119" y="2585"/>
                  </a:cubicBezTo>
                  <a:lnTo>
                    <a:pt x="131" y="2585"/>
                  </a:lnTo>
                  <a:lnTo>
                    <a:pt x="16086" y="180"/>
                  </a:lnTo>
                  <a:cubicBezTo>
                    <a:pt x="16201" y="168"/>
                    <a:pt x="16182" y="1"/>
                    <a:pt x="16073"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3656615" y="1666291"/>
              <a:ext cx="659218" cy="105284"/>
            </a:xfrm>
            <a:custGeom>
              <a:avLst/>
              <a:gdLst/>
              <a:ahLst/>
              <a:cxnLst/>
              <a:rect l="l" t="t" r="r" b="b"/>
              <a:pathLst>
                <a:path w="16198" h="2587" extrusionOk="0">
                  <a:moveTo>
                    <a:pt x="16083" y="0"/>
                  </a:moveTo>
                  <a:cubicBezTo>
                    <a:pt x="16076" y="0"/>
                    <a:pt x="16069" y="1"/>
                    <a:pt x="16062" y="2"/>
                  </a:cubicBezTo>
                  <a:lnTo>
                    <a:pt x="107" y="2407"/>
                  </a:lnTo>
                  <a:cubicBezTo>
                    <a:pt x="0" y="2419"/>
                    <a:pt x="12" y="2574"/>
                    <a:pt x="119" y="2586"/>
                  </a:cubicBezTo>
                  <a:lnTo>
                    <a:pt x="131" y="2586"/>
                  </a:lnTo>
                  <a:lnTo>
                    <a:pt x="16086" y="181"/>
                  </a:lnTo>
                  <a:cubicBezTo>
                    <a:pt x="16197" y="159"/>
                    <a:pt x="16183" y="0"/>
                    <a:pt x="16083" y="0"/>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3632400" y="1765672"/>
              <a:ext cx="659869" cy="105203"/>
            </a:xfrm>
            <a:custGeom>
              <a:avLst/>
              <a:gdLst/>
              <a:ahLst/>
              <a:cxnLst/>
              <a:rect l="l" t="t" r="r" b="b"/>
              <a:pathLst>
                <a:path w="16214" h="2585" extrusionOk="0">
                  <a:moveTo>
                    <a:pt x="16085" y="1"/>
                  </a:moveTo>
                  <a:cubicBezTo>
                    <a:pt x="16082" y="1"/>
                    <a:pt x="16078" y="1"/>
                    <a:pt x="16074" y="1"/>
                  </a:cubicBezTo>
                  <a:lnTo>
                    <a:pt x="108" y="2394"/>
                  </a:lnTo>
                  <a:cubicBezTo>
                    <a:pt x="1" y="2418"/>
                    <a:pt x="13" y="2573"/>
                    <a:pt x="132" y="2585"/>
                  </a:cubicBezTo>
                  <a:lnTo>
                    <a:pt x="143" y="2585"/>
                  </a:lnTo>
                  <a:lnTo>
                    <a:pt x="16098" y="180"/>
                  </a:lnTo>
                  <a:cubicBezTo>
                    <a:pt x="16213" y="168"/>
                    <a:pt x="16194" y="1"/>
                    <a:pt x="16085"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3624139" y="1852275"/>
              <a:ext cx="660032" cy="105366"/>
            </a:xfrm>
            <a:custGeom>
              <a:avLst/>
              <a:gdLst/>
              <a:ahLst/>
              <a:cxnLst/>
              <a:rect l="l" t="t" r="r" b="b"/>
              <a:pathLst>
                <a:path w="16218" h="2589" extrusionOk="0">
                  <a:moveTo>
                    <a:pt x="16091" y="0"/>
                  </a:moveTo>
                  <a:cubicBezTo>
                    <a:pt x="16082" y="0"/>
                    <a:pt x="16072" y="2"/>
                    <a:pt x="16062" y="4"/>
                  </a:cubicBezTo>
                  <a:lnTo>
                    <a:pt x="107" y="2398"/>
                  </a:lnTo>
                  <a:cubicBezTo>
                    <a:pt x="0" y="2421"/>
                    <a:pt x="12" y="2576"/>
                    <a:pt x="131" y="2588"/>
                  </a:cubicBezTo>
                  <a:lnTo>
                    <a:pt x="143" y="2576"/>
                  </a:lnTo>
                  <a:lnTo>
                    <a:pt x="16097" y="183"/>
                  </a:lnTo>
                  <a:cubicBezTo>
                    <a:pt x="16218" y="172"/>
                    <a:pt x="16197" y="0"/>
                    <a:pt x="16091" y="0"/>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3614453" y="1948279"/>
              <a:ext cx="659218" cy="105284"/>
            </a:xfrm>
            <a:custGeom>
              <a:avLst/>
              <a:gdLst/>
              <a:ahLst/>
              <a:cxnLst/>
              <a:rect l="l" t="t" r="r" b="b"/>
              <a:pathLst>
                <a:path w="16198" h="2587" extrusionOk="0">
                  <a:moveTo>
                    <a:pt x="16082" y="1"/>
                  </a:moveTo>
                  <a:cubicBezTo>
                    <a:pt x="16075" y="1"/>
                    <a:pt x="16069" y="1"/>
                    <a:pt x="16062" y="3"/>
                  </a:cubicBezTo>
                  <a:lnTo>
                    <a:pt x="107" y="2408"/>
                  </a:lnTo>
                  <a:cubicBezTo>
                    <a:pt x="0" y="2420"/>
                    <a:pt x="12" y="2587"/>
                    <a:pt x="119" y="2587"/>
                  </a:cubicBezTo>
                  <a:lnTo>
                    <a:pt x="143" y="2587"/>
                  </a:lnTo>
                  <a:lnTo>
                    <a:pt x="16085" y="181"/>
                  </a:lnTo>
                  <a:cubicBezTo>
                    <a:pt x="16198" y="170"/>
                    <a:pt x="16183" y="1"/>
                    <a:pt x="16082"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3589751" y="2035410"/>
              <a:ext cx="660032" cy="105366"/>
            </a:xfrm>
            <a:custGeom>
              <a:avLst/>
              <a:gdLst/>
              <a:ahLst/>
              <a:cxnLst/>
              <a:rect l="l" t="t" r="r" b="b"/>
              <a:pathLst>
                <a:path w="16218" h="2589" extrusionOk="0">
                  <a:moveTo>
                    <a:pt x="16090" y="1"/>
                  </a:moveTo>
                  <a:cubicBezTo>
                    <a:pt x="16081" y="1"/>
                    <a:pt x="16072" y="2"/>
                    <a:pt x="16062" y="5"/>
                  </a:cubicBezTo>
                  <a:lnTo>
                    <a:pt x="108" y="2410"/>
                  </a:lnTo>
                  <a:cubicBezTo>
                    <a:pt x="0" y="2434"/>
                    <a:pt x="12" y="2589"/>
                    <a:pt x="119" y="2589"/>
                  </a:cubicBezTo>
                  <a:lnTo>
                    <a:pt x="143" y="2589"/>
                  </a:lnTo>
                  <a:lnTo>
                    <a:pt x="16086" y="184"/>
                  </a:lnTo>
                  <a:cubicBezTo>
                    <a:pt x="16218" y="184"/>
                    <a:pt x="16197" y="1"/>
                    <a:pt x="16090"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3581042" y="2123600"/>
              <a:ext cx="659584" cy="105366"/>
            </a:xfrm>
            <a:custGeom>
              <a:avLst/>
              <a:gdLst/>
              <a:ahLst/>
              <a:cxnLst/>
              <a:rect l="l" t="t" r="r" b="b"/>
              <a:pathLst>
                <a:path w="16207" h="2589" extrusionOk="0">
                  <a:moveTo>
                    <a:pt x="16092" y="1"/>
                  </a:moveTo>
                  <a:cubicBezTo>
                    <a:pt x="16083" y="1"/>
                    <a:pt x="16073" y="2"/>
                    <a:pt x="16062" y="5"/>
                  </a:cubicBezTo>
                  <a:lnTo>
                    <a:pt x="108" y="2410"/>
                  </a:lnTo>
                  <a:cubicBezTo>
                    <a:pt x="1" y="2434"/>
                    <a:pt x="13" y="2589"/>
                    <a:pt x="120" y="2589"/>
                  </a:cubicBezTo>
                  <a:lnTo>
                    <a:pt x="132" y="2589"/>
                  </a:lnTo>
                  <a:lnTo>
                    <a:pt x="16086" y="184"/>
                  </a:lnTo>
                  <a:cubicBezTo>
                    <a:pt x="16206" y="173"/>
                    <a:pt x="16196" y="1"/>
                    <a:pt x="16092"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3556339" y="2222941"/>
              <a:ext cx="659625" cy="105366"/>
            </a:xfrm>
            <a:custGeom>
              <a:avLst/>
              <a:gdLst/>
              <a:ahLst/>
              <a:cxnLst/>
              <a:rect l="l" t="t" r="r" b="b"/>
              <a:pathLst>
                <a:path w="16208" h="2589" extrusionOk="0">
                  <a:moveTo>
                    <a:pt x="16091" y="1"/>
                  </a:moveTo>
                  <a:cubicBezTo>
                    <a:pt x="16082" y="1"/>
                    <a:pt x="16072" y="2"/>
                    <a:pt x="16062" y="5"/>
                  </a:cubicBezTo>
                  <a:lnTo>
                    <a:pt x="108" y="2410"/>
                  </a:lnTo>
                  <a:cubicBezTo>
                    <a:pt x="1" y="2434"/>
                    <a:pt x="13" y="2588"/>
                    <a:pt x="120" y="2588"/>
                  </a:cubicBezTo>
                  <a:lnTo>
                    <a:pt x="132" y="2588"/>
                  </a:lnTo>
                  <a:lnTo>
                    <a:pt x="16086" y="183"/>
                  </a:lnTo>
                  <a:cubicBezTo>
                    <a:pt x="16207" y="183"/>
                    <a:pt x="16196" y="1"/>
                    <a:pt x="16091"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3384315" y="2195715"/>
              <a:ext cx="116354" cy="59744"/>
            </a:xfrm>
            <a:custGeom>
              <a:avLst/>
              <a:gdLst/>
              <a:ahLst/>
              <a:cxnLst/>
              <a:rect l="l" t="t" r="r" b="b"/>
              <a:pathLst>
                <a:path w="2859" h="1468" extrusionOk="0">
                  <a:moveTo>
                    <a:pt x="1801" y="0"/>
                  </a:moveTo>
                  <a:cubicBezTo>
                    <a:pt x="1638" y="0"/>
                    <a:pt x="1465" y="18"/>
                    <a:pt x="1286" y="55"/>
                  </a:cubicBezTo>
                  <a:cubicBezTo>
                    <a:pt x="536" y="209"/>
                    <a:pt x="1" y="638"/>
                    <a:pt x="72" y="1007"/>
                  </a:cubicBezTo>
                  <a:cubicBezTo>
                    <a:pt x="126" y="1295"/>
                    <a:pt x="520" y="1468"/>
                    <a:pt x="1034" y="1468"/>
                  </a:cubicBezTo>
                  <a:cubicBezTo>
                    <a:pt x="1199" y="1468"/>
                    <a:pt x="1377" y="1450"/>
                    <a:pt x="1560" y="1412"/>
                  </a:cubicBezTo>
                  <a:cubicBezTo>
                    <a:pt x="2310" y="1257"/>
                    <a:pt x="2858" y="828"/>
                    <a:pt x="2775" y="459"/>
                  </a:cubicBezTo>
                  <a:cubicBezTo>
                    <a:pt x="2720" y="178"/>
                    <a:pt x="2320" y="0"/>
                    <a:pt x="1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3116370" y="2148914"/>
              <a:ext cx="116354" cy="59540"/>
            </a:xfrm>
            <a:custGeom>
              <a:avLst/>
              <a:gdLst/>
              <a:ahLst/>
              <a:cxnLst/>
              <a:rect l="l" t="t" r="r" b="b"/>
              <a:pathLst>
                <a:path w="2859" h="1463" extrusionOk="0">
                  <a:moveTo>
                    <a:pt x="1792" y="0"/>
                  </a:moveTo>
                  <a:cubicBezTo>
                    <a:pt x="1632" y="0"/>
                    <a:pt x="1462" y="16"/>
                    <a:pt x="1287" y="50"/>
                  </a:cubicBezTo>
                  <a:cubicBezTo>
                    <a:pt x="537" y="204"/>
                    <a:pt x="1" y="633"/>
                    <a:pt x="72" y="1014"/>
                  </a:cubicBezTo>
                  <a:cubicBezTo>
                    <a:pt x="135" y="1293"/>
                    <a:pt x="531" y="1463"/>
                    <a:pt x="1038" y="1463"/>
                  </a:cubicBezTo>
                  <a:cubicBezTo>
                    <a:pt x="1203" y="1463"/>
                    <a:pt x="1380" y="1445"/>
                    <a:pt x="1560" y="1407"/>
                  </a:cubicBezTo>
                  <a:cubicBezTo>
                    <a:pt x="2311" y="1264"/>
                    <a:pt x="2858" y="835"/>
                    <a:pt x="2775" y="454"/>
                  </a:cubicBezTo>
                  <a:cubicBezTo>
                    <a:pt x="2720" y="171"/>
                    <a:pt x="2315" y="0"/>
                    <a:pt x="17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3365432" y="2132147"/>
              <a:ext cx="95232" cy="60476"/>
            </a:xfrm>
            <a:custGeom>
              <a:avLst/>
              <a:gdLst/>
              <a:ahLst/>
              <a:cxnLst/>
              <a:rect l="l" t="t" r="r" b="b"/>
              <a:pathLst>
                <a:path w="2340" h="1486" extrusionOk="0">
                  <a:moveTo>
                    <a:pt x="1214" y="0"/>
                  </a:moveTo>
                  <a:cubicBezTo>
                    <a:pt x="1144" y="0"/>
                    <a:pt x="1073" y="7"/>
                    <a:pt x="1001" y="21"/>
                  </a:cubicBezTo>
                  <a:cubicBezTo>
                    <a:pt x="394" y="128"/>
                    <a:pt x="1" y="712"/>
                    <a:pt x="108" y="1319"/>
                  </a:cubicBezTo>
                  <a:cubicBezTo>
                    <a:pt x="132" y="1414"/>
                    <a:pt x="215" y="1474"/>
                    <a:pt x="311" y="1474"/>
                  </a:cubicBezTo>
                  <a:lnTo>
                    <a:pt x="346" y="1486"/>
                  </a:lnTo>
                  <a:cubicBezTo>
                    <a:pt x="453" y="1462"/>
                    <a:pt x="525" y="1355"/>
                    <a:pt x="513" y="1247"/>
                  </a:cubicBezTo>
                  <a:cubicBezTo>
                    <a:pt x="431" y="732"/>
                    <a:pt x="830" y="429"/>
                    <a:pt x="1224" y="429"/>
                  </a:cubicBezTo>
                  <a:cubicBezTo>
                    <a:pt x="1523" y="429"/>
                    <a:pt x="1819" y="601"/>
                    <a:pt x="1906" y="986"/>
                  </a:cubicBezTo>
                  <a:cubicBezTo>
                    <a:pt x="1922" y="1105"/>
                    <a:pt x="2012" y="1159"/>
                    <a:pt x="2103" y="1159"/>
                  </a:cubicBezTo>
                  <a:cubicBezTo>
                    <a:pt x="2220" y="1159"/>
                    <a:pt x="2339" y="1069"/>
                    <a:pt x="2299" y="914"/>
                  </a:cubicBezTo>
                  <a:cubicBezTo>
                    <a:pt x="2204" y="378"/>
                    <a:pt x="1739"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3134928" y="2091002"/>
              <a:ext cx="95232" cy="60436"/>
            </a:xfrm>
            <a:custGeom>
              <a:avLst/>
              <a:gdLst/>
              <a:ahLst/>
              <a:cxnLst/>
              <a:rect l="l" t="t" r="r" b="b"/>
              <a:pathLst>
                <a:path w="2340" h="1485" extrusionOk="0">
                  <a:moveTo>
                    <a:pt x="1232" y="0"/>
                  </a:moveTo>
                  <a:cubicBezTo>
                    <a:pt x="585" y="0"/>
                    <a:pt x="0" y="581"/>
                    <a:pt x="135" y="1318"/>
                  </a:cubicBezTo>
                  <a:cubicBezTo>
                    <a:pt x="159" y="1413"/>
                    <a:pt x="242" y="1485"/>
                    <a:pt x="338" y="1485"/>
                  </a:cubicBezTo>
                  <a:lnTo>
                    <a:pt x="373" y="1485"/>
                  </a:lnTo>
                  <a:cubicBezTo>
                    <a:pt x="481" y="1461"/>
                    <a:pt x="552" y="1354"/>
                    <a:pt x="528" y="1246"/>
                  </a:cubicBezTo>
                  <a:cubicBezTo>
                    <a:pt x="457" y="865"/>
                    <a:pt x="719" y="484"/>
                    <a:pt x="1100" y="413"/>
                  </a:cubicBezTo>
                  <a:cubicBezTo>
                    <a:pt x="1143" y="405"/>
                    <a:pt x="1187" y="401"/>
                    <a:pt x="1230" y="401"/>
                  </a:cubicBezTo>
                  <a:cubicBezTo>
                    <a:pt x="1561" y="401"/>
                    <a:pt x="1858" y="637"/>
                    <a:pt x="1921" y="985"/>
                  </a:cubicBezTo>
                  <a:cubicBezTo>
                    <a:pt x="1947" y="1092"/>
                    <a:pt x="2030" y="1140"/>
                    <a:pt x="2114" y="1140"/>
                  </a:cubicBezTo>
                  <a:cubicBezTo>
                    <a:pt x="2226" y="1140"/>
                    <a:pt x="2340" y="1056"/>
                    <a:pt x="2326" y="913"/>
                  </a:cubicBezTo>
                  <a:cubicBezTo>
                    <a:pt x="2267" y="615"/>
                    <a:pt x="2100" y="365"/>
                    <a:pt x="1862" y="199"/>
                  </a:cubicBezTo>
                  <a:cubicBezTo>
                    <a:pt x="1660" y="61"/>
                    <a:pt x="1443" y="0"/>
                    <a:pt x="1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3254942" y="2144926"/>
              <a:ext cx="122622" cy="76633"/>
            </a:xfrm>
            <a:custGeom>
              <a:avLst/>
              <a:gdLst/>
              <a:ahLst/>
              <a:cxnLst/>
              <a:rect l="l" t="t" r="r" b="b"/>
              <a:pathLst>
                <a:path w="3013" h="1883" extrusionOk="0">
                  <a:moveTo>
                    <a:pt x="2685" y="0"/>
                  </a:moveTo>
                  <a:cubicBezTo>
                    <a:pt x="2671" y="0"/>
                    <a:pt x="2658" y="2"/>
                    <a:pt x="2644" y="5"/>
                  </a:cubicBezTo>
                  <a:lnTo>
                    <a:pt x="179" y="457"/>
                  </a:lnTo>
                  <a:cubicBezTo>
                    <a:pt x="72" y="469"/>
                    <a:pt x="1" y="576"/>
                    <a:pt x="24" y="683"/>
                  </a:cubicBezTo>
                  <a:cubicBezTo>
                    <a:pt x="153" y="1388"/>
                    <a:pt x="769" y="1882"/>
                    <a:pt x="1462" y="1882"/>
                  </a:cubicBezTo>
                  <a:cubicBezTo>
                    <a:pt x="1541" y="1882"/>
                    <a:pt x="1622" y="1876"/>
                    <a:pt x="1703" y="1862"/>
                  </a:cubicBezTo>
                  <a:lnTo>
                    <a:pt x="1703" y="1850"/>
                  </a:lnTo>
                  <a:cubicBezTo>
                    <a:pt x="2489" y="1707"/>
                    <a:pt x="3013" y="957"/>
                    <a:pt x="2870" y="171"/>
                  </a:cubicBezTo>
                  <a:cubicBezTo>
                    <a:pt x="2860" y="68"/>
                    <a:pt x="2777" y="0"/>
                    <a:pt x="26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3636958" y="1525887"/>
              <a:ext cx="155302" cy="827136"/>
            </a:xfrm>
            <a:custGeom>
              <a:avLst/>
              <a:gdLst/>
              <a:ahLst/>
              <a:cxnLst/>
              <a:rect l="l" t="t" r="r" b="b"/>
              <a:pathLst>
                <a:path w="3816" h="20324" extrusionOk="0">
                  <a:moveTo>
                    <a:pt x="215" y="1"/>
                  </a:moveTo>
                  <a:cubicBezTo>
                    <a:pt x="108" y="1"/>
                    <a:pt x="1" y="85"/>
                    <a:pt x="41" y="226"/>
                  </a:cubicBezTo>
                  <a:lnTo>
                    <a:pt x="3446" y="20181"/>
                  </a:lnTo>
                  <a:cubicBezTo>
                    <a:pt x="3458" y="20264"/>
                    <a:pt x="3530" y="20324"/>
                    <a:pt x="3625" y="20324"/>
                  </a:cubicBezTo>
                  <a:lnTo>
                    <a:pt x="3649" y="20324"/>
                  </a:lnTo>
                  <a:cubicBezTo>
                    <a:pt x="3744" y="20312"/>
                    <a:pt x="3815" y="20216"/>
                    <a:pt x="3804" y="20109"/>
                  </a:cubicBezTo>
                  <a:lnTo>
                    <a:pt x="398" y="166"/>
                  </a:lnTo>
                  <a:cubicBezTo>
                    <a:pt x="383" y="52"/>
                    <a:pt x="299" y="1"/>
                    <a:pt x="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 name="Google Shape;172;p2"/>
          <p:cNvGrpSpPr/>
          <p:nvPr/>
        </p:nvGrpSpPr>
        <p:grpSpPr>
          <a:xfrm>
            <a:off x="1796631" y="320931"/>
            <a:ext cx="978199" cy="422603"/>
            <a:chOff x="-1557577" y="1624698"/>
            <a:chExt cx="733649" cy="316952"/>
          </a:xfrm>
        </p:grpSpPr>
        <p:sp>
          <p:nvSpPr>
            <p:cNvPr id="173" name="Google Shape;173;p2"/>
            <p:cNvSpPr/>
            <p:nvPr/>
          </p:nvSpPr>
          <p:spPr>
            <a:xfrm>
              <a:off x="-1555664" y="1686720"/>
              <a:ext cx="349917" cy="254929"/>
            </a:xfrm>
            <a:custGeom>
              <a:avLst/>
              <a:gdLst/>
              <a:ahLst/>
              <a:cxnLst/>
              <a:rect l="l" t="t" r="r" b="b"/>
              <a:pathLst>
                <a:path w="8598" h="6264" extrusionOk="0">
                  <a:moveTo>
                    <a:pt x="3573" y="0"/>
                  </a:moveTo>
                  <a:cubicBezTo>
                    <a:pt x="3168" y="12"/>
                    <a:pt x="2834" y="310"/>
                    <a:pt x="2775" y="703"/>
                  </a:cubicBezTo>
                  <a:lnTo>
                    <a:pt x="2394" y="3477"/>
                  </a:lnTo>
                  <a:lnTo>
                    <a:pt x="1" y="4358"/>
                  </a:lnTo>
                  <a:cubicBezTo>
                    <a:pt x="1" y="4358"/>
                    <a:pt x="679" y="5430"/>
                    <a:pt x="2323" y="6132"/>
                  </a:cubicBezTo>
                  <a:cubicBezTo>
                    <a:pt x="2430" y="6216"/>
                    <a:pt x="2561" y="6263"/>
                    <a:pt x="2704" y="6263"/>
                  </a:cubicBezTo>
                  <a:lnTo>
                    <a:pt x="8597" y="6263"/>
                  </a:lnTo>
                  <a:lnTo>
                    <a:pt x="3823" y="12"/>
                  </a:lnTo>
                  <a:lnTo>
                    <a:pt x="3573" y="0"/>
                  </a:lnTo>
                  <a:close/>
                </a:path>
              </a:pathLst>
            </a:custGeom>
            <a:solidFill>
              <a:srgbClr val="CA5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400123" y="1630518"/>
              <a:ext cx="576195" cy="311132"/>
            </a:xfrm>
            <a:custGeom>
              <a:avLst/>
              <a:gdLst/>
              <a:ahLst/>
              <a:cxnLst/>
              <a:rect l="l" t="t" r="r" b="b"/>
              <a:pathLst>
                <a:path w="14158" h="7645" extrusionOk="0">
                  <a:moveTo>
                    <a:pt x="11836" y="0"/>
                  </a:moveTo>
                  <a:lnTo>
                    <a:pt x="8049" y="1393"/>
                  </a:lnTo>
                  <a:lnTo>
                    <a:pt x="1" y="1393"/>
                  </a:lnTo>
                  <a:lnTo>
                    <a:pt x="4775" y="7644"/>
                  </a:lnTo>
                  <a:lnTo>
                    <a:pt x="12657" y="7644"/>
                  </a:lnTo>
                  <a:cubicBezTo>
                    <a:pt x="13050" y="7632"/>
                    <a:pt x="13395" y="7335"/>
                    <a:pt x="13455" y="6942"/>
                  </a:cubicBezTo>
                  <a:lnTo>
                    <a:pt x="14133" y="2096"/>
                  </a:lnTo>
                  <a:cubicBezTo>
                    <a:pt x="14157" y="1917"/>
                    <a:pt x="14110" y="1739"/>
                    <a:pt x="13991" y="1608"/>
                  </a:cubicBezTo>
                  <a:cubicBezTo>
                    <a:pt x="13967" y="1560"/>
                    <a:pt x="13931" y="1536"/>
                    <a:pt x="13895" y="1501"/>
                  </a:cubicBezTo>
                  <a:cubicBezTo>
                    <a:pt x="13264" y="929"/>
                    <a:pt x="12574" y="429"/>
                    <a:pt x="11836" y="0"/>
                  </a:cubicBezTo>
                  <a:close/>
                </a:path>
              </a:pathLst>
            </a:custGeom>
            <a:solidFill>
              <a:srgbClr val="D7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557577" y="1624698"/>
              <a:ext cx="336324" cy="254441"/>
            </a:xfrm>
            <a:custGeom>
              <a:avLst/>
              <a:gdLst/>
              <a:ahLst/>
              <a:cxnLst/>
              <a:rect l="l" t="t" r="r" b="b"/>
              <a:pathLst>
                <a:path w="8264" h="6252" extrusionOk="0">
                  <a:moveTo>
                    <a:pt x="1524" y="0"/>
                  </a:moveTo>
                  <a:cubicBezTo>
                    <a:pt x="1119" y="12"/>
                    <a:pt x="786" y="310"/>
                    <a:pt x="726" y="703"/>
                  </a:cubicBezTo>
                  <a:lnTo>
                    <a:pt x="60" y="5549"/>
                  </a:lnTo>
                  <a:cubicBezTo>
                    <a:pt x="0" y="5918"/>
                    <a:pt x="286" y="6251"/>
                    <a:pt x="655" y="6251"/>
                  </a:cubicBezTo>
                  <a:lnTo>
                    <a:pt x="7358" y="6251"/>
                  </a:lnTo>
                  <a:lnTo>
                    <a:pt x="8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1258133" y="1624698"/>
              <a:ext cx="350324" cy="254441"/>
            </a:xfrm>
            <a:custGeom>
              <a:avLst/>
              <a:gdLst/>
              <a:ahLst/>
              <a:cxnLst/>
              <a:rect l="l" t="t" r="r" b="b"/>
              <a:pathLst>
                <a:path w="8608" h="6252" extrusionOk="0">
                  <a:moveTo>
                    <a:pt x="7960" y="0"/>
                  </a:moveTo>
                  <a:cubicBezTo>
                    <a:pt x="7954" y="0"/>
                    <a:pt x="7948" y="0"/>
                    <a:pt x="7942" y="0"/>
                  </a:cubicBezTo>
                  <a:lnTo>
                    <a:pt x="905" y="0"/>
                  </a:lnTo>
                  <a:lnTo>
                    <a:pt x="0" y="6251"/>
                  </a:lnTo>
                  <a:lnTo>
                    <a:pt x="7073" y="6251"/>
                  </a:lnTo>
                  <a:cubicBezTo>
                    <a:pt x="7465" y="6239"/>
                    <a:pt x="7799" y="5942"/>
                    <a:pt x="7870" y="5549"/>
                  </a:cubicBezTo>
                  <a:lnTo>
                    <a:pt x="8537" y="703"/>
                  </a:lnTo>
                  <a:cubicBezTo>
                    <a:pt x="8607" y="340"/>
                    <a:pt x="8321" y="0"/>
                    <a:pt x="7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1450505" y="1777800"/>
              <a:ext cx="75616" cy="37889"/>
            </a:xfrm>
            <a:custGeom>
              <a:avLst/>
              <a:gdLst/>
              <a:ahLst/>
              <a:cxnLst/>
              <a:rect l="l" t="t" r="r" b="b"/>
              <a:pathLst>
                <a:path w="1858" h="931" extrusionOk="0">
                  <a:moveTo>
                    <a:pt x="898" y="0"/>
                  </a:moveTo>
                  <a:cubicBezTo>
                    <a:pt x="406" y="0"/>
                    <a:pt x="12" y="198"/>
                    <a:pt x="0" y="441"/>
                  </a:cubicBezTo>
                  <a:cubicBezTo>
                    <a:pt x="0" y="691"/>
                    <a:pt x="405" y="918"/>
                    <a:pt x="917" y="930"/>
                  </a:cubicBezTo>
                  <a:cubicBezTo>
                    <a:pt x="932" y="930"/>
                    <a:pt x="946" y="930"/>
                    <a:pt x="960" y="930"/>
                  </a:cubicBezTo>
                  <a:cubicBezTo>
                    <a:pt x="1452" y="930"/>
                    <a:pt x="1846" y="732"/>
                    <a:pt x="1846" y="489"/>
                  </a:cubicBezTo>
                  <a:cubicBezTo>
                    <a:pt x="1858" y="227"/>
                    <a:pt x="1453" y="13"/>
                    <a:pt x="941" y="1"/>
                  </a:cubicBezTo>
                  <a:cubicBezTo>
                    <a:pt x="927" y="1"/>
                    <a:pt x="912" y="0"/>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104057" y="1782154"/>
              <a:ext cx="76104" cy="37889"/>
            </a:xfrm>
            <a:custGeom>
              <a:avLst/>
              <a:gdLst/>
              <a:ahLst/>
              <a:cxnLst/>
              <a:rect l="l" t="t" r="r" b="b"/>
              <a:pathLst>
                <a:path w="1870" h="931" extrusionOk="0">
                  <a:moveTo>
                    <a:pt x="910" y="1"/>
                  </a:moveTo>
                  <a:cubicBezTo>
                    <a:pt x="417" y="1"/>
                    <a:pt x="12" y="199"/>
                    <a:pt x="12" y="442"/>
                  </a:cubicBezTo>
                  <a:cubicBezTo>
                    <a:pt x="0" y="703"/>
                    <a:pt x="417" y="918"/>
                    <a:pt x="929" y="930"/>
                  </a:cubicBezTo>
                  <a:cubicBezTo>
                    <a:pt x="943" y="930"/>
                    <a:pt x="958" y="930"/>
                    <a:pt x="972" y="930"/>
                  </a:cubicBezTo>
                  <a:cubicBezTo>
                    <a:pt x="1464" y="930"/>
                    <a:pt x="1858" y="732"/>
                    <a:pt x="1858" y="489"/>
                  </a:cubicBezTo>
                  <a:cubicBezTo>
                    <a:pt x="1870" y="227"/>
                    <a:pt x="1453" y="13"/>
                    <a:pt x="953" y="1"/>
                  </a:cubicBezTo>
                  <a:cubicBezTo>
                    <a:pt x="939" y="1"/>
                    <a:pt x="924" y="1"/>
                    <a:pt x="9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415628" y="1725464"/>
              <a:ext cx="42203" cy="41267"/>
            </a:xfrm>
            <a:custGeom>
              <a:avLst/>
              <a:gdLst/>
              <a:ahLst/>
              <a:cxnLst/>
              <a:rect l="l" t="t" r="r" b="b"/>
              <a:pathLst>
                <a:path w="1037" h="1014" extrusionOk="0">
                  <a:moveTo>
                    <a:pt x="504" y="1"/>
                  </a:moveTo>
                  <a:cubicBezTo>
                    <a:pt x="239" y="1"/>
                    <a:pt x="13" y="222"/>
                    <a:pt x="13" y="489"/>
                  </a:cubicBezTo>
                  <a:cubicBezTo>
                    <a:pt x="1" y="775"/>
                    <a:pt x="227" y="1013"/>
                    <a:pt x="501" y="1013"/>
                  </a:cubicBezTo>
                  <a:cubicBezTo>
                    <a:pt x="508" y="1013"/>
                    <a:pt x="515" y="1013"/>
                    <a:pt x="522" y="1013"/>
                  </a:cubicBezTo>
                  <a:cubicBezTo>
                    <a:pt x="798" y="1013"/>
                    <a:pt x="1013" y="791"/>
                    <a:pt x="1025" y="513"/>
                  </a:cubicBezTo>
                  <a:cubicBezTo>
                    <a:pt x="1037" y="239"/>
                    <a:pt x="810" y="1"/>
                    <a:pt x="525" y="1"/>
                  </a:cubicBezTo>
                  <a:cubicBezTo>
                    <a:pt x="518" y="1"/>
                    <a:pt x="511"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102592" y="1729330"/>
              <a:ext cx="41715" cy="41267"/>
            </a:xfrm>
            <a:custGeom>
              <a:avLst/>
              <a:gdLst/>
              <a:ahLst/>
              <a:cxnLst/>
              <a:rect l="l" t="t" r="r" b="b"/>
              <a:pathLst>
                <a:path w="1025" h="1014" extrusionOk="0">
                  <a:moveTo>
                    <a:pt x="503" y="1"/>
                  </a:moveTo>
                  <a:cubicBezTo>
                    <a:pt x="238" y="1"/>
                    <a:pt x="12" y="222"/>
                    <a:pt x="12" y="489"/>
                  </a:cubicBezTo>
                  <a:cubicBezTo>
                    <a:pt x="0" y="775"/>
                    <a:pt x="226" y="1001"/>
                    <a:pt x="500" y="1013"/>
                  </a:cubicBezTo>
                  <a:cubicBezTo>
                    <a:pt x="786" y="1013"/>
                    <a:pt x="1012" y="799"/>
                    <a:pt x="1024" y="513"/>
                  </a:cubicBezTo>
                  <a:cubicBezTo>
                    <a:pt x="1024" y="239"/>
                    <a:pt x="810" y="1"/>
                    <a:pt x="524" y="1"/>
                  </a:cubicBezTo>
                  <a:cubicBezTo>
                    <a:pt x="517" y="1"/>
                    <a:pt x="510" y="1"/>
                    <a:pt x="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343921" y="1746300"/>
              <a:ext cx="206458" cy="41"/>
            </a:xfrm>
            <a:custGeom>
              <a:avLst/>
              <a:gdLst/>
              <a:ahLst/>
              <a:cxnLst/>
              <a:rect l="l" t="t" r="r" b="b"/>
              <a:pathLst>
                <a:path w="5073" h="1" fill="none" extrusionOk="0">
                  <a:moveTo>
                    <a:pt x="1" y="1"/>
                  </a:moveTo>
                  <a:lnTo>
                    <a:pt x="5073" y="1"/>
                  </a:lnTo>
                </a:path>
              </a:pathLst>
            </a:custGeom>
            <a:solidFill>
              <a:schemeClr val="dk1"/>
            </a:solidFill>
            <a:ln w="59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 name="Google Shape;182;p2"/>
          <p:cNvGrpSpPr/>
          <p:nvPr/>
        </p:nvGrpSpPr>
        <p:grpSpPr>
          <a:xfrm>
            <a:off x="-487594" y="5889639"/>
            <a:ext cx="1447583" cy="1110064"/>
            <a:chOff x="-1894096" y="2727704"/>
            <a:chExt cx="1085687" cy="832548"/>
          </a:xfrm>
        </p:grpSpPr>
        <p:sp>
          <p:nvSpPr>
            <p:cNvPr id="183" name="Google Shape;183;p2"/>
            <p:cNvSpPr/>
            <p:nvPr/>
          </p:nvSpPr>
          <p:spPr>
            <a:xfrm>
              <a:off x="-1877125" y="2744674"/>
              <a:ext cx="1068716" cy="815578"/>
            </a:xfrm>
            <a:custGeom>
              <a:avLst/>
              <a:gdLst/>
              <a:ahLst/>
              <a:cxnLst/>
              <a:rect l="l" t="t" r="r" b="b"/>
              <a:pathLst>
                <a:path w="26260" h="20040" extrusionOk="0">
                  <a:moveTo>
                    <a:pt x="17984" y="9187"/>
                  </a:moveTo>
                  <a:cubicBezTo>
                    <a:pt x="19449" y="9187"/>
                    <a:pt x="20639" y="9985"/>
                    <a:pt x="20639" y="10985"/>
                  </a:cubicBezTo>
                  <a:cubicBezTo>
                    <a:pt x="20639" y="11973"/>
                    <a:pt x="19449" y="12771"/>
                    <a:pt x="17996" y="12771"/>
                  </a:cubicBezTo>
                  <a:lnTo>
                    <a:pt x="17984" y="12771"/>
                  </a:lnTo>
                  <a:cubicBezTo>
                    <a:pt x="16520" y="12771"/>
                    <a:pt x="15341" y="11973"/>
                    <a:pt x="15341" y="10985"/>
                  </a:cubicBezTo>
                  <a:cubicBezTo>
                    <a:pt x="15341" y="9985"/>
                    <a:pt x="16532" y="9187"/>
                    <a:pt x="17984" y="9187"/>
                  </a:cubicBezTo>
                  <a:close/>
                  <a:moveTo>
                    <a:pt x="16876" y="0"/>
                  </a:moveTo>
                  <a:cubicBezTo>
                    <a:pt x="11460" y="0"/>
                    <a:pt x="0" y="2963"/>
                    <a:pt x="875" y="11128"/>
                  </a:cubicBezTo>
                  <a:cubicBezTo>
                    <a:pt x="1578" y="17692"/>
                    <a:pt x="9285" y="20039"/>
                    <a:pt x="15027" y="20039"/>
                  </a:cubicBezTo>
                  <a:cubicBezTo>
                    <a:pt x="17159" y="20039"/>
                    <a:pt x="19020" y="19716"/>
                    <a:pt x="20151" y="19165"/>
                  </a:cubicBezTo>
                  <a:cubicBezTo>
                    <a:pt x="24330" y="17129"/>
                    <a:pt x="23580" y="14343"/>
                    <a:pt x="21973" y="13807"/>
                  </a:cubicBezTo>
                  <a:cubicBezTo>
                    <a:pt x="20378" y="13271"/>
                    <a:pt x="20735" y="12307"/>
                    <a:pt x="21116" y="11985"/>
                  </a:cubicBezTo>
                  <a:cubicBezTo>
                    <a:pt x="22342" y="10961"/>
                    <a:pt x="25188" y="10807"/>
                    <a:pt x="25723" y="7366"/>
                  </a:cubicBezTo>
                  <a:cubicBezTo>
                    <a:pt x="26259" y="3937"/>
                    <a:pt x="22723" y="734"/>
                    <a:pt x="18330" y="91"/>
                  </a:cubicBezTo>
                  <a:cubicBezTo>
                    <a:pt x="17922" y="31"/>
                    <a:pt x="17430" y="0"/>
                    <a:pt x="16876" y="0"/>
                  </a:cubicBezTo>
                  <a:close/>
                </a:path>
              </a:pathLst>
            </a:custGeom>
            <a:solidFill>
              <a:srgbClr val="8A8A8A">
                <a:alpha val="40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894096" y="2727704"/>
              <a:ext cx="1068716" cy="572492"/>
            </a:xfrm>
            <a:custGeom>
              <a:avLst/>
              <a:gdLst/>
              <a:ahLst/>
              <a:cxnLst/>
              <a:rect l="l" t="t" r="r" b="b"/>
              <a:pathLst>
                <a:path w="26260" h="14067" extrusionOk="0">
                  <a:moveTo>
                    <a:pt x="16876" y="1"/>
                  </a:moveTo>
                  <a:cubicBezTo>
                    <a:pt x="11461" y="1"/>
                    <a:pt x="1" y="2963"/>
                    <a:pt x="875" y="11128"/>
                  </a:cubicBezTo>
                  <a:cubicBezTo>
                    <a:pt x="971" y="12129"/>
                    <a:pt x="1268" y="13105"/>
                    <a:pt x="1733" y="14010"/>
                  </a:cubicBezTo>
                  <a:cubicBezTo>
                    <a:pt x="2492" y="14048"/>
                    <a:pt x="3252" y="14067"/>
                    <a:pt x="4010" y="14067"/>
                  </a:cubicBezTo>
                  <a:cubicBezTo>
                    <a:pt x="8219" y="14067"/>
                    <a:pt x="12399" y="13489"/>
                    <a:pt x="16484" y="12450"/>
                  </a:cubicBezTo>
                  <a:cubicBezTo>
                    <a:pt x="15794" y="12129"/>
                    <a:pt x="15341" y="11593"/>
                    <a:pt x="15341" y="10974"/>
                  </a:cubicBezTo>
                  <a:cubicBezTo>
                    <a:pt x="15341" y="9985"/>
                    <a:pt x="16532" y="9188"/>
                    <a:pt x="17985" y="9188"/>
                  </a:cubicBezTo>
                  <a:cubicBezTo>
                    <a:pt x="19449" y="9188"/>
                    <a:pt x="20640" y="9985"/>
                    <a:pt x="20640" y="10974"/>
                  </a:cubicBezTo>
                  <a:cubicBezTo>
                    <a:pt x="20640" y="11069"/>
                    <a:pt x="20628" y="11152"/>
                    <a:pt x="20604" y="11236"/>
                  </a:cubicBezTo>
                  <a:cubicBezTo>
                    <a:pt x="21985" y="10771"/>
                    <a:pt x="23354" y="10259"/>
                    <a:pt x="24712" y="9700"/>
                  </a:cubicBezTo>
                  <a:cubicBezTo>
                    <a:pt x="25188" y="9152"/>
                    <a:pt x="25557" y="8414"/>
                    <a:pt x="25724" y="7378"/>
                  </a:cubicBezTo>
                  <a:cubicBezTo>
                    <a:pt x="26260" y="3949"/>
                    <a:pt x="22723" y="734"/>
                    <a:pt x="18330" y="91"/>
                  </a:cubicBezTo>
                  <a:cubicBezTo>
                    <a:pt x="17922" y="32"/>
                    <a:pt x="17431" y="1"/>
                    <a:pt x="16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823609" y="3122422"/>
              <a:ext cx="935229" cy="420649"/>
            </a:xfrm>
            <a:custGeom>
              <a:avLst/>
              <a:gdLst/>
              <a:ahLst/>
              <a:cxnLst/>
              <a:rect l="l" t="t" r="r" b="b"/>
              <a:pathLst>
                <a:path w="22980" h="10336" extrusionOk="0">
                  <a:moveTo>
                    <a:pt x="22980" y="1"/>
                  </a:moveTo>
                  <a:cubicBezTo>
                    <a:pt x="21622" y="560"/>
                    <a:pt x="20265" y="1072"/>
                    <a:pt x="18872" y="1537"/>
                  </a:cubicBezTo>
                  <a:cubicBezTo>
                    <a:pt x="18693" y="2406"/>
                    <a:pt x="17586" y="3072"/>
                    <a:pt x="16253" y="3072"/>
                  </a:cubicBezTo>
                  <a:cubicBezTo>
                    <a:pt x="16229" y="3073"/>
                    <a:pt x="16206" y="3073"/>
                    <a:pt x="16182" y="3073"/>
                  </a:cubicBezTo>
                  <a:cubicBezTo>
                    <a:pt x="15693" y="3073"/>
                    <a:pt x="15196" y="2955"/>
                    <a:pt x="14752" y="2751"/>
                  </a:cubicBezTo>
                  <a:cubicBezTo>
                    <a:pt x="10667" y="3790"/>
                    <a:pt x="6487" y="4368"/>
                    <a:pt x="2278" y="4368"/>
                  </a:cubicBezTo>
                  <a:cubicBezTo>
                    <a:pt x="1520" y="4368"/>
                    <a:pt x="760" y="4349"/>
                    <a:pt x="1" y="4311"/>
                  </a:cubicBezTo>
                  <a:lnTo>
                    <a:pt x="1" y="4311"/>
                  </a:lnTo>
                  <a:cubicBezTo>
                    <a:pt x="2312" y="8693"/>
                    <a:pt x="8502" y="10335"/>
                    <a:pt x="13308" y="10335"/>
                  </a:cubicBezTo>
                  <a:cubicBezTo>
                    <a:pt x="15435" y="10335"/>
                    <a:pt x="17291" y="10014"/>
                    <a:pt x="18420" y="9466"/>
                  </a:cubicBezTo>
                  <a:cubicBezTo>
                    <a:pt x="22599" y="7430"/>
                    <a:pt x="21837" y="4644"/>
                    <a:pt x="20241" y="4108"/>
                  </a:cubicBezTo>
                  <a:cubicBezTo>
                    <a:pt x="18634" y="3573"/>
                    <a:pt x="18991" y="2608"/>
                    <a:pt x="19384" y="2287"/>
                  </a:cubicBezTo>
                  <a:cubicBezTo>
                    <a:pt x="20241" y="1572"/>
                    <a:pt x="21884" y="1275"/>
                    <a:pt x="229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810994" y="3051691"/>
              <a:ext cx="155098" cy="143947"/>
            </a:xfrm>
            <a:custGeom>
              <a:avLst/>
              <a:gdLst/>
              <a:ahLst/>
              <a:cxnLst/>
              <a:rect l="l" t="t" r="r" b="b"/>
              <a:pathLst>
                <a:path w="3811" h="3537" extrusionOk="0">
                  <a:moveTo>
                    <a:pt x="1905" y="0"/>
                  </a:moveTo>
                  <a:cubicBezTo>
                    <a:pt x="857" y="0"/>
                    <a:pt x="0" y="798"/>
                    <a:pt x="0" y="1774"/>
                  </a:cubicBezTo>
                  <a:cubicBezTo>
                    <a:pt x="0" y="2751"/>
                    <a:pt x="857" y="3536"/>
                    <a:pt x="1905" y="3536"/>
                  </a:cubicBezTo>
                  <a:cubicBezTo>
                    <a:pt x="2953" y="3536"/>
                    <a:pt x="3810" y="2751"/>
                    <a:pt x="3810" y="1774"/>
                  </a:cubicBezTo>
                  <a:cubicBezTo>
                    <a:pt x="3810" y="798"/>
                    <a:pt x="2953" y="0"/>
                    <a:pt x="1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708764" y="2888374"/>
              <a:ext cx="155098" cy="143988"/>
            </a:xfrm>
            <a:custGeom>
              <a:avLst/>
              <a:gdLst/>
              <a:ahLst/>
              <a:cxnLst/>
              <a:rect l="l" t="t" r="r" b="b"/>
              <a:pathLst>
                <a:path w="3811" h="3538" extrusionOk="0">
                  <a:moveTo>
                    <a:pt x="1905" y="1"/>
                  </a:moveTo>
                  <a:cubicBezTo>
                    <a:pt x="858" y="1"/>
                    <a:pt x="0" y="799"/>
                    <a:pt x="0" y="1775"/>
                  </a:cubicBezTo>
                  <a:cubicBezTo>
                    <a:pt x="0" y="2751"/>
                    <a:pt x="858" y="3537"/>
                    <a:pt x="1905" y="3537"/>
                  </a:cubicBezTo>
                  <a:cubicBezTo>
                    <a:pt x="2953" y="3537"/>
                    <a:pt x="3810" y="2751"/>
                    <a:pt x="3810" y="1775"/>
                  </a:cubicBezTo>
                  <a:cubicBezTo>
                    <a:pt x="3810" y="799"/>
                    <a:pt x="2953" y="1"/>
                    <a:pt x="19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522700" y="2807469"/>
              <a:ext cx="154610" cy="143947"/>
            </a:xfrm>
            <a:custGeom>
              <a:avLst/>
              <a:gdLst/>
              <a:ahLst/>
              <a:cxnLst/>
              <a:rect l="l" t="t" r="r" b="b"/>
              <a:pathLst>
                <a:path w="3799" h="3537" extrusionOk="0">
                  <a:moveTo>
                    <a:pt x="1894" y="1"/>
                  </a:moveTo>
                  <a:cubicBezTo>
                    <a:pt x="846" y="1"/>
                    <a:pt x="0" y="798"/>
                    <a:pt x="0" y="1775"/>
                  </a:cubicBezTo>
                  <a:cubicBezTo>
                    <a:pt x="0" y="2751"/>
                    <a:pt x="846" y="3537"/>
                    <a:pt x="1894" y="3537"/>
                  </a:cubicBezTo>
                  <a:cubicBezTo>
                    <a:pt x="2953" y="3537"/>
                    <a:pt x="3799" y="2751"/>
                    <a:pt x="3799" y="1775"/>
                  </a:cubicBezTo>
                  <a:cubicBezTo>
                    <a:pt x="3799" y="798"/>
                    <a:pt x="2953" y="1"/>
                    <a:pt x="18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309492" y="2771127"/>
              <a:ext cx="154610" cy="143947"/>
            </a:xfrm>
            <a:custGeom>
              <a:avLst/>
              <a:gdLst/>
              <a:ahLst/>
              <a:cxnLst/>
              <a:rect l="l" t="t" r="r" b="b"/>
              <a:pathLst>
                <a:path w="3799" h="3537" extrusionOk="0">
                  <a:moveTo>
                    <a:pt x="1893" y="1"/>
                  </a:moveTo>
                  <a:cubicBezTo>
                    <a:pt x="846" y="1"/>
                    <a:pt x="0" y="786"/>
                    <a:pt x="0" y="1763"/>
                  </a:cubicBezTo>
                  <a:cubicBezTo>
                    <a:pt x="0" y="2739"/>
                    <a:pt x="846" y="3537"/>
                    <a:pt x="1893" y="3537"/>
                  </a:cubicBezTo>
                  <a:cubicBezTo>
                    <a:pt x="2941" y="3537"/>
                    <a:pt x="3798" y="2739"/>
                    <a:pt x="3798" y="1763"/>
                  </a:cubicBezTo>
                  <a:cubicBezTo>
                    <a:pt x="3798" y="786"/>
                    <a:pt x="2941"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104545" y="2842835"/>
              <a:ext cx="154610" cy="143947"/>
            </a:xfrm>
            <a:custGeom>
              <a:avLst/>
              <a:gdLst/>
              <a:ahLst/>
              <a:cxnLst/>
              <a:rect l="l" t="t" r="r" b="b"/>
              <a:pathLst>
                <a:path w="3799" h="3537" extrusionOk="0">
                  <a:moveTo>
                    <a:pt x="1906" y="1"/>
                  </a:moveTo>
                  <a:cubicBezTo>
                    <a:pt x="858" y="1"/>
                    <a:pt x="1" y="787"/>
                    <a:pt x="1" y="1775"/>
                  </a:cubicBezTo>
                  <a:cubicBezTo>
                    <a:pt x="1" y="2751"/>
                    <a:pt x="858" y="3537"/>
                    <a:pt x="1906" y="3537"/>
                  </a:cubicBezTo>
                  <a:cubicBezTo>
                    <a:pt x="2953" y="3537"/>
                    <a:pt x="3799" y="2751"/>
                    <a:pt x="3799" y="1775"/>
                  </a:cubicBezTo>
                  <a:cubicBezTo>
                    <a:pt x="3799" y="787"/>
                    <a:pt x="2953" y="1"/>
                    <a:pt x="19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595384" y="3380195"/>
              <a:ext cx="126040" cy="63040"/>
            </a:xfrm>
            <a:custGeom>
              <a:avLst/>
              <a:gdLst/>
              <a:ahLst/>
              <a:cxnLst/>
              <a:rect l="l" t="t" r="r" b="b"/>
              <a:pathLst>
                <a:path w="3097" h="1549" extrusionOk="0">
                  <a:moveTo>
                    <a:pt x="1548" y="1"/>
                  </a:moveTo>
                  <a:cubicBezTo>
                    <a:pt x="703" y="1"/>
                    <a:pt x="0" y="334"/>
                    <a:pt x="0" y="763"/>
                  </a:cubicBezTo>
                  <a:cubicBezTo>
                    <a:pt x="0" y="1191"/>
                    <a:pt x="679" y="1537"/>
                    <a:pt x="1536" y="1549"/>
                  </a:cubicBezTo>
                  <a:cubicBezTo>
                    <a:pt x="1551" y="1549"/>
                    <a:pt x="1565" y="1549"/>
                    <a:pt x="1579" y="1549"/>
                  </a:cubicBezTo>
                  <a:cubicBezTo>
                    <a:pt x="2417" y="1549"/>
                    <a:pt x="3084" y="1208"/>
                    <a:pt x="3084" y="787"/>
                  </a:cubicBezTo>
                  <a:cubicBezTo>
                    <a:pt x="3096" y="370"/>
                    <a:pt x="2406" y="13"/>
                    <a:pt x="1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253779" y="3383614"/>
              <a:ext cx="125999" cy="63040"/>
            </a:xfrm>
            <a:custGeom>
              <a:avLst/>
              <a:gdLst/>
              <a:ahLst/>
              <a:cxnLst/>
              <a:rect l="l" t="t" r="r" b="b"/>
              <a:pathLst>
                <a:path w="3096" h="1549" extrusionOk="0">
                  <a:moveTo>
                    <a:pt x="1560" y="0"/>
                  </a:moveTo>
                  <a:cubicBezTo>
                    <a:pt x="703" y="0"/>
                    <a:pt x="12" y="333"/>
                    <a:pt x="12" y="762"/>
                  </a:cubicBezTo>
                  <a:cubicBezTo>
                    <a:pt x="0" y="1191"/>
                    <a:pt x="691" y="1548"/>
                    <a:pt x="1548" y="1548"/>
                  </a:cubicBezTo>
                  <a:cubicBezTo>
                    <a:pt x="1563" y="1548"/>
                    <a:pt x="1577" y="1548"/>
                    <a:pt x="1592" y="1548"/>
                  </a:cubicBezTo>
                  <a:cubicBezTo>
                    <a:pt x="2418" y="1548"/>
                    <a:pt x="3096" y="1219"/>
                    <a:pt x="3096" y="798"/>
                  </a:cubicBezTo>
                  <a:cubicBezTo>
                    <a:pt x="3096" y="369"/>
                    <a:pt x="2417" y="12"/>
                    <a:pt x="1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430157" y="3346213"/>
              <a:ext cx="138127" cy="47290"/>
            </a:xfrm>
            <a:custGeom>
              <a:avLst/>
              <a:gdLst/>
              <a:ahLst/>
              <a:cxnLst/>
              <a:rect l="l" t="t" r="r" b="b"/>
              <a:pathLst>
                <a:path w="3394" h="1162" extrusionOk="0">
                  <a:moveTo>
                    <a:pt x="1523" y="1"/>
                  </a:moveTo>
                  <a:cubicBezTo>
                    <a:pt x="1008" y="1"/>
                    <a:pt x="494" y="51"/>
                    <a:pt x="1" y="169"/>
                  </a:cubicBezTo>
                  <a:cubicBezTo>
                    <a:pt x="370" y="831"/>
                    <a:pt x="1030" y="1162"/>
                    <a:pt x="1693" y="1162"/>
                  </a:cubicBezTo>
                  <a:cubicBezTo>
                    <a:pt x="2352" y="1162"/>
                    <a:pt x="3014" y="834"/>
                    <a:pt x="3394" y="181"/>
                  </a:cubicBezTo>
                  <a:cubicBezTo>
                    <a:pt x="2834" y="62"/>
                    <a:pt x="2263" y="2"/>
                    <a:pt x="1691" y="2"/>
                  </a:cubicBezTo>
                  <a:cubicBezTo>
                    <a:pt x="1635" y="1"/>
                    <a:pt x="1579" y="1"/>
                    <a:pt x="1523" y="1"/>
                  </a:cubicBezTo>
                  <a:close/>
                </a:path>
              </a:pathLst>
            </a:custGeom>
            <a:solidFill>
              <a:srgbClr val="E8A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440819" y="3313330"/>
              <a:ext cx="159453" cy="40250"/>
            </a:xfrm>
            <a:custGeom>
              <a:avLst/>
              <a:gdLst/>
              <a:ahLst/>
              <a:cxnLst/>
              <a:rect l="l" t="t" r="r" b="b"/>
              <a:pathLst>
                <a:path w="3918" h="989" extrusionOk="0">
                  <a:moveTo>
                    <a:pt x="12" y="1"/>
                  </a:moveTo>
                  <a:lnTo>
                    <a:pt x="12" y="1"/>
                  </a:lnTo>
                  <a:cubicBezTo>
                    <a:pt x="1" y="346"/>
                    <a:pt x="96" y="679"/>
                    <a:pt x="263" y="977"/>
                  </a:cubicBezTo>
                  <a:cubicBezTo>
                    <a:pt x="767" y="859"/>
                    <a:pt x="1272" y="809"/>
                    <a:pt x="1785" y="809"/>
                  </a:cubicBezTo>
                  <a:cubicBezTo>
                    <a:pt x="1841" y="809"/>
                    <a:pt x="1897" y="809"/>
                    <a:pt x="1953" y="810"/>
                  </a:cubicBezTo>
                  <a:cubicBezTo>
                    <a:pt x="2525" y="810"/>
                    <a:pt x="3096" y="870"/>
                    <a:pt x="3656" y="989"/>
                  </a:cubicBezTo>
                  <a:cubicBezTo>
                    <a:pt x="3822" y="703"/>
                    <a:pt x="3918" y="370"/>
                    <a:pt x="3918" y="3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538206" y="3265349"/>
              <a:ext cx="69308" cy="68860"/>
            </a:xfrm>
            <a:custGeom>
              <a:avLst/>
              <a:gdLst/>
              <a:ahLst/>
              <a:cxnLst/>
              <a:rect l="l" t="t" r="r" b="b"/>
              <a:pathLst>
                <a:path w="1703" h="1692" extrusionOk="0">
                  <a:moveTo>
                    <a:pt x="836" y="1"/>
                  </a:moveTo>
                  <a:cubicBezTo>
                    <a:pt x="382" y="1"/>
                    <a:pt x="12" y="377"/>
                    <a:pt x="12" y="834"/>
                  </a:cubicBezTo>
                  <a:cubicBezTo>
                    <a:pt x="0" y="1299"/>
                    <a:pt x="381" y="1692"/>
                    <a:pt x="846" y="1692"/>
                  </a:cubicBezTo>
                  <a:cubicBezTo>
                    <a:pt x="1310" y="1692"/>
                    <a:pt x="1691" y="1323"/>
                    <a:pt x="1703" y="846"/>
                  </a:cubicBezTo>
                  <a:cubicBezTo>
                    <a:pt x="1703" y="382"/>
                    <a:pt x="1334" y="1"/>
                    <a:pt x="858" y="1"/>
                  </a:cubicBezTo>
                  <a:cubicBezTo>
                    <a:pt x="851" y="1"/>
                    <a:pt x="844"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252314" y="3268767"/>
              <a:ext cx="69308" cy="68819"/>
            </a:xfrm>
            <a:custGeom>
              <a:avLst/>
              <a:gdLst/>
              <a:ahLst/>
              <a:cxnLst/>
              <a:rect l="l" t="t" r="r" b="b"/>
              <a:pathLst>
                <a:path w="1703" h="1691" extrusionOk="0">
                  <a:moveTo>
                    <a:pt x="836" y="0"/>
                  </a:moveTo>
                  <a:cubicBezTo>
                    <a:pt x="381" y="0"/>
                    <a:pt x="0" y="376"/>
                    <a:pt x="0" y="834"/>
                  </a:cubicBezTo>
                  <a:cubicBezTo>
                    <a:pt x="0" y="1298"/>
                    <a:pt x="369" y="1691"/>
                    <a:pt x="845" y="1691"/>
                  </a:cubicBezTo>
                  <a:cubicBezTo>
                    <a:pt x="1310" y="1691"/>
                    <a:pt x="1691" y="1322"/>
                    <a:pt x="1691" y="858"/>
                  </a:cubicBezTo>
                  <a:cubicBezTo>
                    <a:pt x="1703" y="381"/>
                    <a:pt x="1322" y="0"/>
                    <a:pt x="857" y="0"/>
                  </a:cubicBezTo>
                  <a:cubicBezTo>
                    <a:pt x="850" y="0"/>
                    <a:pt x="843"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 name="Google Shape;197;p2"/>
          <p:cNvSpPr/>
          <p:nvPr/>
        </p:nvSpPr>
        <p:spPr>
          <a:xfrm>
            <a:off x="475652" y="4870645"/>
            <a:ext cx="192685" cy="129931"/>
          </a:xfrm>
          <a:custGeom>
            <a:avLst/>
            <a:gdLst/>
            <a:ahLst/>
            <a:cxnLst/>
            <a:rect l="l" t="t" r="r" b="b"/>
            <a:pathLst>
              <a:path w="4532" h="3056" extrusionOk="0">
                <a:moveTo>
                  <a:pt x="2405" y="0"/>
                </a:moveTo>
                <a:cubicBezTo>
                  <a:pt x="2257" y="0"/>
                  <a:pt x="2100" y="15"/>
                  <a:pt x="1932" y="47"/>
                </a:cubicBezTo>
                <a:cubicBezTo>
                  <a:pt x="1" y="413"/>
                  <a:pt x="635" y="3056"/>
                  <a:pt x="2321" y="3056"/>
                </a:cubicBezTo>
                <a:cubicBezTo>
                  <a:pt x="2444" y="3056"/>
                  <a:pt x="2572" y="3042"/>
                  <a:pt x="2706" y="3012"/>
                </a:cubicBezTo>
                <a:cubicBezTo>
                  <a:pt x="4532" y="2591"/>
                  <a:pt x="4352" y="0"/>
                  <a:pt x="2405"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0578205" y="454325"/>
            <a:ext cx="211520" cy="142644"/>
          </a:xfrm>
          <a:custGeom>
            <a:avLst/>
            <a:gdLst/>
            <a:ahLst/>
            <a:cxnLst/>
            <a:rect l="l" t="t" r="r" b="b"/>
            <a:pathLst>
              <a:path w="4975" h="3355" extrusionOk="0">
                <a:moveTo>
                  <a:pt x="2637" y="1"/>
                </a:moveTo>
                <a:cubicBezTo>
                  <a:pt x="2474" y="1"/>
                  <a:pt x="2301" y="17"/>
                  <a:pt x="2116" y="53"/>
                </a:cubicBezTo>
                <a:cubicBezTo>
                  <a:pt x="0" y="451"/>
                  <a:pt x="688" y="3354"/>
                  <a:pt x="2529" y="3354"/>
                </a:cubicBezTo>
                <a:cubicBezTo>
                  <a:pt x="2667" y="3354"/>
                  <a:pt x="2811" y="3338"/>
                  <a:pt x="2961" y="3303"/>
                </a:cubicBezTo>
                <a:cubicBezTo>
                  <a:pt x="4975" y="2849"/>
                  <a:pt x="4768" y="1"/>
                  <a:pt x="263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3469063" y="486705"/>
            <a:ext cx="115305" cy="77891"/>
          </a:xfrm>
          <a:custGeom>
            <a:avLst/>
            <a:gdLst/>
            <a:ahLst/>
            <a:cxnLst/>
            <a:rect l="l" t="t" r="r" b="b"/>
            <a:pathLst>
              <a:path w="2712" h="1832" extrusionOk="0">
                <a:moveTo>
                  <a:pt x="1439" y="1"/>
                </a:moveTo>
                <a:cubicBezTo>
                  <a:pt x="1350" y="1"/>
                  <a:pt x="1254" y="10"/>
                  <a:pt x="1152" y="29"/>
                </a:cubicBezTo>
                <a:cubicBezTo>
                  <a:pt x="1" y="251"/>
                  <a:pt x="373" y="1832"/>
                  <a:pt x="1379" y="1832"/>
                </a:cubicBezTo>
                <a:cubicBezTo>
                  <a:pt x="1455" y="1832"/>
                  <a:pt x="1534" y="1823"/>
                  <a:pt x="1617" y="1803"/>
                </a:cubicBezTo>
                <a:cubicBezTo>
                  <a:pt x="2711" y="1549"/>
                  <a:pt x="2604" y="1"/>
                  <a:pt x="143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1704344" y="4335608"/>
            <a:ext cx="115433" cy="77763"/>
          </a:xfrm>
          <a:custGeom>
            <a:avLst/>
            <a:gdLst/>
            <a:ahLst/>
            <a:cxnLst/>
            <a:rect l="l" t="t" r="r" b="b"/>
            <a:pathLst>
              <a:path w="2715" h="1829" extrusionOk="0">
                <a:moveTo>
                  <a:pt x="1430" y="0"/>
                </a:moveTo>
                <a:cubicBezTo>
                  <a:pt x="1343" y="0"/>
                  <a:pt x="1251" y="8"/>
                  <a:pt x="1153" y="26"/>
                </a:cubicBezTo>
                <a:cubicBezTo>
                  <a:pt x="1" y="248"/>
                  <a:pt x="373" y="1829"/>
                  <a:pt x="1379" y="1829"/>
                </a:cubicBezTo>
                <a:cubicBezTo>
                  <a:pt x="1455" y="1829"/>
                  <a:pt x="1534" y="1820"/>
                  <a:pt x="1617" y="1801"/>
                </a:cubicBezTo>
                <a:cubicBezTo>
                  <a:pt x="2714" y="1546"/>
                  <a:pt x="2604" y="0"/>
                  <a:pt x="1430"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7320108" y="486775"/>
            <a:ext cx="115433" cy="77763"/>
          </a:xfrm>
          <a:custGeom>
            <a:avLst/>
            <a:gdLst/>
            <a:ahLst/>
            <a:cxnLst/>
            <a:rect l="l" t="t" r="r" b="b"/>
            <a:pathLst>
              <a:path w="2715" h="1829" extrusionOk="0">
                <a:moveTo>
                  <a:pt x="1442" y="0"/>
                </a:moveTo>
                <a:cubicBezTo>
                  <a:pt x="1353" y="0"/>
                  <a:pt x="1257" y="9"/>
                  <a:pt x="1155" y="29"/>
                </a:cubicBezTo>
                <a:cubicBezTo>
                  <a:pt x="1" y="251"/>
                  <a:pt x="378" y="1829"/>
                  <a:pt x="1390" y="1829"/>
                </a:cubicBezTo>
                <a:cubicBezTo>
                  <a:pt x="1463" y="1829"/>
                  <a:pt x="1540" y="1820"/>
                  <a:pt x="1619" y="1803"/>
                </a:cubicBezTo>
                <a:cubicBezTo>
                  <a:pt x="2714" y="1548"/>
                  <a:pt x="2607" y="0"/>
                  <a:pt x="1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2" name="Google Shape;202;p2"/>
          <p:cNvGrpSpPr/>
          <p:nvPr/>
        </p:nvGrpSpPr>
        <p:grpSpPr>
          <a:xfrm rot="-1184271">
            <a:off x="5025789" y="6354410"/>
            <a:ext cx="2140417" cy="431589"/>
            <a:chOff x="-2409434" y="3707764"/>
            <a:chExt cx="1605394" cy="323708"/>
          </a:xfrm>
        </p:grpSpPr>
        <p:sp>
          <p:nvSpPr>
            <p:cNvPr id="203" name="Google Shape;203;p2"/>
            <p:cNvSpPr/>
            <p:nvPr/>
          </p:nvSpPr>
          <p:spPr>
            <a:xfrm>
              <a:off x="-2409434" y="3708252"/>
              <a:ext cx="1605394" cy="323220"/>
            </a:xfrm>
            <a:custGeom>
              <a:avLst/>
              <a:gdLst/>
              <a:ahLst/>
              <a:cxnLst/>
              <a:rect l="l" t="t" r="r" b="b"/>
              <a:pathLst>
                <a:path w="39447" h="7942" extrusionOk="0">
                  <a:moveTo>
                    <a:pt x="39101" y="0"/>
                  </a:moveTo>
                  <a:lnTo>
                    <a:pt x="38899" y="1310"/>
                  </a:lnTo>
                  <a:cubicBezTo>
                    <a:pt x="38899" y="1381"/>
                    <a:pt x="38848" y="1417"/>
                    <a:pt x="38797" y="1417"/>
                  </a:cubicBezTo>
                  <a:cubicBezTo>
                    <a:pt x="38747" y="1417"/>
                    <a:pt x="38696" y="1381"/>
                    <a:pt x="38696" y="1310"/>
                  </a:cubicBezTo>
                  <a:lnTo>
                    <a:pt x="38696" y="346"/>
                  </a:lnTo>
                  <a:lnTo>
                    <a:pt x="38065" y="346"/>
                  </a:lnTo>
                  <a:lnTo>
                    <a:pt x="38065" y="1310"/>
                  </a:lnTo>
                  <a:cubicBezTo>
                    <a:pt x="38065" y="1381"/>
                    <a:pt x="38015" y="1417"/>
                    <a:pt x="37964" y="1417"/>
                  </a:cubicBezTo>
                  <a:cubicBezTo>
                    <a:pt x="37913" y="1417"/>
                    <a:pt x="37863" y="1381"/>
                    <a:pt x="37863" y="1310"/>
                  </a:cubicBezTo>
                  <a:lnTo>
                    <a:pt x="37863" y="346"/>
                  </a:lnTo>
                  <a:lnTo>
                    <a:pt x="37279" y="346"/>
                  </a:lnTo>
                  <a:lnTo>
                    <a:pt x="37279" y="1310"/>
                  </a:lnTo>
                  <a:cubicBezTo>
                    <a:pt x="37279" y="1381"/>
                    <a:pt x="37226" y="1417"/>
                    <a:pt x="37172" y="1417"/>
                  </a:cubicBezTo>
                  <a:cubicBezTo>
                    <a:pt x="37119" y="1417"/>
                    <a:pt x="37065" y="1381"/>
                    <a:pt x="37065" y="1310"/>
                  </a:cubicBezTo>
                  <a:lnTo>
                    <a:pt x="37065" y="346"/>
                  </a:lnTo>
                  <a:lnTo>
                    <a:pt x="36553" y="346"/>
                  </a:lnTo>
                  <a:lnTo>
                    <a:pt x="36553" y="1798"/>
                  </a:lnTo>
                  <a:cubicBezTo>
                    <a:pt x="36553" y="1953"/>
                    <a:pt x="36434" y="2030"/>
                    <a:pt x="36315" y="2030"/>
                  </a:cubicBezTo>
                  <a:cubicBezTo>
                    <a:pt x="36196" y="2030"/>
                    <a:pt x="36077" y="1953"/>
                    <a:pt x="36077" y="1798"/>
                  </a:cubicBezTo>
                  <a:lnTo>
                    <a:pt x="36077" y="346"/>
                  </a:lnTo>
                  <a:lnTo>
                    <a:pt x="35434" y="346"/>
                  </a:lnTo>
                  <a:lnTo>
                    <a:pt x="35434" y="1310"/>
                  </a:lnTo>
                  <a:cubicBezTo>
                    <a:pt x="35434" y="1381"/>
                    <a:pt x="35380" y="1417"/>
                    <a:pt x="35328" y="1417"/>
                  </a:cubicBezTo>
                  <a:cubicBezTo>
                    <a:pt x="35276" y="1417"/>
                    <a:pt x="35226" y="1381"/>
                    <a:pt x="35232" y="1310"/>
                  </a:cubicBezTo>
                  <a:lnTo>
                    <a:pt x="35232" y="346"/>
                  </a:lnTo>
                  <a:lnTo>
                    <a:pt x="34517" y="346"/>
                  </a:lnTo>
                  <a:lnTo>
                    <a:pt x="34517" y="1310"/>
                  </a:lnTo>
                  <a:cubicBezTo>
                    <a:pt x="34517" y="1381"/>
                    <a:pt x="34464" y="1417"/>
                    <a:pt x="34410" y="1417"/>
                  </a:cubicBezTo>
                  <a:cubicBezTo>
                    <a:pt x="34356" y="1417"/>
                    <a:pt x="34303" y="1381"/>
                    <a:pt x="34303" y="1310"/>
                  </a:cubicBezTo>
                  <a:lnTo>
                    <a:pt x="34303" y="346"/>
                  </a:lnTo>
                  <a:lnTo>
                    <a:pt x="33612" y="346"/>
                  </a:lnTo>
                  <a:lnTo>
                    <a:pt x="33612" y="1310"/>
                  </a:lnTo>
                  <a:cubicBezTo>
                    <a:pt x="33612" y="1381"/>
                    <a:pt x="33562" y="1417"/>
                    <a:pt x="33511" y="1417"/>
                  </a:cubicBezTo>
                  <a:cubicBezTo>
                    <a:pt x="33461" y="1417"/>
                    <a:pt x="33410" y="1381"/>
                    <a:pt x="33410" y="1310"/>
                  </a:cubicBezTo>
                  <a:lnTo>
                    <a:pt x="33410" y="346"/>
                  </a:lnTo>
                  <a:lnTo>
                    <a:pt x="32779" y="346"/>
                  </a:lnTo>
                  <a:lnTo>
                    <a:pt x="32779" y="1310"/>
                  </a:lnTo>
                  <a:cubicBezTo>
                    <a:pt x="32779" y="1381"/>
                    <a:pt x="32728" y="1417"/>
                    <a:pt x="32678" y="1417"/>
                  </a:cubicBezTo>
                  <a:cubicBezTo>
                    <a:pt x="32627" y="1417"/>
                    <a:pt x="32576" y="1381"/>
                    <a:pt x="32576" y="1310"/>
                  </a:cubicBezTo>
                  <a:lnTo>
                    <a:pt x="32576" y="346"/>
                  </a:lnTo>
                  <a:lnTo>
                    <a:pt x="31993" y="346"/>
                  </a:lnTo>
                  <a:lnTo>
                    <a:pt x="31993" y="1310"/>
                  </a:lnTo>
                  <a:cubicBezTo>
                    <a:pt x="31993" y="1381"/>
                    <a:pt x="31939" y="1417"/>
                    <a:pt x="31886" y="1417"/>
                  </a:cubicBezTo>
                  <a:cubicBezTo>
                    <a:pt x="31832" y="1417"/>
                    <a:pt x="31779" y="1381"/>
                    <a:pt x="31779" y="1310"/>
                  </a:cubicBezTo>
                  <a:lnTo>
                    <a:pt x="31779" y="346"/>
                  </a:lnTo>
                  <a:lnTo>
                    <a:pt x="31088" y="346"/>
                  </a:lnTo>
                  <a:lnTo>
                    <a:pt x="31088" y="1798"/>
                  </a:lnTo>
                  <a:cubicBezTo>
                    <a:pt x="31088" y="1953"/>
                    <a:pt x="30969" y="2030"/>
                    <a:pt x="30850" y="2030"/>
                  </a:cubicBezTo>
                  <a:cubicBezTo>
                    <a:pt x="30731" y="2030"/>
                    <a:pt x="30612" y="1953"/>
                    <a:pt x="30612" y="1798"/>
                  </a:cubicBezTo>
                  <a:lnTo>
                    <a:pt x="30612" y="346"/>
                  </a:lnTo>
                  <a:lnTo>
                    <a:pt x="29969" y="346"/>
                  </a:lnTo>
                  <a:lnTo>
                    <a:pt x="29969" y="1310"/>
                  </a:lnTo>
                  <a:cubicBezTo>
                    <a:pt x="29963" y="1381"/>
                    <a:pt x="29909" y="1417"/>
                    <a:pt x="29857" y="1417"/>
                  </a:cubicBezTo>
                  <a:cubicBezTo>
                    <a:pt x="29805" y="1417"/>
                    <a:pt x="29755" y="1381"/>
                    <a:pt x="29755" y="1310"/>
                  </a:cubicBezTo>
                  <a:lnTo>
                    <a:pt x="29755" y="346"/>
                  </a:lnTo>
                  <a:lnTo>
                    <a:pt x="29040" y="346"/>
                  </a:lnTo>
                  <a:lnTo>
                    <a:pt x="29040" y="1310"/>
                  </a:lnTo>
                  <a:cubicBezTo>
                    <a:pt x="29040" y="1381"/>
                    <a:pt x="28990" y="1417"/>
                    <a:pt x="28939" y="1417"/>
                  </a:cubicBezTo>
                  <a:cubicBezTo>
                    <a:pt x="28889" y="1417"/>
                    <a:pt x="28838" y="1381"/>
                    <a:pt x="28838" y="1310"/>
                  </a:cubicBezTo>
                  <a:lnTo>
                    <a:pt x="28838" y="346"/>
                  </a:lnTo>
                  <a:lnTo>
                    <a:pt x="28147" y="346"/>
                  </a:lnTo>
                  <a:lnTo>
                    <a:pt x="28147" y="1310"/>
                  </a:lnTo>
                  <a:cubicBezTo>
                    <a:pt x="28147" y="1381"/>
                    <a:pt x="28094" y="1417"/>
                    <a:pt x="28040" y="1417"/>
                  </a:cubicBezTo>
                  <a:cubicBezTo>
                    <a:pt x="27987" y="1417"/>
                    <a:pt x="27933" y="1381"/>
                    <a:pt x="27933" y="1310"/>
                  </a:cubicBezTo>
                  <a:lnTo>
                    <a:pt x="27933" y="346"/>
                  </a:lnTo>
                  <a:lnTo>
                    <a:pt x="27314" y="346"/>
                  </a:lnTo>
                  <a:lnTo>
                    <a:pt x="27314" y="1310"/>
                  </a:lnTo>
                  <a:cubicBezTo>
                    <a:pt x="27314" y="1381"/>
                    <a:pt x="27260" y="1417"/>
                    <a:pt x="27207" y="1417"/>
                  </a:cubicBezTo>
                  <a:cubicBezTo>
                    <a:pt x="27153" y="1417"/>
                    <a:pt x="27100" y="1381"/>
                    <a:pt x="27100" y="1310"/>
                  </a:cubicBezTo>
                  <a:lnTo>
                    <a:pt x="27100" y="346"/>
                  </a:lnTo>
                  <a:lnTo>
                    <a:pt x="26516" y="346"/>
                  </a:lnTo>
                  <a:lnTo>
                    <a:pt x="26516" y="1310"/>
                  </a:lnTo>
                  <a:cubicBezTo>
                    <a:pt x="26516" y="1381"/>
                    <a:pt x="26466" y="1417"/>
                    <a:pt x="26415" y="1417"/>
                  </a:cubicBezTo>
                  <a:cubicBezTo>
                    <a:pt x="26364" y="1417"/>
                    <a:pt x="26314" y="1381"/>
                    <a:pt x="26314" y="1310"/>
                  </a:cubicBezTo>
                  <a:lnTo>
                    <a:pt x="26314" y="346"/>
                  </a:lnTo>
                  <a:lnTo>
                    <a:pt x="25611" y="346"/>
                  </a:lnTo>
                  <a:lnTo>
                    <a:pt x="25611" y="1798"/>
                  </a:lnTo>
                  <a:cubicBezTo>
                    <a:pt x="25611" y="1953"/>
                    <a:pt x="25492" y="2030"/>
                    <a:pt x="25373" y="2030"/>
                  </a:cubicBezTo>
                  <a:cubicBezTo>
                    <a:pt x="25254" y="2030"/>
                    <a:pt x="25135" y="1953"/>
                    <a:pt x="25135" y="1798"/>
                  </a:cubicBezTo>
                  <a:lnTo>
                    <a:pt x="25135" y="346"/>
                  </a:lnTo>
                  <a:lnTo>
                    <a:pt x="24492" y="346"/>
                  </a:lnTo>
                  <a:lnTo>
                    <a:pt x="24492" y="1310"/>
                  </a:lnTo>
                  <a:cubicBezTo>
                    <a:pt x="24492" y="1381"/>
                    <a:pt x="24439" y="1417"/>
                    <a:pt x="24385" y="1417"/>
                  </a:cubicBezTo>
                  <a:cubicBezTo>
                    <a:pt x="24331" y="1417"/>
                    <a:pt x="24278" y="1381"/>
                    <a:pt x="24278" y="1310"/>
                  </a:cubicBezTo>
                  <a:lnTo>
                    <a:pt x="24278" y="346"/>
                  </a:lnTo>
                  <a:lnTo>
                    <a:pt x="23563" y="346"/>
                  </a:lnTo>
                  <a:lnTo>
                    <a:pt x="23563" y="1310"/>
                  </a:lnTo>
                  <a:cubicBezTo>
                    <a:pt x="23563" y="1381"/>
                    <a:pt x="23513" y="1417"/>
                    <a:pt x="23462" y="1417"/>
                  </a:cubicBezTo>
                  <a:cubicBezTo>
                    <a:pt x="23412" y="1417"/>
                    <a:pt x="23361" y="1381"/>
                    <a:pt x="23361" y="1310"/>
                  </a:cubicBezTo>
                  <a:lnTo>
                    <a:pt x="23361" y="346"/>
                  </a:lnTo>
                  <a:lnTo>
                    <a:pt x="22670" y="346"/>
                  </a:lnTo>
                  <a:lnTo>
                    <a:pt x="22670" y="1310"/>
                  </a:lnTo>
                  <a:cubicBezTo>
                    <a:pt x="22670" y="1381"/>
                    <a:pt x="22620" y="1417"/>
                    <a:pt x="22569" y="1417"/>
                  </a:cubicBezTo>
                  <a:cubicBezTo>
                    <a:pt x="22519" y="1417"/>
                    <a:pt x="22468" y="1381"/>
                    <a:pt x="22468" y="1310"/>
                  </a:cubicBezTo>
                  <a:lnTo>
                    <a:pt x="22468" y="346"/>
                  </a:lnTo>
                  <a:lnTo>
                    <a:pt x="21837" y="346"/>
                  </a:lnTo>
                  <a:lnTo>
                    <a:pt x="21837" y="1310"/>
                  </a:lnTo>
                  <a:cubicBezTo>
                    <a:pt x="21837" y="1381"/>
                    <a:pt x="21786" y="1417"/>
                    <a:pt x="21736" y="1417"/>
                  </a:cubicBezTo>
                  <a:cubicBezTo>
                    <a:pt x="21685" y="1417"/>
                    <a:pt x="21635" y="1381"/>
                    <a:pt x="21635" y="1310"/>
                  </a:cubicBezTo>
                  <a:lnTo>
                    <a:pt x="21635" y="346"/>
                  </a:lnTo>
                  <a:lnTo>
                    <a:pt x="21051" y="346"/>
                  </a:lnTo>
                  <a:lnTo>
                    <a:pt x="21051" y="1310"/>
                  </a:lnTo>
                  <a:cubicBezTo>
                    <a:pt x="21051" y="1381"/>
                    <a:pt x="20998" y="1417"/>
                    <a:pt x="20946" y="1417"/>
                  </a:cubicBezTo>
                  <a:cubicBezTo>
                    <a:pt x="20893" y="1417"/>
                    <a:pt x="20843" y="1381"/>
                    <a:pt x="20849" y="1310"/>
                  </a:cubicBezTo>
                  <a:lnTo>
                    <a:pt x="20849" y="346"/>
                  </a:lnTo>
                  <a:lnTo>
                    <a:pt x="20134" y="346"/>
                  </a:lnTo>
                  <a:lnTo>
                    <a:pt x="20134" y="1798"/>
                  </a:lnTo>
                  <a:cubicBezTo>
                    <a:pt x="20134" y="1953"/>
                    <a:pt x="20018" y="2030"/>
                    <a:pt x="19902" y="2030"/>
                  </a:cubicBezTo>
                  <a:cubicBezTo>
                    <a:pt x="19786" y="2030"/>
                    <a:pt x="19670" y="1953"/>
                    <a:pt x="19670" y="1798"/>
                  </a:cubicBezTo>
                  <a:lnTo>
                    <a:pt x="19670" y="346"/>
                  </a:lnTo>
                  <a:lnTo>
                    <a:pt x="19027" y="346"/>
                  </a:lnTo>
                  <a:lnTo>
                    <a:pt x="19027" y="1310"/>
                  </a:lnTo>
                  <a:cubicBezTo>
                    <a:pt x="19021" y="1381"/>
                    <a:pt x="18968" y="1417"/>
                    <a:pt x="18916" y="1417"/>
                  </a:cubicBezTo>
                  <a:cubicBezTo>
                    <a:pt x="18863" y="1417"/>
                    <a:pt x="18813" y="1381"/>
                    <a:pt x="18813" y="1310"/>
                  </a:cubicBezTo>
                  <a:lnTo>
                    <a:pt x="18813" y="346"/>
                  </a:lnTo>
                  <a:lnTo>
                    <a:pt x="18098" y="346"/>
                  </a:lnTo>
                  <a:lnTo>
                    <a:pt x="18098" y="1310"/>
                  </a:lnTo>
                  <a:cubicBezTo>
                    <a:pt x="18098" y="1381"/>
                    <a:pt x="18048" y="1417"/>
                    <a:pt x="17997" y="1417"/>
                  </a:cubicBezTo>
                  <a:cubicBezTo>
                    <a:pt x="17947" y="1417"/>
                    <a:pt x="17896" y="1381"/>
                    <a:pt x="17896" y="1310"/>
                  </a:cubicBezTo>
                  <a:lnTo>
                    <a:pt x="17896" y="346"/>
                  </a:lnTo>
                  <a:lnTo>
                    <a:pt x="17206" y="346"/>
                  </a:lnTo>
                  <a:lnTo>
                    <a:pt x="17206" y="1310"/>
                  </a:lnTo>
                  <a:cubicBezTo>
                    <a:pt x="17206" y="1381"/>
                    <a:pt x="17152" y="1417"/>
                    <a:pt x="17098" y="1417"/>
                  </a:cubicBezTo>
                  <a:cubicBezTo>
                    <a:pt x="17045" y="1417"/>
                    <a:pt x="16991" y="1381"/>
                    <a:pt x="16991" y="1310"/>
                  </a:cubicBezTo>
                  <a:lnTo>
                    <a:pt x="16991" y="346"/>
                  </a:lnTo>
                  <a:lnTo>
                    <a:pt x="16384" y="346"/>
                  </a:lnTo>
                  <a:lnTo>
                    <a:pt x="16384" y="1310"/>
                  </a:lnTo>
                  <a:cubicBezTo>
                    <a:pt x="16378" y="1381"/>
                    <a:pt x="16324" y="1417"/>
                    <a:pt x="16272" y="1417"/>
                  </a:cubicBezTo>
                  <a:cubicBezTo>
                    <a:pt x="16220" y="1417"/>
                    <a:pt x="16170" y="1381"/>
                    <a:pt x="16170" y="1310"/>
                  </a:cubicBezTo>
                  <a:lnTo>
                    <a:pt x="16170" y="346"/>
                  </a:lnTo>
                  <a:lnTo>
                    <a:pt x="15586" y="346"/>
                  </a:lnTo>
                  <a:lnTo>
                    <a:pt x="15586" y="1310"/>
                  </a:lnTo>
                  <a:cubicBezTo>
                    <a:pt x="15586" y="1381"/>
                    <a:pt x="15533" y="1417"/>
                    <a:pt x="15481" y="1417"/>
                  </a:cubicBezTo>
                  <a:cubicBezTo>
                    <a:pt x="15428" y="1417"/>
                    <a:pt x="15378" y="1381"/>
                    <a:pt x="15384" y="1310"/>
                  </a:cubicBezTo>
                  <a:lnTo>
                    <a:pt x="15384" y="346"/>
                  </a:lnTo>
                  <a:lnTo>
                    <a:pt x="14669" y="346"/>
                  </a:lnTo>
                  <a:lnTo>
                    <a:pt x="14669" y="1798"/>
                  </a:lnTo>
                  <a:cubicBezTo>
                    <a:pt x="14669" y="1953"/>
                    <a:pt x="14553" y="2030"/>
                    <a:pt x="14437" y="2030"/>
                  </a:cubicBezTo>
                  <a:cubicBezTo>
                    <a:pt x="14321" y="2030"/>
                    <a:pt x="14205" y="1953"/>
                    <a:pt x="14205" y="1798"/>
                  </a:cubicBezTo>
                  <a:lnTo>
                    <a:pt x="14205" y="346"/>
                  </a:lnTo>
                  <a:lnTo>
                    <a:pt x="13550" y="346"/>
                  </a:lnTo>
                  <a:lnTo>
                    <a:pt x="13550" y="1310"/>
                  </a:lnTo>
                  <a:cubicBezTo>
                    <a:pt x="13550" y="1381"/>
                    <a:pt x="13497" y="1417"/>
                    <a:pt x="13445" y="1417"/>
                  </a:cubicBezTo>
                  <a:cubicBezTo>
                    <a:pt x="13393" y="1417"/>
                    <a:pt x="13342" y="1381"/>
                    <a:pt x="13348" y="1310"/>
                  </a:cubicBezTo>
                  <a:lnTo>
                    <a:pt x="13348" y="346"/>
                  </a:lnTo>
                  <a:lnTo>
                    <a:pt x="12634" y="346"/>
                  </a:lnTo>
                  <a:lnTo>
                    <a:pt x="12634" y="1310"/>
                  </a:lnTo>
                  <a:cubicBezTo>
                    <a:pt x="12634" y="1381"/>
                    <a:pt x="12580" y="1417"/>
                    <a:pt x="12526" y="1417"/>
                  </a:cubicBezTo>
                  <a:cubicBezTo>
                    <a:pt x="12473" y="1417"/>
                    <a:pt x="12419" y="1381"/>
                    <a:pt x="12419" y="1310"/>
                  </a:cubicBezTo>
                  <a:lnTo>
                    <a:pt x="12419" y="346"/>
                  </a:lnTo>
                  <a:lnTo>
                    <a:pt x="11729" y="346"/>
                  </a:lnTo>
                  <a:lnTo>
                    <a:pt x="11729" y="1310"/>
                  </a:lnTo>
                  <a:cubicBezTo>
                    <a:pt x="11729" y="1381"/>
                    <a:pt x="11678" y="1417"/>
                    <a:pt x="11627" y="1417"/>
                  </a:cubicBezTo>
                  <a:cubicBezTo>
                    <a:pt x="11577" y="1417"/>
                    <a:pt x="11526" y="1381"/>
                    <a:pt x="11526" y="1310"/>
                  </a:cubicBezTo>
                  <a:lnTo>
                    <a:pt x="11526" y="346"/>
                  </a:lnTo>
                  <a:lnTo>
                    <a:pt x="10907" y="346"/>
                  </a:lnTo>
                  <a:lnTo>
                    <a:pt x="10907" y="1310"/>
                  </a:lnTo>
                  <a:cubicBezTo>
                    <a:pt x="10901" y="1381"/>
                    <a:pt x="10848" y="1417"/>
                    <a:pt x="10795" y="1417"/>
                  </a:cubicBezTo>
                  <a:cubicBezTo>
                    <a:pt x="10743" y="1417"/>
                    <a:pt x="10693" y="1381"/>
                    <a:pt x="10693" y="1310"/>
                  </a:cubicBezTo>
                  <a:lnTo>
                    <a:pt x="10693" y="346"/>
                  </a:lnTo>
                  <a:lnTo>
                    <a:pt x="10109" y="346"/>
                  </a:lnTo>
                  <a:lnTo>
                    <a:pt x="10109" y="1310"/>
                  </a:lnTo>
                  <a:cubicBezTo>
                    <a:pt x="10109" y="1381"/>
                    <a:pt x="10056" y="1417"/>
                    <a:pt x="10004" y="1417"/>
                  </a:cubicBezTo>
                  <a:cubicBezTo>
                    <a:pt x="9952" y="1417"/>
                    <a:pt x="9901" y="1381"/>
                    <a:pt x="9907" y="1310"/>
                  </a:cubicBezTo>
                  <a:lnTo>
                    <a:pt x="9907" y="346"/>
                  </a:lnTo>
                  <a:lnTo>
                    <a:pt x="9193" y="346"/>
                  </a:lnTo>
                  <a:lnTo>
                    <a:pt x="9193" y="1798"/>
                  </a:lnTo>
                  <a:cubicBezTo>
                    <a:pt x="9193" y="1953"/>
                    <a:pt x="9077" y="2030"/>
                    <a:pt x="8960" y="2030"/>
                  </a:cubicBezTo>
                  <a:cubicBezTo>
                    <a:pt x="8844" y="2030"/>
                    <a:pt x="8728" y="1953"/>
                    <a:pt x="8728" y="1798"/>
                  </a:cubicBezTo>
                  <a:lnTo>
                    <a:pt x="8728" y="346"/>
                  </a:lnTo>
                  <a:lnTo>
                    <a:pt x="8085" y="346"/>
                  </a:lnTo>
                  <a:lnTo>
                    <a:pt x="8085" y="1310"/>
                  </a:lnTo>
                  <a:cubicBezTo>
                    <a:pt x="8079" y="1381"/>
                    <a:pt x="8026" y="1417"/>
                    <a:pt x="7974" y="1417"/>
                  </a:cubicBezTo>
                  <a:cubicBezTo>
                    <a:pt x="7922" y="1417"/>
                    <a:pt x="7871" y="1381"/>
                    <a:pt x="7871" y="1310"/>
                  </a:cubicBezTo>
                  <a:lnTo>
                    <a:pt x="7871" y="346"/>
                  </a:lnTo>
                  <a:lnTo>
                    <a:pt x="7157" y="346"/>
                  </a:lnTo>
                  <a:lnTo>
                    <a:pt x="7157" y="1310"/>
                  </a:lnTo>
                  <a:cubicBezTo>
                    <a:pt x="7157" y="1381"/>
                    <a:pt x="7106" y="1417"/>
                    <a:pt x="7055" y="1417"/>
                  </a:cubicBezTo>
                  <a:cubicBezTo>
                    <a:pt x="7005" y="1417"/>
                    <a:pt x="6954" y="1381"/>
                    <a:pt x="6954" y="1310"/>
                  </a:cubicBezTo>
                  <a:lnTo>
                    <a:pt x="6954" y="346"/>
                  </a:lnTo>
                  <a:lnTo>
                    <a:pt x="6264" y="346"/>
                  </a:lnTo>
                  <a:lnTo>
                    <a:pt x="6264" y="1310"/>
                  </a:lnTo>
                  <a:cubicBezTo>
                    <a:pt x="6258" y="1381"/>
                    <a:pt x="6204" y="1417"/>
                    <a:pt x="6152" y="1417"/>
                  </a:cubicBezTo>
                  <a:cubicBezTo>
                    <a:pt x="6100" y="1417"/>
                    <a:pt x="6049" y="1381"/>
                    <a:pt x="6049" y="1310"/>
                  </a:cubicBezTo>
                  <a:lnTo>
                    <a:pt x="6049" y="346"/>
                  </a:lnTo>
                  <a:lnTo>
                    <a:pt x="5430" y="346"/>
                  </a:lnTo>
                  <a:lnTo>
                    <a:pt x="5430" y="1310"/>
                  </a:lnTo>
                  <a:cubicBezTo>
                    <a:pt x="5430" y="1381"/>
                    <a:pt x="5377" y="1417"/>
                    <a:pt x="5323" y="1417"/>
                  </a:cubicBezTo>
                  <a:cubicBezTo>
                    <a:pt x="5269" y="1417"/>
                    <a:pt x="5216" y="1381"/>
                    <a:pt x="5216" y="1310"/>
                  </a:cubicBezTo>
                  <a:lnTo>
                    <a:pt x="5216" y="346"/>
                  </a:lnTo>
                  <a:lnTo>
                    <a:pt x="4633" y="346"/>
                  </a:lnTo>
                  <a:lnTo>
                    <a:pt x="4633" y="1310"/>
                  </a:lnTo>
                  <a:cubicBezTo>
                    <a:pt x="4633" y="1381"/>
                    <a:pt x="4582" y="1417"/>
                    <a:pt x="4531" y="1417"/>
                  </a:cubicBezTo>
                  <a:cubicBezTo>
                    <a:pt x="4481" y="1417"/>
                    <a:pt x="4430" y="1381"/>
                    <a:pt x="4430" y="1310"/>
                  </a:cubicBezTo>
                  <a:lnTo>
                    <a:pt x="4430" y="346"/>
                  </a:lnTo>
                  <a:lnTo>
                    <a:pt x="3728" y="346"/>
                  </a:lnTo>
                  <a:lnTo>
                    <a:pt x="3728" y="1798"/>
                  </a:lnTo>
                  <a:cubicBezTo>
                    <a:pt x="3728" y="1953"/>
                    <a:pt x="3609" y="2030"/>
                    <a:pt x="3490" y="2030"/>
                  </a:cubicBezTo>
                  <a:cubicBezTo>
                    <a:pt x="3370" y="2030"/>
                    <a:pt x="3251" y="1953"/>
                    <a:pt x="3251" y="1798"/>
                  </a:cubicBezTo>
                  <a:lnTo>
                    <a:pt x="3251" y="346"/>
                  </a:lnTo>
                  <a:lnTo>
                    <a:pt x="2608" y="346"/>
                  </a:lnTo>
                  <a:lnTo>
                    <a:pt x="2608" y="1310"/>
                  </a:lnTo>
                  <a:cubicBezTo>
                    <a:pt x="2608" y="1381"/>
                    <a:pt x="2558" y="1417"/>
                    <a:pt x="2507" y="1417"/>
                  </a:cubicBezTo>
                  <a:cubicBezTo>
                    <a:pt x="2457" y="1417"/>
                    <a:pt x="2406" y="1381"/>
                    <a:pt x="2406" y="1310"/>
                  </a:cubicBezTo>
                  <a:lnTo>
                    <a:pt x="2406" y="346"/>
                  </a:lnTo>
                  <a:lnTo>
                    <a:pt x="1692" y="346"/>
                  </a:lnTo>
                  <a:lnTo>
                    <a:pt x="1692" y="1310"/>
                  </a:lnTo>
                  <a:cubicBezTo>
                    <a:pt x="1692" y="1381"/>
                    <a:pt x="1638" y="1417"/>
                    <a:pt x="1585" y="1417"/>
                  </a:cubicBezTo>
                  <a:cubicBezTo>
                    <a:pt x="1531" y="1417"/>
                    <a:pt x="1477" y="1381"/>
                    <a:pt x="1477" y="1310"/>
                  </a:cubicBezTo>
                  <a:lnTo>
                    <a:pt x="1477" y="346"/>
                  </a:lnTo>
                  <a:lnTo>
                    <a:pt x="787" y="346"/>
                  </a:lnTo>
                  <a:lnTo>
                    <a:pt x="787" y="1310"/>
                  </a:lnTo>
                  <a:cubicBezTo>
                    <a:pt x="787" y="1381"/>
                    <a:pt x="736" y="1417"/>
                    <a:pt x="686" y="1417"/>
                  </a:cubicBezTo>
                  <a:cubicBezTo>
                    <a:pt x="635" y="1417"/>
                    <a:pt x="584" y="1381"/>
                    <a:pt x="584" y="1310"/>
                  </a:cubicBezTo>
                  <a:lnTo>
                    <a:pt x="584" y="346"/>
                  </a:lnTo>
                  <a:lnTo>
                    <a:pt x="346" y="346"/>
                  </a:lnTo>
                  <a:lnTo>
                    <a:pt x="1" y="7942"/>
                  </a:lnTo>
                  <a:lnTo>
                    <a:pt x="39232" y="7942"/>
                  </a:lnTo>
                  <a:lnTo>
                    <a:pt x="39446" y="357"/>
                  </a:lnTo>
                  <a:lnTo>
                    <a:pt x="39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2409434" y="3896230"/>
              <a:ext cx="1585534" cy="121197"/>
            </a:xfrm>
            <a:custGeom>
              <a:avLst/>
              <a:gdLst/>
              <a:ahLst/>
              <a:cxnLst/>
              <a:rect l="l" t="t" r="r" b="b"/>
              <a:pathLst>
                <a:path w="38959" h="2978" extrusionOk="0">
                  <a:moveTo>
                    <a:pt x="38958" y="1"/>
                  </a:moveTo>
                  <a:cubicBezTo>
                    <a:pt x="31819" y="1414"/>
                    <a:pt x="24462" y="1953"/>
                    <a:pt x="17098" y="1953"/>
                  </a:cubicBezTo>
                  <a:cubicBezTo>
                    <a:pt x="11370" y="1953"/>
                    <a:pt x="5637" y="1627"/>
                    <a:pt x="1" y="1132"/>
                  </a:cubicBezTo>
                  <a:lnTo>
                    <a:pt x="1" y="2977"/>
                  </a:lnTo>
                  <a:lnTo>
                    <a:pt x="38875" y="2977"/>
                  </a:lnTo>
                  <a:lnTo>
                    <a:pt x="38958" y="1"/>
                  </a:lnTo>
                  <a:close/>
                </a:path>
              </a:pathLst>
            </a:custGeom>
            <a:solidFill>
              <a:srgbClr val="8A8A8A">
                <a:alpha val="40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2409434" y="3707764"/>
              <a:ext cx="1591354" cy="267952"/>
            </a:xfrm>
            <a:custGeom>
              <a:avLst/>
              <a:gdLst/>
              <a:ahLst/>
              <a:cxnLst/>
              <a:rect l="l" t="t" r="r" b="b"/>
              <a:pathLst>
                <a:path w="39102" h="6584" extrusionOk="0">
                  <a:moveTo>
                    <a:pt x="38553" y="0"/>
                  </a:moveTo>
                  <a:lnTo>
                    <a:pt x="38553" y="965"/>
                  </a:lnTo>
                  <a:cubicBezTo>
                    <a:pt x="38553" y="1036"/>
                    <a:pt x="38503" y="1072"/>
                    <a:pt x="38452" y="1072"/>
                  </a:cubicBezTo>
                  <a:cubicBezTo>
                    <a:pt x="38402" y="1072"/>
                    <a:pt x="38351" y="1036"/>
                    <a:pt x="38351" y="965"/>
                  </a:cubicBezTo>
                  <a:lnTo>
                    <a:pt x="38351" y="12"/>
                  </a:lnTo>
                  <a:lnTo>
                    <a:pt x="37720" y="12"/>
                  </a:lnTo>
                  <a:lnTo>
                    <a:pt x="37720" y="977"/>
                  </a:lnTo>
                  <a:cubicBezTo>
                    <a:pt x="37720" y="1042"/>
                    <a:pt x="37669" y="1075"/>
                    <a:pt x="37619" y="1075"/>
                  </a:cubicBezTo>
                  <a:cubicBezTo>
                    <a:pt x="37568" y="1075"/>
                    <a:pt x="37518" y="1042"/>
                    <a:pt x="37518" y="977"/>
                  </a:cubicBezTo>
                  <a:lnTo>
                    <a:pt x="37518" y="12"/>
                  </a:lnTo>
                  <a:lnTo>
                    <a:pt x="36934" y="12"/>
                  </a:lnTo>
                  <a:lnTo>
                    <a:pt x="36934" y="977"/>
                  </a:lnTo>
                  <a:cubicBezTo>
                    <a:pt x="36934" y="1042"/>
                    <a:pt x="36881" y="1075"/>
                    <a:pt x="36827" y="1075"/>
                  </a:cubicBezTo>
                  <a:cubicBezTo>
                    <a:pt x="36773" y="1075"/>
                    <a:pt x="36720" y="1042"/>
                    <a:pt x="36720" y="977"/>
                  </a:cubicBezTo>
                  <a:lnTo>
                    <a:pt x="36720" y="12"/>
                  </a:lnTo>
                  <a:lnTo>
                    <a:pt x="36208" y="12"/>
                  </a:lnTo>
                  <a:lnTo>
                    <a:pt x="36208" y="1453"/>
                  </a:lnTo>
                  <a:cubicBezTo>
                    <a:pt x="36208" y="1614"/>
                    <a:pt x="36089" y="1694"/>
                    <a:pt x="35970" y="1694"/>
                  </a:cubicBezTo>
                  <a:cubicBezTo>
                    <a:pt x="35851" y="1694"/>
                    <a:pt x="35732" y="1614"/>
                    <a:pt x="35732" y="1453"/>
                  </a:cubicBezTo>
                  <a:lnTo>
                    <a:pt x="35732" y="12"/>
                  </a:lnTo>
                  <a:lnTo>
                    <a:pt x="35089" y="12"/>
                  </a:lnTo>
                  <a:lnTo>
                    <a:pt x="35089" y="977"/>
                  </a:lnTo>
                  <a:cubicBezTo>
                    <a:pt x="35089" y="1042"/>
                    <a:pt x="35035" y="1075"/>
                    <a:pt x="34982" y="1075"/>
                  </a:cubicBezTo>
                  <a:cubicBezTo>
                    <a:pt x="34928" y="1075"/>
                    <a:pt x="34874" y="1042"/>
                    <a:pt x="34874" y="977"/>
                  </a:cubicBezTo>
                  <a:lnTo>
                    <a:pt x="34874" y="12"/>
                  </a:lnTo>
                  <a:lnTo>
                    <a:pt x="34160" y="12"/>
                  </a:lnTo>
                  <a:lnTo>
                    <a:pt x="34160" y="977"/>
                  </a:lnTo>
                  <a:cubicBezTo>
                    <a:pt x="34160" y="1042"/>
                    <a:pt x="34109" y="1075"/>
                    <a:pt x="34059" y="1075"/>
                  </a:cubicBezTo>
                  <a:cubicBezTo>
                    <a:pt x="34008" y="1075"/>
                    <a:pt x="33958" y="1042"/>
                    <a:pt x="33958" y="977"/>
                  </a:cubicBezTo>
                  <a:lnTo>
                    <a:pt x="33958" y="12"/>
                  </a:lnTo>
                  <a:lnTo>
                    <a:pt x="33267" y="12"/>
                  </a:lnTo>
                  <a:lnTo>
                    <a:pt x="33267" y="977"/>
                  </a:lnTo>
                  <a:cubicBezTo>
                    <a:pt x="33267" y="1042"/>
                    <a:pt x="33213" y="1075"/>
                    <a:pt x="33160" y="1075"/>
                  </a:cubicBezTo>
                  <a:cubicBezTo>
                    <a:pt x="33106" y="1075"/>
                    <a:pt x="33053" y="1042"/>
                    <a:pt x="33053" y="977"/>
                  </a:cubicBezTo>
                  <a:lnTo>
                    <a:pt x="33053" y="12"/>
                  </a:lnTo>
                  <a:lnTo>
                    <a:pt x="32434" y="12"/>
                  </a:lnTo>
                  <a:lnTo>
                    <a:pt x="32434" y="977"/>
                  </a:lnTo>
                  <a:cubicBezTo>
                    <a:pt x="32434" y="1042"/>
                    <a:pt x="32380" y="1075"/>
                    <a:pt x="32326" y="1075"/>
                  </a:cubicBezTo>
                  <a:cubicBezTo>
                    <a:pt x="32273" y="1075"/>
                    <a:pt x="32219" y="1042"/>
                    <a:pt x="32219" y="977"/>
                  </a:cubicBezTo>
                  <a:lnTo>
                    <a:pt x="32219" y="12"/>
                  </a:lnTo>
                  <a:lnTo>
                    <a:pt x="31636" y="12"/>
                  </a:lnTo>
                  <a:lnTo>
                    <a:pt x="31636" y="977"/>
                  </a:lnTo>
                  <a:cubicBezTo>
                    <a:pt x="31636" y="1042"/>
                    <a:pt x="31585" y="1075"/>
                    <a:pt x="31535" y="1075"/>
                  </a:cubicBezTo>
                  <a:cubicBezTo>
                    <a:pt x="31484" y="1075"/>
                    <a:pt x="31433" y="1042"/>
                    <a:pt x="31433" y="977"/>
                  </a:cubicBezTo>
                  <a:lnTo>
                    <a:pt x="31433" y="12"/>
                  </a:lnTo>
                  <a:lnTo>
                    <a:pt x="30731" y="12"/>
                  </a:lnTo>
                  <a:lnTo>
                    <a:pt x="30731" y="1453"/>
                  </a:lnTo>
                  <a:cubicBezTo>
                    <a:pt x="30731" y="1614"/>
                    <a:pt x="30612" y="1694"/>
                    <a:pt x="30493" y="1694"/>
                  </a:cubicBezTo>
                  <a:cubicBezTo>
                    <a:pt x="30374" y="1694"/>
                    <a:pt x="30255" y="1614"/>
                    <a:pt x="30255" y="1453"/>
                  </a:cubicBezTo>
                  <a:lnTo>
                    <a:pt x="30255" y="12"/>
                  </a:lnTo>
                  <a:lnTo>
                    <a:pt x="29612" y="12"/>
                  </a:lnTo>
                  <a:lnTo>
                    <a:pt x="29612" y="977"/>
                  </a:lnTo>
                  <a:cubicBezTo>
                    <a:pt x="29612" y="1042"/>
                    <a:pt x="29558" y="1075"/>
                    <a:pt x="29505" y="1075"/>
                  </a:cubicBezTo>
                  <a:cubicBezTo>
                    <a:pt x="29451" y="1075"/>
                    <a:pt x="29398" y="1042"/>
                    <a:pt x="29398" y="977"/>
                  </a:cubicBezTo>
                  <a:lnTo>
                    <a:pt x="29398" y="12"/>
                  </a:lnTo>
                  <a:lnTo>
                    <a:pt x="28695" y="12"/>
                  </a:lnTo>
                  <a:lnTo>
                    <a:pt x="28695" y="977"/>
                  </a:lnTo>
                  <a:cubicBezTo>
                    <a:pt x="28695" y="1042"/>
                    <a:pt x="28641" y="1075"/>
                    <a:pt x="28588" y="1075"/>
                  </a:cubicBezTo>
                  <a:cubicBezTo>
                    <a:pt x="28534" y="1075"/>
                    <a:pt x="28481" y="1042"/>
                    <a:pt x="28481" y="977"/>
                  </a:cubicBezTo>
                  <a:lnTo>
                    <a:pt x="28481" y="12"/>
                  </a:lnTo>
                  <a:lnTo>
                    <a:pt x="27790" y="12"/>
                  </a:lnTo>
                  <a:lnTo>
                    <a:pt x="27790" y="977"/>
                  </a:lnTo>
                  <a:cubicBezTo>
                    <a:pt x="27790" y="1042"/>
                    <a:pt x="27740" y="1075"/>
                    <a:pt x="27689" y="1075"/>
                  </a:cubicBezTo>
                  <a:cubicBezTo>
                    <a:pt x="27638" y="1075"/>
                    <a:pt x="27588" y="1042"/>
                    <a:pt x="27588" y="977"/>
                  </a:cubicBezTo>
                  <a:lnTo>
                    <a:pt x="27588" y="12"/>
                  </a:lnTo>
                  <a:lnTo>
                    <a:pt x="26957" y="12"/>
                  </a:lnTo>
                  <a:lnTo>
                    <a:pt x="26957" y="977"/>
                  </a:lnTo>
                  <a:cubicBezTo>
                    <a:pt x="26957" y="1042"/>
                    <a:pt x="26906" y="1075"/>
                    <a:pt x="26856" y="1075"/>
                  </a:cubicBezTo>
                  <a:cubicBezTo>
                    <a:pt x="26805" y="1075"/>
                    <a:pt x="26754" y="1042"/>
                    <a:pt x="26754" y="977"/>
                  </a:cubicBezTo>
                  <a:lnTo>
                    <a:pt x="26754" y="12"/>
                  </a:lnTo>
                  <a:lnTo>
                    <a:pt x="26171" y="12"/>
                  </a:lnTo>
                  <a:lnTo>
                    <a:pt x="26171" y="977"/>
                  </a:lnTo>
                  <a:cubicBezTo>
                    <a:pt x="26171" y="1042"/>
                    <a:pt x="26117" y="1075"/>
                    <a:pt x="26065" y="1075"/>
                  </a:cubicBezTo>
                  <a:cubicBezTo>
                    <a:pt x="26013" y="1075"/>
                    <a:pt x="25963" y="1042"/>
                    <a:pt x="25969" y="977"/>
                  </a:cubicBezTo>
                  <a:lnTo>
                    <a:pt x="25969" y="12"/>
                  </a:lnTo>
                  <a:lnTo>
                    <a:pt x="25254" y="12"/>
                  </a:lnTo>
                  <a:lnTo>
                    <a:pt x="25254" y="1453"/>
                  </a:lnTo>
                  <a:cubicBezTo>
                    <a:pt x="25254" y="1614"/>
                    <a:pt x="25138" y="1694"/>
                    <a:pt x="25022" y="1694"/>
                  </a:cubicBezTo>
                  <a:cubicBezTo>
                    <a:pt x="24906" y="1694"/>
                    <a:pt x="24790" y="1614"/>
                    <a:pt x="24790" y="1453"/>
                  </a:cubicBezTo>
                  <a:lnTo>
                    <a:pt x="24790" y="12"/>
                  </a:lnTo>
                  <a:lnTo>
                    <a:pt x="24147" y="12"/>
                  </a:lnTo>
                  <a:lnTo>
                    <a:pt x="24147" y="977"/>
                  </a:lnTo>
                  <a:cubicBezTo>
                    <a:pt x="24141" y="1042"/>
                    <a:pt x="24087" y="1075"/>
                    <a:pt x="24035" y="1075"/>
                  </a:cubicBezTo>
                  <a:cubicBezTo>
                    <a:pt x="23983" y="1075"/>
                    <a:pt x="23933" y="1042"/>
                    <a:pt x="23933" y="977"/>
                  </a:cubicBezTo>
                  <a:lnTo>
                    <a:pt x="23933" y="12"/>
                  </a:lnTo>
                  <a:lnTo>
                    <a:pt x="23230" y="12"/>
                  </a:lnTo>
                  <a:lnTo>
                    <a:pt x="23230" y="977"/>
                  </a:lnTo>
                  <a:cubicBezTo>
                    <a:pt x="23224" y="1042"/>
                    <a:pt x="23171" y="1075"/>
                    <a:pt x="23118" y="1075"/>
                  </a:cubicBezTo>
                  <a:cubicBezTo>
                    <a:pt x="23066" y="1075"/>
                    <a:pt x="23016" y="1042"/>
                    <a:pt x="23016" y="977"/>
                  </a:cubicBezTo>
                  <a:lnTo>
                    <a:pt x="23016" y="12"/>
                  </a:lnTo>
                  <a:lnTo>
                    <a:pt x="22325" y="12"/>
                  </a:lnTo>
                  <a:lnTo>
                    <a:pt x="22325" y="977"/>
                  </a:lnTo>
                  <a:cubicBezTo>
                    <a:pt x="22325" y="1042"/>
                    <a:pt x="22272" y="1075"/>
                    <a:pt x="22218" y="1075"/>
                  </a:cubicBezTo>
                  <a:cubicBezTo>
                    <a:pt x="22164" y="1075"/>
                    <a:pt x="22111" y="1042"/>
                    <a:pt x="22111" y="977"/>
                  </a:cubicBezTo>
                  <a:lnTo>
                    <a:pt x="22111" y="12"/>
                  </a:lnTo>
                  <a:lnTo>
                    <a:pt x="21492" y="12"/>
                  </a:lnTo>
                  <a:lnTo>
                    <a:pt x="21492" y="977"/>
                  </a:lnTo>
                  <a:cubicBezTo>
                    <a:pt x="21492" y="1042"/>
                    <a:pt x="21438" y="1075"/>
                    <a:pt x="21386" y="1075"/>
                  </a:cubicBezTo>
                  <a:cubicBezTo>
                    <a:pt x="21334" y="1075"/>
                    <a:pt x="21283" y="1042"/>
                    <a:pt x="21289" y="977"/>
                  </a:cubicBezTo>
                  <a:lnTo>
                    <a:pt x="21289" y="12"/>
                  </a:lnTo>
                  <a:lnTo>
                    <a:pt x="20694" y="12"/>
                  </a:lnTo>
                  <a:lnTo>
                    <a:pt x="20694" y="977"/>
                  </a:lnTo>
                  <a:cubicBezTo>
                    <a:pt x="20694" y="1042"/>
                    <a:pt x="20640" y="1075"/>
                    <a:pt x="20588" y="1075"/>
                  </a:cubicBezTo>
                  <a:cubicBezTo>
                    <a:pt x="20536" y="1075"/>
                    <a:pt x="20486" y="1042"/>
                    <a:pt x="20492" y="977"/>
                  </a:cubicBezTo>
                  <a:lnTo>
                    <a:pt x="20492" y="12"/>
                  </a:lnTo>
                  <a:lnTo>
                    <a:pt x="19777" y="12"/>
                  </a:lnTo>
                  <a:lnTo>
                    <a:pt x="19777" y="1453"/>
                  </a:lnTo>
                  <a:cubicBezTo>
                    <a:pt x="19777" y="1614"/>
                    <a:pt x="19661" y="1694"/>
                    <a:pt x="19545" y="1694"/>
                  </a:cubicBezTo>
                  <a:cubicBezTo>
                    <a:pt x="19429" y="1694"/>
                    <a:pt x="19313" y="1614"/>
                    <a:pt x="19313" y="1453"/>
                  </a:cubicBezTo>
                  <a:lnTo>
                    <a:pt x="19313" y="12"/>
                  </a:lnTo>
                  <a:lnTo>
                    <a:pt x="18670" y="12"/>
                  </a:lnTo>
                  <a:lnTo>
                    <a:pt x="18670" y="977"/>
                  </a:lnTo>
                  <a:cubicBezTo>
                    <a:pt x="18670" y="1042"/>
                    <a:pt x="18616" y="1075"/>
                    <a:pt x="18564" y="1075"/>
                  </a:cubicBezTo>
                  <a:cubicBezTo>
                    <a:pt x="18512" y="1075"/>
                    <a:pt x="18462" y="1042"/>
                    <a:pt x="18468" y="977"/>
                  </a:cubicBezTo>
                  <a:lnTo>
                    <a:pt x="18468" y="12"/>
                  </a:lnTo>
                  <a:lnTo>
                    <a:pt x="17753" y="12"/>
                  </a:lnTo>
                  <a:lnTo>
                    <a:pt x="17753" y="977"/>
                  </a:lnTo>
                  <a:cubicBezTo>
                    <a:pt x="17753" y="1042"/>
                    <a:pt x="17700" y="1075"/>
                    <a:pt x="17646" y="1075"/>
                  </a:cubicBezTo>
                  <a:cubicBezTo>
                    <a:pt x="17592" y="1075"/>
                    <a:pt x="17539" y="1042"/>
                    <a:pt x="17539" y="977"/>
                  </a:cubicBezTo>
                  <a:lnTo>
                    <a:pt x="17539" y="12"/>
                  </a:lnTo>
                  <a:lnTo>
                    <a:pt x="16848" y="12"/>
                  </a:lnTo>
                  <a:lnTo>
                    <a:pt x="16848" y="977"/>
                  </a:lnTo>
                  <a:cubicBezTo>
                    <a:pt x="16848" y="1042"/>
                    <a:pt x="16798" y="1075"/>
                    <a:pt x="16747" y="1075"/>
                  </a:cubicBezTo>
                  <a:cubicBezTo>
                    <a:pt x="16697" y="1075"/>
                    <a:pt x="16646" y="1042"/>
                    <a:pt x="16646" y="977"/>
                  </a:cubicBezTo>
                  <a:lnTo>
                    <a:pt x="16646" y="12"/>
                  </a:lnTo>
                  <a:lnTo>
                    <a:pt x="16027" y="12"/>
                  </a:lnTo>
                  <a:lnTo>
                    <a:pt x="16027" y="977"/>
                  </a:lnTo>
                  <a:cubicBezTo>
                    <a:pt x="16021" y="1042"/>
                    <a:pt x="15967" y="1075"/>
                    <a:pt x="15915" y="1075"/>
                  </a:cubicBezTo>
                  <a:cubicBezTo>
                    <a:pt x="15863" y="1075"/>
                    <a:pt x="15812" y="1042"/>
                    <a:pt x="15812" y="977"/>
                  </a:cubicBezTo>
                  <a:lnTo>
                    <a:pt x="15812" y="12"/>
                  </a:lnTo>
                  <a:lnTo>
                    <a:pt x="15229" y="12"/>
                  </a:lnTo>
                  <a:lnTo>
                    <a:pt x="15229" y="977"/>
                  </a:lnTo>
                  <a:cubicBezTo>
                    <a:pt x="15229" y="1042"/>
                    <a:pt x="15175" y="1075"/>
                    <a:pt x="15123" y="1075"/>
                  </a:cubicBezTo>
                  <a:cubicBezTo>
                    <a:pt x="15071" y="1075"/>
                    <a:pt x="15021" y="1042"/>
                    <a:pt x="15027" y="977"/>
                  </a:cubicBezTo>
                  <a:lnTo>
                    <a:pt x="15027" y="12"/>
                  </a:lnTo>
                  <a:lnTo>
                    <a:pt x="14312" y="12"/>
                  </a:lnTo>
                  <a:lnTo>
                    <a:pt x="14312" y="1453"/>
                  </a:lnTo>
                  <a:cubicBezTo>
                    <a:pt x="14312" y="1614"/>
                    <a:pt x="14196" y="1694"/>
                    <a:pt x="14080" y="1694"/>
                  </a:cubicBezTo>
                  <a:cubicBezTo>
                    <a:pt x="13964" y="1694"/>
                    <a:pt x="13848" y="1614"/>
                    <a:pt x="13848" y="1453"/>
                  </a:cubicBezTo>
                  <a:lnTo>
                    <a:pt x="13848" y="12"/>
                  </a:lnTo>
                  <a:lnTo>
                    <a:pt x="13205" y="12"/>
                  </a:lnTo>
                  <a:lnTo>
                    <a:pt x="13205" y="977"/>
                  </a:lnTo>
                  <a:cubicBezTo>
                    <a:pt x="13199" y="1042"/>
                    <a:pt x="13145" y="1075"/>
                    <a:pt x="13093" y="1075"/>
                  </a:cubicBezTo>
                  <a:cubicBezTo>
                    <a:pt x="13041" y="1075"/>
                    <a:pt x="12991" y="1042"/>
                    <a:pt x="12991" y="977"/>
                  </a:cubicBezTo>
                  <a:lnTo>
                    <a:pt x="12991" y="12"/>
                  </a:lnTo>
                  <a:lnTo>
                    <a:pt x="12276" y="12"/>
                  </a:lnTo>
                  <a:lnTo>
                    <a:pt x="12276" y="977"/>
                  </a:lnTo>
                  <a:cubicBezTo>
                    <a:pt x="12276" y="1042"/>
                    <a:pt x="12226" y="1075"/>
                    <a:pt x="12175" y="1075"/>
                  </a:cubicBezTo>
                  <a:cubicBezTo>
                    <a:pt x="12125" y="1075"/>
                    <a:pt x="12074" y="1042"/>
                    <a:pt x="12074" y="977"/>
                  </a:cubicBezTo>
                  <a:lnTo>
                    <a:pt x="12074" y="12"/>
                  </a:lnTo>
                  <a:lnTo>
                    <a:pt x="11383" y="12"/>
                  </a:lnTo>
                  <a:lnTo>
                    <a:pt x="11383" y="977"/>
                  </a:lnTo>
                  <a:cubicBezTo>
                    <a:pt x="11383" y="1042"/>
                    <a:pt x="11330" y="1075"/>
                    <a:pt x="11276" y="1075"/>
                  </a:cubicBezTo>
                  <a:cubicBezTo>
                    <a:pt x="11223" y="1075"/>
                    <a:pt x="11169" y="1042"/>
                    <a:pt x="11169" y="977"/>
                  </a:cubicBezTo>
                  <a:lnTo>
                    <a:pt x="11169" y="12"/>
                  </a:lnTo>
                  <a:lnTo>
                    <a:pt x="10550" y="12"/>
                  </a:lnTo>
                  <a:lnTo>
                    <a:pt x="10550" y="977"/>
                  </a:lnTo>
                  <a:cubicBezTo>
                    <a:pt x="10550" y="1042"/>
                    <a:pt x="10496" y="1075"/>
                    <a:pt x="10443" y="1075"/>
                  </a:cubicBezTo>
                  <a:cubicBezTo>
                    <a:pt x="10389" y="1075"/>
                    <a:pt x="10336" y="1042"/>
                    <a:pt x="10336" y="977"/>
                  </a:cubicBezTo>
                  <a:lnTo>
                    <a:pt x="10336" y="12"/>
                  </a:lnTo>
                  <a:lnTo>
                    <a:pt x="9752" y="12"/>
                  </a:lnTo>
                  <a:lnTo>
                    <a:pt x="9752" y="977"/>
                  </a:lnTo>
                  <a:cubicBezTo>
                    <a:pt x="9752" y="1042"/>
                    <a:pt x="9702" y="1075"/>
                    <a:pt x="9651" y="1075"/>
                  </a:cubicBezTo>
                  <a:cubicBezTo>
                    <a:pt x="9600" y="1075"/>
                    <a:pt x="9550" y="1042"/>
                    <a:pt x="9550" y="977"/>
                  </a:cubicBezTo>
                  <a:lnTo>
                    <a:pt x="9550" y="12"/>
                  </a:lnTo>
                  <a:lnTo>
                    <a:pt x="8847" y="12"/>
                  </a:lnTo>
                  <a:lnTo>
                    <a:pt x="8847" y="1453"/>
                  </a:lnTo>
                  <a:cubicBezTo>
                    <a:pt x="8847" y="1614"/>
                    <a:pt x="8728" y="1694"/>
                    <a:pt x="8609" y="1694"/>
                  </a:cubicBezTo>
                  <a:cubicBezTo>
                    <a:pt x="8490" y="1694"/>
                    <a:pt x="8371" y="1614"/>
                    <a:pt x="8371" y="1453"/>
                  </a:cubicBezTo>
                  <a:lnTo>
                    <a:pt x="8371" y="12"/>
                  </a:lnTo>
                  <a:lnTo>
                    <a:pt x="7728" y="12"/>
                  </a:lnTo>
                  <a:lnTo>
                    <a:pt x="7728" y="977"/>
                  </a:lnTo>
                  <a:cubicBezTo>
                    <a:pt x="7728" y="1042"/>
                    <a:pt x="7675" y="1075"/>
                    <a:pt x="7621" y="1075"/>
                  </a:cubicBezTo>
                  <a:cubicBezTo>
                    <a:pt x="7567" y="1075"/>
                    <a:pt x="7514" y="1042"/>
                    <a:pt x="7514" y="977"/>
                  </a:cubicBezTo>
                  <a:lnTo>
                    <a:pt x="7514" y="12"/>
                  </a:lnTo>
                  <a:lnTo>
                    <a:pt x="6811" y="12"/>
                  </a:lnTo>
                  <a:lnTo>
                    <a:pt x="6811" y="977"/>
                  </a:lnTo>
                  <a:cubicBezTo>
                    <a:pt x="6811" y="1042"/>
                    <a:pt x="6758" y="1075"/>
                    <a:pt x="6704" y="1075"/>
                  </a:cubicBezTo>
                  <a:cubicBezTo>
                    <a:pt x="6651" y="1075"/>
                    <a:pt x="6597" y="1042"/>
                    <a:pt x="6597" y="977"/>
                  </a:cubicBezTo>
                  <a:lnTo>
                    <a:pt x="6597" y="12"/>
                  </a:lnTo>
                  <a:lnTo>
                    <a:pt x="5906" y="12"/>
                  </a:lnTo>
                  <a:lnTo>
                    <a:pt x="5906" y="977"/>
                  </a:lnTo>
                  <a:cubicBezTo>
                    <a:pt x="5906" y="1042"/>
                    <a:pt x="5856" y="1075"/>
                    <a:pt x="5805" y="1075"/>
                  </a:cubicBezTo>
                  <a:cubicBezTo>
                    <a:pt x="5755" y="1075"/>
                    <a:pt x="5704" y="1042"/>
                    <a:pt x="5704" y="977"/>
                  </a:cubicBezTo>
                  <a:lnTo>
                    <a:pt x="5704" y="12"/>
                  </a:lnTo>
                  <a:lnTo>
                    <a:pt x="5073" y="12"/>
                  </a:lnTo>
                  <a:lnTo>
                    <a:pt x="5073" y="977"/>
                  </a:lnTo>
                  <a:cubicBezTo>
                    <a:pt x="5073" y="1042"/>
                    <a:pt x="5022" y="1075"/>
                    <a:pt x="4972" y="1075"/>
                  </a:cubicBezTo>
                  <a:cubicBezTo>
                    <a:pt x="4921" y="1075"/>
                    <a:pt x="4871" y="1042"/>
                    <a:pt x="4871" y="977"/>
                  </a:cubicBezTo>
                  <a:lnTo>
                    <a:pt x="4871" y="12"/>
                  </a:lnTo>
                  <a:lnTo>
                    <a:pt x="4287" y="12"/>
                  </a:lnTo>
                  <a:lnTo>
                    <a:pt x="4287" y="977"/>
                  </a:lnTo>
                  <a:cubicBezTo>
                    <a:pt x="4287" y="1042"/>
                    <a:pt x="4234" y="1075"/>
                    <a:pt x="4180" y="1075"/>
                  </a:cubicBezTo>
                  <a:cubicBezTo>
                    <a:pt x="4126" y="1075"/>
                    <a:pt x="4073" y="1042"/>
                    <a:pt x="4073" y="977"/>
                  </a:cubicBezTo>
                  <a:lnTo>
                    <a:pt x="4073" y="12"/>
                  </a:lnTo>
                  <a:lnTo>
                    <a:pt x="3370" y="12"/>
                  </a:lnTo>
                  <a:lnTo>
                    <a:pt x="3370" y="1453"/>
                  </a:lnTo>
                  <a:cubicBezTo>
                    <a:pt x="3370" y="1614"/>
                    <a:pt x="3254" y="1694"/>
                    <a:pt x="3138" y="1694"/>
                  </a:cubicBezTo>
                  <a:cubicBezTo>
                    <a:pt x="3022" y="1694"/>
                    <a:pt x="2906" y="1614"/>
                    <a:pt x="2906" y="1453"/>
                  </a:cubicBezTo>
                  <a:lnTo>
                    <a:pt x="2906" y="12"/>
                  </a:lnTo>
                  <a:lnTo>
                    <a:pt x="2251" y="12"/>
                  </a:lnTo>
                  <a:lnTo>
                    <a:pt x="2251" y="977"/>
                  </a:lnTo>
                  <a:cubicBezTo>
                    <a:pt x="2251" y="1042"/>
                    <a:pt x="2201" y="1075"/>
                    <a:pt x="2150" y="1075"/>
                  </a:cubicBezTo>
                  <a:cubicBezTo>
                    <a:pt x="2099" y="1075"/>
                    <a:pt x="2049" y="1042"/>
                    <a:pt x="2049" y="977"/>
                  </a:cubicBezTo>
                  <a:lnTo>
                    <a:pt x="2049" y="12"/>
                  </a:lnTo>
                  <a:lnTo>
                    <a:pt x="1334" y="12"/>
                  </a:lnTo>
                  <a:lnTo>
                    <a:pt x="1334" y="977"/>
                  </a:lnTo>
                  <a:cubicBezTo>
                    <a:pt x="1334" y="1042"/>
                    <a:pt x="1284" y="1075"/>
                    <a:pt x="1233" y="1075"/>
                  </a:cubicBezTo>
                  <a:cubicBezTo>
                    <a:pt x="1183" y="1075"/>
                    <a:pt x="1132" y="1042"/>
                    <a:pt x="1132" y="977"/>
                  </a:cubicBezTo>
                  <a:lnTo>
                    <a:pt x="1132" y="12"/>
                  </a:lnTo>
                  <a:lnTo>
                    <a:pt x="430" y="12"/>
                  </a:lnTo>
                  <a:lnTo>
                    <a:pt x="430" y="977"/>
                  </a:lnTo>
                  <a:cubicBezTo>
                    <a:pt x="430" y="1042"/>
                    <a:pt x="379" y="1075"/>
                    <a:pt x="328" y="1075"/>
                  </a:cubicBezTo>
                  <a:cubicBezTo>
                    <a:pt x="278" y="1075"/>
                    <a:pt x="227" y="1042"/>
                    <a:pt x="227" y="977"/>
                  </a:cubicBezTo>
                  <a:lnTo>
                    <a:pt x="227" y="12"/>
                  </a:lnTo>
                  <a:lnTo>
                    <a:pt x="1" y="12"/>
                  </a:lnTo>
                  <a:lnTo>
                    <a:pt x="1" y="5763"/>
                  </a:lnTo>
                  <a:cubicBezTo>
                    <a:pt x="5629" y="6257"/>
                    <a:pt x="11352" y="6583"/>
                    <a:pt x="17072" y="6583"/>
                  </a:cubicBezTo>
                  <a:cubicBezTo>
                    <a:pt x="24444" y="6583"/>
                    <a:pt x="31811" y="6041"/>
                    <a:pt x="38958" y="4620"/>
                  </a:cubicBezTo>
                  <a:lnTo>
                    <a:pt x="391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955800" y="3708252"/>
              <a:ext cx="19413" cy="68372"/>
            </a:xfrm>
            <a:custGeom>
              <a:avLst/>
              <a:gdLst/>
              <a:ahLst/>
              <a:cxnLst/>
              <a:rect l="l" t="t" r="r" b="b"/>
              <a:pathLst>
                <a:path w="477" h="1680" extrusionOk="0">
                  <a:moveTo>
                    <a:pt x="13" y="0"/>
                  </a:moveTo>
                  <a:lnTo>
                    <a:pt x="13" y="1441"/>
                  </a:lnTo>
                  <a:cubicBezTo>
                    <a:pt x="1" y="1572"/>
                    <a:pt x="120" y="1679"/>
                    <a:pt x="251" y="1679"/>
                  </a:cubicBezTo>
                  <a:cubicBezTo>
                    <a:pt x="382" y="1679"/>
                    <a:pt x="477" y="1572"/>
                    <a:pt x="477" y="1441"/>
                  </a:cubicBezTo>
                  <a:lnTo>
                    <a:pt x="4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178206" y="3708252"/>
              <a:ext cx="19413" cy="68372"/>
            </a:xfrm>
            <a:custGeom>
              <a:avLst/>
              <a:gdLst/>
              <a:ahLst/>
              <a:cxnLst/>
              <a:rect l="l" t="t" r="r" b="b"/>
              <a:pathLst>
                <a:path w="477" h="1680" extrusionOk="0">
                  <a:moveTo>
                    <a:pt x="1" y="0"/>
                  </a:moveTo>
                  <a:lnTo>
                    <a:pt x="1" y="1441"/>
                  </a:lnTo>
                  <a:cubicBezTo>
                    <a:pt x="1" y="1572"/>
                    <a:pt x="108" y="1679"/>
                    <a:pt x="239" y="1679"/>
                  </a:cubicBezTo>
                  <a:cubicBezTo>
                    <a:pt x="370" y="1679"/>
                    <a:pt x="477" y="1572"/>
                    <a:pt x="477" y="1441"/>
                  </a:cubicBezTo>
                  <a:lnTo>
                    <a:pt x="4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400611" y="3708252"/>
              <a:ext cx="18965" cy="68372"/>
            </a:xfrm>
            <a:custGeom>
              <a:avLst/>
              <a:gdLst/>
              <a:ahLst/>
              <a:cxnLst/>
              <a:rect l="l" t="t" r="r" b="b"/>
              <a:pathLst>
                <a:path w="466" h="1680" extrusionOk="0">
                  <a:moveTo>
                    <a:pt x="1" y="0"/>
                  </a:moveTo>
                  <a:lnTo>
                    <a:pt x="1" y="1441"/>
                  </a:lnTo>
                  <a:cubicBezTo>
                    <a:pt x="1" y="1572"/>
                    <a:pt x="108" y="1679"/>
                    <a:pt x="239" y="1679"/>
                  </a:cubicBezTo>
                  <a:cubicBezTo>
                    <a:pt x="370" y="1679"/>
                    <a:pt x="465" y="1572"/>
                    <a:pt x="465" y="1441"/>
                  </a:cubicBez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623505" y="3708252"/>
              <a:ext cx="19453" cy="68372"/>
            </a:xfrm>
            <a:custGeom>
              <a:avLst/>
              <a:gdLst/>
              <a:ahLst/>
              <a:cxnLst/>
              <a:rect l="l" t="t" r="r" b="b"/>
              <a:pathLst>
                <a:path w="478" h="1680" extrusionOk="0">
                  <a:moveTo>
                    <a:pt x="1" y="0"/>
                  </a:moveTo>
                  <a:lnTo>
                    <a:pt x="1" y="1441"/>
                  </a:lnTo>
                  <a:cubicBezTo>
                    <a:pt x="1" y="1572"/>
                    <a:pt x="108" y="1679"/>
                    <a:pt x="239" y="1679"/>
                  </a:cubicBezTo>
                  <a:cubicBezTo>
                    <a:pt x="370" y="1679"/>
                    <a:pt x="477" y="1572"/>
                    <a:pt x="477" y="1441"/>
                  </a:cubicBezTo>
                  <a:lnTo>
                    <a:pt x="4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845911" y="3708252"/>
              <a:ext cx="18965" cy="68372"/>
            </a:xfrm>
            <a:custGeom>
              <a:avLst/>
              <a:gdLst/>
              <a:ahLst/>
              <a:cxnLst/>
              <a:rect l="l" t="t" r="r" b="b"/>
              <a:pathLst>
                <a:path w="466" h="1680" extrusionOk="0">
                  <a:moveTo>
                    <a:pt x="1" y="0"/>
                  </a:moveTo>
                  <a:lnTo>
                    <a:pt x="1" y="1441"/>
                  </a:lnTo>
                  <a:cubicBezTo>
                    <a:pt x="1" y="1572"/>
                    <a:pt x="108" y="1679"/>
                    <a:pt x="239" y="1679"/>
                  </a:cubicBezTo>
                  <a:cubicBezTo>
                    <a:pt x="358" y="1679"/>
                    <a:pt x="465" y="1572"/>
                    <a:pt x="465" y="1441"/>
                  </a:cubicBez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2068764" y="3708252"/>
              <a:ext cx="19413" cy="68372"/>
            </a:xfrm>
            <a:custGeom>
              <a:avLst/>
              <a:gdLst/>
              <a:ahLst/>
              <a:cxnLst/>
              <a:rect l="l" t="t" r="r" b="b"/>
              <a:pathLst>
                <a:path w="477" h="1680" extrusionOk="0">
                  <a:moveTo>
                    <a:pt x="0" y="0"/>
                  </a:moveTo>
                  <a:lnTo>
                    <a:pt x="0" y="1441"/>
                  </a:lnTo>
                  <a:cubicBezTo>
                    <a:pt x="0" y="1572"/>
                    <a:pt x="107" y="1679"/>
                    <a:pt x="238" y="1679"/>
                  </a:cubicBezTo>
                  <a:cubicBezTo>
                    <a:pt x="369" y="1679"/>
                    <a:pt x="476" y="1572"/>
                    <a:pt x="476" y="1441"/>
                  </a:cubicBezTo>
                  <a:lnTo>
                    <a:pt x="4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2291658" y="3708252"/>
              <a:ext cx="19413" cy="68372"/>
            </a:xfrm>
            <a:custGeom>
              <a:avLst/>
              <a:gdLst/>
              <a:ahLst/>
              <a:cxnLst/>
              <a:rect l="l" t="t" r="r" b="b"/>
              <a:pathLst>
                <a:path w="477" h="1680" extrusionOk="0">
                  <a:moveTo>
                    <a:pt x="0" y="0"/>
                  </a:moveTo>
                  <a:lnTo>
                    <a:pt x="0" y="1441"/>
                  </a:lnTo>
                  <a:cubicBezTo>
                    <a:pt x="0" y="1572"/>
                    <a:pt x="107" y="1679"/>
                    <a:pt x="238" y="1679"/>
                  </a:cubicBezTo>
                  <a:cubicBezTo>
                    <a:pt x="369" y="1679"/>
                    <a:pt x="476" y="1572"/>
                    <a:pt x="476" y="1441"/>
                  </a:cubicBezTo>
                  <a:lnTo>
                    <a:pt x="4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990188" y="3708252"/>
              <a:ext cx="8750" cy="43139"/>
            </a:xfrm>
            <a:custGeom>
              <a:avLst/>
              <a:gdLst/>
              <a:ahLst/>
              <a:cxnLst/>
              <a:rect l="l" t="t" r="r" b="b"/>
              <a:pathLst>
                <a:path w="215" h="1060" extrusionOk="0">
                  <a:moveTo>
                    <a:pt x="0" y="0"/>
                  </a:moveTo>
                  <a:lnTo>
                    <a:pt x="0" y="965"/>
                  </a:lnTo>
                  <a:cubicBezTo>
                    <a:pt x="0"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1212594" y="3708252"/>
              <a:ext cx="8262" cy="43139"/>
            </a:xfrm>
            <a:custGeom>
              <a:avLst/>
              <a:gdLst/>
              <a:ahLst/>
              <a:cxnLst/>
              <a:rect l="l" t="t" r="r" b="b"/>
              <a:pathLst>
                <a:path w="203" h="1060" extrusionOk="0">
                  <a:moveTo>
                    <a:pt x="0" y="0"/>
                  </a:moveTo>
                  <a:lnTo>
                    <a:pt x="0" y="965"/>
                  </a:lnTo>
                  <a:cubicBezTo>
                    <a:pt x="0" y="1012"/>
                    <a:pt x="36"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1435488"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1657894" y="3708252"/>
              <a:ext cx="8262" cy="43139"/>
            </a:xfrm>
            <a:custGeom>
              <a:avLst/>
              <a:gdLst/>
              <a:ahLst/>
              <a:cxnLst/>
              <a:rect l="l" t="t" r="r" b="b"/>
              <a:pathLst>
                <a:path w="203" h="1060" extrusionOk="0">
                  <a:moveTo>
                    <a:pt x="1" y="0"/>
                  </a:moveTo>
                  <a:lnTo>
                    <a:pt x="1" y="965"/>
                  </a:lnTo>
                  <a:cubicBezTo>
                    <a:pt x="1" y="1012"/>
                    <a:pt x="36"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1880788"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2103682" y="3708252"/>
              <a:ext cx="8791" cy="43139"/>
            </a:xfrm>
            <a:custGeom>
              <a:avLst/>
              <a:gdLst/>
              <a:ahLst/>
              <a:cxnLst/>
              <a:rect l="l" t="t" r="r" b="b"/>
              <a:pathLst>
                <a:path w="216" h="1060" extrusionOk="0">
                  <a:moveTo>
                    <a:pt x="1" y="0"/>
                  </a:moveTo>
                  <a:lnTo>
                    <a:pt x="1" y="965"/>
                  </a:lnTo>
                  <a:cubicBezTo>
                    <a:pt x="1" y="1012"/>
                    <a:pt x="48" y="1060"/>
                    <a:pt x="108" y="1060"/>
                  </a:cubicBezTo>
                  <a:cubicBezTo>
                    <a:pt x="168"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2326088"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027507"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250401" y="3708252"/>
              <a:ext cx="8791" cy="43139"/>
            </a:xfrm>
            <a:custGeom>
              <a:avLst/>
              <a:gdLst/>
              <a:ahLst/>
              <a:cxnLst/>
              <a:rect l="l" t="t" r="r" b="b"/>
              <a:pathLst>
                <a:path w="216"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472807"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695701" y="3708252"/>
              <a:ext cx="8791" cy="43139"/>
            </a:xfrm>
            <a:custGeom>
              <a:avLst/>
              <a:gdLst/>
              <a:ahLst/>
              <a:cxnLst/>
              <a:rect l="l" t="t" r="r" b="b"/>
              <a:pathLst>
                <a:path w="216" h="1060" extrusionOk="0">
                  <a:moveTo>
                    <a:pt x="1" y="0"/>
                  </a:moveTo>
                  <a:lnTo>
                    <a:pt x="1" y="965"/>
                  </a:lnTo>
                  <a:cubicBezTo>
                    <a:pt x="1" y="1012"/>
                    <a:pt x="49" y="1060"/>
                    <a:pt x="108" y="1060"/>
                  </a:cubicBezTo>
                  <a:cubicBezTo>
                    <a:pt x="168"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918106" y="3708252"/>
              <a:ext cx="8302" cy="43139"/>
            </a:xfrm>
            <a:custGeom>
              <a:avLst/>
              <a:gdLst/>
              <a:ahLst/>
              <a:cxnLst/>
              <a:rect l="l" t="t" r="r" b="b"/>
              <a:pathLst>
                <a:path w="204" h="1060" extrusionOk="0">
                  <a:moveTo>
                    <a:pt x="1" y="0"/>
                  </a:moveTo>
                  <a:lnTo>
                    <a:pt x="1" y="965"/>
                  </a:lnTo>
                  <a:cubicBezTo>
                    <a:pt x="1" y="1012"/>
                    <a:pt x="49"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2140960"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4" y="1012"/>
                    <a:pt x="214" y="965"/>
                  </a:cubicBezTo>
                  <a:lnTo>
                    <a:pt x="2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2363365" y="3708252"/>
              <a:ext cx="8262" cy="43139"/>
            </a:xfrm>
            <a:custGeom>
              <a:avLst/>
              <a:gdLst/>
              <a:ahLst/>
              <a:cxnLst/>
              <a:rect l="l" t="t" r="r" b="b"/>
              <a:pathLst>
                <a:path w="203" h="1060" extrusionOk="0">
                  <a:moveTo>
                    <a:pt x="0" y="0"/>
                  </a:moveTo>
                  <a:lnTo>
                    <a:pt x="0" y="965"/>
                  </a:lnTo>
                  <a:cubicBezTo>
                    <a:pt x="0" y="1012"/>
                    <a:pt x="48" y="1060"/>
                    <a:pt x="107" y="1060"/>
                  </a:cubicBezTo>
                  <a:cubicBezTo>
                    <a:pt x="155" y="1060"/>
                    <a:pt x="202" y="1012"/>
                    <a:pt x="202" y="965"/>
                  </a:cubicBezTo>
                  <a:lnTo>
                    <a:pt x="2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064337" y="3708252"/>
              <a:ext cx="8791" cy="43139"/>
            </a:xfrm>
            <a:custGeom>
              <a:avLst/>
              <a:gdLst/>
              <a:ahLst/>
              <a:cxnLst/>
              <a:rect l="l" t="t" r="r" b="b"/>
              <a:pathLst>
                <a:path w="216"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286743"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509637" y="3708252"/>
              <a:ext cx="8791" cy="43139"/>
            </a:xfrm>
            <a:custGeom>
              <a:avLst/>
              <a:gdLst/>
              <a:ahLst/>
              <a:cxnLst/>
              <a:rect l="l" t="t" r="r" b="b"/>
              <a:pathLst>
                <a:path w="216" h="1060" extrusionOk="0">
                  <a:moveTo>
                    <a:pt x="1" y="0"/>
                  </a:moveTo>
                  <a:lnTo>
                    <a:pt x="1" y="965"/>
                  </a:lnTo>
                  <a:cubicBezTo>
                    <a:pt x="1" y="1012"/>
                    <a:pt x="49" y="1060"/>
                    <a:pt x="108" y="1060"/>
                  </a:cubicBezTo>
                  <a:cubicBezTo>
                    <a:pt x="168"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732043" y="3708252"/>
              <a:ext cx="8302" cy="43139"/>
            </a:xfrm>
            <a:custGeom>
              <a:avLst/>
              <a:gdLst/>
              <a:ahLst/>
              <a:cxnLst/>
              <a:rect l="l" t="t" r="r" b="b"/>
              <a:pathLst>
                <a:path w="204" h="1060" extrusionOk="0">
                  <a:moveTo>
                    <a:pt x="1" y="0"/>
                  </a:moveTo>
                  <a:lnTo>
                    <a:pt x="1" y="965"/>
                  </a:lnTo>
                  <a:cubicBezTo>
                    <a:pt x="1" y="1012"/>
                    <a:pt x="49"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954896" y="3708252"/>
              <a:ext cx="8750" cy="43221"/>
            </a:xfrm>
            <a:custGeom>
              <a:avLst/>
              <a:gdLst/>
              <a:ahLst/>
              <a:cxnLst/>
              <a:rect l="l" t="t" r="r" b="b"/>
              <a:pathLst>
                <a:path w="215" h="1062" extrusionOk="0">
                  <a:moveTo>
                    <a:pt x="0" y="0"/>
                  </a:moveTo>
                  <a:lnTo>
                    <a:pt x="0" y="965"/>
                  </a:lnTo>
                  <a:cubicBezTo>
                    <a:pt x="0" y="1018"/>
                    <a:pt x="38" y="1062"/>
                    <a:pt x="89" y="1062"/>
                  </a:cubicBezTo>
                  <a:cubicBezTo>
                    <a:pt x="95" y="1062"/>
                    <a:pt x="101" y="1061"/>
                    <a:pt x="107" y="1060"/>
                  </a:cubicBezTo>
                  <a:cubicBezTo>
                    <a:pt x="167" y="1060"/>
                    <a:pt x="214" y="1012"/>
                    <a:pt x="214" y="965"/>
                  </a:cubicBezTo>
                  <a:lnTo>
                    <a:pt x="2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2177302"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4" y="1012"/>
                    <a:pt x="214" y="965"/>
                  </a:cubicBezTo>
                  <a:lnTo>
                    <a:pt x="2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2400196"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097749" y="3708252"/>
              <a:ext cx="8262" cy="43139"/>
            </a:xfrm>
            <a:custGeom>
              <a:avLst/>
              <a:gdLst/>
              <a:ahLst/>
              <a:cxnLst/>
              <a:rect l="l" t="t" r="r" b="b"/>
              <a:pathLst>
                <a:path w="203" h="1060" extrusionOk="0">
                  <a:moveTo>
                    <a:pt x="0" y="0"/>
                  </a:moveTo>
                  <a:lnTo>
                    <a:pt x="0" y="965"/>
                  </a:lnTo>
                  <a:cubicBezTo>
                    <a:pt x="0" y="1012"/>
                    <a:pt x="36" y="1060"/>
                    <a:pt x="95"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320643"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43049" y="3708252"/>
              <a:ext cx="8262" cy="43139"/>
            </a:xfrm>
            <a:custGeom>
              <a:avLst/>
              <a:gdLst/>
              <a:ahLst/>
              <a:cxnLst/>
              <a:rect l="l" t="t" r="r" b="b"/>
              <a:pathLst>
                <a:path w="203" h="1060" extrusionOk="0">
                  <a:moveTo>
                    <a:pt x="0" y="0"/>
                  </a:moveTo>
                  <a:lnTo>
                    <a:pt x="0" y="965"/>
                  </a:lnTo>
                  <a:cubicBezTo>
                    <a:pt x="0" y="1012"/>
                    <a:pt x="48"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765943" y="3708252"/>
              <a:ext cx="8750" cy="43139"/>
            </a:xfrm>
            <a:custGeom>
              <a:avLst/>
              <a:gdLst/>
              <a:ahLst/>
              <a:cxnLst/>
              <a:rect l="l" t="t" r="r" b="b"/>
              <a:pathLst>
                <a:path w="215" h="1060" extrusionOk="0">
                  <a:moveTo>
                    <a:pt x="0" y="0"/>
                  </a:moveTo>
                  <a:lnTo>
                    <a:pt x="0" y="965"/>
                  </a:lnTo>
                  <a:cubicBezTo>
                    <a:pt x="0"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988837"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2211242" y="3708252"/>
              <a:ext cx="8302" cy="43139"/>
            </a:xfrm>
            <a:custGeom>
              <a:avLst/>
              <a:gdLst/>
              <a:ahLst/>
              <a:cxnLst/>
              <a:rect l="l" t="t" r="r" b="b"/>
              <a:pathLst>
                <a:path w="204" h="1060" extrusionOk="0">
                  <a:moveTo>
                    <a:pt x="1" y="0"/>
                  </a:moveTo>
                  <a:lnTo>
                    <a:pt x="1" y="965"/>
                  </a:lnTo>
                  <a:cubicBezTo>
                    <a:pt x="1" y="1012"/>
                    <a:pt x="48" y="1060"/>
                    <a:pt x="108"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130225" y="3708252"/>
              <a:ext cx="8750" cy="43139"/>
            </a:xfrm>
            <a:custGeom>
              <a:avLst/>
              <a:gdLst/>
              <a:ahLst/>
              <a:cxnLst/>
              <a:rect l="l" t="t" r="r" b="b"/>
              <a:pathLst>
                <a:path w="215" h="1060" extrusionOk="0">
                  <a:moveTo>
                    <a:pt x="0" y="0"/>
                  </a:moveTo>
                  <a:lnTo>
                    <a:pt x="0" y="965"/>
                  </a:lnTo>
                  <a:cubicBezTo>
                    <a:pt x="0"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849175"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4" y="1012"/>
                    <a:pt x="214" y="965"/>
                  </a:cubicBezTo>
                  <a:lnTo>
                    <a:pt x="2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883116" y="3708252"/>
              <a:ext cx="8750" cy="43139"/>
            </a:xfrm>
            <a:custGeom>
              <a:avLst/>
              <a:gdLst/>
              <a:ahLst/>
              <a:cxnLst/>
              <a:rect l="l" t="t" r="r" b="b"/>
              <a:pathLst>
                <a:path w="215" h="1060" extrusionOk="0">
                  <a:moveTo>
                    <a:pt x="13" y="0"/>
                  </a:moveTo>
                  <a:lnTo>
                    <a:pt x="13"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915104"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352630" y="3708252"/>
              <a:ext cx="8262" cy="43139"/>
            </a:xfrm>
            <a:custGeom>
              <a:avLst/>
              <a:gdLst/>
              <a:ahLst/>
              <a:cxnLst/>
              <a:rect l="l" t="t" r="r" b="b"/>
              <a:pathLst>
                <a:path w="203" h="1060" extrusionOk="0">
                  <a:moveTo>
                    <a:pt x="1" y="0"/>
                  </a:moveTo>
                  <a:lnTo>
                    <a:pt x="1" y="965"/>
                  </a:lnTo>
                  <a:cubicBezTo>
                    <a:pt x="1" y="1012"/>
                    <a:pt x="36"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575524"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797930" y="3708252"/>
              <a:ext cx="8302" cy="43139"/>
            </a:xfrm>
            <a:custGeom>
              <a:avLst/>
              <a:gdLst/>
              <a:ahLst/>
              <a:cxnLst/>
              <a:rect l="l" t="t" r="r" b="b"/>
              <a:pathLst>
                <a:path w="204" h="1060" extrusionOk="0">
                  <a:moveTo>
                    <a:pt x="1" y="0"/>
                  </a:moveTo>
                  <a:lnTo>
                    <a:pt x="1" y="965"/>
                  </a:lnTo>
                  <a:cubicBezTo>
                    <a:pt x="1" y="1012"/>
                    <a:pt x="36"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2020824"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2243718" y="3708252"/>
              <a:ext cx="8791" cy="43139"/>
            </a:xfrm>
            <a:custGeom>
              <a:avLst/>
              <a:gdLst/>
              <a:ahLst/>
              <a:cxnLst/>
              <a:rect l="l" t="t" r="r" b="b"/>
              <a:pathLst>
                <a:path w="216" h="1060" extrusionOk="0">
                  <a:moveTo>
                    <a:pt x="1" y="0"/>
                  </a:moveTo>
                  <a:lnTo>
                    <a:pt x="1" y="965"/>
                  </a:lnTo>
                  <a:cubicBezTo>
                    <a:pt x="1" y="1012"/>
                    <a:pt x="49" y="1060"/>
                    <a:pt x="108" y="1060"/>
                  </a:cubicBezTo>
                  <a:cubicBezTo>
                    <a:pt x="168"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1832807" y="3925776"/>
              <a:ext cx="116802" cy="58238"/>
            </a:xfrm>
            <a:custGeom>
              <a:avLst/>
              <a:gdLst/>
              <a:ahLst/>
              <a:cxnLst/>
              <a:rect l="l" t="t" r="r" b="b"/>
              <a:pathLst>
                <a:path w="2870" h="1431" extrusionOk="0">
                  <a:moveTo>
                    <a:pt x="1407" y="1"/>
                  </a:moveTo>
                  <a:cubicBezTo>
                    <a:pt x="631" y="1"/>
                    <a:pt x="12" y="295"/>
                    <a:pt x="12" y="680"/>
                  </a:cubicBezTo>
                  <a:cubicBezTo>
                    <a:pt x="0" y="1073"/>
                    <a:pt x="631" y="1406"/>
                    <a:pt x="1417" y="1430"/>
                  </a:cubicBezTo>
                  <a:cubicBezTo>
                    <a:pt x="1432" y="1430"/>
                    <a:pt x="1448" y="1430"/>
                    <a:pt x="1463" y="1430"/>
                  </a:cubicBezTo>
                  <a:cubicBezTo>
                    <a:pt x="2228" y="1430"/>
                    <a:pt x="2846" y="1137"/>
                    <a:pt x="2858" y="751"/>
                  </a:cubicBezTo>
                  <a:cubicBezTo>
                    <a:pt x="2870" y="358"/>
                    <a:pt x="2239" y="25"/>
                    <a:pt x="1453" y="1"/>
                  </a:cubicBezTo>
                  <a:cubicBezTo>
                    <a:pt x="1438" y="1"/>
                    <a:pt x="1422" y="1"/>
                    <a:pt x="14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1523189" y="3916090"/>
              <a:ext cx="116313" cy="58238"/>
            </a:xfrm>
            <a:custGeom>
              <a:avLst/>
              <a:gdLst/>
              <a:ahLst/>
              <a:cxnLst/>
              <a:rect l="l" t="t" r="r" b="b"/>
              <a:pathLst>
                <a:path w="2858" h="1431" extrusionOk="0">
                  <a:moveTo>
                    <a:pt x="1396" y="1"/>
                  </a:moveTo>
                  <a:cubicBezTo>
                    <a:pt x="631" y="1"/>
                    <a:pt x="12" y="295"/>
                    <a:pt x="12" y="692"/>
                  </a:cubicBezTo>
                  <a:cubicBezTo>
                    <a:pt x="1" y="1085"/>
                    <a:pt x="632" y="1406"/>
                    <a:pt x="1417" y="1430"/>
                  </a:cubicBezTo>
                  <a:cubicBezTo>
                    <a:pt x="1432" y="1430"/>
                    <a:pt x="1447" y="1430"/>
                    <a:pt x="1461" y="1430"/>
                  </a:cubicBezTo>
                  <a:cubicBezTo>
                    <a:pt x="2227" y="1430"/>
                    <a:pt x="2846" y="1125"/>
                    <a:pt x="2858" y="739"/>
                  </a:cubicBezTo>
                  <a:cubicBezTo>
                    <a:pt x="2858" y="346"/>
                    <a:pt x="2227" y="13"/>
                    <a:pt x="1441" y="1"/>
                  </a:cubicBezTo>
                  <a:cubicBezTo>
                    <a:pt x="1426" y="1"/>
                    <a:pt x="1411" y="1"/>
                    <a:pt x="1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1673887" y="3868923"/>
              <a:ext cx="117779" cy="68087"/>
            </a:xfrm>
            <a:custGeom>
              <a:avLst/>
              <a:gdLst/>
              <a:ahLst/>
              <a:cxnLst/>
              <a:rect l="l" t="t" r="r" b="b"/>
              <a:pathLst>
                <a:path w="2894" h="1673" extrusionOk="0">
                  <a:moveTo>
                    <a:pt x="216" y="1"/>
                  </a:moveTo>
                  <a:cubicBezTo>
                    <a:pt x="117" y="1"/>
                    <a:pt x="18" y="66"/>
                    <a:pt x="13" y="196"/>
                  </a:cubicBezTo>
                  <a:cubicBezTo>
                    <a:pt x="1" y="993"/>
                    <a:pt x="632" y="1648"/>
                    <a:pt x="1418" y="1660"/>
                  </a:cubicBezTo>
                  <a:lnTo>
                    <a:pt x="1418" y="1672"/>
                  </a:lnTo>
                  <a:cubicBezTo>
                    <a:pt x="1425" y="1672"/>
                    <a:pt x="1432" y="1672"/>
                    <a:pt x="1440" y="1672"/>
                  </a:cubicBezTo>
                  <a:cubicBezTo>
                    <a:pt x="2227" y="1672"/>
                    <a:pt x="2870" y="1046"/>
                    <a:pt x="2894" y="267"/>
                  </a:cubicBezTo>
                  <a:cubicBezTo>
                    <a:pt x="2894" y="127"/>
                    <a:pt x="2791" y="56"/>
                    <a:pt x="2689" y="56"/>
                  </a:cubicBezTo>
                  <a:cubicBezTo>
                    <a:pt x="2592" y="56"/>
                    <a:pt x="2495" y="121"/>
                    <a:pt x="2489" y="255"/>
                  </a:cubicBezTo>
                  <a:cubicBezTo>
                    <a:pt x="2430" y="783"/>
                    <a:pt x="1979" y="1172"/>
                    <a:pt x="1453" y="1172"/>
                  </a:cubicBezTo>
                  <a:cubicBezTo>
                    <a:pt x="1445" y="1172"/>
                    <a:pt x="1437" y="1172"/>
                    <a:pt x="1429" y="1172"/>
                  </a:cubicBezTo>
                  <a:cubicBezTo>
                    <a:pt x="894" y="1160"/>
                    <a:pt x="453" y="743"/>
                    <a:pt x="417" y="208"/>
                  </a:cubicBezTo>
                  <a:cubicBezTo>
                    <a:pt x="417" y="69"/>
                    <a:pt x="317"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1778559" y="3845848"/>
              <a:ext cx="64506" cy="63529"/>
            </a:xfrm>
            <a:custGeom>
              <a:avLst/>
              <a:gdLst/>
              <a:ahLst/>
              <a:cxnLst/>
              <a:rect l="l" t="t" r="r" b="b"/>
              <a:pathLst>
                <a:path w="1585" h="1561" extrusionOk="0">
                  <a:moveTo>
                    <a:pt x="789" y="0"/>
                  </a:moveTo>
                  <a:cubicBezTo>
                    <a:pt x="370" y="0"/>
                    <a:pt x="25" y="341"/>
                    <a:pt x="13" y="763"/>
                  </a:cubicBezTo>
                  <a:cubicBezTo>
                    <a:pt x="1" y="1191"/>
                    <a:pt x="346" y="1560"/>
                    <a:pt x="775" y="1560"/>
                  </a:cubicBezTo>
                  <a:cubicBezTo>
                    <a:pt x="782" y="1561"/>
                    <a:pt x="790" y="1561"/>
                    <a:pt x="797" y="1561"/>
                  </a:cubicBezTo>
                  <a:cubicBezTo>
                    <a:pt x="1227" y="1561"/>
                    <a:pt x="1573" y="1220"/>
                    <a:pt x="1584" y="798"/>
                  </a:cubicBezTo>
                  <a:cubicBezTo>
                    <a:pt x="1584" y="370"/>
                    <a:pt x="1251" y="13"/>
                    <a:pt x="811" y="1"/>
                  </a:cubicBezTo>
                  <a:cubicBezTo>
                    <a:pt x="803" y="0"/>
                    <a:pt x="796" y="0"/>
                    <a:pt x="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1514968" y="3851179"/>
              <a:ext cx="64506" cy="64017"/>
            </a:xfrm>
            <a:custGeom>
              <a:avLst/>
              <a:gdLst/>
              <a:ahLst/>
              <a:cxnLst/>
              <a:rect l="l" t="t" r="r" b="b"/>
              <a:pathLst>
                <a:path w="1585" h="1573" extrusionOk="0">
                  <a:moveTo>
                    <a:pt x="811" y="1"/>
                  </a:moveTo>
                  <a:cubicBezTo>
                    <a:pt x="370" y="1"/>
                    <a:pt x="13" y="334"/>
                    <a:pt x="1" y="775"/>
                  </a:cubicBezTo>
                  <a:cubicBezTo>
                    <a:pt x="1" y="1203"/>
                    <a:pt x="334" y="1560"/>
                    <a:pt x="775" y="1572"/>
                  </a:cubicBezTo>
                  <a:cubicBezTo>
                    <a:pt x="782" y="1572"/>
                    <a:pt x="789" y="1573"/>
                    <a:pt x="796" y="1573"/>
                  </a:cubicBezTo>
                  <a:cubicBezTo>
                    <a:pt x="1215" y="1573"/>
                    <a:pt x="1561" y="1232"/>
                    <a:pt x="1573" y="810"/>
                  </a:cubicBezTo>
                  <a:cubicBezTo>
                    <a:pt x="1584" y="370"/>
                    <a:pt x="1239" y="13"/>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1093710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2"/>
        </a:solidFill>
        <a:effectLst/>
      </p:bgPr>
    </p:bg>
    <p:spTree>
      <p:nvGrpSpPr>
        <p:cNvPr id="1" name="Shape 254"/>
        <p:cNvGrpSpPr/>
        <p:nvPr/>
      </p:nvGrpSpPr>
      <p:grpSpPr>
        <a:xfrm>
          <a:off x="0" y="0"/>
          <a:ext cx="0" cy="0"/>
          <a:chOff x="0" y="0"/>
          <a:chExt cx="0" cy="0"/>
        </a:xfrm>
      </p:grpSpPr>
      <p:sp>
        <p:nvSpPr>
          <p:cNvPr id="255" name="Google Shape;255;p3"/>
          <p:cNvSpPr txBox="1">
            <a:spLocks noGrp="1"/>
          </p:cNvSpPr>
          <p:nvPr>
            <p:ph type="title"/>
          </p:nvPr>
        </p:nvSpPr>
        <p:spPr>
          <a:xfrm>
            <a:off x="2714433" y="2867800"/>
            <a:ext cx="67632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grpSp>
        <p:nvGrpSpPr>
          <p:cNvPr id="256" name="Google Shape;256;p3"/>
          <p:cNvGrpSpPr/>
          <p:nvPr/>
        </p:nvGrpSpPr>
        <p:grpSpPr>
          <a:xfrm>
            <a:off x="-1994274" y="-2442984"/>
            <a:ext cx="16300807" cy="12071603"/>
            <a:chOff x="-992100" y="-432575"/>
            <a:chExt cx="9566950" cy="7084828"/>
          </a:xfrm>
        </p:grpSpPr>
        <p:sp>
          <p:nvSpPr>
            <p:cNvPr id="257" name="Google Shape;257;p3"/>
            <p:cNvSpPr/>
            <p:nvPr/>
          </p:nvSpPr>
          <p:spPr>
            <a:xfrm>
              <a:off x="6099850" y="496500"/>
              <a:ext cx="2475000" cy="2310875"/>
            </a:xfrm>
            <a:custGeom>
              <a:avLst/>
              <a:gdLst/>
              <a:ahLst/>
              <a:cxnLst/>
              <a:rect l="l" t="t" r="r" b="b"/>
              <a:pathLst>
                <a:path w="99000" h="92435" extrusionOk="0">
                  <a:moveTo>
                    <a:pt x="28892" y="0"/>
                  </a:moveTo>
                  <a:cubicBezTo>
                    <a:pt x="20401" y="0"/>
                    <a:pt x="12115" y="4088"/>
                    <a:pt x="6871" y="11185"/>
                  </a:cubicBezTo>
                  <a:cubicBezTo>
                    <a:pt x="1561" y="18353"/>
                    <a:pt x="1" y="28568"/>
                    <a:pt x="1346" y="37260"/>
                  </a:cubicBezTo>
                  <a:cubicBezTo>
                    <a:pt x="3049" y="48130"/>
                    <a:pt x="7156" y="60417"/>
                    <a:pt x="12276" y="70133"/>
                  </a:cubicBezTo>
                  <a:cubicBezTo>
                    <a:pt x="17860" y="80718"/>
                    <a:pt x="27278" y="90064"/>
                    <a:pt x="39065" y="92040"/>
                  </a:cubicBezTo>
                  <a:cubicBezTo>
                    <a:pt x="40690" y="92309"/>
                    <a:pt x="42329" y="92434"/>
                    <a:pt x="43969" y="92434"/>
                  </a:cubicBezTo>
                  <a:cubicBezTo>
                    <a:pt x="49369" y="92434"/>
                    <a:pt x="54788" y="91079"/>
                    <a:pt x="59830" y="89052"/>
                  </a:cubicBezTo>
                  <a:cubicBezTo>
                    <a:pt x="79737" y="81015"/>
                    <a:pt x="97025" y="60322"/>
                    <a:pt x="98335" y="38367"/>
                  </a:cubicBezTo>
                  <a:cubicBezTo>
                    <a:pt x="99000" y="27605"/>
                    <a:pt x="93443" y="9590"/>
                    <a:pt x="80115" y="9590"/>
                  </a:cubicBezTo>
                  <a:cubicBezTo>
                    <a:pt x="80084" y="9590"/>
                    <a:pt x="80053" y="9590"/>
                    <a:pt x="80023" y="9590"/>
                  </a:cubicBezTo>
                  <a:cubicBezTo>
                    <a:pt x="79856" y="9590"/>
                    <a:pt x="79689" y="9590"/>
                    <a:pt x="79523" y="9614"/>
                  </a:cubicBezTo>
                  <a:cubicBezTo>
                    <a:pt x="75260" y="9768"/>
                    <a:pt x="71307" y="11935"/>
                    <a:pt x="67069" y="12471"/>
                  </a:cubicBezTo>
                  <a:cubicBezTo>
                    <a:pt x="66289" y="12570"/>
                    <a:pt x="65521" y="12617"/>
                    <a:pt x="64761" y="12617"/>
                  </a:cubicBezTo>
                  <a:cubicBezTo>
                    <a:pt x="55022" y="12617"/>
                    <a:pt x="46846" y="4941"/>
                    <a:pt x="38065" y="1660"/>
                  </a:cubicBezTo>
                  <a:cubicBezTo>
                    <a:pt x="35070" y="536"/>
                    <a:pt x="31968" y="0"/>
                    <a:pt x="2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3"/>
            <p:cNvSpPr/>
            <p:nvPr/>
          </p:nvSpPr>
          <p:spPr>
            <a:xfrm>
              <a:off x="-552692" y="3602067"/>
              <a:ext cx="2556600" cy="2425125"/>
            </a:xfrm>
            <a:custGeom>
              <a:avLst/>
              <a:gdLst/>
              <a:ahLst/>
              <a:cxnLst/>
              <a:rect l="l" t="t" r="r" b="b"/>
              <a:pathLst>
                <a:path w="102264" h="97005" extrusionOk="0">
                  <a:moveTo>
                    <a:pt x="38626" y="0"/>
                  </a:moveTo>
                  <a:cubicBezTo>
                    <a:pt x="35430" y="0"/>
                    <a:pt x="32203" y="553"/>
                    <a:pt x="29100" y="1692"/>
                  </a:cubicBezTo>
                  <a:cubicBezTo>
                    <a:pt x="20718" y="4752"/>
                    <a:pt x="13800" y="12419"/>
                    <a:pt x="10145" y="20420"/>
                  </a:cubicBezTo>
                  <a:cubicBezTo>
                    <a:pt x="5561" y="30445"/>
                    <a:pt x="2239" y="42959"/>
                    <a:pt x="1167" y="53901"/>
                  </a:cubicBezTo>
                  <a:cubicBezTo>
                    <a:pt x="1" y="65807"/>
                    <a:pt x="2727" y="78797"/>
                    <a:pt x="11478" y="86940"/>
                  </a:cubicBezTo>
                  <a:cubicBezTo>
                    <a:pt x="16658" y="91763"/>
                    <a:pt x="23516" y="94465"/>
                    <a:pt x="30457" y="95870"/>
                  </a:cubicBezTo>
                  <a:cubicBezTo>
                    <a:pt x="34234" y="96630"/>
                    <a:pt x="38164" y="97004"/>
                    <a:pt x="42146" y="97004"/>
                  </a:cubicBezTo>
                  <a:cubicBezTo>
                    <a:pt x="60368" y="97004"/>
                    <a:pt x="79686" y="89178"/>
                    <a:pt x="90512" y="74737"/>
                  </a:cubicBezTo>
                  <a:cubicBezTo>
                    <a:pt x="96989" y="66069"/>
                    <a:pt x="102263" y="47912"/>
                    <a:pt x="91048" y="40601"/>
                  </a:cubicBezTo>
                  <a:cubicBezTo>
                    <a:pt x="90917" y="40518"/>
                    <a:pt x="90774" y="40423"/>
                    <a:pt x="90643" y="40363"/>
                  </a:cubicBezTo>
                  <a:cubicBezTo>
                    <a:pt x="86976" y="38149"/>
                    <a:pt x="82487" y="37792"/>
                    <a:pt x="78665" y="35898"/>
                  </a:cubicBezTo>
                  <a:cubicBezTo>
                    <a:pt x="68914" y="31100"/>
                    <a:pt x="66354" y="19075"/>
                    <a:pt x="60401" y="10895"/>
                  </a:cubicBezTo>
                  <a:cubicBezTo>
                    <a:pt x="55264" y="3842"/>
                    <a:pt x="47055" y="0"/>
                    <a:pt x="38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
            <p:cNvSpPr/>
            <p:nvPr/>
          </p:nvSpPr>
          <p:spPr>
            <a:xfrm>
              <a:off x="5324252" y="3876103"/>
              <a:ext cx="3025100" cy="2776150"/>
            </a:xfrm>
            <a:custGeom>
              <a:avLst/>
              <a:gdLst/>
              <a:ahLst/>
              <a:cxnLst/>
              <a:rect l="l" t="t" r="r" b="b"/>
              <a:pathLst>
                <a:path w="121004" h="111046" extrusionOk="0">
                  <a:moveTo>
                    <a:pt x="34887" y="0"/>
                  </a:moveTo>
                  <a:cubicBezTo>
                    <a:pt x="23602" y="0"/>
                    <a:pt x="12761" y="5967"/>
                    <a:pt x="6608" y="15874"/>
                  </a:cubicBezTo>
                  <a:cubicBezTo>
                    <a:pt x="881" y="25125"/>
                    <a:pt x="0" y="37663"/>
                    <a:pt x="2500" y="48104"/>
                  </a:cubicBezTo>
                  <a:cubicBezTo>
                    <a:pt x="5632" y="61154"/>
                    <a:pt x="11835" y="75655"/>
                    <a:pt x="19026" y="86954"/>
                  </a:cubicBezTo>
                  <a:cubicBezTo>
                    <a:pt x="26861" y="99254"/>
                    <a:pt x="39219" y="109683"/>
                    <a:pt x="53733" y="110922"/>
                  </a:cubicBezTo>
                  <a:cubicBezTo>
                    <a:pt x="54720" y="111005"/>
                    <a:pt x="55708" y="111045"/>
                    <a:pt x="56694" y="111045"/>
                  </a:cubicBezTo>
                  <a:cubicBezTo>
                    <a:pt x="64297" y="111045"/>
                    <a:pt x="71835" y="108656"/>
                    <a:pt x="78665" y="105231"/>
                  </a:cubicBezTo>
                  <a:cubicBezTo>
                    <a:pt x="102060" y="93491"/>
                    <a:pt x="121003" y="66642"/>
                    <a:pt x="120420" y="39853"/>
                  </a:cubicBezTo>
                  <a:cubicBezTo>
                    <a:pt x="120155" y="27100"/>
                    <a:pt x="112117" y="6641"/>
                    <a:pt x="96836" y="6641"/>
                  </a:cubicBezTo>
                  <a:cubicBezTo>
                    <a:pt x="96338" y="6641"/>
                    <a:pt x="95834" y="6662"/>
                    <a:pt x="95321" y="6707"/>
                  </a:cubicBezTo>
                  <a:cubicBezTo>
                    <a:pt x="95119" y="6730"/>
                    <a:pt x="94929" y="6742"/>
                    <a:pt x="94714" y="6754"/>
                  </a:cubicBezTo>
                  <a:cubicBezTo>
                    <a:pt x="89559" y="7373"/>
                    <a:pt x="84975" y="10397"/>
                    <a:pt x="79879" y="11469"/>
                  </a:cubicBezTo>
                  <a:cubicBezTo>
                    <a:pt x="78302" y="11801"/>
                    <a:pt x="76746" y="11950"/>
                    <a:pt x="75209" y="11950"/>
                  </a:cubicBezTo>
                  <a:cubicBezTo>
                    <a:pt x="64112" y="11950"/>
                    <a:pt x="53981" y="4176"/>
                    <a:pt x="43565" y="1206"/>
                  </a:cubicBezTo>
                  <a:cubicBezTo>
                    <a:pt x="40691" y="391"/>
                    <a:pt x="37775" y="0"/>
                    <a:pt x="34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
            <p:cNvSpPr/>
            <p:nvPr/>
          </p:nvSpPr>
          <p:spPr>
            <a:xfrm>
              <a:off x="2373800" y="-432575"/>
              <a:ext cx="3024500" cy="1637675"/>
            </a:xfrm>
            <a:custGeom>
              <a:avLst/>
              <a:gdLst/>
              <a:ahLst/>
              <a:cxnLst/>
              <a:rect l="l" t="t" r="r" b="b"/>
              <a:pathLst>
                <a:path w="120980" h="65507" extrusionOk="0">
                  <a:moveTo>
                    <a:pt x="34887" y="1"/>
                  </a:moveTo>
                  <a:cubicBezTo>
                    <a:pt x="23602" y="1"/>
                    <a:pt x="12761" y="3518"/>
                    <a:pt x="6608" y="9367"/>
                  </a:cubicBezTo>
                  <a:cubicBezTo>
                    <a:pt x="881" y="14808"/>
                    <a:pt x="0" y="22226"/>
                    <a:pt x="2501" y="28370"/>
                  </a:cubicBezTo>
                  <a:cubicBezTo>
                    <a:pt x="5620" y="36061"/>
                    <a:pt x="11835" y="44622"/>
                    <a:pt x="19027" y="51289"/>
                  </a:cubicBezTo>
                  <a:cubicBezTo>
                    <a:pt x="26849" y="58552"/>
                    <a:pt x="39220" y="64695"/>
                    <a:pt x="53733" y="65434"/>
                  </a:cubicBezTo>
                  <a:cubicBezTo>
                    <a:pt x="54722" y="65483"/>
                    <a:pt x="55711" y="65507"/>
                    <a:pt x="56698" y="65507"/>
                  </a:cubicBezTo>
                  <a:cubicBezTo>
                    <a:pt x="64296" y="65507"/>
                    <a:pt x="71813" y="64099"/>
                    <a:pt x="78641" y="62076"/>
                  </a:cubicBezTo>
                  <a:cubicBezTo>
                    <a:pt x="102037" y="55159"/>
                    <a:pt x="120980" y="39323"/>
                    <a:pt x="120408" y="23512"/>
                  </a:cubicBezTo>
                  <a:cubicBezTo>
                    <a:pt x="120132" y="15995"/>
                    <a:pt x="112096" y="3923"/>
                    <a:pt x="96819" y="3923"/>
                  </a:cubicBezTo>
                  <a:cubicBezTo>
                    <a:pt x="96320" y="3923"/>
                    <a:pt x="95813" y="3935"/>
                    <a:pt x="95298" y="3962"/>
                  </a:cubicBezTo>
                  <a:cubicBezTo>
                    <a:pt x="95107" y="3962"/>
                    <a:pt x="94905" y="3974"/>
                    <a:pt x="94715" y="3986"/>
                  </a:cubicBezTo>
                  <a:cubicBezTo>
                    <a:pt x="89547" y="4367"/>
                    <a:pt x="84963" y="6153"/>
                    <a:pt x="79879" y="6772"/>
                  </a:cubicBezTo>
                  <a:cubicBezTo>
                    <a:pt x="78303" y="6967"/>
                    <a:pt x="76748" y="7055"/>
                    <a:pt x="75212" y="7055"/>
                  </a:cubicBezTo>
                  <a:cubicBezTo>
                    <a:pt x="64114" y="7055"/>
                    <a:pt x="53982" y="2468"/>
                    <a:pt x="43565" y="711"/>
                  </a:cubicBezTo>
                  <a:cubicBezTo>
                    <a:pt x="40691" y="231"/>
                    <a:pt x="37774" y="1"/>
                    <a:pt x="34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3"/>
            <p:cNvSpPr/>
            <p:nvPr/>
          </p:nvSpPr>
          <p:spPr>
            <a:xfrm>
              <a:off x="-992100" y="332625"/>
              <a:ext cx="2386625" cy="2439350"/>
            </a:xfrm>
            <a:custGeom>
              <a:avLst/>
              <a:gdLst/>
              <a:ahLst/>
              <a:cxnLst/>
              <a:rect l="l" t="t" r="r" b="b"/>
              <a:pathLst>
                <a:path w="95465" h="97574" extrusionOk="0">
                  <a:moveTo>
                    <a:pt x="61914" y="1"/>
                  </a:moveTo>
                  <a:cubicBezTo>
                    <a:pt x="59617" y="1"/>
                    <a:pt x="57347" y="196"/>
                    <a:pt x="55174" y="571"/>
                  </a:cubicBezTo>
                  <a:cubicBezTo>
                    <a:pt x="44327" y="2453"/>
                    <a:pt x="32124" y="6763"/>
                    <a:pt x="22491" y="12061"/>
                  </a:cubicBezTo>
                  <a:cubicBezTo>
                    <a:pt x="12014" y="17824"/>
                    <a:pt x="2834" y="27408"/>
                    <a:pt x="1060" y="39219"/>
                  </a:cubicBezTo>
                  <a:cubicBezTo>
                    <a:pt x="0" y="46220"/>
                    <a:pt x="1644" y="53411"/>
                    <a:pt x="4406" y="59924"/>
                  </a:cubicBezTo>
                  <a:cubicBezTo>
                    <a:pt x="12788" y="79712"/>
                    <a:pt x="33779" y="96607"/>
                    <a:pt x="55757" y="97548"/>
                  </a:cubicBezTo>
                  <a:cubicBezTo>
                    <a:pt x="56150" y="97565"/>
                    <a:pt x="56552" y="97573"/>
                    <a:pt x="56963" y="97573"/>
                  </a:cubicBezTo>
                  <a:cubicBezTo>
                    <a:pt x="67828" y="97573"/>
                    <a:pt x="84500" y="91631"/>
                    <a:pt x="84213" y="78724"/>
                  </a:cubicBezTo>
                  <a:cubicBezTo>
                    <a:pt x="84213" y="78557"/>
                    <a:pt x="84201" y="78402"/>
                    <a:pt x="84201" y="78236"/>
                  </a:cubicBezTo>
                  <a:cubicBezTo>
                    <a:pt x="83963" y="73973"/>
                    <a:pt x="81725" y="70068"/>
                    <a:pt x="81118" y="65841"/>
                  </a:cubicBezTo>
                  <a:cubicBezTo>
                    <a:pt x="79570" y="55090"/>
                    <a:pt x="88035" y="46172"/>
                    <a:pt x="91429" y="36659"/>
                  </a:cubicBezTo>
                  <a:cubicBezTo>
                    <a:pt x="95465" y="25324"/>
                    <a:pt x="91155" y="12609"/>
                    <a:pt x="81356" y="5632"/>
                  </a:cubicBezTo>
                  <a:cubicBezTo>
                    <a:pt x="75902" y="1749"/>
                    <a:pt x="68790" y="1"/>
                    <a:pt x="619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381534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3"/>
        </a:solidFill>
        <a:effectLst/>
      </p:bgPr>
    </p:bg>
    <p:spTree>
      <p:nvGrpSpPr>
        <p:cNvPr id="1" name="Shape 262"/>
        <p:cNvGrpSpPr/>
        <p:nvPr/>
      </p:nvGrpSpPr>
      <p:grpSpPr>
        <a:xfrm>
          <a:off x="0" y="0"/>
          <a:ext cx="0" cy="0"/>
          <a:chOff x="0" y="0"/>
          <a:chExt cx="0" cy="0"/>
        </a:xfrm>
      </p:grpSpPr>
      <p:sp>
        <p:nvSpPr>
          <p:cNvPr id="263" name="Google Shape;263;p4"/>
          <p:cNvSpPr txBox="1">
            <a:spLocks noGrp="1"/>
          </p:cNvSpPr>
          <p:nvPr>
            <p:ph type="title"/>
          </p:nvPr>
        </p:nvSpPr>
        <p:spPr>
          <a:xfrm>
            <a:off x="960000" y="441600"/>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264" name="Google Shape;264;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b" anchorCtr="0">
            <a:noAutofit/>
          </a:bodyPr>
          <a:lstStyle>
            <a:lvl1pPr marL="609585" lvl="0" indent="-406390">
              <a:lnSpc>
                <a:spcPct val="100000"/>
              </a:lnSpc>
              <a:spcBef>
                <a:spcPts val="0"/>
              </a:spcBef>
              <a:spcAft>
                <a:spcPts val="0"/>
              </a:spcAft>
              <a:buSzPts val="1200"/>
              <a:buChar char="●"/>
              <a:defRPr sz="1600"/>
            </a:lvl1pPr>
            <a:lvl2pPr marL="1219170" lvl="1" indent="-406390">
              <a:lnSpc>
                <a:spcPct val="100000"/>
              </a:lnSpc>
              <a:spcBef>
                <a:spcPts val="0"/>
              </a:spcBef>
              <a:spcAft>
                <a:spcPts val="0"/>
              </a:spcAft>
              <a:buSzPts val="1200"/>
              <a:buChar char="○"/>
              <a:defRPr sz="1600"/>
            </a:lvl2pPr>
            <a:lvl3pPr marL="1828754" lvl="2" indent="-406390">
              <a:lnSpc>
                <a:spcPct val="100000"/>
              </a:lnSpc>
              <a:spcBef>
                <a:spcPts val="0"/>
              </a:spcBef>
              <a:spcAft>
                <a:spcPts val="0"/>
              </a:spcAft>
              <a:buSzPts val="1200"/>
              <a:buChar char="■"/>
              <a:defRPr sz="1600"/>
            </a:lvl3pPr>
            <a:lvl4pPr marL="2438339" lvl="3" indent="-406390">
              <a:lnSpc>
                <a:spcPct val="100000"/>
              </a:lnSpc>
              <a:spcBef>
                <a:spcPts val="0"/>
              </a:spcBef>
              <a:spcAft>
                <a:spcPts val="0"/>
              </a:spcAft>
              <a:buSzPts val="1200"/>
              <a:buChar char="●"/>
              <a:defRPr sz="1600"/>
            </a:lvl4pPr>
            <a:lvl5pPr marL="3047924" lvl="4" indent="-406390">
              <a:lnSpc>
                <a:spcPct val="100000"/>
              </a:lnSpc>
              <a:spcBef>
                <a:spcPts val="0"/>
              </a:spcBef>
              <a:spcAft>
                <a:spcPts val="0"/>
              </a:spcAft>
              <a:buSzPts val="1200"/>
              <a:buChar char="○"/>
              <a:defRPr sz="1600"/>
            </a:lvl5pPr>
            <a:lvl6pPr marL="3657509" lvl="5" indent="-406390">
              <a:lnSpc>
                <a:spcPct val="100000"/>
              </a:lnSpc>
              <a:spcBef>
                <a:spcPts val="0"/>
              </a:spcBef>
              <a:spcAft>
                <a:spcPts val="0"/>
              </a:spcAft>
              <a:buSzPts val="1200"/>
              <a:buChar char="■"/>
              <a:defRPr sz="1600"/>
            </a:lvl6pPr>
            <a:lvl7pPr marL="4267093" lvl="6" indent="-406390">
              <a:lnSpc>
                <a:spcPct val="100000"/>
              </a:lnSpc>
              <a:spcBef>
                <a:spcPts val="0"/>
              </a:spcBef>
              <a:spcAft>
                <a:spcPts val="0"/>
              </a:spcAft>
              <a:buSzPts val="1200"/>
              <a:buChar char="●"/>
              <a:defRPr sz="1600"/>
            </a:lvl7pPr>
            <a:lvl8pPr marL="4876678" lvl="7" indent="-406390">
              <a:lnSpc>
                <a:spcPct val="100000"/>
              </a:lnSpc>
              <a:spcBef>
                <a:spcPts val="0"/>
              </a:spcBef>
              <a:spcAft>
                <a:spcPts val="0"/>
              </a:spcAft>
              <a:buSzPts val="1200"/>
              <a:buChar char="○"/>
              <a:defRPr sz="1600"/>
            </a:lvl8pPr>
            <a:lvl9pPr marL="5486263" lvl="8" indent="-406390">
              <a:lnSpc>
                <a:spcPct val="100000"/>
              </a:lnSpc>
              <a:spcBef>
                <a:spcPts val="0"/>
              </a:spcBef>
              <a:spcAft>
                <a:spcPts val="0"/>
              </a:spcAft>
              <a:buSzPts val="1200"/>
              <a:buChar char="■"/>
              <a:defRPr sz="1600"/>
            </a:lvl9pPr>
          </a:lstStyle>
          <a:p>
            <a:endParaRPr/>
          </a:p>
        </p:txBody>
      </p:sp>
      <p:grpSp>
        <p:nvGrpSpPr>
          <p:cNvPr id="265" name="Google Shape;265;p4"/>
          <p:cNvGrpSpPr/>
          <p:nvPr/>
        </p:nvGrpSpPr>
        <p:grpSpPr>
          <a:xfrm flipH="1">
            <a:off x="299467" y="-674276"/>
            <a:ext cx="1286037" cy="1361669"/>
            <a:chOff x="7782610" y="-185800"/>
            <a:chExt cx="940178" cy="995470"/>
          </a:xfrm>
        </p:grpSpPr>
        <p:sp>
          <p:nvSpPr>
            <p:cNvPr id="266" name="Google Shape;266;p4"/>
            <p:cNvSpPr/>
            <p:nvPr/>
          </p:nvSpPr>
          <p:spPr>
            <a:xfrm>
              <a:off x="7782610" y="-185800"/>
              <a:ext cx="936795" cy="983915"/>
            </a:xfrm>
            <a:custGeom>
              <a:avLst/>
              <a:gdLst/>
              <a:ahLst/>
              <a:cxnLst/>
              <a:rect l="l" t="t" r="r" b="b"/>
              <a:pathLst>
                <a:path w="29683" h="31176" extrusionOk="0">
                  <a:moveTo>
                    <a:pt x="4668" y="1"/>
                  </a:moveTo>
                  <a:cubicBezTo>
                    <a:pt x="4442" y="84"/>
                    <a:pt x="4204" y="96"/>
                    <a:pt x="4073" y="251"/>
                  </a:cubicBezTo>
                  <a:cubicBezTo>
                    <a:pt x="3946" y="291"/>
                    <a:pt x="3804" y="409"/>
                    <a:pt x="3691" y="409"/>
                  </a:cubicBezTo>
                  <a:cubicBezTo>
                    <a:pt x="3603" y="409"/>
                    <a:pt x="3533" y="336"/>
                    <a:pt x="3501" y="96"/>
                  </a:cubicBezTo>
                  <a:cubicBezTo>
                    <a:pt x="3432" y="50"/>
                    <a:pt x="3362" y="30"/>
                    <a:pt x="3294" y="30"/>
                  </a:cubicBezTo>
                  <a:cubicBezTo>
                    <a:pt x="3185" y="30"/>
                    <a:pt x="3079" y="78"/>
                    <a:pt x="2977" y="143"/>
                  </a:cubicBezTo>
                  <a:cubicBezTo>
                    <a:pt x="2792" y="286"/>
                    <a:pt x="2602" y="408"/>
                    <a:pt x="2403" y="408"/>
                  </a:cubicBezTo>
                  <a:cubicBezTo>
                    <a:pt x="2270" y="408"/>
                    <a:pt x="2132" y="353"/>
                    <a:pt x="1989" y="215"/>
                  </a:cubicBezTo>
                  <a:cubicBezTo>
                    <a:pt x="1910" y="176"/>
                    <a:pt x="1832" y="161"/>
                    <a:pt x="1755" y="161"/>
                  </a:cubicBezTo>
                  <a:cubicBezTo>
                    <a:pt x="1535" y="161"/>
                    <a:pt x="1318" y="277"/>
                    <a:pt x="1098" y="277"/>
                  </a:cubicBezTo>
                  <a:cubicBezTo>
                    <a:pt x="1042" y="277"/>
                    <a:pt x="986" y="269"/>
                    <a:pt x="929" y="251"/>
                  </a:cubicBezTo>
                  <a:cubicBezTo>
                    <a:pt x="834" y="382"/>
                    <a:pt x="703" y="465"/>
                    <a:pt x="691" y="644"/>
                  </a:cubicBezTo>
                  <a:cubicBezTo>
                    <a:pt x="691" y="691"/>
                    <a:pt x="739" y="703"/>
                    <a:pt x="703" y="751"/>
                  </a:cubicBezTo>
                  <a:cubicBezTo>
                    <a:pt x="578" y="612"/>
                    <a:pt x="485" y="558"/>
                    <a:pt x="414" y="558"/>
                  </a:cubicBezTo>
                  <a:cubicBezTo>
                    <a:pt x="240" y="558"/>
                    <a:pt x="189" y="875"/>
                    <a:pt x="96" y="1060"/>
                  </a:cubicBezTo>
                  <a:cubicBezTo>
                    <a:pt x="1" y="1322"/>
                    <a:pt x="36" y="1501"/>
                    <a:pt x="322" y="1513"/>
                  </a:cubicBezTo>
                  <a:cubicBezTo>
                    <a:pt x="465" y="1513"/>
                    <a:pt x="596" y="1537"/>
                    <a:pt x="703" y="1679"/>
                  </a:cubicBezTo>
                  <a:cubicBezTo>
                    <a:pt x="870" y="1751"/>
                    <a:pt x="1060" y="1798"/>
                    <a:pt x="1072" y="2048"/>
                  </a:cubicBezTo>
                  <a:cubicBezTo>
                    <a:pt x="1096" y="2072"/>
                    <a:pt x="1096" y="2096"/>
                    <a:pt x="1108" y="2120"/>
                  </a:cubicBezTo>
                  <a:cubicBezTo>
                    <a:pt x="1132" y="2168"/>
                    <a:pt x="1168" y="2215"/>
                    <a:pt x="1215" y="2239"/>
                  </a:cubicBezTo>
                  <a:cubicBezTo>
                    <a:pt x="1403" y="2504"/>
                    <a:pt x="1375" y="2646"/>
                    <a:pt x="1104" y="2646"/>
                  </a:cubicBezTo>
                  <a:cubicBezTo>
                    <a:pt x="1083" y="2646"/>
                    <a:pt x="1060" y="2645"/>
                    <a:pt x="1037" y="2644"/>
                  </a:cubicBezTo>
                  <a:cubicBezTo>
                    <a:pt x="1006" y="2639"/>
                    <a:pt x="977" y="2637"/>
                    <a:pt x="949" y="2637"/>
                  </a:cubicBezTo>
                  <a:cubicBezTo>
                    <a:pt x="901" y="2637"/>
                    <a:pt x="856" y="2645"/>
                    <a:pt x="810" y="2668"/>
                  </a:cubicBezTo>
                  <a:cubicBezTo>
                    <a:pt x="679" y="3132"/>
                    <a:pt x="775" y="3465"/>
                    <a:pt x="1120" y="3561"/>
                  </a:cubicBezTo>
                  <a:cubicBezTo>
                    <a:pt x="1251" y="3596"/>
                    <a:pt x="1406" y="3620"/>
                    <a:pt x="1489" y="3775"/>
                  </a:cubicBezTo>
                  <a:cubicBezTo>
                    <a:pt x="1539" y="3824"/>
                    <a:pt x="1605" y="3849"/>
                    <a:pt x="1667" y="3849"/>
                  </a:cubicBezTo>
                  <a:cubicBezTo>
                    <a:pt x="1679" y="3849"/>
                    <a:pt x="1691" y="3848"/>
                    <a:pt x="1703" y="3846"/>
                  </a:cubicBezTo>
                  <a:cubicBezTo>
                    <a:pt x="1754" y="3817"/>
                    <a:pt x="1798" y="3804"/>
                    <a:pt x="1837" y="3804"/>
                  </a:cubicBezTo>
                  <a:cubicBezTo>
                    <a:pt x="1969" y="3804"/>
                    <a:pt x="2040" y="3953"/>
                    <a:pt x="2132" y="4073"/>
                  </a:cubicBezTo>
                  <a:cubicBezTo>
                    <a:pt x="2430" y="4132"/>
                    <a:pt x="2703" y="4215"/>
                    <a:pt x="2918" y="4454"/>
                  </a:cubicBezTo>
                  <a:cubicBezTo>
                    <a:pt x="2965" y="4477"/>
                    <a:pt x="3025" y="4489"/>
                    <a:pt x="3073" y="4501"/>
                  </a:cubicBezTo>
                  <a:cubicBezTo>
                    <a:pt x="3170" y="4483"/>
                    <a:pt x="3281" y="4412"/>
                    <a:pt x="3386" y="4412"/>
                  </a:cubicBezTo>
                  <a:cubicBezTo>
                    <a:pt x="3421" y="4412"/>
                    <a:pt x="3456" y="4421"/>
                    <a:pt x="3489" y="4442"/>
                  </a:cubicBezTo>
                  <a:cubicBezTo>
                    <a:pt x="4096" y="4846"/>
                    <a:pt x="4858" y="4680"/>
                    <a:pt x="5442" y="5156"/>
                  </a:cubicBezTo>
                  <a:cubicBezTo>
                    <a:pt x="5692" y="5263"/>
                    <a:pt x="5918" y="5466"/>
                    <a:pt x="6192" y="5489"/>
                  </a:cubicBezTo>
                  <a:cubicBezTo>
                    <a:pt x="6280" y="5441"/>
                    <a:pt x="6362" y="5421"/>
                    <a:pt x="6440" y="5421"/>
                  </a:cubicBezTo>
                  <a:cubicBezTo>
                    <a:pt x="6593" y="5421"/>
                    <a:pt x="6733" y="5498"/>
                    <a:pt x="6883" y="5585"/>
                  </a:cubicBezTo>
                  <a:cubicBezTo>
                    <a:pt x="7156" y="6005"/>
                    <a:pt x="7513" y="6240"/>
                    <a:pt x="7961" y="6240"/>
                  </a:cubicBezTo>
                  <a:cubicBezTo>
                    <a:pt x="8021" y="6240"/>
                    <a:pt x="8082" y="6236"/>
                    <a:pt x="8145" y="6228"/>
                  </a:cubicBezTo>
                  <a:cubicBezTo>
                    <a:pt x="8323" y="6287"/>
                    <a:pt x="8311" y="6561"/>
                    <a:pt x="8478" y="6644"/>
                  </a:cubicBezTo>
                  <a:cubicBezTo>
                    <a:pt x="8740" y="6692"/>
                    <a:pt x="9026" y="6692"/>
                    <a:pt x="9252" y="6918"/>
                  </a:cubicBezTo>
                  <a:cubicBezTo>
                    <a:pt x="9621" y="7311"/>
                    <a:pt x="10157" y="7454"/>
                    <a:pt x="10478" y="7906"/>
                  </a:cubicBezTo>
                  <a:cubicBezTo>
                    <a:pt x="10509" y="7921"/>
                    <a:pt x="10539" y="7927"/>
                    <a:pt x="10569" y="7927"/>
                  </a:cubicBezTo>
                  <a:cubicBezTo>
                    <a:pt x="10689" y="7927"/>
                    <a:pt x="10795" y="7828"/>
                    <a:pt x="10905" y="7828"/>
                  </a:cubicBezTo>
                  <a:cubicBezTo>
                    <a:pt x="10921" y="7828"/>
                    <a:pt x="10938" y="7830"/>
                    <a:pt x="10954" y="7835"/>
                  </a:cubicBezTo>
                  <a:lnTo>
                    <a:pt x="11097" y="7835"/>
                  </a:lnTo>
                  <a:cubicBezTo>
                    <a:pt x="11359" y="8144"/>
                    <a:pt x="11574" y="8502"/>
                    <a:pt x="11812" y="8847"/>
                  </a:cubicBezTo>
                  <a:cubicBezTo>
                    <a:pt x="11895" y="9145"/>
                    <a:pt x="12228" y="8978"/>
                    <a:pt x="12347" y="9216"/>
                  </a:cubicBezTo>
                  <a:cubicBezTo>
                    <a:pt x="12443" y="9430"/>
                    <a:pt x="12598" y="9561"/>
                    <a:pt x="12800" y="9621"/>
                  </a:cubicBezTo>
                  <a:cubicBezTo>
                    <a:pt x="13038" y="9680"/>
                    <a:pt x="13205" y="9811"/>
                    <a:pt x="13217" y="10109"/>
                  </a:cubicBezTo>
                  <a:cubicBezTo>
                    <a:pt x="13252" y="10169"/>
                    <a:pt x="13264" y="10216"/>
                    <a:pt x="13312" y="10264"/>
                  </a:cubicBezTo>
                  <a:cubicBezTo>
                    <a:pt x="13340" y="10278"/>
                    <a:pt x="13372" y="10283"/>
                    <a:pt x="13401" y="10283"/>
                  </a:cubicBezTo>
                  <a:cubicBezTo>
                    <a:pt x="13421" y="10283"/>
                    <a:pt x="13440" y="10281"/>
                    <a:pt x="13455" y="10276"/>
                  </a:cubicBezTo>
                  <a:cubicBezTo>
                    <a:pt x="13537" y="10215"/>
                    <a:pt x="13607" y="10189"/>
                    <a:pt x="13669" y="10189"/>
                  </a:cubicBezTo>
                  <a:cubicBezTo>
                    <a:pt x="13846" y="10189"/>
                    <a:pt x="13950" y="10399"/>
                    <a:pt x="14074" y="10550"/>
                  </a:cubicBezTo>
                  <a:cubicBezTo>
                    <a:pt x="14217" y="10728"/>
                    <a:pt x="14276" y="10990"/>
                    <a:pt x="14514" y="11061"/>
                  </a:cubicBezTo>
                  <a:cubicBezTo>
                    <a:pt x="14562" y="11061"/>
                    <a:pt x="14622" y="11085"/>
                    <a:pt x="14669" y="11085"/>
                  </a:cubicBezTo>
                  <a:cubicBezTo>
                    <a:pt x="14701" y="11082"/>
                    <a:pt x="14732" y="11080"/>
                    <a:pt x="14761" y="11080"/>
                  </a:cubicBezTo>
                  <a:cubicBezTo>
                    <a:pt x="15133" y="11080"/>
                    <a:pt x="15280" y="11356"/>
                    <a:pt x="15324" y="11764"/>
                  </a:cubicBezTo>
                  <a:cubicBezTo>
                    <a:pt x="15348" y="11812"/>
                    <a:pt x="15384" y="11835"/>
                    <a:pt x="15419" y="11871"/>
                  </a:cubicBezTo>
                  <a:cubicBezTo>
                    <a:pt x="15426" y="11878"/>
                    <a:pt x="15434" y="11881"/>
                    <a:pt x="15443" y="11881"/>
                  </a:cubicBezTo>
                  <a:cubicBezTo>
                    <a:pt x="15482" y="11881"/>
                    <a:pt x="15533" y="11819"/>
                    <a:pt x="15575" y="11819"/>
                  </a:cubicBezTo>
                  <a:cubicBezTo>
                    <a:pt x="15600" y="11819"/>
                    <a:pt x="15622" y="11843"/>
                    <a:pt x="15634" y="11919"/>
                  </a:cubicBezTo>
                  <a:cubicBezTo>
                    <a:pt x="15634" y="12050"/>
                    <a:pt x="15657" y="12169"/>
                    <a:pt x="15753" y="12276"/>
                  </a:cubicBezTo>
                  <a:cubicBezTo>
                    <a:pt x="15931" y="12395"/>
                    <a:pt x="16157" y="12407"/>
                    <a:pt x="16277" y="12633"/>
                  </a:cubicBezTo>
                  <a:cubicBezTo>
                    <a:pt x="16360" y="12788"/>
                    <a:pt x="16217" y="12836"/>
                    <a:pt x="16134" y="12931"/>
                  </a:cubicBezTo>
                  <a:cubicBezTo>
                    <a:pt x="16038" y="13288"/>
                    <a:pt x="16253" y="13324"/>
                    <a:pt x="16467" y="13324"/>
                  </a:cubicBezTo>
                  <a:cubicBezTo>
                    <a:pt x="16484" y="13326"/>
                    <a:pt x="16501" y="13327"/>
                    <a:pt x="16518" y="13327"/>
                  </a:cubicBezTo>
                  <a:cubicBezTo>
                    <a:pt x="16627" y="13327"/>
                    <a:pt x="16736" y="13286"/>
                    <a:pt x="16845" y="13286"/>
                  </a:cubicBezTo>
                  <a:cubicBezTo>
                    <a:pt x="16898" y="13286"/>
                    <a:pt x="16950" y="13296"/>
                    <a:pt x="17003" y="13324"/>
                  </a:cubicBezTo>
                  <a:cubicBezTo>
                    <a:pt x="17193" y="13407"/>
                    <a:pt x="17372" y="13467"/>
                    <a:pt x="17431" y="13740"/>
                  </a:cubicBezTo>
                  <a:cubicBezTo>
                    <a:pt x="17539" y="14193"/>
                    <a:pt x="17836" y="14490"/>
                    <a:pt x="18182" y="14621"/>
                  </a:cubicBezTo>
                  <a:cubicBezTo>
                    <a:pt x="18574" y="14788"/>
                    <a:pt x="18443" y="15026"/>
                    <a:pt x="18372" y="15288"/>
                  </a:cubicBezTo>
                  <a:cubicBezTo>
                    <a:pt x="18308" y="15596"/>
                    <a:pt x="18349" y="15810"/>
                    <a:pt x="18621" y="15810"/>
                  </a:cubicBezTo>
                  <a:cubicBezTo>
                    <a:pt x="18653" y="15810"/>
                    <a:pt x="18690" y="15807"/>
                    <a:pt x="18729" y="15800"/>
                  </a:cubicBezTo>
                  <a:cubicBezTo>
                    <a:pt x="18734" y="15800"/>
                    <a:pt x="18739" y="15799"/>
                    <a:pt x="18743" y="15799"/>
                  </a:cubicBezTo>
                  <a:cubicBezTo>
                    <a:pt x="18832" y="15799"/>
                    <a:pt x="18789" y="15910"/>
                    <a:pt x="18801" y="15967"/>
                  </a:cubicBezTo>
                  <a:cubicBezTo>
                    <a:pt x="18813" y="16026"/>
                    <a:pt x="18848" y="16062"/>
                    <a:pt x="18872" y="16110"/>
                  </a:cubicBezTo>
                  <a:cubicBezTo>
                    <a:pt x="19086" y="16145"/>
                    <a:pt x="19229" y="16217"/>
                    <a:pt x="19170" y="16503"/>
                  </a:cubicBezTo>
                  <a:cubicBezTo>
                    <a:pt x="19194" y="16741"/>
                    <a:pt x="19253" y="16943"/>
                    <a:pt x="19503" y="16955"/>
                  </a:cubicBezTo>
                  <a:cubicBezTo>
                    <a:pt x="19682" y="16979"/>
                    <a:pt x="19694" y="17122"/>
                    <a:pt x="19694" y="17277"/>
                  </a:cubicBezTo>
                  <a:cubicBezTo>
                    <a:pt x="19789" y="17431"/>
                    <a:pt x="20027" y="17467"/>
                    <a:pt x="20027" y="17717"/>
                  </a:cubicBezTo>
                  <a:cubicBezTo>
                    <a:pt x="20051" y="17765"/>
                    <a:pt x="20087" y="17812"/>
                    <a:pt x="20122" y="17836"/>
                  </a:cubicBezTo>
                  <a:cubicBezTo>
                    <a:pt x="20337" y="17991"/>
                    <a:pt x="20563" y="18122"/>
                    <a:pt x="20718" y="18324"/>
                  </a:cubicBezTo>
                  <a:cubicBezTo>
                    <a:pt x="20813" y="18431"/>
                    <a:pt x="20920" y="18539"/>
                    <a:pt x="20920" y="18717"/>
                  </a:cubicBezTo>
                  <a:cubicBezTo>
                    <a:pt x="20932" y="18848"/>
                    <a:pt x="20884" y="18979"/>
                    <a:pt x="20980" y="19098"/>
                  </a:cubicBezTo>
                  <a:cubicBezTo>
                    <a:pt x="21036" y="19161"/>
                    <a:pt x="21100" y="19183"/>
                    <a:pt x="21168" y="19183"/>
                  </a:cubicBezTo>
                  <a:cubicBezTo>
                    <a:pt x="21215" y="19183"/>
                    <a:pt x="21264" y="19172"/>
                    <a:pt x="21313" y="19158"/>
                  </a:cubicBezTo>
                  <a:cubicBezTo>
                    <a:pt x="21357" y="19151"/>
                    <a:pt x="21398" y="19147"/>
                    <a:pt x="21437" y="19147"/>
                  </a:cubicBezTo>
                  <a:cubicBezTo>
                    <a:pt x="21598" y="19147"/>
                    <a:pt x="21708" y="19220"/>
                    <a:pt x="21718" y="19479"/>
                  </a:cubicBezTo>
                  <a:cubicBezTo>
                    <a:pt x="21706" y="19622"/>
                    <a:pt x="21670" y="19753"/>
                    <a:pt x="21658" y="19896"/>
                  </a:cubicBezTo>
                  <a:cubicBezTo>
                    <a:pt x="21648" y="20090"/>
                    <a:pt x="21726" y="20213"/>
                    <a:pt x="21858" y="20213"/>
                  </a:cubicBezTo>
                  <a:cubicBezTo>
                    <a:pt x="21888" y="20213"/>
                    <a:pt x="21921" y="20207"/>
                    <a:pt x="21956" y="20194"/>
                  </a:cubicBezTo>
                  <a:cubicBezTo>
                    <a:pt x="22030" y="20167"/>
                    <a:pt x="22080" y="20155"/>
                    <a:pt x="22112" y="20155"/>
                  </a:cubicBezTo>
                  <a:cubicBezTo>
                    <a:pt x="22252" y="20155"/>
                    <a:pt x="22067" y="20366"/>
                    <a:pt x="22087" y="20444"/>
                  </a:cubicBezTo>
                  <a:cubicBezTo>
                    <a:pt x="22063" y="20515"/>
                    <a:pt x="22027" y="20586"/>
                    <a:pt x="22015" y="20682"/>
                  </a:cubicBezTo>
                  <a:cubicBezTo>
                    <a:pt x="22134" y="20920"/>
                    <a:pt x="22361" y="21051"/>
                    <a:pt x="22444" y="21325"/>
                  </a:cubicBezTo>
                  <a:cubicBezTo>
                    <a:pt x="22480" y="21360"/>
                    <a:pt x="22504" y="21408"/>
                    <a:pt x="22551" y="21444"/>
                  </a:cubicBezTo>
                  <a:cubicBezTo>
                    <a:pt x="22825" y="21741"/>
                    <a:pt x="23039" y="22039"/>
                    <a:pt x="23075" y="22491"/>
                  </a:cubicBezTo>
                  <a:cubicBezTo>
                    <a:pt x="23087" y="22789"/>
                    <a:pt x="23206" y="23015"/>
                    <a:pt x="23492" y="23087"/>
                  </a:cubicBezTo>
                  <a:cubicBezTo>
                    <a:pt x="23539" y="23087"/>
                    <a:pt x="23623" y="23027"/>
                    <a:pt x="23623" y="23027"/>
                  </a:cubicBezTo>
                  <a:lnTo>
                    <a:pt x="23623" y="23027"/>
                  </a:lnTo>
                  <a:cubicBezTo>
                    <a:pt x="23575" y="23420"/>
                    <a:pt x="23932" y="23658"/>
                    <a:pt x="23920" y="24063"/>
                  </a:cubicBezTo>
                  <a:cubicBezTo>
                    <a:pt x="23920" y="24274"/>
                    <a:pt x="24006" y="24371"/>
                    <a:pt x="24133" y="24371"/>
                  </a:cubicBezTo>
                  <a:cubicBezTo>
                    <a:pt x="24206" y="24371"/>
                    <a:pt x="24293" y="24338"/>
                    <a:pt x="24385" y="24277"/>
                  </a:cubicBezTo>
                  <a:cubicBezTo>
                    <a:pt x="24801" y="24385"/>
                    <a:pt x="24968" y="24873"/>
                    <a:pt x="25301" y="25087"/>
                  </a:cubicBezTo>
                  <a:cubicBezTo>
                    <a:pt x="25290" y="25099"/>
                    <a:pt x="25290" y="25111"/>
                    <a:pt x="25278" y="25135"/>
                  </a:cubicBezTo>
                  <a:cubicBezTo>
                    <a:pt x="25171" y="25337"/>
                    <a:pt x="25123" y="25563"/>
                    <a:pt x="25218" y="25801"/>
                  </a:cubicBezTo>
                  <a:cubicBezTo>
                    <a:pt x="25325" y="25980"/>
                    <a:pt x="25468" y="26147"/>
                    <a:pt x="25456" y="26385"/>
                  </a:cubicBezTo>
                  <a:cubicBezTo>
                    <a:pt x="25480" y="26540"/>
                    <a:pt x="25516" y="26718"/>
                    <a:pt x="25694" y="26778"/>
                  </a:cubicBezTo>
                  <a:lnTo>
                    <a:pt x="25921" y="26825"/>
                  </a:lnTo>
                  <a:cubicBezTo>
                    <a:pt x="25972" y="26836"/>
                    <a:pt x="26032" y="26863"/>
                    <a:pt x="26093" y="26863"/>
                  </a:cubicBezTo>
                  <a:cubicBezTo>
                    <a:pt x="26103" y="26863"/>
                    <a:pt x="26113" y="26863"/>
                    <a:pt x="26123" y="26861"/>
                  </a:cubicBezTo>
                  <a:cubicBezTo>
                    <a:pt x="26226" y="26840"/>
                    <a:pt x="26321" y="26828"/>
                    <a:pt x="26407" y="26828"/>
                  </a:cubicBezTo>
                  <a:cubicBezTo>
                    <a:pt x="26757" y="26828"/>
                    <a:pt x="26956" y="27026"/>
                    <a:pt x="26956" y="27599"/>
                  </a:cubicBezTo>
                  <a:cubicBezTo>
                    <a:pt x="26956" y="27799"/>
                    <a:pt x="27058" y="27905"/>
                    <a:pt x="27211" y="27905"/>
                  </a:cubicBezTo>
                  <a:cubicBezTo>
                    <a:pt x="27341" y="27905"/>
                    <a:pt x="27508" y="27829"/>
                    <a:pt x="27683" y="27671"/>
                  </a:cubicBezTo>
                  <a:lnTo>
                    <a:pt x="27683" y="27671"/>
                  </a:lnTo>
                  <a:cubicBezTo>
                    <a:pt x="27445" y="28075"/>
                    <a:pt x="27504" y="28540"/>
                    <a:pt x="27195" y="28826"/>
                  </a:cubicBezTo>
                  <a:cubicBezTo>
                    <a:pt x="27171" y="28873"/>
                    <a:pt x="27171" y="28933"/>
                    <a:pt x="27171" y="28992"/>
                  </a:cubicBezTo>
                  <a:cubicBezTo>
                    <a:pt x="27183" y="29159"/>
                    <a:pt x="27254" y="29266"/>
                    <a:pt x="27385" y="29326"/>
                  </a:cubicBezTo>
                  <a:cubicBezTo>
                    <a:pt x="27552" y="29385"/>
                    <a:pt x="27528" y="29492"/>
                    <a:pt x="27445" y="29611"/>
                  </a:cubicBezTo>
                  <a:cubicBezTo>
                    <a:pt x="27421" y="29659"/>
                    <a:pt x="27409" y="29695"/>
                    <a:pt x="27385" y="29754"/>
                  </a:cubicBezTo>
                  <a:cubicBezTo>
                    <a:pt x="27445" y="29969"/>
                    <a:pt x="27564" y="30111"/>
                    <a:pt x="27349" y="30350"/>
                  </a:cubicBezTo>
                  <a:cubicBezTo>
                    <a:pt x="27150" y="30561"/>
                    <a:pt x="27055" y="30945"/>
                    <a:pt x="27541" y="30945"/>
                  </a:cubicBezTo>
                  <a:cubicBezTo>
                    <a:pt x="27549" y="30945"/>
                    <a:pt x="27556" y="30945"/>
                    <a:pt x="27564" y="30945"/>
                  </a:cubicBezTo>
                  <a:cubicBezTo>
                    <a:pt x="27643" y="30897"/>
                    <a:pt x="27722" y="30880"/>
                    <a:pt x="27801" y="30880"/>
                  </a:cubicBezTo>
                  <a:cubicBezTo>
                    <a:pt x="28023" y="30880"/>
                    <a:pt x="28242" y="31020"/>
                    <a:pt x="28464" y="31020"/>
                  </a:cubicBezTo>
                  <a:cubicBezTo>
                    <a:pt x="28517" y="31020"/>
                    <a:pt x="28570" y="31012"/>
                    <a:pt x="28623" y="30993"/>
                  </a:cubicBezTo>
                  <a:cubicBezTo>
                    <a:pt x="28730" y="30993"/>
                    <a:pt x="28838" y="31004"/>
                    <a:pt x="28933" y="31052"/>
                  </a:cubicBezTo>
                  <a:cubicBezTo>
                    <a:pt x="29039" y="31095"/>
                    <a:pt x="29159" y="31175"/>
                    <a:pt x="29266" y="31175"/>
                  </a:cubicBezTo>
                  <a:cubicBezTo>
                    <a:pt x="29338" y="31175"/>
                    <a:pt x="29404" y="31139"/>
                    <a:pt x="29457" y="31028"/>
                  </a:cubicBezTo>
                  <a:cubicBezTo>
                    <a:pt x="29623" y="30695"/>
                    <a:pt x="29385" y="30552"/>
                    <a:pt x="29135" y="30409"/>
                  </a:cubicBezTo>
                  <a:lnTo>
                    <a:pt x="29135" y="30409"/>
                  </a:lnTo>
                  <a:cubicBezTo>
                    <a:pt x="29285" y="30447"/>
                    <a:pt x="29384" y="30588"/>
                    <a:pt x="29506" y="30588"/>
                  </a:cubicBezTo>
                  <a:cubicBezTo>
                    <a:pt x="29539" y="30588"/>
                    <a:pt x="29574" y="30577"/>
                    <a:pt x="29612" y="30552"/>
                  </a:cubicBezTo>
                  <a:cubicBezTo>
                    <a:pt x="29612" y="30397"/>
                    <a:pt x="29588" y="30254"/>
                    <a:pt x="29588" y="30100"/>
                  </a:cubicBezTo>
                  <a:cubicBezTo>
                    <a:pt x="29683" y="29838"/>
                    <a:pt x="29433" y="29695"/>
                    <a:pt x="29409" y="29480"/>
                  </a:cubicBezTo>
                  <a:cubicBezTo>
                    <a:pt x="29350" y="29254"/>
                    <a:pt x="29100" y="29099"/>
                    <a:pt x="29159" y="28826"/>
                  </a:cubicBezTo>
                  <a:cubicBezTo>
                    <a:pt x="28850" y="28195"/>
                    <a:pt x="28480" y="27587"/>
                    <a:pt x="28600" y="26813"/>
                  </a:cubicBezTo>
                  <a:cubicBezTo>
                    <a:pt x="28611" y="26635"/>
                    <a:pt x="28552" y="26480"/>
                    <a:pt x="28516" y="26325"/>
                  </a:cubicBezTo>
                  <a:cubicBezTo>
                    <a:pt x="28504" y="26266"/>
                    <a:pt x="28480" y="26182"/>
                    <a:pt x="28445" y="26123"/>
                  </a:cubicBezTo>
                  <a:cubicBezTo>
                    <a:pt x="28433" y="25885"/>
                    <a:pt x="28219" y="25754"/>
                    <a:pt x="28207" y="25516"/>
                  </a:cubicBezTo>
                  <a:cubicBezTo>
                    <a:pt x="28159" y="25444"/>
                    <a:pt x="28135" y="25385"/>
                    <a:pt x="28099" y="25325"/>
                  </a:cubicBezTo>
                  <a:cubicBezTo>
                    <a:pt x="28141" y="25262"/>
                    <a:pt x="28174" y="25239"/>
                    <a:pt x="28203" y="25239"/>
                  </a:cubicBezTo>
                  <a:cubicBezTo>
                    <a:pt x="28281" y="25239"/>
                    <a:pt x="28329" y="25398"/>
                    <a:pt x="28409" y="25398"/>
                  </a:cubicBezTo>
                  <a:cubicBezTo>
                    <a:pt x="28413" y="25398"/>
                    <a:pt x="28417" y="25397"/>
                    <a:pt x="28421" y="25397"/>
                  </a:cubicBezTo>
                  <a:lnTo>
                    <a:pt x="28730" y="25706"/>
                  </a:lnTo>
                  <a:cubicBezTo>
                    <a:pt x="28804" y="25741"/>
                    <a:pt x="28861" y="25756"/>
                    <a:pt x="28906" y="25756"/>
                  </a:cubicBezTo>
                  <a:cubicBezTo>
                    <a:pt x="29107" y="25756"/>
                    <a:pt x="29060" y="25455"/>
                    <a:pt x="29147" y="25289"/>
                  </a:cubicBezTo>
                  <a:cubicBezTo>
                    <a:pt x="28802" y="23825"/>
                    <a:pt x="28219" y="22432"/>
                    <a:pt x="27564" y="21110"/>
                  </a:cubicBezTo>
                  <a:cubicBezTo>
                    <a:pt x="27028" y="20039"/>
                    <a:pt x="26468" y="18991"/>
                    <a:pt x="25861" y="17979"/>
                  </a:cubicBezTo>
                  <a:cubicBezTo>
                    <a:pt x="25087" y="16693"/>
                    <a:pt x="24254" y="15443"/>
                    <a:pt x="23337" y="14264"/>
                  </a:cubicBezTo>
                  <a:cubicBezTo>
                    <a:pt x="22670" y="13407"/>
                    <a:pt x="21932" y="12633"/>
                    <a:pt x="21194" y="11823"/>
                  </a:cubicBezTo>
                  <a:cubicBezTo>
                    <a:pt x="19872" y="10347"/>
                    <a:pt x="18574" y="8847"/>
                    <a:pt x="17134" y="7513"/>
                  </a:cubicBezTo>
                  <a:cubicBezTo>
                    <a:pt x="17034" y="7467"/>
                    <a:pt x="16935" y="7398"/>
                    <a:pt x="16841" y="7398"/>
                  </a:cubicBezTo>
                  <a:cubicBezTo>
                    <a:pt x="16767" y="7398"/>
                    <a:pt x="16697" y="7441"/>
                    <a:pt x="16634" y="7573"/>
                  </a:cubicBezTo>
                  <a:cubicBezTo>
                    <a:pt x="16717" y="7359"/>
                    <a:pt x="16705" y="7121"/>
                    <a:pt x="16527" y="7037"/>
                  </a:cubicBezTo>
                  <a:cubicBezTo>
                    <a:pt x="16241" y="6870"/>
                    <a:pt x="16062" y="6597"/>
                    <a:pt x="15836" y="6359"/>
                  </a:cubicBezTo>
                  <a:cubicBezTo>
                    <a:pt x="15732" y="6266"/>
                    <a:pt x="15660" y="6227"/>
                    <a:pt x="15612" y="6227"/>
                  </a:cubicBezTo>
                  <a:cubicBezTo>
                    <a:pt x="15512" y="6227"/>
                    <a:pt x="15514" y="6396"/>
                    <a:pt x="15538" y="6597"/>
                  </a:cubicBezTo>
                  <a:cubicBezTo>
                    <a:pt x="15467" y="6394"/>
                    <a:pt x="15586" y="6108"/>
                    <a:pt x="15348" y="5942"/>
                  </a:cubicBezTo>
                  <a:cubicBezTo>
                    <a:pt x="14884" y="5513"/>
                    <a:pt x="14372" y="5204"/>
                    <a:pt x="13871" y="4799"/>
                  </a:cubicBezTo>
                  <a:cubicBezTo>
                    <a:pt x="12609" y="3775"/>
                    <a:pt x="11240" y="2894"/>
                    <a:pt x="9811" y="2168"/>
                  </a:cubicBezTo>
                  <a:cubicBezTo>
                    <a:pt x="8788" y="1644"/>
                    <a:pt x="7787" y="1048"/>
                    <a:pt x="6704" y="679"/>
                  </a:cubicBezTo>
                  <a:cubicBezTo>
                    <a:pt x="6013" y="453"/>
                    <a:pt x="5299" y="358"/>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4"/>
            <p:cNvSpPr/>
            <p:nvPr/>
          </p:nvSpPr>
          <p:spPr>
            <a:xfrm>
              <a:off x="8610784" y="694762"/>
              <a:ext cx="53747" cy="102822"/>
            </a:xfrm>
            <a:custGeom>
              <a:avLst/>
              <a:gdLst/>
              <a:ahLst/>
              <a:cxnLst/>
              <a:rect l="l" t="t" r="r" b="b"/>
              <a:pathLst>
                <a:path w="1703" h="3258" extrusionOk="0">
                  <a:moveTo>
                    <a:pt x="468" y="0"/>
                  </a:moveTo>
                  <a:cubicBezTo>
                    <a:pt x="422" y="0"/>
                    <a:pt x="373" y="16"/>
                    <a:pt x="322" y="54"/>
                  </a:cubicBezTo>
                  <a:cubicBezTo>
                    <a:pt x="0" y="257"/>
                    <a:pt x="476" y="412"/>
                    <a:pt x="345" y="638"/>
                  </a:cubicBezTo>
                  <a:cubicBezTo>
                    <a:pt x="191" y="876"/>
                    <a:pt x="405" y="1150"/>
                    <a:pt x="298" y="1424"/>
                  </a:cubicBezTo>
                  <a:cubicBezTo>
                    <a:pt x="310" y="1555"/>
                    <a:pt x="345" y="1709"/>
                    <a:pt x="417" y="1828"/>
                  </a:cubicBezTo>
                  <a:cubicBezTo>
                    <a:pt x="464" y="2186"/>
                    <a:pt x="583" y="2495"/>
                    <a:pt x="786" y="2757"/>
                  </a:cubicBezTo>
                  <a:cubicBezTo>
                    <a:pt x="845" y="2960"/>
                    <a:pt x="893" y="3198"/>
                    <a:pt x="1119" y="3257"/>
                  </a:cubicBezTo>
                  <a:lnTo>
                    <a:pt x="1203" y="3210"/>
                  </a:lnTo>
                  <a:cubicBezTo>
                    <a:pt x="1322" y="3186"/>
                    <a:pt x="1417" y="3138"/>
                    <a:pt x="1334" y="2960"/>
                  </a:cubicBezTo>
                  <a:cubicBezTo>
                    <a:pt x="822" y="2948"/>
                    <a:pt x="1131" y="2650"/>
                    <a:pt x="1215" y="2448"/>
                  </a:cubicBezTo>
                  <a:cubicBezTo>
                    <a:pt x="1322" y="2245"/>
                    <a:pt x="1607" y="2329"/>
                    <a:pt x="1703" y="2126"/>
                  </a:cubicBezTo>
                  <a:cubicBezTo>
                    <a:pt x="1688" y="1999"/>
                    <a:pt x="1636" y="1964"/>
                    <a:pt x="1572" y="1964"/>
                  </a:cubicBezTo>
                  <a:cubicBezTo>
                    <a:pt x="1497" y="1964"/>
                    <a:pt x="1406" y="2010"/>
                    <a:pt x="1334" y="2010"/>
                  </a:cubicBezTo>
                  <a:cubicBezTo>
                    <a:pt x="1270" y="2010"/>
                    <a:pt x="1222" y="1974"/>
                    <a:pt x="1215" y="1840"/>
                  </a:cubicBezTo>
                  <a:cubicBezTo>
                    <a:pt x="1191" y="1781"/>
                    <a:pt x="1179" y="1697"/>
                    <a:pt x="1203" y="1674"/>
                  </a:cubicBezTo>
                  <a:cubicBezTo>
                    <a:pt x="1212" y="1666"/>
                    <a:pt x="1219" y="1663"/>
                    <a:pt x="1225" y="1663"/>
                  </a:cubicBezTo>
                  <a:cubicBezTo>
                    <a:pt x="1260" y="1663"/>
                    <a:pt x="1258" y="1757"/>
                    <a:pt x="1298" y="1757"/>
                  </a:cubicBezTo>
                  <a:cubicBezTo>
                    <a:pt x="1536" y="1590"/>
                    <a:pt x="1643" y="1400"/>
                    <a:pt x="1286" y="1281"/>
                  </a:cubicBezTo>
                  <a:cubicBezTo>
                    <a:pt x="1167" y="1233"/>
                    <a:pt x="1060" y="1197"/>
                    <a:pt x="1012" y="1055"/>
                  </a:cubicBezTo>
                  <a:cubicBezTo>
                    <a:pt x="869" y="1043"/>
                    <a:pt x="834" y="924"/>
                    <a:pt x="881" y="816"/>
                  </a:cubicBezTo>
                  <a:cubicBezTo>
                    <a:pt x="893" y="650"/>
                    <a:pt x="905" y="471"/>
                    <a:pt x="845" y="304"/>
                  </a:cubicBezTo>
                  <a:cubicBezTo>
                    <a:pt x="822" y="221"/>
                    <a:pt x="762" y="162"/>
                    <a:pt x="703" y="102"/>
                  </a:cubicBezTo>
                  <a:cubicBezTo>
                    <a:pt x="626" y="49"/>
                    <a:pt x="550"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4"/>
            <p:cNvSpPr/>
            <p:nvPr/>
          </p:nvSpPr>
          <p:spPr>
            <a:xfrm>
              <a:off x="8505187" y="530844"/>
              <a:ext cx="72935" cy="93354"/>
            </a:xfrm>
            <a:custGeom>
              <a:avLst/>
              <a:gdLst/>
              <a:ahLst/>
              <a:cxnLst/>
              <a:rect l="l" t="t" r="r" b="b"/>
              <a:pathLst>
                <a:path w="2311" h="2958" extrusionOk="0">
                  <a:moveTo>
                    <a:pt x="741" y="0"/>
                  </a:moveTo>
                  <a:cubicBezTo>
                    <a:pt x="607" y="0"/>
                    <a:pt x="649" y="200"/>
                    <a:pt x="596" y="295"/>
                  </a:cubicBezTo>
                  <a:cubicBezTo>
                    <a:pt x="584" y="297"/>
                    <a:pt x="572" y="298"/>
                    <a:pt x="560" y="298"/>
                  </a:cubicBezTo>
                  <a:cubicBezTo>
                    <a:pt x="424" y="298"/>
                    <a:pt x="298" y="208"/>
                    <a:pt x="156" y="208"/>
                  </a:cubicBezTo>
                  <a:cubicBezTo>
                    <a:pt x="114" y="208"/>
                    <a:pt x="70" y="216"/>
                    <a:pt x="24" y="236"/>
                  </a:cubicBezTo>
                  <a:cubicBezTo>
                    <a:pt x="0" y="295"/>
                    <a:pt x="0" y="331"/>
                    <a:pt x="0" y="391"/>
                  </a:cubicBezTo>
                  <a:cubicBezTo>
                    <a:pt x="60" y="629"/>
                    <a:pt x="167" y="807"/>
                    <a:pt x="322" y="974"/>
                  </a:cubicBezTo>
                  <a:cubicBezTo>
                    <a:pt x="381" y="1034"/>
                    <a:pt x="441" y="1081"/>
                    <a:pt x="500" y="1141"/>
                  </a:cubicBezTo>
                  <a:cubicBezTo>
                    <a:pt x="953" y="1629"/>
                    <a:pt x="1191" y="2284"/>
                    <a:pt x="1560" y="2831"/>
                  </a:cubicBezTo>
                  <a:cubicBezTo>
                    <a:pt x="1708" y="2898"/>
                    <a:pt x="1851" y="2957"/>
                    <a:pt x="1973" y="2957"/>
                  </a:cubicBezTo>
                  <a:cubicBezTo>
                    <a:pt x="2137" y="2957"/>
                    <a:pt x="2263" y="2851"/>
                    <a:pt x="2310" y="2510"/>
                  </a:cubicBezTo>
                  <a:cubicBezTo>
                    <a:pt x="1917" y="2212"/>
                    <a:pt x="1655" y="1808"/>
                    <a:pt x="1441" y="1343"/>
                  </a:cubicBezTo>
                  <a:cubicBezTo>
                    <a:pt x="1370" y="1415"/>
                    <a:pt x="1298" y="1522"/>
                    <a:pt x="1239" y="1522"/>
                  </a:cubicBezTo>
                  <a:cubicBezTo>
                    <a:pt x="1096" y="1510"/>
                    <a:pt x="1096" y="1367"/>
                    <a:pt x="1096" y="1224"/>
                  </a:cubicBezTo>
                  <a:cubicBezTo>
                    <a:pt x="1096" y="1046"/>
                    <a:pt x="1274" y="772"/>
                    <a:pt x="1096" y="736"/>
                  </a:cubicBezTo>
                  <a:cubicBezTo>
                    <a:pt x="786" y="676"/>
                    <a:pt x="881" y="426"/>
                    <a:pt x="822" y="248"/>
                  </a:cubicBezTo>
                  <a:cubicBezTo>
                    <a:pt x="798" y="176"/>
                    <a:pt x="965" y="57"/>
                    <a:pt x="798" y="10"/>
                  </a:cubicBezTo>
                  <a:cubicBezTo>
                    <a:pt x="776" y="3"/>
                    <a:pt x="757" y="0"/>
                    <a:pt x="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4"/>
            <p:cNvSpPr/>
            <p:nvPr/>
          </p:nvSpPr>
          <p:spPr>
            <a:xfrm>
              <a:off x="8432664" y="412182"/>
              <a:ext cx="59396" cy="86443"/>
            </a:xfrm>
            <a:custGeom>
              <a:avLst/>
              <a:gdLst/>
              <a:ahLst/>
              <a:cxnLst/>
              <a:rect l="l" t="t" r="r" b="b"/>
              <a:pathLst>
                <a:path w="1882" h="2739" extrusionOk="0">
                  <a:moveTo>
                    <a:pt x="180" y="1"/>
                  </a:moveTo>
                  <a:cubicBezTo>
                    <a:pt x="104" y="1"/>
                    <a:pt x="44" y="56"/>
                    <a:pt x="1" y="186"/>
                  </a:cubicBezTo>
                  <a:cubicBezTo>
                    <a:pt x="167" y="722"/>
                    <a:pt x="512" y="1115"/>
                    <a:pt x="810" y="1555"/>
                  </a:cubicBezTo>
                  <a:cubicBezTo>
                    <a:pt x="774" y="1758"/>
                    <a:pt x="893" y="1865"/>
                    <a:pt x="1024" y="1960"/>
                  </a:cubicBezTo>
                  <a:cubicBezTo>
                    <a:pt x="1191" y="2091"/>
                    <a:pt x="1310" y="2258"/>
                    <a:pt x="1322" y="2496"/>
                  </a:cubicBezTo>
                  <a:cubicBezTo>
                    <a:pt x="1298" y="2603"/>
                    <a:pt x="1417" y="2603"/>
                    <a:pt x="1441" y="2674"/>
                  </a:cubicBezTo>
                  <a:cubicBezTo>
                    <a:pt x="1498" y="2717"/>
                    <a:pt x="1551" y="2739"/>
                    <a:pt x="1607" y="2739"/>
                  </a:cubicBezTo>
                  <a:cubicBezTo>
                    <a:pt x="1645" y="2739"/>
                    <a:pt x="1684" y="2729"/>
                    <a:pt x="1727" y="2710"/>
                  </a:cubicBezTo>
                  <a:cubicBezTo>
                    <a:pt x="1882" y="2603"/>
                    <a:pt x="1822" y="2412"/>
                    <a:pt x="1870" y="2269"/>
                  </a:cubicBezTo>
                  <a:cubicBezTo>
                    <a:pt x="1834" y="1936"/>
                    <a:pt x="1691" y="1746"/>
                    <a:pt x="1405" y="1698"/>
                  </a:cubicBezTo>
                  <a:cubicBezTo>
                    <a:pt x="1417" y="1567"/>
                    <a:pt x="1477" y="1543"/>
                    <a:pt x="1584" y="1531"/>
                  </a:cubicBezTo>
                  <a:cubicBezTo>
                    <a:pt x="1636" y="1178"/>
                    <a:pt x="1650" y="1081"/>
                    <a:pt x="1501" y="1081"/>
                  </a:cubicBezTo>
                  <a:cubicBezTo>
                    <a:pt x="1444" y="1081"/>
                    <a:pt x="1363" y="1095"/>
                    <a:pt x="1251" y="1115"/>
                  </a:cubicBezTo>
                  <a:cubicBezTo>
                    <a:pt x="1235" y="1118"/>
                    <a:pt x="1222" y="1120"/>
                    <a:pt x="1210" y="1120"/>
                  </a:cubicBezTo>
                  <a:cubicBezTo>
                    <a:pt x="1108" y="1120"/>
                    <a:pt x="1105" y="995"/>
                    <a:pt x="1084" y="888"/>
                  </a:cubicBezTo>
                  <a:cubicBezTo>
                    <a:pt x="1013" y="793"/>
                    <a:pt x="846" y="888"/>
                    <a:pt x="822" y="710"/>
                  </a:cubicBezTo>
                  <a:cubicBezTo>
                    <a:pt x="786" y="507"/>
                    <a:pt x="715" y="329"/>
                    <a:pt x="655" y="138"/>
                  </a:cubicBezTo>
                  <a:cubicBezTo>
                    <a:pt x="548" y="114"/>
                    <a:pt x="453" y="91"/>
                    <a:pt x="346" y="67"/>
                  </a:cubicBezTo>
                  <a:cubicBezTo>
                    <a:pt x="285" y="24"/>
                    <a:pt x="22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4"/>
            <p:cNvSpPr/>
            <p:nvPr/>
          </p:nvSpPr>
          <p:spPr>
            <a:xfrm>
              <a:off x="8260194" y="197738"/>
              <a:ext cx="69558" cy="66276"/>
            </a:xfrm>
            <a:custGeom>
              <a:avLst/>
              <a:gdLst/>
              <a:ahLst/>
              <a:cxnLst/>
              <a:rect l="l" t="t" r="r" b="b"/>
              <a:pathLst>
                <a:path w="2204" h="2100" extrusionOk="0">
                  <a:moveTo>
                    <a:pt x="416" y="1"/>
                  </a:moveTo>
                  <a:cubicBezTo>
                    <a:pt x="379" y="1"/>
                    <a:pt x="340" y="10"/>
                    <a:pt x="298" y="28"/>
                  </a:cubicBezTo>
                  <a:cubicBezTo>
                    <a:pt x="155" y="87"/>
                    <a:pt x="1" y="135"/>
                    <a:pt x="24" y="373"/>
                  </a:cubicBezTo>
                  <a:cubicBezTo>
                    <a:pt x="60" y="528"/>
                    <a:pt x="203" y="575"/>
                    <a:pt x="274" y="694"/>
                  </a:cubicBezTo>
                  <a:cubicBezTo>
                    <a:pt x="405" y="849"/>
                    <a:pt x="536" y="1016"/>
                    <a:pt x="679" y="1159"/>
                  </a:cubicBezTo>
                  <a:cubicBezTo>
                    <a:pt x="870" y="1314"/>
                    <a:pt x="1072" y="1456"/>
                    <a:pt x="1227" y="1671"/>
                  </a:cubicBezTo>
                  <a:cubicBezTo>
                    <a:pt x="1334" y="1921"/>
                    <a:pt x="1548" y="1980"/>
                    <a:pt x="1751" y="2099"/>
                  </a:cubicBezTo>
                  <a:cubicBezTo>
                    <a:pt x="1763" y="2040"/>
                    <a:pt x="1763" y="1992"/>
                    <a:pt x="1751" y="1933"/>
                  </a:cubicBezTo>
                  <a:cubicBezTo>
                    <a:pt x="1715" y="1861"/>
                    <a:pt x="1632" y="1814"/>
                    <a:pt x="1810" y="1742"/>
                  </a:cubicBezTo>
                  <a:cubicBezTo>
                    <a:pt x="2203" y="1575"/>
                    <a:pt x="2191" y="1385"/>
                    <a:pt x="1834" y="1075"/>
                  </a:cubicBezTo>
                  <a:cubicBezTo>
                    <a:pt x="1763" y="962"/>
                    <a:pt x="1692" y="895"/>
                    <a:pt x="1603" y="895"/>
                  </a:cubicBezTo>
                  <a:cubicBezTo>
                    <a:pt x="1543" y="895"/>
                    <a:pt x="1475" y="925"/>
                    <a:pt x="1394" y="992"/>
                  </a:cubicBezTo>
                  <a:cubicBezTo>
                    <a:pt x="1329" y="1037"/>
                    <a:pt x="1249" y="1074"/>
                    <a:pt x="1178" y="1074"/>
                  </a:cubicBezTo>
                  <a:cubicBezTo>
                    <a:pt x="1081" y="1074"/>
                    <a:pt x="1001" y="1004"/>
                    <a:pt x="1001" y="790"/>
                  </a:cubicBezTo>
                  <a:cubicBezTo>
                    <a:pt x="941" y="552"/>
                    <a:pt x="1263" y="659"/>
                    <a:pt x="1179" y="444"/>
                  </a:cubicBezTo>
                  <a:cubicBezTo>
                    <a:pt x="1077" y="168"/>
                    <a:pt x="896" y="15"/>
                    <a:pt x="650" y="15"/>
                  </a:cubicBezTo>
                  <a:cubicBezTo>
                    <a:pt x="610" y="15"/>
                    <a:pt x="568" y="19"/>
                    <a:pt x="524" y="28"/>
                  </a:cubicBezTo>
                  <a:cubicBezTo>
                    <a:pt x="489" y="10"/>
                    <a:pt x="453"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4"/>
            <p:cNvSpPr/>
            <p:nvPr/>
          </p:nvSpPr>
          <p:spPr>
            <a:xfrm>
              <a:off x="8067810" y="31011"/>
              <a:ext cx="66907" cy="60153"/>
            </a:xfrm>
            <a:custGeom>
              <a:avLst/>
              <a:gdLst/>
              <a:ahLst/>
              <a:cxnLst/>
              <a:rect l="l" t="t" r="r" b="b"/>
              <a:pathLst>
                <a:path w="2120" h="1906" extrusionOk="0">
                  <a:moveTo>
                    <a:pt x="215" y="0"/>
                  </a:moveTo>
                  <a:cubicBezTo>
                    <a:pt x="48" y="191"/>
                    <a:pt x="1" y="417"/>
                    <a:pt x="96" y="655"/>
                  </a:cubicBezTo>
                  <a:cubicBezTo>
                    <a:pt x="132" y="679"/>
                    <a:pt x="191" y="715"/>
                    <a:pt x="239" y="739"/>
                  </a:cubicBezTo>
                  <a:cubicBezTo>
                    <a:pt x="691" y="1108"/>
                    <a:pt x="1179" y="1394"/>
                    <a:pt x="1596" y="1810"/>
                  </a:cubicBezTo>
                  <a:cubicBezTo>
                    <a:pt x="1620" y="1846"/>
                    <a:pt x="1667" y="1870"/>
                    <a:pt x="1703" y="1905"/>
                  </a:cubicBezTo>
                  <a:cubicBezTo>
                    <a:pt x="1786" y="1894"/>
                    <a:pt x="1822" y="1810"/>
                    <a:pt x="1834" y="1727"/>
                  </a:cubicBezTo>
                  <a:cubicBezTo>
                    <a:pt x="1775" y="1429"/>
                    <a:pt x="2120" y="1167"/>
                    <a:pt x="1894" y="870"/>
                  </a:cubicBezTo>
                  <a:cubicBezTo>
                    <a:pt x="1877" y="865"/>
                    <a:pt x="1862" y="863"/>
                    <a:pt x="1847" y="863"/>
                  </a:cubicBezTo>
                  <a:cubicBezTo>
                    <a:pt x="1705" y="863"/>
                    <a:pt x="1615" y="1038"/>
                    <a:pt x="1487" y="1038"/>
                  </a:cubicBezTo>
                  <a:cubicBezTo>
                    <a:pt x="1480" y="1038"/>
                    <a:pt x="1472" y="1037"/>
                    <a:pt x="1465" y="1036"/>
                  </a:cubicBezTo>
                  <a:cubicBezTo>
                    <a:pt x="1286" y="322"/>
                    <a:pt x="632" y="35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4"/>
            <p:cNvSpPr/>
            <p:nvPr/>
          </p:nvSpPr>
          <p:spPr>
            <a:xfrm>
              <a:off x="8364276" y="314980"/>
              <a:ext cx="66181" cy="88431"/>
            </a:xfrm>
            <a:custGeom>
              <a:avLst/>
              <a:gdLst/>
              <a:ahLst/>
              <a:cxnLst/>
              <a:rect l="l" t="t" r="r" b="b"/>
              <a:pathLst>
                <a:path w="2097" h="2802" extrusionOk="0">
                  <a:moveTo>
                    <a:pt x="198" y="1"/>
                  </a:moveTo>
                  <a:cubicBezTo>
                    <a:pt x="113" y="1"/>
                    <a:pt x="45" y="61"/>
                    <a:pt x="1" y="194"/>
                  </a:cubicBezTo>
                  <a:cubicBezTo>
                    <a:pt x="12" y="468"/>
                    <a:pt x="179" y="611"/>
                    <a:pt x="322" y="789"/>
                  </a:cubicBezTo>
                  <a:cubicBezTo>
                    <a:pt x="465" y="968"/>
                    <a:pt x="703" y="1051"/>
                    <a:pt x="715" y="1349"/>
                  </a:cubicBezTo>
                  <a:cubicBezTo>
                    <a:pt x="727" y="1361"/>
                    <a:pt x="739" y="1385"/>
                    <a:pt x="739" y="1420"/>
                  </a:cubicBezTo>
                  <a:cubicBezTo>
                    <a:pt x="1013" y="1623"/>
                    <a:pt x="1191" y="1909"/>
                    <a:pt x="1334" y="2218"/>
                  </a:cubicBezTo>
                  <a:cubicBezTo>
                    <a:pt x="1334" y="2313"/>
                    <a:pt x="1358" y="2385"/>
                    <a:pt x="1358" y="2480"/>
                  </a:cubicBezTo>
                  <a:cubicBezTo>
                    <a:pt x="1548" y="2504"/>
                    <a:pt x="1632" y="2730"/>
                    <a:pt x="1810" y="2802"/>
                  </a:cubicBezTo>
                  <a:cubicBezTo>
                    <a:pt x="2013" y="2683"/>
                    <a:pt x="2096" y="2278"/>
                    <a:pt x="2025" y="2278"/>
                  </a:cubicBezTo>
                  <a:lnTo>
                    <a:pt x="2025" y="2278"/>
                  </a:lnTo>
                  <a:cubicBezTo>
                    <a:pt x="2016" y="2278"/>
                    <a:pt x="2008" y="2279"/>
                    <a:pt x="2000" y="2279"/>
                  </a:cubicBezTo>
                  <a:cubicBezTo>
                    <a:pt x="1700" y="2279"/>
                    <a:pt x="1852" y="1849"/>
                    <a:pt x="1632" y="1837"/>
                  </a:cubicBezTo>
                  <a:cubicBezTo>
                    <a:pt x="1441" y="1766"/>
                    <a:pt x="1370" y="1563"/>
                    <a:pt x="1275" y="1385"/>
                  </a:cubicBezTo>
                  <a:cubicBezTo>
                    <a:pt x="1421" y="1176"/>
                    <a:pt x="1494" y="866"/>
                    <a:pt x="1268" y="866"/>
                  </a:cubicBezTo>
                  <a:cubicBezTo>
                    <a:pt x="1236" y="866"/>
                    <a:pt x="1199" y="872"/>
                    <a:pt x="1155" y="885"/>
                  </a:cubicBezTo>
                  <a:cubicBezTo>
                    <a:pt x="1094" y="902"/>
                    <a:pt x="1045" y="910"/>
                    <a:pt x="1005" y="910"/>
                  </a:cubicBezTo>
                  <a:cubicBezTo>
                    <a:pt x="775" y="910"/>
                    <a:pt x="866" y="649"/>
                    <a:pt x="774" y="527"/>
                  </a:cubicBezTo>
                  <a:cubicBezTo>
                    <a:pt x="620" y="432"/>
                    <a:pt x="477" y="361"/>
                    <a:pt x="429" y="170"/>
                  </a:cubicBezTo>
                  <a:cubicBezTo>
                    <a:pt x="417" y="135"/>
                    <a:pt x="382" y="87"/>
                    <a:pt x="370" y="63"/>
                  </a:cubicBezTo>
                  <a:cubicBezTo>
                    <a:pt x="307" y="23"/>
                    <a:pt x="24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4"/>
            <p:cNvSpPr/>
            <p:nvPr/>
          </p:nvSpPr>
          <p:spPr>
            <a:xfrm>
              <a:off x="7877319" y="-53252"/>
              <a:ext cx="75933" cy="33959"/>
            </a:xfrm>
            <a:custGeom>
              <a:avLst/>
              <a:gdLst/>
              <a:ahLst/>
              <a:cxnLst/>
              <a:rect l="l" t="t" r="r" b="b"/>
              <a:pathLst>
                <a:path w="2406" h="1076" extrusionOk="0">
                  <a:moveTo>
                    <a:pt x="251" y="1"/>
                  </a:moveTo>
                  <a:cubicBezTo>
                    <a:pt x="137" y="1"/>
                    <a:pt x="47" y="66"/>
                    <a:pt x="0" y="289"/>
                  </a:cubicBezTo>
                  <a:cubicBezTo>
                    <a:pt x="595" y="670"/>
                    <a:pt x="1274" y="730"/>
                    <a:pt x="1869" y="1063"/>
                  </a:cubicBezTo>
                  <a:cubicBezTo>
                    <a:pt x="1977" y="1075"/>
                    <a:pt x="2084" y="1075"/>
                    <a:pt x="2179" y="1075"/>
                  </a:cubicBezTo>
                  <a:cubicBezTo>
                    <a:pt x="2298" y="1039"/>
                    <a:pt x="2381" y="968"/>
                    <a:pt x="2405" y="837"/>
                  </a:cubicBezTo>
                  <a:cubicBezTo>
                    <a:pt x="2128" y="804"/>
                    <a:pt x="1995" y="317"/>
                    <a:pt x="1873" y="317"/>
                  </a:cubicBezTo>
                  <a:cubicBezTo>
                    <a:pt x="1864" y="317"/>
                    <a:pt x="1855" y="319"/>
                    <a:pt x="1846" y="325"/>
                  </a:cubicBezTo>
                  <a:cubicBezTo>
                    <a:pt x="1698" y="423"/>
                    <a:pt x="1565" y="461"/>
                    <a:pt x="1440" y="461"/>
                  </a:cubicBezTo>
                  <a:cubicBezTo>
                    <a:pt x="1110" y="461"/>
                    <a:pt x="841" y="196"/>
                    <a:pt x="548" y="75"/>
                  </a:cubicBezTo>
                  <a:cubicBezTo>
                    <a:pt x="440" y="39"/>
                    <a:pt x="33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4"/>
            <p:cNvSpPr/>
            <p:nvPr/>
          </p:nvSpPr>
          <p:spPr>
            <a:xfrm>
              <a:off x="8191426" y="135535"/>
              <a:ext cx="55262" cy="57092"/>
            </a:xfrm>
            <a:custGeom>
              <a:avLst/>
              <a:gdLst/>
              <a:ahLst/>
              <a:cxnLst/>
              <a:rect l="l" t="t" r="r" b="b"/>
              <a:pathLst>
                <a:path w="1751" h="1809" extrusionOk="0">
                  <a:moveTo>
                    <a:pt x="472" y="1"/>
                  </a:moveTo>
                  <a:cubicBezTo>
                    <a:pt x="429" y="1"/>
                    <a:pt x="379" y="12"/>
                    <a:pt x="322" y="34"/>
                  </a:cubicBezTo>
                  <a:cubicBezTo>
                    <a:pt x="305" y="31"/>
                    <a:pt x="290" y="30"/>
                    <a:pt x="275" y="30"/>
                  </a:cubicBezTo>
                  <a:cubicBezTo>
                    <a:pt x="99" y="30"/>
                    <a:pt x="45" y="216"/>
                    <a:pt x="1" y="391"/>
                  </a:cubicBezTo>
                  <a:cubicBezTo>
                    <a:pt x="108" y="677"/>
                    <a:pt x="346" y="796"/>
                    <a:pt x="560" y="915"/>
                  </a:cubicBezTo>
                  <a:cubicBezTo>
                    <a:pt x="917" y="1201"/>
                    <a:pt x="1132" y="1713"/>
                    <a:pt x="1608" y="1808"/>
                  </a:cubicBezTo>
                  <a:cubicBezTo>
                    <a:pt x="1679" y="1701"/>
                    <a:pt x="1715" y="1582"/>
                    <a:pt x="1715" y="1451"/>
                  </a:cubicBezTo>
                  <a:cubicBezTo>
                    <a:pt x="1691" y="1344"/>
                    <a:pt x="1656" y="1237"/>
                    <a:pt x="1679" y="1141"/>
                  </a:cubicBezTo>
                  <a:cubicBezTo>
                    <a:pt x="1715" y="1034"/>
                    <a:pt x="1751" y="927"/>
                    <a:pt x="1739" y="820"/>
                  </a:cubicBezTo>
                  <a:cubicBezTo>
                    <a:pt x="1727" y="760"/>
                    <a:pt x="1679" y="737"/>
                    <a:pt x="1632" y="737"/>
                  </a:cubicBezTo>
                  <a:cubicBezTo>
                    <a:pt x="1608" y="749"/>
                    <a:pt x="1560" y="760"/>
                    <a:pt x="1537" y="760"/>
                  </a:cubicBezTo>
                  <a:cubicBezTo>
                    <a:pt x="1490" y="768"/>
                    <a:pt x="1446" y="771"/>
                    <a:pt x="1403" y="771"/>
                  </a:cubicBezTo>
                  <a:cubicBezTo>
                    <a:pt x="1094" y="771"/>
                    <a:pt x="875" y="585"/>
                    <a:pt x="739" y="260"/>
                  </a:cubicBezTo>
                  <a:cubicBezTo>
                    <a:pt x="669" y="86"/>
                    <a:pt x="593"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4"/>
            <p:cNvSpPr/>
            <p:nvPr/>
          </p:nvSpPr>
          <p:spPr>
            <a:xfrm>
              <a:off x="7987018" y="-13424"/>
              <a:ext cx="53021" cy="40334"/>
            </a:xfrm>
            <a:custGeom>
              <a:avLst/>
              <a:gdLst/>
              <a:ahLst/>
              <a:cxnLst/>
              <a:rect l="l" t="t" r="r" b="b"/>
              <a:pathLst>
                <a:path w="1680" h="1278" extrusionOk="0">
                  <a:moveTo>
                    <a:pt x="407" y="1"/>
                  </a:moveTo>
                  <a:cubicBezTo>
                    <a:pt x="396" y="1"/>
                    <a:pt x="383" y="2"/>
                    <a:pt x="370" y="4"/>
                  </a:cubicBezTo>
                  <a:cubicBezTo>
                    <a:pt x="179" y="27"/>
                    <a:pt x="1" y="87"/>
                    <a:pt x="1" y="361"/>
                  </a:cubicBezTo>
                  <a:cubicBezTo>
                    <a:pt x="72" y="575"/>
                    <a:pt x="263" y="623"/>
                    <a:pt x="382" y="766"/>
                  </a:cubicBezTo>
                  <a:cubicBezTo>
                    <a:pt x="505" y="813"/>
                    <a:pt x="620" y="905"/>
                    <a:pt x="752" y="905"/>
                  </a:cubicBezTo>
                  <a:cubicBezTo>
                    <a:pt x="786" y="905"/>
                    <a:pt x="821" y="899"/>
                    <a:pt x="858" y="885"/>
                  </a:cubicBezTo>
                  <a:cubicBezTo>
                    <a:pt x="861" y="884"/>
                    <a:pt x="865" y="884"/>
                    <a:pt x="868" y="884"/>
                  </a:cubicBezTo>
                  <a:cubicBezTo>
                    <a:pt x="1047" y="884"/>
                    <a:pt x="1021" y="1187"/>
                    <a:pt x="1190" y="1187"/>
                  </a:cubicBezTo>
                  <a:cubicBezTo>
                    <a:pt x="1201" y="1187"/>
                    <a:pt x="1214" y="1185"/>
                    <a:pt x="1227" y="1182"/>
                  </a:cubicBezTo>
                  <a:cubicBezTo>
                    <a:pt x="1322" y="1206"/>
                    <a:pt x="1418" y="1242"/>
                    <a:pt x="1501" y="1278"/>
                  </a:cubicBezTo>
                  <a:cubicBezTo>
                    <a:pt x="1644" y="1111"/>
                    <a:pt x="1608" y="885"/>
                    <a:pt x="1679" y="706"/>
                  </a:cubicBezTo>
                  <a:cubicBezTo>
                    <a:pt x="1563" y="696"/>
                    <a:pt x="1502" y="475"/>
                    <a:pt x="1388" y="475"/>
                  </a:cubicBezTo>
                  <a:cubicBezTo>
                    <a:pt x="1361" y="475"/>
                    <a:pt x="1332" y="486"/>
                    <a:pt x="1298" y="516"/>
                  </a:cubicBezTo>
                  <a:cubicBezTo>
                    <a:pt x="1200" y="593"/>
                    <a:pt x="1117" y="625"/>
                    <a:pt x="1045" y="625"/>
                  </a:cubicBezTo>
                  <a:cubicBezTo>
                    <a:pt x="875" y="625"/>
                    <a:pt x="768" y="445"/>
                    <a:pt x="667" y="277"/>
                  </a:cubicBezTo>
                  <a:cubicBezTo>
                    <a:pt x="601" y="134"/>
                    <a:pt x="556"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4"/>
            <p:cNvSpPr/>
            <p:nvPr/>
          </p:nvSpPr>
          <p:spPr>
            <a:xfrm>
              <a:off x="8333853" y="275562"/>
              <a:ext cx="49234" cy="47151"/>
            </a:xfrm>
            <a:custGeom>
              <a:avLst/>
              <a:gdLst/>
              <a:ahLst/>
              <a:cxnLst/>
              <a:rect l="l" t="t" r="r" b="b"/>
              <a:pathLst>
                <a:path w="1560" h="1494" extrusionOk="0">
                  <a:moveTo>
                    <a:pt x="498" y="0"/>
                  </a:moveTo>
                  <a:cubicBezTo>
                    <a:pt x="368" y="0"/>
                    <a:pt x="205" y="59"/>
                    <a:pt x="0" y="169"/>
                  </a:cubicBezTo>
                  <a:cubicBezTo>
                    <a:pt x="0" y="443"/>
                    <a:pt x="191" y="586"/>
                    <a:pt x="310" y="788"/>
                  </a:cubicBezTo>
                  <a:cubicBezTo>
                    <a:pt x="334" y="824"/>
                    <a:pt x="381" y="860"/>
                    <a:pt x="429" y="895"/>
                  </a:cubicBezTo>
                  <a:cubicBezTo>
                    <a:pt x="595" y="967"/>
                    <a:pt x="619" y="1205"/>
                    <a:pt x="774" y="1276"/>
                  </a:cubicBezTo>
                  <a:cubicBezTo>
                    <a:pt x="786" y="1324"/>
                    <a:pt x="810" y="1360"/>
                    <a:pt x="834" y="1384"/>
                  </a:cubicBezTo>
                  <a:cubicBezTo>
                    <a:pt x="840" y="1465"/>
                    <a:pt x="859" y="1494"/>
                    <a:pt x="887" y="1494"/>
                  </a:cubicBezTo>
                  <a:cubicBezTo>
                    <a:pt x="912" y="1494"/>
                    <a:pt x="943" y="1471"/>
                    <a:pt x="976" y="1443"/>
                  </a:cubicBezTo>
                  <a:cubicBezTo>
                    <a:pt x="1096" y="1407"/>
                    <a:pt x="1203" y="1372"/>
                    <a:pt x="1322" y="1324"/>
                  </a:cubicBezTo>
                  <a:cubicBezTo>
                    <a:pt x="1453" y="1229"/>
                    <a:pt x="1560" y="1074"/>
                    <a:pt x="1441" y="895"/>
                  </a:cubicBezTo>
                  <a:cubicBezTo>
                    <a:pt x="1404" y="847"/>
                    <a:pt x="1372" y="828"/>
                    <a:pt x="1343" y="828"/>
                  </a:cubicBezTo>
                  <a:cubicBezTo>
                    <a:pt x="1280" y="828"/>
                    <a:pt x="1229" y="921"/>
                    <a:pt x="1155" y="1003"/>
                  </a:cubicBezTo>
                  <a:cubicBezTo>
                    <a:pt x="1118" y="1047"/>
                    <a:pt x="1087" y="1070"/>
                    <a:pt x="1061" y="1070"/>
                  </a:cubicBezTo>
                  <a:cubicBezTo>
                    <a:pt x="1004" y="1070"/>
                    <a:pt x="973" y="952"/>
                    <a:pt x="965" y="681"/>
                  </a:cubicBezTo>
                  <a:cubicBezTo>
                    <a:pt x="879" y="213"/>
                    <a:pt x="747" y="0"/>
                    <a:pt x="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4"/>
            <p:cNvSpPr/>
            <p:nvPr/>
          </p:nvSpPr>
          <p:spPr>
            <a:xfrm>
              <a:off x="8597245" y="687282"/>
              <a:ext cx="28972" cy="52421"/>
            </a:xfrm>
            <a:custGeom>
              <a:avLst/>
              <a:gdLst/>
              <a:ahLst/>
              <a:cxnLst/>
              <a:rect l="l" t="t" r="r" b="b"/>
              <a:pathLst>
                <a:path w="918" h="1661" extrusionOk="0">
                  <a:moveTo>
                    <a:pt x="197" y="0"/>
                  </a:moveTo>
                  <a:cubicBezTo>
                    <a:pt x="128" y="0"/>
                    <a:pt x="57" y="21"/>
                    <a:pt x="12" y="101"/>
                  </a:cubicBezTo>
                  <a:cubicBezTo>
                    <a:pt x="0" y="351"/>
                    <a:pt x="84" y="541"/>
                    <a:pt x="203" y="720"/>
                  </a:cubicBezTo>
                  <a:cubicBezTo>
                    <a:pt x="274" y="958"/>
                    <a:pt x="381" y="1184"/>
                    <a:pt x="560" y="1351"/>
                  </a:cubicBezTo>
                  <a:cubicBezTo>
                    <a:pt x="596" y="1375"/>
                    <a:pt x="608" y="1423"/>
                    <a:pt x="643" y="1458"/>
                  </a:cubicBezTo>
                  <a:cubicBezTo>
                    <a:pt x="620" y="1553"/>
                    <a:pt x="667" y="1637"/>
                    <a:pt x="751" y="1661"/>
                  </a:cubicBezTo>
                  <a:cubicBezTo>
                    <a:pt x="905" y="1530"/>
                    <a:pt x="917" y="1375"/>
                    <a:pt x="893" y="1172"/>
                  </a:cubicBezTo>
                  <a:cubicBezTo>
                    <a:pt x="846" y="887"/>
                    <a:pt x="882" y="577"/>
                    <a:pt x="774" y="291"/>
                  </a:cubicBezTo>
                  <a:cubicBezTo>
                    <a:pt x="715" y="232"/>
                    <a:pt x="655" y="184"/>
                    <a:pt x="596" y="160"/>
                  </a:cubicBezTo>
                  <a:cubicBezTo>
                    <a:pt x="489" y="113"/>
                    <a:pt x="381" y="53"/>
                    <a:pt x="262" y="6"/>
                  </a:cubicBezTo>
                  <a:cubicBezTo>
                    <a:pt x="242" y="3"/>
                    <a:pt x="219"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4"/>
            <p:cNvSpPr/>
            <p:nvPr/>
          </p:nvSpPr>
          <p:spPr>
            <a:xfrm>
              <a:off x="8581086" y="656260"/>
              <a:ext cx="36862" cy="34811"/>
            </a:xfrm>
            <a:custGeom>
              <a:avLst/>
              <a:gdLst/>
              <a:ahLst/>
              <a:cxnLst/>
              <a:rect l="l" t="t" r="r" b="b"/>
              <a:pathLst>
                <a:path w="1168" h="1103" extrusionOk="0">
                  <a:moveTo>
                    <a:pt x="405" y="0"/>
                  </a:moveTo>
                  <a:cubicBezTo>
                    <a:pt x="227" y="96"/>
                    <a:pt x="0" y="155"/>
                    <a:pt x="120" y="489"/>
                  </a:cubicBezTo>
                  <a:cubicBezTo>
                    <a:pt x="167" y="620"/>
                    <a:pt x="262" y="727"/>
                    <a:pt x="274" y="870"/>
                  </a:cubicBezTo>
                  <a:cubicBezTo>
                    <a:pt x="274" y="1047"/>
                    <a:pt x="348" y="1102"/>
                    <a:pt x="455" y="1102"/>
                  </a:cubicBezTo>
                  <a:cubicBezTo>
                    <a:pt x="477" y="1102"/>
                    <a:pt x="500" y="1100"/>
                    <a:pt x="524" y="1096"/>
                  </a:cubicBezTo>
                  <a:cubicBezTo>
                    <a:pt x="596" y="1084"/>
                    <a:pt x="691" y="1084"/>
                    <a:pt x="762" y="1072"/>
                  </a:cubicBezTo>
                  <a:cubicBezTo>
                    <a:pt x="777" y="1074"/>
                    <a:pt x="792" y="1074"/>
                    <a:pt x="807" y="1074"/>
                  </a:cubicBezTo>
                  <a:cubicBezTo>
                    <a:pt x="908" y="1074"/>
                    <a:pt x="999" y="1038"/>
                    <a:pt x="1072" y="965"/>
                  </a:cubicBezTo>
                  <a:cubicBezTo>
                    <a:pt x="1132" y="893"/>
                    <a:pt x="1167" y="798"/>
                    <a:pt x="1155" y="691"/>
                  </a:cubicBezTo>
                  <a:cubicBezTo>
                    <a:pt x="1132" y="608"/>
                    <a:pt x="1096" y="524"/>
                    <a:pt x="1036" y="465"/>
                  </a:cubicBezTo>
                  <a:cubicBezTo>
                    <a:pt x="1030" y="432"/>
                    <a:pt x="999" y="424"/>
                    <a:pt x="962" y="424"/>
                  </a:cubicBezTo>
                  <a:cubicBezTo>
                    <a:pt x="933" y="424"/>
                    <a:pt x="900" y="429"/>
                    <a:pt x="871" y="429"/>
                  </a:cubicBezTo>
                  <a:cubicBezTo>
                    <a:pt x="807" y="429"/>
                    <a:pt x="768" y="405"/>
                    <a:pt x="858" y="250"/>
                  </a:cubicBezTo>
                  <a:cubicBezTo>
                    <a:pt x="810" y="96"/>
                    <a:pt x="655" y="84"/>
                    <a:pt x="572" y="12"/>
                  </a:cubicBezTo>
                  <a:cubicBezTo>
                    <a:pt x="512" y="0"/>
                    <a:pt x="465"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4"/>
            <p:cNvSpPr/>
            <p:nvPr/>
          </p:nvSpPr>
          <p:spPr>
            <a:xfrm>
              <a:off x="8036251" y="19808"/>
              <a:ext cx="38724" cy="34148"/>
            </a:xfrm>
            <a:custGeom>
              <a:avLst/>
              <a:gdLst/>
              <a:ahLst/>
              <a:cxnLst/>
              <a:rect l="l" t="t" r="r" b="b"/>
              <a:pathLst>
                <a:path w="1227" h="1082" extrusionOk="0">
                  <a:moveTo>
                    <a:pt x="744" y="0"/>
                  </a:moveTo>
                  <a:cubicBezTo>
                    <a:pt x="632" y="0"/>
                    <a:pt x="513" y="30"/>
                    <a:pt x="393" y="70"/>
                  </a:cubicBezTo>
                  <a:cubicBezTo>
                    <a:pt x="0" y="225"/>
                    <a:pt x="215" y="379"/>
                    <a:pt x="370" y="546"/>
                  </a:cubicBezTo>
                  <a:cubicBezTo>
                    <a:pt x="417" y="594"/>
                    <a:pt x="465" y="653"/>
                    <a:pt x="512" y="713"/>
                  </a:cubicBezTo>
                  <a:cubicBezTo>
                    <a:pt x="560" y="760"/>
                    <a:pt x="584" y="784"/>
                    <a:pt x="631" y="820"/>
                  </a:cubicBezTo>
                  <a:cubicBezTo>
                    <a:pt x="798" y="856"/>
                    <a:pt x="941" y="939"/>
                    <a:pt x="1060" y="1082"/>
                  </a:cubicBezTo>
                  <a:lnTo>
                    <a:pt x="1096" y="1034"/>
                  </a:lnTo>
                  <a:cubicBezTo>
                    <a:pt x="1179" y="820"/>
                    <a:pt x="1227" y="594"/>
                    <a:pt x="1215" y="355"/>
                  </a:cubicBezTo>
                  <a:cubicBezTo>
                    <a:pt x="1103" y="86"/>
                    <a:pt x="9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4"/>
            <p:cNvSpPr/>
            <p:nvPr/>
          </p:nvSpPr>
          <p:spPr>
            <a:xfrm>
              <a:off x="8240280" y="162139"/>
              <a:ext cx="33106" cy="48539"/>
            </a:xfrm>
            <a:custGeom>
              <a:avLst/>
              <a:gdLst/>
              <a:ahLst/>
              <a:cxnLst/>
              <a:rect l="l" t="t" r="r" b="b"/>
              <a:pathLst>
                <a:path w="1049" h="1538" extrusionOk="0">
                  <a:moveTo>
                    <a:pt x="143" y="1"/>
                  </a:moveTo>
                  <a:cubicBezTo>
                    <a:pt x="108" y="72"/>
                    <a:pt x="72" y="156"/>
                    <a:pt x="24" y="239"/>
                  </a:cubicBezTo>
                  <a:cubicBezTo>
                    <a:pt x="24" y="370"/>
                    <a:pt x="179" y="453"/>
                    <a:pt x="143" y="620"/>
                  </a:cubicBezTo>
                  <a:cubicBezTo>
                    <a:pt x="12" y="715"/>
                    <a:pt x="1" y="810"/>
                    <a:pt x="72" y="965"/>
                  </a:cubicBezTo>
                  <a:cubicBezTo>
                    <a:pt x="120" y="1037"/>
                    <a:pt x="143" y="1096"/>
                    <a:pt x="191" y="1156"/>
                  </a:cubicBezTo>
                  <a:cubicBezTo>
                    <a:pt x="361" y="1262"/>
                    <a:pt x="455" y="1538"/>
                    <a:pt x="684" y="1538"/>
                  </a:cubicBezTo>
                  <a:cubicBezTo>
                    <a:pt x="712" y="1538"/>
                    <a:pt x="742" y="1534"/>
                    <a:pt x="774" y="1525"/>
                  </a:cubicBezTo>
                  <a:cubicBezTo>
                    <a:pt x="751" y="1310"/>
                    <a:pt x="917" y="1334"/>
                    <a:pt x="1036" y="1287"/>
                  </a:cubicBezTo>
                  <a:cubicBezTo>
                    <a:pt x="1048" y="1203"/>
                    <a:pt x="1024" y="1144"/>
                    <a:pt x="977" y="1084"/>
                  </a:cubicBezTo>
                  <a:cubicBezTo>
                    <a:pt x="893" y="1025"/>
                    <a:pt x="893" y="918"/>
                    <a:pt x="893" y="810"/>
                  </a:cubicBezTo>
                  <a:cubicBezTo>
                    <a:pt x="858" y="787"/>
                    <a:pt x="846" y="751"/>
                    <a:pt x="834" y="727"/>
                  </a:cubicBezTo>
                  <a:cubicBezTo>
                    <a:pt x="774" y="668"/>
                    <a:pt x="608" y="739"/>
                    <a:pt x="643" y="596"/>
                  </a:cubicBezTo>
                  <a:cubicBezTo>
                    <a:pt x="739" y="84"/>
                    <a:pt x="42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4"/>
            <p:cNvSpPr/>
            <p:nvPr/>
          </p:nvSpPr>
          <p:spPr>
            <a:xfrm>
              <a:off x="8685168" y="769178"/>
              <a:ext cx="37620" cy="40491"/>
            </a:xfrm>
            <a:custGeom>
              <a:avLst/>
              <a:gdLst/>
              <a:ahLst/>
              <a:cxnLst/>
              <a:rect l="l" t="t" r="r" b="b"/>
              <a:pathLst>
                <a:path w="1192" h="1283" extrusionOk="0">
                  <a:moveTo>
                    <a:pt x="512" y="0"/>
                  </a:moveTo>
                  <a:cubicBezTo>
                    <a:pt x="439" y="0"/>
                    <a:pt x="361" y="54"/>
                    <a:pt x="274" y="209"/>
                  </a:cubicBezTo>
                  <a:cubicBezTo>
                    <a:pt x="370" y="244"/>
                    <a:pt x="453" y="268"/>
                    <a:pt x="548" y="292"/>
                  </a:cubicBezTo>
                  <a:cubicBezTo>
                    <a:pt x="751" y="316"/>
                    <a:pt x="858" y="471"/>
                    <a:pt x="786" y="673"/>
                  </a:cubicBezTo>
                  <a:cubicBezTo>
                    <a:pt x="751" y="775"/>
                    <a:pt x="716" y="810"/>
                    <a:pt x="681" y="810"/>
                  </a:cubicBezTo>
                  <a:cubicBezTo>
                    <a:pt x="610" y="810"/>
                    <a:pt x="541" y="665"/>
                    <a:pt x="477" y="649"/>
                  </a:cubicBezTo>
                  <a:cubicBezTo>
                    <a:pt x="362" y="625"/>
                    <a:pt x="253" y="578"/>
                    <a:pt x="146" y="578"/>
                  </a:cubicBezTo>
                  <a:cubicBezTo>
                    <a:pt x="97" y="578"/>
                    <a:pt x="49" y="587"/>
                    <a:pt x="1" y="613"/>
                  </a:cubicBezTo>
                  <a:cubicBezTo>
                    <a:pt x="24" y="780"/>
                    <a:pt x="120" y="911"/>
                    <a:pt x="262" y="983"/>
                  </a:cubicBezTo>
                  <a:lnTo>
                    <a:pt x="251" y="983"/>
                  </a:lnTo>
                  <a:cubicBezTo>
                    <a:pt x="405" y="1070"/>
                    <a:pt x="513" y="1283"/>
                    <a:pt x="682" y="1283"/>
                  </a:cubicBezTo>
                  <a:cubicBezTo>
                    <a:pt x="721" y="1283"/>
                    <a:pt x="763" y="1271"/>
                    <a:pt x="810" y="1244"/>
                  </a:cubicBezTo>
                  <a:cubicBezTo>
                    <a:pt x="1084" y="1078"/>
                    <a:pt x="1191" y="792"/>
                    <a:pt x="1108" y="447"/>
                  </a:cubicBezTo>
                  <a:cubicBezTo>
                    <a:pt x="1084" y="387"/>
                    <a:pt x="1036" y="328"/>
                    <a:pt x="1013" y="268"/>
                  </a:cubicBezTo>
                  <a:cubicBezTo>
                    <a:pt x="1007" y="269"/>
                    <a:pt x="1002" y="269"/>
                    <a:pt x="997" y="269"/>
                  </a:cubicBezTo>
                  <a:cubicBezTo>
                    <a:pt x="821" y="269"/>
                    <a:pt x="677"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4"/>
            <p:cNvSpPr/>
            <p:nvPr/>
          </p:nvSpPr>
          <p:spPr>
            <a:xfrm>
              <a:off x="7944950" y="-26868"/>
              <a:ext cx="42480" cy="26163"/>
            </a:xfrm>
            <a:custGeom>
              <a:avLst/>
              <a:gdLst/>
              <a:ahLst/>
              <a:cxnLst/>
              <a:rect l="l" t="t" r="r" b="b"/>
              <a:pathLst>
                <a:path w="1346" h="829" extrusionOk="0">
                  <a:moveTo>
                    <a:pt x="274" y="1"/>
                  </a:moveTo>
                  <a:cubicBezTo>
                    <a:pt x="179" y="60"/>
                    <a:pt x="84" y="132"/>
                    <a:pt x="0" y="191"/>
                  </a:cubicBezTo>
                  <a:cubicBezTo>
                    <a:pt x="0" y="299"/>
                    <a:pt x="52" y="307"/>
                    <a:pt x="108" y="307"/>
                  </a:cubicBezTo>
                  <a:cubicBezTo>
                    <a:pt x="119" y="307"/>
                    <a:pt x="130" y="307"/>
                    <a:pt x="141" y="307"/>
                  </a:cubicBezTo>
                  <a:cubicBezTo>
                    <a:pt x="168" y="307"/>
                    <a:pt x="194" y="309"/>
                    <a:pt x="215" y="322"/>
                  </a:cubicBezTo>
                  <a:cubicBezTo>
                    <a:pt x="476" y="656"/>
                    <a:pt x="857" y="596"/>
                    <a:pt x="1155" y="799"/>
                  </a:cubicBezTo>
                  <a:cubicBezTo>
                    <a:pt x="1176" y="820"/>
                    <a:pt x="1197" y="829"/>
                    <a:pt x="1217" y="829"/>
                  </a:cubicBezTo>
                  <a:cubicBezTo>
                    <a:pt x="1242" y="829"/>
                    <a:pt x="1266" y="813"/>
                    <a:pt x="1286" y="787"/>
                  </a:cubicBezTo>
                  <a:cubicBezTo>
                    <a:pt x="1346" y="537"/>
                    <a:pt x="1262" y="394"/>
                    <a:pt x="1024" y="370"/>
                  </a:cubicBezTo>
                  <a:cubicBezTo>
                    <a:pt x="774" y="251"/>
                    <a:pt x="536"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4"/>
            <p:cNvSpPr/>
            <p:nvPr/>
          </p:nvSpPr>
          <p:spPr>
            <a:xfrm>
              <a:off x="8141468" y="91131"/>
              <a:ext cx="33043" cy="28436"/>
            </a:xfrm>
            <a:custGeom>
              <a:avLst/>
              <a:gdLst/>
              <a:ahLst/>
              <a:cxnLst/>
              <a:rect l="l" t="t" r="r" b="b"/>
              <a:pathLst>
                <a:path w="1047" h="901" extrusionOk="0">
                  <a:moveTo>
                    <a:pt x="405" y="0"/>
                  </a:moveTo>
                  <a:cubicBezTo>
                    <a:pt x="262" y="12"/>
                    <a:pt x="179" y="131"/>
                    <a:pt x="107" y="262"/>
                  </a:cubicBezTo>
                  <a:cubicBezTo>
                    <a:pt x="48" y="370"/>
                    <a:pt x="0" y="477"/>
                    <a:pt x="36" y="596"/>
                  </a:cubicBezTo>
                  <a:cubicBezTo>
                    <a:pt x="60" y="679"/>
                    <a:pt x="95" y="762"/>
                    <a:pt x="179" y="774"/>
                  </a:cubicBezTo>
                  <a:cubicBezTo>
                    <a:pt x="262" y="798"/>
                    <a:pt x="334" y="846"/>
                    <a:pt x="405" y="893"/>
                  </a:cubicBezTo>
                  <a:cubicBezTo>
                    <a:pt x="420" y="898"/>
                    <a:pt x="434" y="900"/>
                    <a:pt x="448" y="900"/>
                  </a:cubicBezTo>
                  <a:cubicBezTo>
                    <a:pt x="590" y="900"/>
                    <a:pt x="629" y="651"/>
                    <a:pt x="775" y="651"/>
                  </a:cubicBezTo>
                  <a:cubicBezTo>
                    <a:pt x="786" y="651"/>
                    <a:pt x="797" y="652"/>
                    <a:pt x="810" y="655"/>
                  </a:cubicBezTo>
                  <a:cubicBezTo>
                    <a:pt x="976" y="620"/>
                    <a:pt x="988" y="477"/>
                    <a:pt x="1000" y="322"/>
                  </a:cubicBezTo>
                  <a:cubicBezTo>
                    <a:pt x="1046" y="139"/>
                    <a:pt x="979" y="118"/>
                    <a:pt x="886" y="118"/>
                  </a:cubicBezTo>
                  <a:cubicBezTo>
                    <a:pt x="858" y="118"/>
                    <a:pt x="828" y="120"/>
                    <a:pt x="798" y="120"/>
                  </a:cubicBezTo>
                  <a:cubicBezTo>
                    <a:pt x="746" y="120"/>
                    <a:pt x="694" y="126"/>
                    <a:pt x="644" y="126"/>
                  </a:cubicBezTo>
                  <a:cubicBezTo>
                    <a:pt x="556" y="126"/>
                    <a:pt x="473" y="107"/>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4"/>
            <p:cNvSpPr/>
            <p:nvPr/>
          </p:nvSpPr>
          <p:spPr>
            <a:xfrm>
              <a:off x="8561551" y="625711"/>
              <a:ext cx="32349" cy="44847"/>
            </a:xfrm>
            <a:custGeom>
              <a:avLst/>
              <a:gdLst/>
              <a:ahLst/>
              <a:cxnLst/>
              <a:rect l="l" t="t" r="r" b="b"/>
              <a:pathLst>
                <a:path w="1025" h="1421" extrusionOk="0">
                  <a:moveTo>
                    <a:pt x="234" y="1"/>
                  </a:moveTo>
                  <a:cubicBezTo>
                    <a:pt x="169" y="1"/>
                    <a:pt x="112" y="28"/>
                    <a:pt x="60" y="87"/>
                  </a:cubicBezTo>
                  <a:cubicBezTo>
                    <a:pt x="0" y="159"/>
                    <a:pt x="12" y="254"/>
                    <a:pt x="24" y="337"/>
                  </a:cubicBezTo>
                  <a:cubicBezTo>
                    <a:pt x="119" y="409"/>
                    <a:pt x="203" y="504"/>
                    <a:pt x="298" y="576"/>
                  </a:cubicBezTo>
                  <a:cubicBezTo>
                    <a:pt x="358" y="933"/>
                    <a:pt x="441" y="1266"/>
                    <a:pt x="774" y="1421"/>
                  </a:cubicBezTo>
                  <a:cubicBezTo>
                    <a:pt x="739" y="1195"/>
                    <a:pt x="977" y="1159"/>
                    <a:pt x="1024" y="968"/>
                  </a:cubicBezTo>
                  <a:cubicBezTo>
                    <a:pt x="846" y="933"/>
                    <a:pt x="953" y="695"/>
                    <a:pt x="846" y="635"/>
                  </a:cubicBezTo>
                  <a:cubicBezTo>
                    <a:pt x="548" y="564"/>
                    <a:pt x="655" y="99"/>
                    <a:pt x="358" y="28"/>
                  </a:cubicBezTo>
                  <a:cubicBezTo>
                    <a:pt x="313" y="10"/>
                    <a:pt x="272"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4"/>
            <p:cNvSpPr/>
            <p:nvPr/>
          </p:nvSpPr>
          <p:spPr>
            <a:xfrm>
              <a:off x="8282380" y="15989"/>
              <a:ext cx="41344" cy="38409"/>
            </a:xfrm>
            <a:custGeom>
              <a:avLst/>
              <a:gdLst/>
              <a:ahLst/>
              <a:cxnLst/>
              <a:rect l="l" t="t" r="r" b="b"/>
              <a:pathLst>
                <a:path w="1310" h="1217" extrusionOk="0">
                  <a:moveTo>
                    <a:pt x="0" y="0"/>
                  </a:moveTo>
                  <a:cubicBezTo>
                    <a:pt x="179" y="250"/>
                    <a:pt x="226" y="667"/>
                    <a:pt x="619" y="703"/>
                  </a:cubicBezTo>
                  <a:cubicBezTo>
                    <a:pt x="714" y="703"/>
                    <a:pt x="822" y="881"/>
                    <a:pt x="774" y="977"/>
                  </a:cubicBezTo>
                  <a:cubicBezTo>
                    <a:pt x="693" y="1163"/>
                    <a:pt x="693" y="1216"/>
                    <a:pt x="738" y="1216"/>
                  </a:cubicBezTo>
                  <a:cubicBezTo>
                    <a:pt x="778" y="1216"/>
                    <a:pt x="855" y="1172"/>
                    <a:pt x="941" y="1143"/>
                  </a:cubicBezTo>
                  <a:cubicBezTo>
                    <a:pt x="983" y="1124"/>
                    <a:pt x="1030" y="1118"/>
                    <a:pt x="1079" y="1118"/>
                  </a:cubicBezTo>
                  <a:cubicBezTo>
                    <a:pt x="1153" y="1118"/>
                    <a:pt x="1231" y="1131"/>
                    <a:pt x="1310" y="1131"/>
                  </a:cubicBezTo>
                  <a:cubicBezTo>
                    <a:pt x="881" y="738"/>
                    <a:pt x="452" y="35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4"/>
            <p:cNvSpPr/>
            <p:nvPr/>
          </p:nvSpPr>
          <p:spPr>
            <a:xfrm>
              <a:off x="8121555" y="77687"/>
              <a:ext cx="33075" cy="22944"/>
            </a:xfrm>
            <a:custGeom>
              <a:avLst/>
              <a:gdLst/>
              <a:ahLst/>
              <a:cxnLst/>
              <a:rect l="l" t="t" r="r" b="b"/>
              <a:pathLst>
                <a:path w="1048" h="727" extrusionOk="0">
                  <a:moveTo>
                    <a:pt x="415" y="0"/>
                  </a:moveTo>
                  <a:cubicBezTo>
                    <a:pt x="259" y="0"/>
                    <a:pt x="115" y="78"/>
                    <a:pt x="36" y="296"/>
                  </a:cubicBezTo>
                  <a:lnTo>
                    <a:pt x="0" y="426"/>
                  </a:lnTo>
                  <a:cubicBezTo>
                    <a:pt x="83" y="534"/>
                    <a:pt x="179" y="617"/>
                    <a:pt x="262" y="688"/>
                  </a:cubicBezTo>
                  <a:cubicBezTo>
                    <a:pt x="310" y="712"/>
                    <a:pt x="369" y="724"/>
                    <a:pt x="417" y="724"/>
                  </a:cubicBezTo>
                  <a:cubicBezTo>
                    <a:pt x="430" y="723"/>
                    <a:pt x="442" y="723"/>
                    <a:pt x="455" y="723"/>
                  </a:cubicBezTo>
                  <a:cubicBezTo>
                    <a:pt x="496" y="723"/>
                    <a:pt x="537" y="726"/>
                    <a:pt x="577" y="726"/>
                  </a:cubicBezTo>
                  <a:cubicBezTo>
                    <a:pt x="670" y="726"/>
                    <a:pt x="757" y="706"/>
                    <a:pt x="810" y="569"/>
                  </a:cubicBezTo>
                  <a:cubicBezTo>
                    <a:pt x="1048" y="153"/>
                    <a:pt x="798" y="57"/>
                    <a:pt x="512" y="10"/>
                  </a:cubicBezTo>
                  <a:cubicBezTo>
                    <a:pt x="480" y="4"/>
                    <a:pt x="447" y="0"/>
                    <a:pt x="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4"/>
            <p:cNvSpPr/>
            <p:nvPr/>
          </p:nvSpPr>
          <p:spPr>
            <a:xfrm>
              <a:off x="8028739" y="8289"/>
              <a:ext cx="22029" cy="28404"/>
            </a:xfrm>
            <a:custGeom>
              <a:avLst/>
              <a:gdLst/>
              <a:ahLst/>
              <a:cxnLst/>
              <a:rect l="l" t="t" r="r" b="b"/>
              <a:pathLst>
                <a:path w="698" h="900" extrusionOk="0">
                  <a:moveTo>
                    <a:pt x="469" y="0"/>
                  </a:moveTo>
                  <a:cubicBezTo>
                    <a:pt x="439" y="0"/>
                    <a:pt x="403" y="6"/>
                    <a:pt x="357" y="18"/>
                  </a:cubicBezTo>
                  <a:cubicBezTo>
                    <a:pt x="0" y="78"/>
                    <a:pt x="143" y="351"/>
                    <a:pt x="179" y="590"/>
                  </a:cubicBezTo>
                  <a:cubicBezTo>
                    <a:pt x="298" y="744"/>
                    <a:pt x="441" y="863"/>
                    <a:pt x="619" y="899"/>
                  </a:cubicBezTo>
                  <a:cubicBezTo>
                    <a:pt x="524" y="732"/>
                    <a:pt x="441" y="566"/>
                    <a:pt x="631" y="423"/>
                  </a:cubicBezTo>
                  <a:cubicBezTo>
                    <a:pt x="515" y="328"/>
                    <a:pt x="698" y="0"/>
                    <a:pt x="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4"/>
            <p:cNvSpPr/>
            <p:nvPr/>
          </p:nvSpPr>
          <p:spPr>
            <a:xfrm>
              <a:off x="8154218" y="104386"/>
              <a:ext cx="13192" cy="26321"/>
            </a:xfrm>
            <a:custGeom>
              <a:avLst/>
              <a:gdLst/>
              <a:ahLst/>
              <a:cxnLst/>
              <a:rect l="l" t="t" r="r" b="b"/>
              <a:pathLst>
                <a:path w="418" h="834" extrusionOk="0">
                  <a:moveTo>
                    <a:pt x="179" y="1"/>
                  </a:moveTo>
                  <a:cubicBezTo>
                    <a:pt x="165" y="1"/>
                    <a:pt x="149" y="3"/>
                    <a:pt x="132" y="9"/>
                  </a:cubicBezTo>
                  <a:cubicBezTo>
                    <a:pt x="13" y="57"/>
                    <a:pt x="120" y="188"/>
                    <a:pt x="108" y="283"/>
                  </a:cubicBezTo>
                  <a:cubicBezTo>
                    <a:pt x="96" y="342"/>
                    <a:pt x="37" y="414"/>
                    <a:pt x="1" y="473"/>
                  </a:cubicBezTo>
                  <a:cubicBezTo>
                    <a:pt x="61" y="581"/>
                    <a:pt x="120" y="700"/>
                    <a:pt x="168" y="831"/>
                  </a:cubicBezTo>
                  <a:cubicBezTo>
                    <a:pt x="180" y="833"/>
                    <a:pt x="191" y="834"/>
                    <a:pt x="203" y="834"/>
                  </a:cubicBezTo>
                  <a:cubicBezTo>
                    <a:pt x="262" y="834"/>
                    <a:pt x="318" y="809"/>
                    <a:pt x="358" y="759"/>
                  </a:cubicBezTo>
                  <a:cubicBezTo>
                    <a:pt x="394" y="712"/>
                    <a:pt x="406" y="664"/>
                    <a:pt x="406" y="604"/>
                  </a:cubicBezTo>
                  <a:cubicBezTo>
                    <a:pt x="418" y="497"/>
                    <a:pt x="406" y="390"/>
                    <a:pt x="394" y="295"/>
                  </a:cubicBezTo>
                  <a:cubicBezTo>
                    <a:pt x="370" y="259"/>
                    <a:pt x="370" y="247"/>
                    <a:pt x="358" y="223"/>
                  </a:cubicBezTo>
                  <a:cubicBezTo>
                    <a:pt x="306" y="140"/>
                    <a:pt x="281"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4"/>
            <p:cNvSpPr/>
            <p:nvPr/>
          </p:nvSpPr>
          <p:spPr>
            <a:xfrm>
              <a:off x="8267326" y="2450"/>
              <a:ext cx="15812" cy="22218"/>
            </a:xfrm>
            <a:custGeom>
              <a:avLst/>
              <a:gdLst/>
              <a:ahLst/>
              <a:cxnLst/>
              <a:rect l="l" t="t" r="r" b="b"/>
              <a:pathLst>
                <a:path w="501" h="704" extrusionOk="0">
                  <a:moveTo>
                    <a:pt x="1" y="1"/>
                  </a:moveTo>
                  <a:lnTo>
                    <a:pt x="1" y="1"/>
                  </a:lnTo>
                  <a:cubicBezTo>
                    <a:pt x="60" y="215"/>
                    <a:pt x="108" y="453"/>
                    <a:pt x="167" y="703"/>
                  </a:cubicBezTo>
                  <a:cubicBezTo>
                    <a:pt x="256" y="605"/>
                    <a:pt x="247" y="370"/>
                    <a:pt x="388" y="370"/>
                  </a:cubicBezTo>
                  <a:cubicBezTo>
                    <a:pt x="418" y="370"/>
                    <a:pt x="455" y="380"/>
                    <a:pt x="501" y="405"/>
                  </a:cubicBezTo>
                  <a:cubicBezTo>
                    <a:pt x="358" y="215"/>
                    <a:pt x="203"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4"/>
            <p:cNvSpPr/>
            <p:nvPr/>
          </p:nvSpPr>
          <p:spPr>
            <a:xfrm>
              <a:off x="8598760" y="654966"/>
              <a:ext cx="65014" cy="69369"/>
            </a:xfrm>
            <a:custGeom>
              <a:avLst/>
              <a:gdLst/>
              <a:ahLst/>
              <a:cxnLst/>
              <a:rect l="l" t="t" r="r" b="b"/>
              <a:pathLst>
                <a:path w="2060" h="2198" extrusionOk="0">
                  <a:moveTo>
                    <a:pt x="742" y="1"/>
                  </a:moveTo>
                  <a:cubicBezTo>
                    <a:pt x="704" y="1"/>
                    <a:pt x="666" y="7"/>
                    <a:pt x="631" y="18"/>
                  </a:cubicBezTo>
                  <a:cubicBezTo>
                    <a:pt x="552" y="49"/>
                    <a:pt x="478" y="59"/>
                    <a:pt x="407" y="59"/>
                  </a:cubicBezTo>
                  <a:cubicBezTo>
                    <a:pt x="307" y="59"/>
                    <a:pt x="214" y="41"/>
                    <a:pt x="121" y="41"/>
                  </a:cubicBezTo>
                  <a:cubicBezTo>
                    <a:pt x="81" y="41"/>
                    <a:pt x="41" y="44"/>
                    <a:pt x="0" y="53"/>
                  </a:cubicBezTo>
                  <a:cubicBezTo>
                    <a:pt x="36" y="184"/>
                    <a:pt x="155" y="244"/>
                    <a:pt x="262" y="303"/>
                  </a:cubicBezTo>
                  <a:lnTo>
                    <a:pt x="393" y="530"/>
                  </a:lnTo>
                  <a:cubicBezTo>
                    <a:pt x="429" y="589"/>
                    <a:pt x="476" y="649"/>
                    <a:pt x="500" y="708"/>
                  </a:cubicBezTo>
                  <a:cubicBezTo>
                    <a:pt x="691" y="839"/>
                    <a:pt x="619" y="1018"/>
                    <a:pt x="548" y="1208"/>
                  </a:cubicBezTo>
                  <a:lnTo>
                    <a:pt x="548" y="1304"/>
                  </a:lnTo>
                  <a:cubicBezTo>
                    <a:pt x="595" y="1304"/>
                    <a:pt x="655" y="1315"/>
                    <a:pt x="691" y="1327"/>
                  </a:cubicBezTo>
                  <a:cubicBezTo>
                    <a:pt x="798" y="1363"/>
                    <a:pt x="905" y="1375"/>
                    <a:pt x="1012" y="1411"/>
                  </a:cubicBezTo>
                  <a:cubicBezTo>
                    <a:pt x="1025" y="1408"/>
                    <a:pt x="1036" y="1407"/>
                    <a:pt x="1046" y="1407"/>
                  </a:cubicBezTo>
                  <a:cubicBezTo>
                    <a:pt x="1145" y="1407"/>
                    <a:pt x="1153" y="1505"/>
                    <a:pt x="1131" y="1613"/>
                  </a:cubicBezTo>
                  <a:lnTo>
                    <a:pt x="1131" y="2042"/>
                  </a:lnTo>
                  <a:cubicBezTo>
                    <a:pt x="1186" y="2130"/>
                    <a:pt x="1242" y="2198"/>
                    <a:pt x="1344" y="2198"/>
                  </a:cubicBezTo>
                  <a:cubicBezTo>
                    <a:pt x="1352" y="2198"/>
                    <a:pt x="1361" y="2197"/>
                    <a:pt x="1369" y="2196"/>
                  </a:cubicBezTo>
                  <a:cubicBezTo>
                    <a:pt x="2060" y="2018"/>
                    <a:pt x="1500" y="1077"/>
                    <a:pt x="2060" y="815"/>
                  </a:cubicBezTo>
                  <a:cubicBezTo>
                    <a:pt x="2010" y="800"/>
                    <a:pt x="1968" y="794"/>
                    <a:pt x="1933" y="794"/>
                  </a:cubicBezTo>
                  <a:cubicBezTo>
                    <a:pt x="1883" y="794"/>
                    <a:pt x="1844" y="807"/>
                    <a:pt x="1810" y="827"/>
                  </a:cubicBezTo>
                  <a:cubicBezTo>
                    <a:pt x="1689" y="898"/>
                    <a:pt x="1704" y="1165"/>
                    <a:pt x="1509" y="1165"/>
                  </a:cubicBezTo>
                  <a:cubicBezTo>
                    <a:pt x="1474" y="1165"/>
                    <a:pt x="1432" y="1157"/>
                    <a:pt x="1381" y="1137"/>
                  </a:cubicBezTo>
                  <a:cubicBezTo>
                    <a:pt x="1036" y="994"/>
                    <a:pt x="1215" y="720"/>
                    <a:pt x="1203" y="542"/>
                  </a:cubicBezTo>
                  <a:cubicBezTo>
                    <a:pt x="1193" y="169"/>
                    <a:pt x="9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4"/>
            <p:cNvSpPr/>
            <p:nvPr/>
          </p:nvSpPr>
          <p:spPr>
            <a:xfrm>
              <a:off x="8306049" y="231664"/>
              <a:ext cx="75555" cy="66150"/>
            </a:xfrm>
            <a:custGeom>
              <a:avLst/>
              <a:gdLst/>
              <a:ahLst/>
              <a:cxnLst/>
              <a:rect l="l" t="t" r="r" b="b"/>
              <a:pathLst>
                <a:path w="2394" h="2096" extrusionOk="0">
                  <a:moveTo>
                    <a:pt x="405" y="0"/>
                  </a:moveTo>
                  <a:cubicBezTo>
                    <a:pt x="191" y="250"/>
                    <a:pt x="762" y="143"/>
                    <a:pt x="548" y="429"/>
                  </a:cubicBezTo>
                  <a:cubicBezTo>
                    <a:pt x="486" y="513"/>
                    <a:pt x="426" y="541"/>
                    <a:pt x="363" y="541"/>
                  </a:cubicBezTo>
                  <a:cubicBezTo>
                    <a:pt x="257" y="541"/>
                    <a:pt x="143" y="459"/>
                    <a:pt x="0" y="429"/>
                  </a:cubicBezTo>
                  <a:lnTo>
                    <a:pt x="0" y="429"/>
                  </a:lnTo>
                  <a:cubicBezTo>
                    <a:pt x="119" y="655"/>
                    <a:pt x="179" y="786"/>
                    <a:pt x="250" y="929"/>
                  </a:cubicBezTo>
                  <a:cubicBezTo>
                    <a:pt x="536" y="1072"/>
                    <a:pt x="655" y="1370"/>
                    <a:pt x="798" y="1643"/>
                  </a:cubicBezTo>
                  <a:cubicBezTo>
                    <a:pt x="824" y="1626"/>
                    <a:pt x="837" y="1615"/>
                    <a:pt x="852" y="1615"/>
                  </a:cubicBezTo>
                  <a:cubicBezTo>
                    <a:pt x="857" y="1615"/>
                    <a:pt x="863" y="1616"/>
                    <a:pt x="869" y="1620"/>
                  </a:cubicBezTo>
                  <a:cubicBezTo>
                    <a:pt x="1013" y="1570"/>
                    <a:pt x="1149" y="1539"/>
                    <a:pt x="1272" y="1539"/>
                  </a:cubicBezTo>
                  <a:cubicBezTo>
                    <a:pt x="1535" y="1539"/>
                    <a:pt x="1740" y="1682"/>
                    <a:pt x="1846" y="2096"/>
                  </a:cubicBezTo>
                  <a:cubicBezTo>
                    <a:pt x="1881" y="1989"/>
                    <a:pt x="1905" y="1834"/>
                    <a:pt x="1941" y="1822"/>
                  </a:cubicBezTo>
                  <a:cubicBezTo>
                    <a:pt x="2393" y="1679"/>
                    <a:pt x="1607" y="1453"/>
                    <a:pt x="1977" y="1286"/>
                  </a:cubicBezTo>
                  <a:cubicBezTo>
                    <a:pt x="2010" y="1275"/>
                    <a:pt x="1921" y="1214"/>
                    <a:pt x="1851" y="1214"/>
                  </a:cubicBezTo>
                  <a:cubicBezTo>
                    <a:pt x="1845" y="1214"/>
                    <a:pt x="1839" y="1214"/>
                    <a:pt x="1834" y="1215"/>
                  </a:cubicBezTo>
                  <a:cubicBezTo>
                    <a:pt x="1765" y="1234"/>
                    <a:pt x="1701" y="1242"/>
                    <a:pt x="1644" y="1242"/>
                  </a:cubicBezTo>
                  <a:cubicBezTo>
                    <a:pt x="1222" y="1242"/>
                    <a:pt x="1080" y="786"/>
                    <a:pt x="965" y="441"/>
                  </a:cubicBezTo>
                  <a:cubicBezTo>
                    <a:pt x="834" y="84"/>
                    <a:pt x="67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4"/>
            <p:cNvSpPr/>
            <p:nvPr/>
          </p:nvSpPr>
          <p:spPr>
            <a:xfrm>
              <a:off x="8486409" y="487545"/>
              <a:ext cx="37588" cy="56492"/>
            </a:xfrm>
            <a:custGeom>
              <a:avLst/>
              <a:gdLst/>
              <a:ahLst/>
              <a:cxnLst/>
              <a:rect l="l" t="t" r="r" b="b"/>
              <a:pathLst>
                <a:path w="1191" h="1790" extrusionOk="0">
                  <a:moveTo>
                    <a:pt x="214" y="1"/>
                  </a:moveTo>
                  <a:cubicBezTo>
                    <a:pt x="0" y="60"/>
                    <a:pt x="203" y="322"/>
                    <a:pt x="60" y="417"/>
                  </a:cubicBezTo>
                  <a:cubicBezTo>
                    <a:pt x="24" y="703"/>
                    <a:pt x="381" y="798"/>
                    <a:pt x="345" y="1096"/>
                  </a:cubicBezTo>
                  <a:cubicBezTo>
                    <a:pt x="595" y="1179"/>
                    <a:pt x="548" y="1489"/>
                    <a:pt x="714" y="1632"/>
                  </a:cubicBezTo>
                  <a:cubicBezTo>
                    <a:pt x="804" y="1706"/>
                    <a:pt x="898" y="1790"/>
                    <a:pt x="999" y="1790"/>
                  </a:cubicBezTo>
                  <a:cubicBezTo>
                    <a:pt x="1060" y="1790"/>
                    <a:pt x="1124" y="1760"/>
                    <a:pt x="1191" y="1679"/>
                  </a:cubicBezTo>
                  <a:cubicBezTo>
                    <a:pt x="965" y="1501"/>
                    <a:pt x="834" y="1263"/>
                    <a:pt x="845" y="953"/>
                  </a:cubicBezTo>
                  <a:cubicBezTo>
                    <a:pt x="857" y="429"/>
                    <a:pt x="560" y="203"/>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4"/>
            <p:cNvSpPr/>
            <p:nvPr/>
          </p:nvSpPr>
          <p:spPr>
            <a:xfrm>
              <a:off x="8117042" y="55406"/>
              <a:ext cx="40965" cy="44910"/>
            </a:xfrm>
            <a:custGeom>
              <a:avLst/>
              <a:gdLst/>
              <a:ahLst/>
              <a:cxnLst/>
              <a:rect l="l" t="t" r="r" b="b"/>
              <a:pathLst>
                <a:path w="1298" h="1423" extrusionOk="0">
                  <a:moveTo>
                    <a:pt x="528" y="1"/>
                  </a:moveTo>
                  <a:cubicBezTo>
                    <a:pt x="526" y="1"/>
                    <a:pt x="525" y="1"/>
                    <a:pt x="524" y="1"/>
                  </a:cubicBezTo>
                  <a:cubicBezTo>
                    <a:pt x="453" y="13"/>
                    <a:pt x="393" y="73"/>
                    <a:pt x="334" y="120"/>
                  </a:cubicBezTo>
                  <a:cubicBezTo>
                    <a:pt x="381" y="430"/>
                    <a:pt x="0" y="668"/>
                    <a:pt x="179" y="1013"/>
                  </a:cubicBezTo>
                  <a:cubicBezTo>
                    <a:pt x="450" y="901"/>
                    <a:pt x="626" y="838"/>
                    <a:pt x="736" y="838"/>
                  </a:cubicBezTo>
                  <a:cubicBezTo>
                    <a:pt x="907" y="838"/>
                    <a:pt x="922" y="988"/>
                    <a:pt x="893" y="1335"/>
                  </a:cubicBezTo>
                  <a:cubicBezTo>
                    <a:pt x="881" y="1335"/>
                    <a:pt x="881" y="1359"/>
                    <a:pt x="917" y="1383"/>
                  </a:cubicBezTo>
                  <a:cubicBezTo>
                    <a:pt x="917" y="1409"/>
                    <a:pt x="930" y="1423"/>
                    <a:pt x="957" y="1423"/>
                  </a:cubicBezTo>
                  <a:cubicBezTo>
                    <a:pt x="966" y="1423"/>
                    <a:pt x="977" y="1421"/>
                    <a:pt x="988" y="1418"/>
                  </a:cubicBezTo>
                  <a:cubicBezTo>
                    <a:pt x="1048" y="1323"/>
                    <a:pt x="1119" y="1216"/>
                    <a:pt x="1179" y="1132"/>
                  </a:cubicBezTo>
                  <a:cubicBezTo>
                    <a:pt x="1227" y="1132"/>
                    <a:pt x="1286" y="1121"/>
                    <a:pt x="1286" y="1097"/>
                  </a:cubicBezTo>
                  <a:cubicBezTo>
                    <a:pt x="1298" y="1003"/>
                    <a:pt x="635" y="1"/>
                    <a:pt x="5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4"/>
            <p:cNvSpPr/>
            <p:nvPr/>
          </p:nvSpPr>
          <p:spPr>
            <a:xfrm>
              <a:off x="8550663" y="571587"/>
              <a:ext cx="40491" cy="36231"/>
            </a:xfrm>
            <a:custGeom>
              <a:avLst/>
              <a:gdLst/>
              <a:ahLst/>
              <a:cxnLst/>
              <a:rect l="l" t="t" r="r" b="b"/>
              <a:pathLst>
                <a:path w="1283" h="1148" extrusionOk="0">
                  <a:moveTo>
                    <a:pt x="143" y="0"/>
                  </a:moveTo>
                  <a:cubicBezTo>
                    <a:pt x="100" y="0"/>
                    <a:pt x="52" y="12"/>
                    <a:pt x="0" y="40"/>
                  </a:cubicBezTo>
                  <a:cubicBezTo>
                    <a:pt x="48" y="600"/>
                    <a:pt x="179" y="1076"/>
                    <a:pt x="762" y="1148"/>
                  </a:cubicBezTo>
                  <a:cubicBezTo>
                    <a:pt x="834" y="1100"/>
                    <a:pt x="929" y="1100"/>
                    <a:pt x="1000" y="1100"/>
                  </a:cubicBezTo>
                  <a:cubicBezTo>
                    <a:pt x="1107" y="1052"/>
                    <a:pt x="1250" y="1124"/>
                    <a:pt x="1262" y="957"/>
                  </a:cubicBezTo>
                  <a:cubicBezTo>
                    <a:pt x="1283" y="823"/>
                    <a:pt x="1196" y="724"/>
                    <a:pt x="1102" y="724"/>
                  </a:cubicBezTo>
                  <a:cubicBezTo>
                    <a:pt x="1088" y="724"/>
                    <a:pt x="1074" y="726"/>
                    <a:pt x="1060" y="731"/>
                  </a:cubicBezTo>
                  <a:cubicBezTo>
                    <a:pt x="1006" y="744"/>
                    <a:pt x="959" y="751"/>
                    <a:pt x="916" y="751"/>
                  </a:cubicBezTo>
                  <a:cubicBezTo>
                    <a:pt x="695" y="751"/>
                    <a:pt x="608" y="578"/>
                    <a:pt x="488" y="338"/>
                  </a:cubicBezTo>
                  <a:cubicBezTo>
                    <a:pt x="440" y="241"/>
                    <a:pt x="335"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4"/>
            <p:cNvSpPr/>
            <p:nvPr/>
          </p:nvSpPr>
          <p:spPr>
            <a:xfrm>
              <a:off x="8201589" y="129318"/>
              <a:ext cx="38345" cy="33422"/>
            </a:xfrm>
            <a:custGeom>
              <a:avLst/>
              <a:gdLst/>
              <a:ahLst/>
              <a:cxnLst/>
              <a:rect l="l" t="t" r="r" b="b"/>
              <a:pathLst>
                <a:path w="1215" h="1059" extrusionOk="0">
                  <a:moveTo>
                    <a:pt x="357" y="0"/>
                  </a:moveTo>
                  <a:cubicBezTo>
                    <a:pt x="250" y="0"/>
                    <a:pt x="134" y="69"/>
                    <a:pt x="0" y="243"/>
                  </a:cubicBezTo>
                  <a:cubicBezTo>
                    <a:pt x="167" y="279"/>
                    <a:pt x="238" y="386"/>
                    <a:pt x="322" y="576"/>
                  </a:cubicBezTo>
                  <a:cubicBezTo>
                    <a:pt x="421" y="884"/>
                    <a:pt x="678" y="1058"/>
                    <a:pt x="921" y="1058"/>
                  </a:cubicBezTo>
                  <a:cubicBezTo>
                    <a:pt x="1026" y="1058"/>
                    <a:pt x="1128" y="1026"/>
                    <a:pt x="1215" y="957"/>
                  </a:cubicBezTo>
                  <a:cubicBezTo>
                    <a:pt x="953" y="898"/>
                    <a:pt x="988" y="588"/>
                    <a:pt x="857" y="398"/>
                  </a:cubicBezTo>
                  <a:cubicBezTo>
                    <a:pt x="686" y="190"/>
                    <a:pt x="534"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4"/>
            <p:cNvSpPr/>
            <p:nvPr/>
          </p:nvSpPr>
          <p:spPr>
            <a:xfrm>
              <a:off x="8415748" y="373333"/>
              <a:ext cx="29730" cy="44342"/>
            </a:xfrm>
            <a:custGeom>
              <a:avLst/>
              <a:gdLst/>
              <a:ahLst/>
              <a:cxnLst/>
              <a:rect l="l" t="t" r="r" b="b"/>
              <a:pathLst>
                <a:path w="942" h="1405" extrusionOk="0">
                  <a:moveTo>
                    <a:pt x="1" y="0"/>
                  </a:moveTo>
                  <a:lnTo>
                    <a:pt x="1" y="0"/>
                  </a:lnTo>
                  <a:cubicBezTo>
                    <a:pt x="60" y="310"/>
                    <a:pt x="501" y="536"/>
                    <a:pt x="167" y="941"/>
                  </a:cubicBezTo>
                  <a:cubicBezTo>
                    <a:pt x="167" y="988"/>
                    <a:pt x="203" y="1012"/>
                    <a:pt x="227" y="1024"/>
                  </a:cubicBezTo>
                  <a:cubicBezTo>
                    <a:pt x="394" y="1084"/>
                    <a:pt x="382" y="1345"/>
                    <a:pt x="537" y="1405"/>
                  </a:cubicBezTo>
                  <a:lnTo>
                    <a:pt x="548" y="1381"/>
                  </a:lnTo>
                  <a:cubicBezTo>
                    <a:pt x="656" y="1369"/>
                    <a:pt x="775" y="1345"/>
                    <a:pt x="882" y="1310"/>
                  </a:cubicBezTo>
                  <a:cubicBezTo>
                    <a:pt x="894" y="1191"/>
                    <a:pt x="929" y="1072"/>
                    <a:pt x="941" y="953"/>
                  </a:cubicBezTo>
                  <a:cubicBezTo>
                    <a:pt x="798" y="869"/>
                    <a:pt x="691" y="750"/>
                    <a:pt x="703" y="536"/>
                  </a:cubicBezTo>
                  <a:cubicBezTo>
                    <a:pt x="560" y="238"/>
                    <a:pt x="298"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4"/>
            <p:cNvSpPr/>
            <p:nvPr/>
          </p:nvSpPr>
          <p:spPr>
            <a:xfrm>
              <a:off x="8165516" y="100914"/>
              <a:ext cx="39860" cy="33832"/>
            </a:xfrm>
            <a:custGeom>
              <a:avLst/>
              <a:gdLst/>
              <a:ahLst/>
              <a:cxnLst/>
              <a:rect l="l" t="t" r="r" b="b"/>
              <a:pathLst>
                <a:path w="1263" h="1072" extrusionOk="0">
                  <a:moveTo>
                    <a:pt x="238" y="0"/>
                  </a:moveTo>
                  <a:cubicBezTo>
                    <a:pt x="167" y="107"/>
                    <a:pt x="72" y="214"/>
                    <a:pt x="0" y="310"/>
                  </a:cubicBezTo>
                  <a:cubicBezTo>
                    <a:pt x="48" y="488"/>
                    <a:pt x="238" y="548"/>
                    <a:pt x="226" y="774"/>
                  </a:cubicBezTo>
                  <a:cubicBezTo>
                    <a:pt x="286" y="929"/>
                    <a:pt x="417" y="905"/>
                    <a:pt x="536" y="941"/>
                  </a:cubicBezTo>
                  <a:cubicBezTo>
                    <a:pt x="703" y="964"/>
                    <a:pt x="846" y="1072"/>
                    <a:pt x="1024" y="1072"/>
                  </a:cubicBezTo>
                  <a:cubicBezTo>
                    <a:pt x="1060" y="1060"/>
                    <a:pt x="1072" y="1060"/>
                    <a:pt x="1107" y="1048"/>
                  </a:cubicBezTo>
                  <a:cubicBezTo>
                    <a:pt x="1262" y="572"/>
                    <a:pt x="965" y="429"/>
                    <a:pt x="691" y="369"/>
                  </a:cubicBezTo>
                  <a:cubicBezTo>
                    <a:pt x="465" y="333"/>
                    <a:pt x="334" y="202"/>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4"/>
            <p:cNvSpPr/>
            <p:nvPr/>
          </p:nvSpPr>
          <p:spPr>
            <a:xfrm>
              <a:off x="8443931" y="411677"/>
              <a:ext cx="29730" cy="26132"/>
            </a:xfrm>
            <a:custGeom>
              <a:avLst/>
              <a:gdLst/>
              <a:ahLst/>
              <a:cxnLst/>
              <a:rect l="l" t="t" r="r" b="b"/>
              <a:pathLst>
                <a:path w="942" h="828" extrusionOk="0">
                  <a:moveTo>
                    <a:pt x="444" y="1"/>
                  </a:moveTo>
                  <a:cubicBezTo>
                    <a:pt x="407" y="1"/>
                    <a:pt x="369" y="49"/>
                    <a:pt x="286" y="154"/>
                  </a:cubicBezTo>
                  <a:cubicBezTo>
                    <a:pt x="1" y="452"/>
                    <a:pt x="465" y="583"/>
                    <a:pt x="406" y="821"/>
                  </a:cubicBezTo>
                  <a:cubicBezTo>
                    <a:pt x="433" y="826"/>
                    <a:pt x="459" y="828"/>
                    <a:pt x="483" y="828"/>
                  </a:cubicBezTo>
                  <a:cubicBezTo>
                    <a:pt x="649" y="828"/>
                    <a:pt x="746" y="724"/>
                    <a:pt x="798" y="547"/>
                  </a:cubicBezTo>
                  <a:cubicBezTo>
                    <a:pt x="834" y="369"/>
                    <a:pt x="894" y="190"/>
                    <a:pt x="941" y="35"/>
                  </a:cubicBezTo>
                  <a:cubicBezTo>
                    <a:pt x="911" y="16"/>
                    <a:pt x="886" y="8"/>
                    <a:pt x="864" y="8"/>
                  </a:cubicBezTo>
                  <a:cubicBezTo>
                    <a:pt x="758" y="8"/>
                    <a:pt x="748" y="204"/>
                    <a:pt x="678" y="204"/>
                  </a:cubicBezTo>
                  <a:cubicBezTo>
                    <a:pt x="657" y="204"/>
                    <a:pt x="631" y="187"/>
                    <a:pt x="596" y="142"/>
                  </a:cubicBezTo>
                  <a:cubicBezTo>
                    <a:pt x="517" y="52"/>
                    <a:pt x="482"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4"/>
            <p:cNvSpPr/>
            <p:nvPr/>
          </p:nvSpPr>
          <p:spPr>
            <a:xfrm>
              <a:off x="8242899" y="158541"/>
              <a:ext cx="25721" cy="31749"/>
            </a:xfrm>
            <a:custGeom>
              <a:avLst/>
              <a:gdLst/>
              <a:ahLst/>
              <a:cxnLst/>
              <a:rect l="l" t="t" r="r" b="b"/>
              <a:pathLst>
                <a:path w="815" h="1006" extrusionOk="0">
                  <a:moveTo>
                    <a:pt x="139" y="1"/>
                  </a:moveTo>
                  <a:cubicBezTo>
                    <a:pt x="95" y="1"/>
                    <a:pt x="49" y="3"/>
                    <a:pt x="1" y="8"/>
                  </a:cubicBezTo>
                  <a:cubicBezTo>
                    <a:pt x="37" y="31"/>
                    <a:pt x="48" y="79"/>
                    <a:pt x="60" y="115"/>
                  </a:cubicBezTo>
                  <a:cubicBezTo>
                    <a:pt x="108" y="365"/>
                    <a:pt x="608" y="186"/>
                    <a:pt x="453" y="627"/>
                  </a:cubicBezTo>
                  <a:cubicBezTo>
                    <a:pt x="406" y="734"/>
                    <a:pt x="156" y="734"/>
                    <a:pt x="299" y="924"/>
                  </a:cubicBezTo>
                  <a:cubicBezTo>
                    <a:pt x="345" y="984"/>
                    <a:pt x="387" y="1006"/>
                    <a:pt x="428" y="1006"/>
                  </a:cubicBezTo>
                  <a:cubicBezTo>
                    <a:pt x="534" y="1006"/>
                    <a:pt x="627" y="858"/>
                    <a:pt x="739" y="841"/>
                  </a:cubicBezTo>
                  <a:cubicBezTo>
                    <a:pt x="815" y="224"/>
                    <a:pt x="576"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4"/>
            <p:cNvSpPr/>
            <p:nvPr/>
          </p:nvSpPr>
          <p:spPr>
            <a:xfrm>
              <a:off x="8483001" y="323722"/>
              <a:ext cx="28152" cy="26731"/>
            </a:xfrm>
            <a:custGeom>
              <a:avLst/>
              <a:gdLst/>
              <a:ahLst/>
              <a:cxnLst/>
              <a:rect l="l" t="t" r="r" b="b"/>
              <a:pathLst>
                <a:path w="892" h="847" extrusionOk="0">
                  <a:moveTo>
                    <a:pt x="453" y="0"/>
                  </a:moveTo>
                  <a:lnTo>
                    <a:pt x="453" y="0"/>
                  </a:lnTo>
                  <a:cubicBezTo>
                    <a:pt x="251" y="60"/>
                    <a:pt x="1" y="36"/>
                    <a:pt x="120" y="370"/>
                  </a:cubicBezTo>
                  <a:cubicBezTo>
                    <a:pt x="227" y="691"/>
                    <a:pt x="584" y="679"/>
                    <a:pt x="799" y="846"/>
                  </a:cubicBezTo>
                  <a:cubicBezTo>
                    <a:pt x="799" y="846"/>
                    <a:pt x="800" y="846"/>
                    <a:pt x="801" y="846"/>
                  </a:cubicBezTo>
                  <a:cubicBezTo>
                    <a:pt x="827" y="846"/>
                    <a:pt x="892" y="689"/>
                    <a:pt x="834" y="631"/>
                  </a:cubicBezTo>
                  <a:cubicBezTo>
                    <a:pt x="751" y="548"/>
                    <a:pt x="644" y="393"/>
                    <a:pt x="537" y="393"/>
                  </a:cubicBezTo>
                  <a:cubicBezTo>
                    <a:pt x="526" y="394"/>
                    <a:pt x="516" y="394"/>
                    <a:pt x="506" y="394"/>
                  </a:cubicBezTo>
                  <a:cubicBezTo>
                    <a:pt x="67" y="394"/>
                    <a:pt x="477" y="14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4"/>
            <p:cNvSpPr/>
            <p:nvPr/>
          </p:nvSpPr>
          <p:spPr>
            <a:xfrm>
              <a:off x="8556660" y="602262"/>
              <a:ext cx="25595" cy="27394"/>
            </a:xfrm>
            <a:custGeom>
              <a:avLst/>
              <a:gdLst/>
              <a:ahLst/>
              <a:cxnLst/>
              <a:rect l="l" t="t" r="r" b="b"/>
              <a:pathLst>
                <a:path w="811" h="868" extrusionOk="0">
                  <a:moveTo>
                    <a:pt x="661" y="1"/>
                  </a:moveTo>
                  <a:cubicBezTo>
                    <a:pt x="624" y="1"/>
                    <a:pt x="594" y="48"/>
                    <a:pt x="572" y="176"/>
                  </a:cubicBezTo>
                  <a:cubicBezTo>
                    <a:pt x="620" y="711"/>
                    <a:pt x="179" y="426"/>
                    <a:pt x="1" y="580"/>
                  </a:cubicBezTo>
                  <a:cubicBezTo>
                    <a:pt x="72" y="676"/>
                    <a:pt x="143" y="771"/>
                    <a:pt x="215" y="854"/>
                  </a:cubicBezTo>
                  <a:lnTo>
                    <a:pt x="441" y="854"/>
                  </a:lnTo>
                  <a:cubicBezTo>
                    <a:pt x="486" y="854"/>
                    <a:pt x="543" y="868"/>
                    <a:pt x="598" y="868"/>
                  </a:cubicBezTo>
                  <a:cubicBezTo>
                    <a:pt x="659" y="868"/>
                    <a:pt x="719" y="851"/>
                    <a:pt x="763" y="783"/>
                  </a:cubicBezTo>
                  <a:cubicBezTo>
                    <a:pt x="691" y="557"/>
                    <a:pt x="798" y="354"/>
                    <a:pt x="810" y="140"/>
                  </a:cubicBezTo>
                  <a:cubicBezTo>
                    <a:pt x="753" y="63"/>
                    <a:pt x="702" y="1"/>
                    <a:pt x="6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4"/>
            <p:cNvSpPr/>
            <p:nvPr/>
          </p:nvSpPr>
          <p:spPr>
            <a:xfrm>
              <a:off x="8570577" y="626941"/>
              <a:ext cx="20672" cy="22344"/>
            </a:xfrm>
            <a:custGeom>
              <a:avLst/>
              <a:gdLst/>
              <a:ahLst/>
              <a:cxnLst/>
              <a:rect l="l" t="t" r="r" b="b"/>
              <a:pathLst>
                <a:path w="655" h="708" extrusionOk="0">
                  <a:moveTo>
                    <a:pt x="322" y="1"/>
                  </a:moveTo>
                  <a:cubicBezTo>
                    <a:pt x="214" y="13"/>
                    <a:pt x="95" y="48"/>
                    <a:pt x="0" y="72"/>
                  </a:cubicBezTo>
                  <a:cubicBezTo>
                    <a:pt x="83" y="167"/>
                    <a:pt x="214" y="215"/>
                    <a:pt x="191" y="406"/>
                  </a:cubicBezTo>
                  <a:cubicBezTo>
                    <a:pt x="158" y="633"/>
                    <a:pt x="200" y="708"/>
                    <a:pt x="280" y="708"/>
                  </a:cubicBezTo>
                  <a:cubicBezTo>
                    <a:pt x="346" y="708"/>
                    <a:pt x="438" y="656"/>
                    <a:pt x="536" y="596"/>
                  </a:cubicBezTo>
                  <a:cubicBezTo>
                    <a:pt x="655" y="310"/>
                    <a:pt x="429" y="179"/>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4"/>
            <p:cNvSpPr/>
            <p:nvPr/>
          </p:nvSpPr>
          <p:spPr>
            <a:xfrm>
              <a:off x="7976888" y="-21409"/>
              <a:ext cx="22565" cy="18620"/>
            </a:xfrm>
            <a:custGeom>
              <a:avLst/>
              <a:gdLst/>
              <a:ahLst/>
              <a:cxnLst/>
              <a:rect l="l" t="t" r="r" b="b"/>
              <a:pathLst>
                <a:path w="715" h="590" extrusionOk="0">
                  <a:moveTo>
                    <a:pt x="247" y="1"/>
                  </a:moveTo>
                  <a:cubicBezTo>
                    <a:pt x="168" y="1"/>
                    <a:pt x="87" y="51"/>
                    <a:pt x="0" y="197"/>
                  </a:cubicBezTo>
                  <a:cubicBezTo>
                    <a:pt x="84" y="316"/>
                    <a:pt x="238" y="399"/>
                    <a:pt x="238" y="590"/>
                  </a:cubicBezTo>
                  <a:lnTo>
                    <a:pt x="381" y="590"/>
                  </a:lnTo>
                  <a:cubicBezTo>
                    <a:pt x="417" y="399"/>
                    <a:pt x="596" y="364"/>
                    <a:pt x="715" y="257"/>
                  </a:cubicBezTo>
                  <a:cubicBezTo>
                    <a:pt x="555" y="209"/>
                    <a:pt x="406"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4"/>
            <p:cNvSpPr/>
            <p:nvPr/>
          </p:nvSpPr>
          <p:spPr>
            <a:xfrm>
              <a:off x="8375100" y="315895"/>
              <a:ext cx="18904" cy="16632"/>
            </a:xfrm>
            <a:custGeom>
              <a:avLst/>
              <a:gdLst/>
              <a:ahLst/>
              <a:cxnLst/>
              <a:rect l="l" t="t" r="r" b="b"/>
              <a:pathLst>
                <a:path w="599" h="527" extrusionOk="0">
                  <a:moveTo>
                    <a:pt x="421" y="0"/>
                  </a:moveTo>
                  <a:cubicBezTo>
                    <a:pt x="341" y="0"/>
                    <a:pt x="188" y="103"/>
                    <a:pt x="86" y="153"/>
                  </a:cubicBezTo>
                  <a:cubicBezTo>
                    <a:pt x="0" y="446"/>
                    <a:pt x="88" y="527"/>
                    <a:pt x="238" y="527"/>
                  </a:cubicBezTo>
                  <a:cubicBezTo>
                    <a:pt x="296" y="527"/>
                    <a:pt x="362" y="515"/>
                    <a:pt x="431" y="498"/>
                  </a:cubicBezTo>
                  <a:cubicBezTo>
                    <a:pt x="479" y="332"/>
                    <a:pt x="598" y="141"/>
                    <a:pt x="455" y="10"/>
                  </a:cubicBezTo>
                  <a:cubicBezTo>
                    <a:pt x="446" y="3"/>
                    <a:pt x="435"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4"/>
            <p:cNvSpPr/>
            <p:nvPr/>
          </p:nvSpPr>
          <p:spPr>
            <a:xfrm>
              <a:off x="8404482" y="358437"/>
              <a:ext cx="13729" cy="15559"/>
            </a:xfrm>
            <a:custGeom>
              <a:avLst/>
              <a:gdLst/>
              <a:ahLst/>
              <a:cxnLst/>
              <a:rect l="l" t="t" r="r" b="b"/>
              <a:pathLst>
                <a:path w="435" h="493" extrusionOk="0">
                  <a:moveTo>
                    <a:pt x="179" y="1"/>
                  </a:moveTo>
                  <a:cubicBezTo>
                    <a:pt x="129" y="1"/>
                    <a:pt x="70" y="11"/>
                    <a:pt x="1" y="32"/>
                  </a:cubicBezTo>
                  <a:cubicBezTo>
                    <a:pt x="42" y="217"/>
                    <a:pt x="12" y="493"/>
                    <a:pt x="236" y="493"/>
                  </a:cubicBezTo>
                  <a:cubicBezTo>
                    <a:pt x="270" y="493"/>
                    <a:pt x="310" y="486"/>
                    <a:pt x="358" y="472"/>
                  </a:cubicBezTo>
                  <a:cubicBezTo>
                    <a:pt x="435" y="174"/>
                    <a:pt x="387"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4"/>
            <p:cNvSpPr/>
            <p:nvPr/>
          </p:nvSpPr>
          <p:spPr>
            <a:xfrm>
              <a:off x="8272218" y="130959"/>
              <a:ext cx="13950" cy="20325"/>
            </a:xfrm>
            <a:custGeom>
              <a:avLst/>
              <a:gdLst/>
              <a:ahLst/>
              <a:cxnLst/>
              <a:rect l="l" t="t" r="r" b="b"/>
              <a:pathLst>
                <a:path w="442" h="644" extrusionOk="0">
                  <a:moveTo>
                    <a:pt x="382" y="1"/>
                  </a:moveTo>
                  <a:lnTo>
                    <a:pt x="382" y="1"/>
                  </a:lnTo>
                  <a:cubicBezTo>
                    <a:pt x="1" y="72"/>
                    <a:pt x="72" y="370"/>
                    <a:pt x="132" y="643"/>
                  </a:cubicBezTo>
                  <a:cubicBezTo>
                    <a:pt x="179" y="405"/>
                    <a:pt x="441" y="286"/>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4"/>
            <p:cNvSpPr/>
            <p:nvPr/>
          </p:nvSpPr>
          <p:spPr>
            <a:xfrm>
              <a:off x="8430423" y="390217"/>
              <a:ext cx="15433" cy="14959"/>
            </a:xfrm>
            <a:custGeom>
              <a:avLst/>
              <a:gdLst/>
              <a:ahLst/>
              <a:cxnLst/>
              <a:rect l="l" t="t" r="r" b="b"/>
              <a:pathLst>
                <a:path w="489" h="474" extrusionOk="0">
                  <a:moveTo>
                    <a:pt x="226" y="1"/>
                  </a:moveTo>
                  <a:cubicBezTo>
                    <a:pt x="119" y="37"/>
                    <a:pt x="0" y="48"/>
                    <a:pt x="107" y="227"/>
                  </a:cubicBezTo>
                  <a:cubicBezTo>
                    <a:pt x="169" y="334"/>
                    <a:pt x="232" y="473"/>
                    <a:pt x="343" y="473"/>
                  </a:cubicBezTo>
                  <a:cubicBezTo>
                    <a:pt x="381" y="473"/>
                    <a:pt x="425" y="457"/>
                    <a:pt x="476" y="418"/>
                  </a:cubicBezTo>
                  <a:cubicBezTo>
                    <a:pt x="488" y="215"/>
                    <a:pt x="405" y="72"/>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4"/>
            <p:cNvSpPr/>
            <p:nvPr/>
          </p:nvSpPr>
          <p:spPr>
            <a:xfrm>
              <a:off x="8262434" y="179812"/>
              <a:ext cx="17705" cy="18557"/>
            </a:xfrm>
            <a:custGeom>
              <a:avLst/>
              <a:gdLst/>
              <a:ahLst/>
              <a:cxnLst/>
              <a:rect l="l" t="t" r="r" b="b"/>
              <a:pathLst>
                <a:path w="561" h="588" extrusionOk="0">
                  <a:moveTo>
                    <a:pt x="384" y="0"/>
                  </a:moveTo>
                  <a:cubicBezTo>
                    <a:pt x="281" y="0"/>
                    <a:pt x="245" y="176"/>
                    <a:pt x="180" y="250"/>
                  </a:cubicBezTo>
                  <a:cubicBezTo>
                    <a:pt x="84" y="334"/>
                    <a:pt x="1" y="417"/>
                    <a:pt x="37" y="536"/>
                  </a:cubicBezTo>
                  <a:cubicBezTo>
                    <a:pt x="51" y="574"/>
                    <a:pt x="71" y="588"/>
                    <a:pt x="94" y="588"/>
                  </a:cubicBezTo>
                  <a:cubicBezTo>
                    <a:pt x="128" y="588"/>
                    <a:pt x="168" y="558"/>
                    <a:pt x="203" y="536"/>
                  </a:cubicBezTo>
                  <a:cubicBezTo>
                    <a:pt x="382" y="524"/>
                    <a:pt x="382" y="358"/>
                    <a:pt x="418" y="227"/>
                  </a:cubicBezTo>
                  <a:cubicBezTo>
                    <a:pt x="453" y="179"/>
                    <a:pt x="561" y="108"/>
                    <a:pt x="489" y="48"/>
                  </a:cubicBezTo>
                  <a:cubicBezTo>
                    <a:pt x="447" y="14"/>
                    <a:pt x="41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4"/>
            <p:cNvSpPr/>
            <p:nvPr/>
          </p:nvSpPr>
          <p:spPr>
            <a:xfrm>
              <a:off x="8282727" y="209478"/>
              <a:ext cx="21461" cy="13760"/>
            </a:xfrm>
            <a:custGeom>
              <a:avLst/>
              <a:gdLst/>
              <a:ahLst/>
              <a:cxnLst/>
              <a:rect l="l" t="t" r="r" b="b"/>
              <a:pathLst>
                <a:path w="680" h="436" extrusionOk="0">
                  <a:moveTo>
                    <a:pt x="513" y="72"/>
                  </a:moveTo>
                  <a:lnTo>
                    <a:pt x="513" y="72"/>
                  </a:lnTo>
                  <a:cubicBezTo>
                    <a:pt x="549" y="287"/>
                    <a:pt x="1" y="1"/>
                    <a:pt x="287" y="418"/>
                  </a:cubicBezTo>
                  <a:cubicBezTo>
                    <a:pt x="323" y="430"/>
                    <a:pt x="357" y="436"/>
                    <a:pt x="389" y="436"/>
                  </a:cubicBezTo>
                  <a:cubicBezTo>
                    <a:pt x="512" y="436"/>
                    <a:pt x="597" y="350"/>
                    <a:pt x="644" y="227"/>
                  </a:cubicBezTo>
                  <a:cubicBezTo>
                    <a:pt x="680" y="144"/>
                    <a:pt x="584" y="84"/>
                    <a:pt x="513"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4"/>
            <p:cNvSpPr/>
            <p:nvPr/>
          </p:nvSpPr>
          <p:spPr>
            <a:xfrm>
              <a:off x="8456712" y="429318"/>
              <a:ext cx="14297" cy="14013"/>
            </a:xfrm>
            <a:custGeom>
              <a:avLst/>
              <a:gdLst/>
              <a:ahLst/>
              <a:cxnLst/>
              <a:rect l="l" t="t" r="r" b="b"/>
              <a:pathLst>
                <a:path w="453" h="444" extrusionOk="0">
                  <a:moveTo>
                    <a:pt x="370" y="0"/>
                  </a:moveTo>
                  <a:lnTo>
                    <a:pt x="370" y="0"/>
                  </a:lnTo>
                  <a:cubicBezTo>
                    <a:pt x="251" y="83"/>
                    <a:pt x="120" y="179"/>
                    <a:pt x="1" y="262"/>
                  </a:cubicBezTo>
                  <a:cubicBezTo>
                    <a:pt x="25" y="402"/>
                    <a:pt x="67" y="443"/>
                    <a:pt x="114" y="443"/>
                  </a:cubicBezTo>
                  <a:cubicBezTo>
                    <a:pt x="179" y="443"/>
                    <a:pt x="255" y="364"/>
                    <a:pt x="310" y="357"/>
                  </a:cubicBezTo>
                  <a:cubicBezTo>
                    <a:pt x="429" y="250"/>
                    <a:pt x="453" y="131"/>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4"/>
            <p:cNvSpPr/>
            <p:nvPr/>
          </p:nvSpPr>
          <p:spPr>
            <a:xfrm>
              <a:off x="8631076" y="719378"/>
              <a:ext cx="11677" cy="12403"/>
            </a:xfrm>
            <a:custGeom>
              <a:avLst/>
              <a:gdLst/>
              <a:ahLst/>
              <a:cxnLst/>
              <a:rect l="l" t="t" r="r" b="b"/>
              <a:pathLst>
                <a:path w="370" h="393" extrusionOk="0">
                  <a:moveTo>
                    <a:pt x="119" y="1"/>
                  </a:moveTo>
                  <a:cubicBezTo>
                    <a:pt x="71" y="108"/>
                    <a:pt x="0" y="239"/>
                    <a:pt x="83" y="346"/>
                  </a:cubicBezTo>
                  <a:cubicBezTo>
                    <a:pt x="113" y="379"/>
                    <a:pt x="142" y="392"/>
                    <a:pt x="169" y="392"/>
                  </a:cubicBezTo>
                  <a:cubicBezTo>
                    <a:pt x="238" y="392"/>
                    <a:pt x="301" y="309"/>
                    <a:pt x="369" y="275"/>
                  </a:cubicBezTo>
                  <a:cubicBezTo>
                    <a:pt x="369" y="227"/>
                    <a:pt x="357" y="203"/>
                    <a:pt x="357" y="155"/>
                  </a:cubicBezTo>
                  <a:cubicBezTo>
                    <a:pt x="262" y="108"/>
                    <a:pt x="191" y="48"/>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4"/>
            <p:cNvSpPr/>
            <p:nvPr/>
          </p:nvSpPr>
          <p:spPr>
            <a:xfrm>
              <a:off x="8204965" y="-31823"/>
              <a:ext cx="10541" cy="11172"/>
            </a:xfrm>
            <a:custGeom>
              <a:avLst/>
              <a:gdLst/>
              <a:ahLst/>
              <a:cxnLst/>
              <a:rect l="l" t="t" r="r" b="b"/>
              <a:pathLst>
                <a:path w="334" h="354" extrusionOk="0">
                  <a:moveTo>
                    <a:pt x="180" y="1"/>
                  </a:moveTo>
                  <a:cubicBezTo>
                    <a:pt x="146" y="1"/>
                    <a:pt x="106" y="13"/>
                    <a:pt x="60" y="39"/>
                  </a:cubicBezTo>
                  <a:cubicBezTo>
                    <a:pt x="48" y="110"/>
                    <a:pt x="0" y="229"/>
                    <a:pt x="48" y="301"/>
                  </a:cubicBezTo>
                  <a:cubicBezTo>
                    <a:pt x="61" y="339"/>
                    <a:pt x="80" y="353"/>
                    <a:pt x="101" y="353"/>
                  </a:cubicBezTo>
                  <a:cubicBezTo>
                    <a:pt x="140" y="353"/>
                    <a:pt x="188" y="308"/>
                    <a:pt x="227" y="277"/>
                  </a:cubicBezTo>
                  <a:cubicBezTo>
                    <a:pt x="286" y="229"/>
                    <a:pt x="334" y="158"/>
                    <a:pt x="286" y="63"/>
                  </a:cubicBezTo>
                  <a:cubicBezTo>
                    <a:pt x="259" y="22"/>
                    <a:pt x="224"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4"/>
            <p:cNvSpPr/>
            <p:nvPr/>
          </p:nvSpPr>
          <p:spPr>
            <a:xfrm>
              <a:off x="8519830" y="365601"/>
              <a:ext cx="9436" cy="10383"/>
            </a:xfrm>
            <a:custGeom>
              <a:avLst/>
              <a:gdLst/>
              <a:ahLst/>
              <a:cxnLst/>
              <a:rect l="l" t="t" r="r" b="b"/>
              <a:pathLst>
                <a:path w="299" h="329" extrusionOk="0">
                  <a:moveTo>
                    <a:pt x="145" y="1"/>
                  </a:moveTo>
                  <a:cubicBezTo>
                    <a:pt x="124" y="1"/>
                    <a:pt x="103" y="7"/>
                    <a:pt x="84" y="19"/>
                  </a:cubicBezTo>
                  <a:cubicBezTo>
                    <a:pt x="13" y="78"/>
                    <a:pt x="1" y="174"/>
                    <a:pt x="36" y="245"/>
                  </a:cubicBezTo>
                  <a:cubicBezTo>
                    <a:pt x="68" y="292"/>
                    <a:pt x="109" y="328"/>
                    <a:pt x="150" y="328"/>
                  </a:cubicBezTo>
                  <a:cubicBezTo>
                    <a:pt x="172" y="328"/>
                    <a:pt x="194" y="318"/>
                    <a:pt x="215" y="293"/>
                  </a:cubicBezTo>
                  <a:cubicBezTo>
                    <a:pt x="263" y="245"/>
                    <a:pt x="275" y="162"/>
                    <a:pt x="298" y="102"/>
                  </a:cubicBezTo>
                  <a:cubicBezTo>
                    <a:pt x="242" y="30"/>
                    <a:pt x="191"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4"/>
            <p:cNvSpPr/>
            <p:nvPr/>
          </p:nvSpPr>
          <p:spPr>
            <a:xfrm>
              <a:off x="8678036" y="723891"/>
              <a:ext cx="8300" cy="17326"/>
            </a:xfrm>
            <a:custGeom>
              <a:avLst/>
              <a:gdLst/>
              <a:ahLst/>
              <a:cxnLst/>
              <a:rect l="l" t="t" r="r" b="b"/>
              <a:pathLst>
                <a:path w="263" h="549" extrusionOk="0">
                  <a:moveTo>
                    <a:pt x="262" y="1"/>
                  </a:moveTo>
                  <a:lnTo>
                    <a:pt x="262" y="1"/>
                  </a:lnTo>
                  <a:cubicBezTo>
                    <a:pt x="84" y="155"/>
                    <a:pt x="0" y="298"/>
                    <a:pt x="119" y="548"/>
                  </a:cubicBezTo>
                  <a:cubicBezTo>
                    <a:pt x="167" y="334"/>
                    <a:pt x="203" y="19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4"/>
            <p:cNvSpPr/>
            <p:nvPr/>
          </p:nvSpPr>
          <p:spPr>
            <a:xfrm>
              <a:off x="8268841" y="186945"/>
              <a:ext cx="9058" cy="15812"/>
            </a:xfrm>
            <a:custGeom>
              <a:avLst/>
              <a:gdLst/>
              <a:ahLst/>
              <a:cxnLst/>
              <a:rect l="l" t="t" r="r" b="b"/>
              <a:pathLst>
                <a:path w="287" h="501" extrusionOk="0">
                  <a:moveTo>
                    <a:pt x="215" y="1"/>
                  </a:moveTo>
                  <a:cubicBezTo>
                    <a:pt x="131" y="108"/>
                    <a:pt x="72" y="203"/>
                    <a:pt x="0" y="310"/>
                  </a:cubicBezTo>
                  <a:cubicBezTo>
                    <a:pt x="48" y="370"/>
                    <a:pt x="72" y="429"/>
                    <a:pt x="108" y="501"/>
                  </a:cubicBezTo>
                  <a:lnTo>
                    <a:pt x="286" y="370"/>
                  </a:lnTo>
                  <a:cubicBezTo>
                    <a:pt x="274" y="251"/>
                    <a:pt x="239" y="120"/>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4"/>
            <p:cNvSpPr/>
            <p:nvPr/>
          </p:nvSpPr>
          <p:spPr>
            <a:xfrm>
              <a:off x="8113665" y="55974"/>
              <a:ext cx="13918" cy="10383"/>
            </a:xfrm>
            <a:custGeom>
              <a:avLst/>
              <a:gdLst/>
              <a:ahLst/>
              <a:cxnLst/>
              <a:rect l="l" t="t" r="r" b="b"/>
              <a:pathLst>
                <a:path w="441" h="329" extrusionOk="0">
                  <a:moveTo>
                    <a:pt x="255" y="0"/>
                  </a:moveTo>
                  <a:cubicBezTo>
                    <a:pt x="144" y="0"/>
                    <a:pt x="64" y="101"/>
                    <a:pt x="0" y="245"/>
                  </a:cubicBezTo>
                  <a:cubicBezTo>
                    <a:pt x="60" y="305"/>
                    <a:pt x="109" y="328"/>
                    <a:pt x="151" y="328"/>
                  </a:cubicBezTo>
                  <a:cubicBezTo>
                    <a:pt x="269" y="328"/>
                    <a:pt x="336" y="149"/>
                    <a:pt x="441" y="79"/>
                  </a:cubicBezTo>
                  <a:cubicBezTo>
                    <a:pt x="370" y="24"/>
                    <a:pt x="309" y="0"/>
                    <a:pt x="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4"/>
            <p:cNvSpPr/>
            <p:nvPr/>
          </p:nvSpPr>
          <p:spPr>
            <a:xfrm>
              <a:off x="8642343" y="740807"/>
              <a:ext cx="9784" cy="11677"/>
            </a:xfrm>
            <a:custGeom>
              <a:avLst/>
              <a:gdLst/>
              <a:ahLst/>
              <a:cxnLst/>
              <a:rect l="l" t="t" r="r" b="b"/>
              <a:pathLst>
                <a:path w="310" h="370" extrusionOk="0">
                  <a:moveTo>
                    <a:pt x="310" y="0"/>
                  </a:moveTo>
                  <a:lnTo>
                    <a:pt x="310" y="0"/>
                  </a:lnTo>
                  <a:cubicBezTo>
                    <a:pt x="262" y="12"/>
                    <a:pt x="179" y="12"/>
                    <a:pt x="179" y="24"/>
                  </a:cubicBezTo>
                  <a:cubicBezTo>
                    <a:pt x="143" y="143"/>
                    <a:pt x="0" y="298"/>
                    <a:pt x="226" y="369"/>
                  </a:cubicBezTo>
                  <a:cubicBezTo>
                    <a:pt x="250" y="358"/>
                    <a:pt x="286" y="322"/>
                    <a:pt x="298" y="274"/>
                  </a:cubicBezTo>
                  <a:cubicBezTo>
                    <a:pt x="298" y="191"/>
                    <a:pt x="310" y="84"/>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4"/>
            <p:cNvSpPr/>
            <p:nvPr/>
          </p:nvSpPr>
          <p:spPr>
            <a:xfrm>
              <a:off x="8486409" y="483789"/>
              <a:ext cx="12056" cy="16569"/>
            </a:xfrm>
            <a:custGeom>
              <a:avLst/>
              <a:gdLst/>
              <a:ahLst/>
              <a:cxnLst/>
              <a:rect l="l" t="t" r="r" b="b"/>
              <a:pathLst>
                <a:path w="382" h="525" extrusionOk="0">
                  <a:moveTo>
                    <a:pt x="167" y="0"/>
                  </a:moveTo>
                  <a:cubicBezTo>
                    <a:pt x="0" y="84"/>
                    <a:pt x="60" y="274"/>
                    <a:pt x="0" y="417"/>
                  </a:cubicBezTo>
                  <a:cubicBezTo>
                    <a:pt x="12" y="453"/>
                    <a:pt x="24" y="489"/>
                    <a:pt x="60" y="524"/>
                  </a:cubicBezTo>
                  <a:cubicBezTo>
                    <a:pt x="381" y="524"/>
                    <a:pt x="119" y="227"/>
                    <a:pt x="226" y="108"/>
                  </a:cubicBezTo>
                  <a:cubicBezTo>
                    <a:pt x="203" y="72"/>
                    <a:pt x="179"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4"/>
            <p:cNvSpPr/>
            <p:nvPr/>
          </p:nvSpPr>
          <p:spPr>
            <a:xfrm>
              <a:off x="8424017" y="354902"/>
              <a:ext cx="7922" cy="11298"/>
            </a:xfrm>
            <a:custGeom>
              <a:avLst/>
              <a:gdLst/>
              <a:ahLst/>
              <a:cxnLst/>
              <a:rect l="l" t="t" r="r" b="b"/>
              <a:pathLst>
                <a:path w="251" h="358" extrusionOk="0">
                  <a:moveTo>
                    <a:pt x="215" y="1"/>
                  </a:moveTo>
                  <a:cubicBezTo>
                    <a:pt x="144" y="96"/>
                    <a:pt x="1" y="155"/>
                    <a:pt x="72" y="358"/>
                  </a:cubicBezTo>
                  <a:cubicBezTo>
                    <a:pt x="203" y="298"/>
                    <a:pt x="251" y="17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4"/>
            <p:cNvSpPr/>
            <p:nvPr/>
          </p:nvSpPr>
          <p:spPr>
            <a:xfrm>
              <a:off x="8188428" y="133199"/>
              <a:ext cx="13192" cy="15843"/>
            </a:xfrm>
            <a:custGeom>
              <a:avLst/>
              <a:gdLst/>
              <a:ahLst/>
              <a:cxnLst/>
              <a:rect l="l" t="t" r="r" b="b"/>
              <a:pathLst>
                <a:path w="418" h="502" extrusionOk="0">
                  <a:moveTo>
                    <a:pt x="334" y="1"/>
                  </a:moveTo>
                  <a:cubicBezTo>
                    <a:pt x="120" y="25"/>
                    <a:pt x="0" y="132"/>
                    <a:pt x="36" y="394"/>
                  </a:cubicBezTo>
                  <a:cubicBezTo>
                    <a:pt x="60" y="442"/>
                    <a:pt x="84" y="465"/>
                    <a:pt x="108" y="501"/>
                  </a:cubicBezTo>
                  <a:cubicBezTo>
                    <a:pt x="215" y="370"/>
                    <a:pt x="322" y="263"/>
                    <a:pt x="417" y="120"/>
                  </a:cubicBezTo>
                  <a:cubicBezTo>
                    <a:pt x="405" y="72"/>
                    <a:pt x="393" y="49"/>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4"/>
            <p:cNvSpPr/>
            <p:nvPr/>
          </p:nvSpPr>
          <p:spPr>
            <a:xfrm>
              <a:off x="8472113" y="457564"/>
              <a:ext cx="10573" cy="8206"/>
            </a:xfrm>
            <a:custGeom>
              <a:avLst/>
              <a:gdLst/>
              <a:ahLst/>
              <a:cxnLst/>
              <a:rect l="l" t="t" r="r" b="b"/>
              <a:pathLst>
                <a:path w="335" h="260" extrusionOk="0">
                  <a:moveTo>
                    <a:pt x="187" y="1"/>
                  </a:moveTo>
                  <a:cubicBezTo>
                    <a:pt x="163" y="1"/>
                    <a:pt x="136" y="14"/>
                    <a:pt x="108" y="46"/>
                  </a:cubicBezTo>
                  <a:cubicBezTo>
                    <a:pt x="48" y="117"/>
                    <a:pt x="1" y="224"/>
                    <a:pt x="155" y="260"/>
                  </a:cubicBezTo>
                  <a:lnTo>
                    <a:pt x="334" y="129"/>
                  </a:lnTo>
                  <a:cubicBezTo>
                    <a:pt x="292" y="71"/>
                    <a:pt x="245"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4"/>
            <p:cNvSpPr/>
            <p:nvPr/>
          </p:nvSpPr>
          <p:spPr>
            <a:xfrm>
              <a:off x="8631076" y="693973"/>
              <a:ext cx="13161" cy="11551"/>
            </a:xfrm>
            <a:custGeom>
              <a:avLst/>
              <a:gdLst/>
              <a:ahLst/>
              <a:cxnLst/>
              <a:rect l="l" t="t" r="r" b="b"/>
              <a:pathLst>
                <a:path w="417" h="366" extrusionOk="0">
                  <a:moveTo>
                    <a:pt x="167" y="0"/>
                  </a:moveTo>
                  <a:cubicBezTo>
                    <a:pt x="101" y="0"/>
                    <a:pt x="34" y="43"/>
                    <a:pt x="0" y="151"/>
                  </a:cubicBezTo>
                  <a:cubicBezTo>
                    <a:pt x="48" y="222"/>
                    <a:pt x="83" y="306"/>
                    <a:pt x="131" y="365"/>
                  </a:cubicBezTo>
                  <a:cubicBezTo>
                    <a:pt x="191" y="258"/>
                    <a:pt x="417" y="246"/>
                    <a:pt x="298" y="68"/>
                  </a:cubicBezTo>
                  <a:cubicBezTo>
                    <a:pt x="267" y="26"/>
                    <a:pt x="217"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4"/>
            <p:cNvSpPr/>
            <p:nvPr/>
          </p:nvSpPr>
          <p:spPr>
            <a:xfrm>
              <a:off x="8233526" y="169650"/>
              <a:ext cx="18052" cy="12056"/>
            </a:xfrm>
            <a:custGeom>
              <a:avLst/>
              <a:gdLst/>
              <a:ahLst/>
              <a:cxnLst/>
              <a:rect l="l" t="t" r="r" b="b"/>
              <a:pathLst>
                <a:path w="572" h="382" extrusionOk="0">
                  <a:moveTo>
                    <a:pt x="238" y="1"/>
                  </a:moveTo>
                  <a:lnTo>
                    <a:pt x="238" y="1"/>
                  </a:lnTo>
                  <a:cubicBezTo>
                    <a:pt x="0" y="203"/>
                    <a:pt x="298" y="251"/>
                    <a:pt x="334" y="382"/>
                  </a:cubicBezTo>
                  <a:cubicBezTo>
                    <a:pt x="572" y="179"/>
                    <a:pt x="381" y="96"/>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4"/>
            <p:cNvSpPr/>
            <p:nvPr/>
          </p:nvSpPr>
          <p:spPr>
            <a:xfrm>
              <a:off x="8605134" y="683306"/>
              <a:ext cx="13571" cy="12719"/>
            </a:xfrm>
            <a:custGeom>
              <a:avLst/>
              <a:gdLst/>
              <a:ahLst/>
              <a:cxnLst/>
              <a:rect l="l" t="t" r="r" b="b"/>
              <a:pathLst>
                <a:path w="430" h="403" extrusionOk="0">
                  <a:moveTo>
                    <a:pt x="286" y="1"/>
                  </a:moveTo>
                  <a:cubicBezTo>
                    <a:pt x="191" y="72"/>
                    <a:pt x="96" y="132"/>
                    <a:pt x="0" y="215"/>
                  </a:cubicBezTo>
                  <a:cubicBezTo>
                    <a:pt x="79" y="333"/>
                    <a:pt x="175" y="403"/>
                    <a:pt x="293" y="403"/>
                  </a:cubicBezTo>
                  <a:cubicBezTo>
                    <a:pt x="318" y="403"/>
                    <a:pt x="343" y="400"/>
                    <a:pt x="370" y="394"/>
                  </a:cubicBezTo>
                  <a:cubicBezTo>
                    <a:pt x="393" y="251"/>
                    <a:pt x="429" y="96"/>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4"/>
            <p:cNvSpPr/>
            <p:nvPr/>
          </p:nvSpPr>
          <p:spPr>
            <a:xfrm>
              <a:off x="8613782" y="677310"/>
              <a:ext cx="17674" cy="18431"/>
            </a:xfrm>
            <a:custGeom>
              <a:avLst/>
              <a:gdLst/>
              <a:ahLst/>
              <a:cxnLst/>
              <a:rect l="l" t="t" r="r" b="b"/>
              <a:pathLst>
                <a:path w="560" h="584" extrusionOk="0">
                  <a:moveTo>
                    <a:pt x="24" y="0"/>
                  </a:moveTo>
                  <a:cubicBezTo>
                    <a:pt x="12" y="60"/>
                    <a:pt x="12" y="131"/>
                    <a:pt x="0" y="191"/>
                  </a:cubicBezTo>
                  <a:cubicBezTo>
                    <a:pt x="24" y="310"/>
                    <a:pt x="60" y="441"/>
                    <a:pt x="84" y="584"/>
                  </a:cubicBezTo>
                  <a:cubicBezTo>
                    <a:pt x="310" y="357"/>
                    <a:pt x="560" y="119"/>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4"/>
            <p:cNvSpPr/>
            <p:nvPr/>
          </p:nvSpPr>
          <p:spPr>
            <a:xfrm>
              <a:off x="8604377" y="664150"/>
              <a:ext cx="8679" cy="7322"/>
            </a:xfrm>
            <a:custGeom>
              <a:avLst/>
              <a:gdLst/>
              <a:ahLst/>
              <a:cxnLst/>
              <a:rect l="l" t="t" r="r" b="b"/>
              <a:pathLst>
                <a:path w="275" h="232" extrusionOk="0">
                  <a:moveTo>
                    <a:pt x="84" y="0"/>
                  </a:moveTo>
                  <a:cubicBezTo>
                    <a:pt x="60" y="48"/>
                    <a:pt x="1" y="108"/>
                    <a:pt x="1" y="131"/>
                  </a:cubicBezTo>
                  <a:cubicBezTo>
                    <a:pt x="24" y="216"/>
                    <a:pt x="72" y="231"/>
                    <a:pt x="125" y="231"/>
                  </a:cubicBezTo>
                  <a:cubicBezTo>
                    <a:pt x="155" y="231"/>
                    <a:pt x="186" y="227"/>
                    <a:pt x="215" y="227"/>
                  </a:cubicBezTo>
                  <a:cubicBezTo>
                    <a:pt x="275" y="60"/>
                    <a:pt x="239"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4"/>
            <p:cNvSpPr/>
            <p:nvPr/>
          </p:nvSpPr>
          <p:spPr>
            <a:xfrm>
              <a:off x="8132064" y="95865"/>
              <a:ext cx="15812" cy="12592"/>
            </a:xfrm>
            <a:custGeom>
              <a:avLst/>
              <a:gdLst/>
              <a:ahLst/>
              <a:cxnLst/>
              <a:rect l="l" t="t" r="r" b="b"/>
              <a:pathLst>
                <a:path w="501" h="399" extrusionOk="0">
                  <a:moveTo>
                    <a:pt x="173" y="1"/>
                  </a:moveTo>
                  <a:cubicBezTo>
                    <a:pt x="116" y="1"/>
                    <a:pt x="58" y="21"/>
                    <a:pt x="1" y="89"/>
                  </a:cubicBezTo>
                  <a:cubicBezTo>
                    <a:pt x="120" y="196"/>
                    <a:pt x="262" y="291"/>
                    <a:pt x="382" y="398"/>
                  </a:cubicBezTo>
                  <a:cubicBezTo>
                    <a:pt x="417" y="315"/>
                    <a:pt x="453" y="231"/>
                    <a:pt x="501" y="148"/>
                  </a:cubicBezTo>
                  <a:cubicBezTo>
                    <a:pt x="465" y="112"/>
                    <a:pt x="453" y="89"/>
                    <a:pt x="417" y="53"/>
                  </a:cubicBezTo>
                  <a:cubicBezTo>
                    <a:pt x="339" y="46"/>
                    <a:pt x="25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4"/>
            <p:cNvSpPr/>
            <p:nvPr/>
          </p:nvSpPr>
          <p:spPr>
            <a:xfrm>
              <a:off x="8422881" y="405586"/>
              <a:ext cx="9815" cy="12087"/>
            </a:xfrm>
            <a:custGeom>
              <a:avLst/>
              <a:gdLst/>
              <a:ahLst/>
              <a:cxnLst/>
              <a:rect l="l" t="t" r="r" b="b"/>
              <a:pathLst>
                <a:path w="311" h="383" extrusionOk="0">
                  <a:moveTo>
                    <a:pt x="34" y="0"/>
                  </a:moveTo>
                  <a:cubicBezTo>
                    <a:pt x="24" y="0"/>
                    <a:pt x="13" y="1"/>
                    <a:pt x="1" y="2"/>
                  </a:cubicBezTo>
                  <a:cubicBezTo>
                    <a:pt x="72" y="169"/>
                    <a:pt x="120" y="359"/>
                    <a:pt x="311" y="383"/>
                  </a:cubicBezTo>
                  <a:cubicBezTo>
                    <a:pt x="242" y="224"/>
                    <a:pt x="250"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4"/>
            <p:cNvSpPr/>
            <p:nvPr/>
          </p:nvSpPr>
          <p:spPr>
            <a:xfrm>
              <a:off x="8164002" y="109530"/>
              <a:ext cx="19946" cy="15622"/>
            </a:xfrm>
            <a:custGeom>
              <a:avLst/>
              <a:gdLst/>
              <a:ahLst/>
              <a:cxnLst/>
              <a:rect l="l" t="t" r="r" b="b"/>
              <a:pathLst>
                <a:path w="632" h="495" extrusionOk="0">
                  <a:moveTo>
                    <a:pt x="36" y="60"/>
                  </a:moveTo>
                  <a:cubicBezTo>
                    <a:pt x="36" y="179"/>
                    <a:pt x="24" y="275"/>
                    <a:pt x="1" y="394"/>
                  </a:cubicBezTo>
                  <a:cubicBezTo>
                    <a:pt x="76" y="422"/>
                    <a:pt x="144" y="495"/>
                    <a:pt x="227" y="495"/>
                  </a:cubicBezTo>
                  <a:cubicBezTo>
                    <a:pt x="250" y="495"/>
                    <a:pt x="273" y="490"/>
                    <a:pt x="298" y="477"/>
                  </a:cubicBezTo>
                  <a:cubicBezTo>
                    <a:pt x="632" y="1"/>
                    <a:pt x="167" y="156"/>
                    <a:pt x="36"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4"/>
            <p:cNvSpPr/>
            <p:nvPr/>
          </p:nvSpPr>
          <p:spPr>
            <a:xfrm>
              <a:off x="8164002" y="121680"/>
              <a:ext cx="19946" cy="13066"/>
            </a:xfrm>
            <a:custGeom>
              <a:avLst/>
              <a:gdLst/>
              <a:ahLst/>
              <a:cxnLst/>
              <a:rect l="l" t="t" r="r" b="b"/>
              <a:pathLst>
                <a:path w="632" h="414" extrusionOk="0">
                  <a:moveTo>
                    <a:pt x="83" y="0"/>
                  </a:moveTo>
                  <a:cubicBezTo>
                    <a:pt x="57" y="0"/>
                    <a:pt x="29" y="3"/>
                    <a:pt x="1" y="9"/>
                  </a:cubicBezTo>
                  <a:cubicBezTo>
                    <a:pt x="24" y="56"/>
                    <a:pt x="36" y="104"/>
                    <a:pt x="36" y="140"/>
                  </a:cubicBezTo>
                  <a:cubicBezTo>
                    <a:pt x="155" y="259"/>
                    <a:pt x="286" y="378"/>
                    <a:pt x="465" y="414"/>
                  </a:cubicBezTo>
                  <a:cubicBezTo>
                    <a:pt x="620" y="390"/>
                    <a:pt x="632" y="283"/>
                    <a:pt x="596" y="140"/>
                  </a:cubicBezTo>
                  <a:cubicBezTo>
                    <a:pt x="501" y="116"/>
                    <a:pt x="405" y="104"/>
                    <a:pt x="298" y="92"/>
                  </a:cubicBezTo>
                  <a:cubicBezTo>
                    <a:pt x="235" y="29"/>
                    <a:pt x="16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4"/>
            <p:cNvSpPr/>
            <p:nvPr/>
          </p:nvSpPr>
          <p:spPr>
            <a:xfrm>
              <a:off x="8179024" y="126446"/>
              <a:ext cx="19946" cy="21461"/>
            </a:xfrm>
            <a:custGeom>
              <a:avLst/>
              <a:gdLst/>
              <a:ahLst/>
              <a:cxnLst/>
              <a:rect l="l" t="t" r="r" b="b"/>
              <a:pathLst>
                <a:path w="632" h="680" extrusionOk="0">
                  <a:moveTo>
                    <a:pt x="144" y="1"/>
                  </a:moveTo>
                  <a:lnTo>
                    <a:pt x="1" y="263"/>
                  </a:lnTo>
                  <a:cubicBezTo>
                    <a:pt x="84" y="394"/>
                    <a:pt x="167" y="536"/>
                    <a:pt x="239" y="679"/>
                  </a:cubicBezTo>
                  <a:cubicBezTo>
                    <a:pt x="275" y="667"/>
                    <a:pt x="298" y="632"/>
                    <a:pt x="334" y="620"/>
                  </a:cubicBezTo>
                  <a:cubicBezTo>
                    <a:pt x="441" y="501"/>
                    <a:pt x="525" y="370"/>
                    <a:pt x="632" y="239"/>
                  </a:cubicBezTo>
                  <a:cubicBezTo>
                    <a:pt x="501" y="84"/>
                    <a:pt x="33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2" name="Google Shape;332;p4"/>
          <p:cNvGrpSpPr/>
          <p:nvPr/>
        </p:nvGrpSpPr>
        <p:grpSpPr>
          <a:xfrm rot="3976711" flipH="1">
            <a:off x="10899920" y="5584281"/>
            <a:ext cx="636867" cy="2359151"/>
            <a:chOff x="8509700" y="2837908"/>
            <a:chExt cx="465603" cy="1724737"/>
          </a:xfrm>
        </p:grpSpPr>
        <p:sp>
          <p:nvSpPr>
            <p:cNvPr id="333" name="Google Shape;333;p4"/>
            <p:cNvSpPr/>
            <p:nvPr/>
          </p:nvSpPr>
          <p:spPr>
            <a:xfrm>
              <a:off x="8583327" y="2841033"/>
              <a:ext cx="391975" cy="1490263"/>
            </a:xfrm>
            <a:custGeom>
              <a:avLst/>
              <a:gdLst/>
              <a:ahLst/>
              <a:cxnLst/>
              <a:rect l="l" t="t" r="r" b="b"/>
              <a:pathLst>
                <a:path w="12420" h="47220" extrusionOk="0">
                  <a:moveTo>
                    <a:pt x="9226" y="45032"/>
                  </a:moveTo>
                  <a:cubicBezTo>
                    <a:pt x="9231" y="45033"/>
                    <a:pt x="9232" y="45033"/>
                    <a:pt x="9233" y="45033"/>
                  </a:cubicBezTo>
                  <a:cubicBezTo>
                    <a:pt x="9233" y="45033"/>
                    <a:pt x="9229" y="45032"/>
                    <a:pt x="9226" y="45032"/>
                  </a:cubicBezTo>
                  <a:close/>
                  <a:moveTo>
                    <a:pt x="9157" y="44977"/>
                  </a:moveTo>
                  <a:cubicBezTo>
                    <a:pt x="9236" y="44977"/>
                    <a:pt x="9261" y="45041"/>
                    <a:pt x="9304" y="45099"/>
                  </a:cubicBezTo>
                  <a:lnTo>
                    <a:pt x="9304" y="45099"/>
                  </a:lnTo>
                  <a:cubicBezTo>
                    <a:pt x="9288" y="45082"/>
                    <a:pt x="9271" y="45065"/>
                    <a:pt x="9252" y="45048"/>
                  </a:cubicBezTo>
                  <a:cubicBezTo>
                    <a:pt x="9224" y="45035"/>
                    <a:pt x="9222" y="45031"/>
                    <a:pt x="9225" y="45031"/>
                  </a:cubicBezTo>
                  <a:cubicBezTo>
                    <a:pt x="9225" y="45031"/>
                    <a:pt x="9225" y="45031"/>
                    <a:pt x="9226" y="45032"/>
                  </a:cubicBezTo>
                  <a:lnTo>
                    <a:pt x="9226" y="45032"/>
                  </a:lnTo>
                  <a:cubicBezTo>
                    <a:pt x="9221" y="45030"/>
                    <a:pt x="9215" y="45028"/>
                    <a:pt x="9204" y="45025"/>
                  </a:cubicBezTo>
                  <a:cubicBezTo>
                    <a:pt x="9157" y="45013"/>
                    <a:pt x="9145" y="44977"/>
                    <a:pt x="9157" y="44977"/>
                  </a:cubicBezTo>
                  <a:close/>
                  <a:moveTo>
                    <a:pt x="7613" y="0"/>
                  </a:moveTo>
                  <a:cubicBezTo>
                    <a:pt x="7285" y="0"/>
                    <a:pt x="7254" y="168"/>
                    <a:pt x="7228" y="698"/>
                  </a:cubicBezTo>
                  <a:cubicBezTo>
                    <a:pt x="7240" y="912"/>
                    <a:pt x="7311" y="1091"/>
                    <a:pt x="7430" y="1257"/>
                  </a:cubicBezTo>
                  <a:cubicBezTo>
                    <a:pt x="7633" y="1507"/>
                    <a:pt x="7716" y="1829"/>
                    <a:pt x="7942" y="2055"/>
                  </a:cubicBezTo>
                  <a:cubicBezTo>
                    <a:pt x="8181" y="2424"/>
                    <a:pt x="8371" y="2829"/>
                    <a:pt x="8478" y="3293"/>
                  </a:cubicBezTo>
                  <a:cubicBezTo>
                    <a:pt x="8621" y="3793"/>
                    <a:pt x="8752" y="4317"/>
                    <a:pt x="8669" y="4865"/>
                  </a:cubicBezTo>
                  <a:cubicBezTo>
                    <a:pt x="8681" y="5210"/>
                    <a:pt x="8538" y="5544"/>
                    <a:pt x="8681" y="5865"/>
                  </a:cubicBezTo>
                  <a:cubicBezTo>
                    <a:pt x="8954" y="6234"/>
                    <a:pt x="8692" y="6615"/>
                    <a:pt x="8692" y="6984"/>
                  </a:cubicBezTo>
                  <a:cubicBezTo>
                    <a:pt x="8609" y="7282"/>
                    <a:pt x="8800" y="7687"/>
                    <a:pt x="8431" y="7877"/>
                  </a:cubicBezTo>
                  <a:cubicBezTo>
                    <a:pt x="8252" y="8163"/>
                    <a:pt x="8204" y="8484"/>
                    <a:pt x="8121" y="8794"/>
                  </a:cubicBezTo>
                  <a:cubicBezTo>
                    <a:pt x="8073" y="8937"/>
                    <a:pt x="8002" y="9032"/>
                    <a:pt x="7930" y="9139"/>
                  </a:cubicBezTo>
                  <a:cubicBezTo>
                    <a:pt x="7776" y="9330"/>
                    <a:pt x="7609" y="9508"/>
                    <a:pt x="7549" y="9782"/>
                  </a:cubicBezTo>
                  <a:cubicBezTo>
                    <a:pt x="7526" y="9913"/>
                    <a:pt x="7442" y="10008"/>
                    <a:pt x="7371" y="10104"/>
                  </a:cubicBezTo>
                  <a:cubicBezTo>
                    <a:pt x="7288" y="10258"/>
                    <a:pt x="7145" y="10377"/>
                    <a:pt x="7073" y="10544"/>
                  </a:cubicBezTo>
                  <a:cubicBezTo>
                    <a:pt x="7061" y="10580"/>
                    <a:pt x="7049" y="10628"/>
                    <a:pt x="7049" y="10687"/>
                  </a:cubicBezTo>
                  <a:cubicBezTo>
                    <a:pt x="7049" y="10842"/>
                    <a:pt x="6966" y="10913"/>
                    <a:pt x="6871" y="10973"/>
                  </a:cubicBezTo>
                  <a:cubicBezTo>
                    <a:pt x="6811" y="10997"/>
                    <a:pt x="6752" y="11056"/>
                    <a:pt x="6716" y="11139"/>
                  </a:cubicBezTo>
                  <a:cubicBezTo>
                    <a:pt x="6692" y="11235"/>
                    <a:pt x="6645" y="11330"/>
                    <a:pt x="6597" y="11437"/>
                  </a:cubicBezTo>
                  <a:cubicBezTo>
                    <a:pt x="6418" y="11735"/>
                    <a:pt x="6299" y="12068"/>
                    <a:pt x="6121" y="12354"/>
                  </a:cubicBezTo>
                  <a:lnTo>
                    <a:pt x="6037" y="12485"/>
                  </a:lnTo>
                  <a:cubicBezTo>
                    <a:pt x="5942" y="12652"/>
                    <a:pt x="5847" y="12783"/>
                    <a:pt x="5692" y="12890"/>
                  </a:cubicBezTo>
                  <a:cubicBezTo>
                    <a:pt x="5466" y="13021"/>
                    <a:pt x="5275" y="13175"/>
                    <a:pt x="5561" y="13461"/>
                  </a:cubicBezTo>
                  <a:cubicBezTo>
                    <a:pt x="5859" y="14021"/>
                    <a:pt x="5323" y="13795"/>
                    <a:pt x="5180" y="13961"/>
                  </a:cubicBezTo>
                  <a:cubicBezTo>
                    <a:pt x="4835" y="14080"/>
                    <a:pt x="4537" y="14271"/>
                    <a:pt x="4466" y="14735"/>
                  </a:cubicBezTo>
                  <a:cubicBezTo>
                    <a:pt x="4418" y="14854"/>
                    <a:pt x="4323" y="14949"/>
                    <a:pt x="4275" y="15069"/>
                  </a:cubicBezTo>
                  <a:cubicBezTo>
                    <a:pt x="4228" y="15188"/>
                    <a:pt x="4204" y="15307"/>
                    <a:pt x="4144" y="15402"/>
                  </a:cubicBezTo>
                  <a:cubicBezTo>
                    <a:pt x="4109" y="15485"/>
                    <a:pt x="4085" y="15545"/>
                    <a:pt x="4085" y="15616"/>
                  </a:cubicBezTo>
                  <a:cubicBezTo>
                    <a:pt x="4168" y="15866"/>
                    <a:pt x="3918" y="15723"/>
                    <a:pt x="3894" y="15819"/>
                  </a:cubicBezTo>
                  <a:cubicBezTo>
                    <a:pt x="3739" y="16021"/>
                    <a:pt x="3549" y="16021"/>
                    <a:pt x="3335" y="16021"/>
                  </a:cubicBezTo>
                  <a:cubicBezTo>
                    <a:pt x="3275" y="16033"/>
                    <a:pt x="3239" y="16045"/>
                    <a:pt x="3192" y="16081"/>
                  </a:cubicBezTo>
                  <a:cubicBezTo>
                    <a:pt x="3025" y="16223"/>
                    <a:pt x="2918" y="16438"/>
                    <a:pt x="2942" y="16676"/>
                  </a:cubicBezTo>
                  <a:cubicBezTo>
                    <a:pt x="2954" y="17033"/>
                    <a:pt x="2799" y="17271"/>
                    <a:pt x="2585" y="17474"/>
                  </a:cubicBezTo>
                  <a:lnTo>
                    <a:pt x="2442" y="17569"/>
                  </a:lnTo>
                  <a:cubicBezTo>
                    <a:pt x="2287" y="17640"/>
                    <a:pt x="2085" y="17664"/>
                    <a:pt x="2013" y="17890"/>
                  </a:cubicBezTo>
                  <a:cubicBezTo>
                    <a:pt x="1965" y="18057"/>
                    <a:pt x="1906" y="18236"/>
                    <a:pt x="1989" y="18378"/>
                  </a:cubicBezTo>
                  <a:cubicBezTo>
                    <a:pt x="2085" y="18640"/>
                    <a:pt x="1989" y="18855"/>
                    <a:pt x="1834" y="18938"/>
                  </a:cubicBezTo>
                  <a:cubicBezTo>
                    <a:pt x="1537" y="19081"/>
                    <a:pt x="1644" y="19295"/>
                    <a:pt x="1763" y="19426"/>
                  </a:cubicBezTo>
                  <a:cubicBezTo>
                    <a:pt x="2120" y="19855"/>
                    <a:pt x="1942" y="20164"/>
                    <a:pt x="1608" y="20450"/>
                  </a:cubicBezTo>
                  <a:cubicBezTo>
                    <a:pt x="1573" y="20617"/>
                    <a:pt x="1632" y="20748"/>
                    <a:pt x="1751" y="20843"/>
                  </a:cubicBezTo>
                  <a:cubicBezTo>
                    <a:pt x="1778" y="20864"/>
                    <a:pt x="1808" y="20871"/>
                    <a:pt x="1840" y="20871"/>
                  </a:cubicBezTo>
                  <a:cubicBezTo>
                    <a:pt x="1890" y="20871"/>
                    <a:pt x="1946" y="20855"/>
                    <a:pt x="2001" y="20855"/>
                  </a:cubicBezTo>
                  <a:cubicBezTo>
                    <a:pt x="2068" y="20855"/>
                    <a:pt x="2136" y="20879"/>
                    <a:pt x="2192" y="20986"/>
                  </a:cubicBezTo>
                  <a:cubicBezTo>
                    <a:pt x="1954" y="21034"/>
                    <a:pt x="1870" y="21260"/>
                    <a:pt x="1775" y="21474"/>
                  </a:cubicBezTo>
                  <a:cubicBezTo>
                    <a:pt x="1687" y="21605"/>
                    <a:pt x="1626" y="21801"/>
                    <a:pt x="1486" y="21801"/>
                  </a:cubicBezTo>
                  <a:cubicBezTo>
                    <a:pt x="1435" y="21801"/>
                    <a:pt x="1374" y="21775"/>
                    <a:pt x="1299" y="21712"/>
                  </a:cubicBezTo>
                  <a:cubicBezTo>
                    <a:pt x="1112" y="21332"/>
                    <a:pt x="1038" y="21181"/>
                    <a:pt x="878" y="21181"/>
                  </a:cubicBezTo>
                  <a:cubicBezTo>
                    <a:pt x="773" y="21181"/>
                    <a:pt x="630" y="21246"/>
                    <a:pt x="394" y="21355"/>
                  </a:cubicBezTo>
                  <a:cubicBezTo>
                    <a:pt x="263" y="21415"/>
                    <a:pt x="227" y="21557"/>
                    <a:pt x="180" y="21688"/>
                  </a:cubicBezTo>
                  <a:cubicBezTo>
                    <a:pt x="120" y="21855"/>
                    <a:pt x="1" y="22034"/>
                    <a:pt x="215" y="22165"/>
                  </a:cubicBezTo>
                  <a:cubicBezTo>
                    <a:pt x="322" y="22236"/>
                    <a:pt x="275" y="22331"/>
                    <a:pt x="263" y="22427"/>
                  </a:cubicBezTo>
                  <a:cubicBezTo>
                    <a:pt x="168" y="22724"/>
                    <a:pt x="60" y="23046"/>
                    <a:pt x="418" y="23224"/>
                  </a:cubicBezTo>
                  <a:cubicBezTo>
                    <a:pt x="834" y="23320"/>
                    <a:pt x="656" y="23677"/>
                    <a:pt x="656" y="23962"/>
                  </a:cubicBezTo>
                  <a:cubicBezTo>
                    <a:pt x="656" y="24093"/>
                    <a:pt x="691" y="24201"/>
                    <a:pt x="739" y="24320"/>
                  </a:cubicBezTo>
                  <a:cubicBezTo>
                    <a:pt x="763" y="24379"/>
                    <a:pt x="858" y="24451"/>
                    <a:pt x="763" y="24546"/>
                  </a:cubicBezTo>
                  <a:cubicBezTo>
                    <a:pt x="811" y="24379"/>
                    <a:pt x="691" y="24415"/>
                    <a:pt x="620" y="24391"/>
                  </a:cubicBezTo>
                  <a:lnTo>
                    <a:pt x="620" y="24391"/>
                  </a:lnTo>
                  <a:cubicBezTo>
                    <a:pt x="382" y="24772"/>
                    <a:pt x="680" y="24855"/>
                    <a:pt x="858" y="25022"/>
                  </a:cubicBezTo>
                  <a:cubicBezTo>
                    <a:pt x="918" y="25094"/>
                    <a:pt x="953" y="25141"/>
                    <a:pt x="834" y="25189"/>
                  </a:cubicBezTo>
                  <a:cubicBezTo>
                    <a:pt x="703" y="25225"/>
                    <a:pt x="656" y="25320"/>
                    <a:pt x="763" y="25451"/>
                  </a:cubicBezTo>
                  <a:cubicBezTo>
                    <a:pt x="1096" y="25915"/>
                    <a:pt x="1477" y="26320"/>
                    <a:pt x="1882" y="26677"/>
                  </a:cubicBezTo>
                  <a:cubicBezTo>
                    <a:pt x="1954" y="26677"/>
                    <a:pt x="2077" y="26572"/>
                    <a:pt x="2111" y="26572"/>
                  </a:cubicBezTo>
                  <a:cubicBezTo>
                    <a:pt x="2117" y="26572"/>
                    <a:pt x="2120" y="26575"/>
                    <a:pt x="2120" y="26582"/>
                  </a:cubicBezTo>
                  <a:cubicBezTo>
                    <a:pt x="2120" y="26987"/>
                    <a:pt x="2370" y="27034"/>
                    <a:pt x="2620" y="27106"/>
                  </a:cubicBezTo>
                  <a:cubicBezTo>
                    <a:pt x="2727" y="27130"/>
                    <a:pt x="2668" y="27284"/>
                    <a:pt x="2680" y="27391"/>
                  </a:cubicBezTo>
                  <a:cubicBezTo>
                    <a:pt x="2716" y="27808"/>
                    <a:pt x="3073" y="27892"/>
                    <a:pt x="3263" y="28130"/>
                  </a:cubicBezTo>
                  <a:cubicBezTo>
                    <a:pt x="3370" y="28237"/>
                    <a:pt x="3489" y="28344"/>
                    <a:pt x="3609" y="28439"/>
                  </a:cubicBezTo>
                  <a:cubicBezTo>
                    <a:pt x="3859" y="28594"/>
                    <a:pt x="4037" y="28844"/>
                    <a:pt x="4204" y="29094"/>
                  </a:cubicBezTo>
                  <a:cubicBezTo>
                    <a:pt x="4228" y="29154"/>
                    <a:pt x="4275" y="29201"/>
                    <a:pt x="4311" y="29261"/>
                  </a:cubicBezTo>
                  <a:cubicBezTo>
                    <a:pt x="4466" y="29487"/>
                    <a:pt x="4692" y="29630"/>
                    <a:pt x="4859" y="29856"/>
                  </a:cubicBezTo>
                  <a:cubicBezTo>
                    <a:pt x="5038" y="29962"/>
                    <a:pt x="5218" y="30114"/>
                    <a:pt x="5439" y="30114"/>
                  </a:cubicBezTo>
                  <a:cubicBezTo>
                    <a:pt x="5467" y="30114"/>
                    <a:pt x="5496" y="30111"/>
                    <a:pt x="5525" y="30106"/>
                  </a:cubicBezTo>
                  <a:cubicBezTo>
                    <a:pt x="5692" y="30082"/>
                    <a:pt x="5835" y="30023"/>
                    <a:pt x="5954" y="29904"/>
                  </a:cubicBezTo>
                  <a:cubicBezTo>
                    <a:pt x="6097" y="29689"/>
                    <a:pt x="6454" y="29749"/>
                    <a:pt x="6430" y="29368"/>
                  </a:cubicBezTo>
                  <a:cubicBezTo>
                    <a:pt x="6406" y="29368"/>
                    <a:pt x="6395" y="29356"/>
                    <a:pt x="6395" y="29332"/>
                  </a:cubicBezTo>
                  <a:cubicBezTo>
                    <a:pt x="6395" y="29308"/>
                    <a:pt x="6395" y="29296"/>
                    <a:pt x="6418" y="29296"/>
                  </a:cubicBezTo>
                  <a:cubicBezTo>
                    <a:pt x="6418" y="29296"/>
                    <a:pt x="6442" y="29308"/>
                    <a:pt x="6454" y="29332"/>
                  </a:cubicBezTo>
                  <a:cubicBezTo>
                    <a:pt x="6514" y="29737"/>
                    <a:pt x="6252" y="29797"/>
                    <a:pt x="6002" y="29868"/>
                  </a:cubicBezTo>
                  <a:cubicBezTo>
                    <a:pt x="5859" y="30035"/>
                    <a:pt x="5680" y="30201"/>
                    <a:pt x="5597" y="30439"/>
                  </a:cubicBezTo>
                  <a:cubicBezTo>
                    <a:pt x="5585" y="30499"/>
                    <a:pt x="5585" y="30547"/>
                    <a:pt x="5585" y="30606"/>
                  </a:cubicBezTo>
                  <a:cubicBezTo>
                    <a:pt x="5585" y="30701"/>
                    <a:pt x="5585" y="30797"/>
                    <a:pt x="5573" y="30904"/>
                  </a:cubicBezTo>
                  <a:lnTo>
                    <a:pt x="5573" y="30987"/>
                  </a:lnTo>
                  <a:cubicBezTo>
                    <a:pt x="5811" y="31094"/>
                    <a:pt x="5859" y="31380"/>
                    <a:pt x="6025" y="31559"/>
                  </a:cubicBezTo>
                  <a:cubicBezTo>
                    <a:pt x="6121" y="31594"/>
                    <a:pt x="6240" y="31582"/>
                    <a:pt x="6347" y="31642"/>
                  </a:cubicBezTo>
                  <a:cubicBezTo>
                    <a:pt x="6502" y="31713"/>
                    <a:pt x="6573" y="31916"/>
                    <a:pt x="6752" y="31952"/>
                  </a:cubicBezTo>
                  <a:cubicBezTo>
                    <a:pt x="6811" y="31940"/>
                    <a:pt x="6859" y="31940"/>
                    <a:pt x="6895" y="31916"/>
                  </a:cubicBezTo>
                  <a:cubicBezTo>
                    <a:pt x="7157" y="31749"/>
                    <a:pt x="7192" y="31523"/>
                    <a:pt x="7002" y="31261"/>
                  </a:cubicBezTo>
                  <a:cubicBezTo>
                    <a:pt x="7072" y="31239"/>
                    <a:pt x="7134" y="31229"/>
                    <a:pt x="7189" y="31229"/>
                  </a:cubicBezTo>
                  <a:cubicBezTo>
                    <a:pt x="7580" y="31229"/>
                    <a:pt x="7617" y="31729"/>
                    <a:pt x="7847" y="31928"/>
                  </a:cubicBezTo>
                  <a:cubicBezTo>
                    <a:pt x="7478" y="32654"/>
                    <a:pt x="8145" y="32452"/>
                    <a:pt x="8371" y="32642"/>
                  </a:cubicBezTo>
                  <a:cubicBezTo>
                    <a:pt x="7942" y="32785"/>
                    <a:pt x="7764" y="33226"/>
                    <a:pt x="7788" y="33999"/>
                  </a:cubicBezTo>
                  <a:cubicBezTo>
                    <a:pt x="7788" y="34059"/>
                    <a:pt x="7788" y="34118"/>
                    <a:pt x="7811" y="34178"/>
                  </a:cubicBezTo>
                  <a:cubicBezTo>
                    <a:pt x="7847" y="34333"/>
                    <a:pt x="7859" y="34499"/>
                    <a:pt x="7930" y="34666"/>
                  </a:cubicBezTo>
                  <a:cubicBezTo>
                    <a:pt x="8002" y="34809"/>
                    <a:pt x="8073" y="34952"/>
                    <a:pt x="8121" y="35107"/>
                  </a:cubicBezTo>
                  <a:cubicBezTo>
                    <a:pt x="8157" y="35226"/>
                    <a:pt x="8192" y="35369"/>
                    <a:pt x="8240" y="35500"/>
                  </a:cubicBezTo>
                  <a:cubicBezTo>
                    <a:pt x="8311" y="35762"/>
                    <a:pt x="8502" y="35964"/>
                    <a:pt x="8597" y="36226"/>
                  </a:cubicBezTo>
                  <a:cubicBezTo>
                    <a:pt x="8740" y="36476"/>
                    <a:pt x="8847" y="36750"/>
                    <a:pt x="8895" y="37059"/>
                  </a:cubicBezTo>
                  <a:cubicBezTo>
                    <a:pt x="8919" y="37155"/>
                    <a:pt x="8954" y="37214"/>
                    <a:pt x="9014" y="37274"/>
                  </a:cubicBezTo>
                  <a:cubicBezTo>
                    <a:pt x="9157" y="37452"/>
                    <a:pt x="9014" y="37667"/>
                    <a:pt x="9097" y="37869"/>
                  </a:cubicBezTo>
                  <a:cubicBezTo>
                    <a:pt x="9157" y="38107"/>
                    <a:pt x="9121" y="38345"/>
                    <a:pt x="9157" y="38583"/>
                  </a:cubicBezTo>
                  <a:cubicBezTo>
                    <a:pt x="9181" y="38643"/>
                    <a:pt x="9216" y="38679"/>
                    <a:pt x="9193" y="38726"/>
                  </a:cubicBezTo>
                  <a:cubicBezTo>
                    <a:pt x="9179" y="38743"/>
                    <a:pt x="9165" y="38750"/>
                    <a:pt x="9152" y="38750"/>
                  </a:cubicBezTo>
                  <a:cubicBezTo>
                    <a:pt x="9120" y="38750"/>
                    <a:pt x="9090" y="38711"/>
                    <a:pt x="9073" y="38702"/>
                  </a:cubicBezTo>
                  <a:cubicBezTo>
                    <a:pt x="8895" y="38702"/>
                    <a:pt x="8752" y="38821"/>
                    <a:pt x="8633" y="38952"/>
                  </a:cubicBezTo>
                  <a:cubicBezTo>
                    <a:pt x="8609" y="39000"/>
                    <a:pt x="8609" y="39060"/>
                    <a:pt x="8609" y="39119"/>
                  </a:cubicBezTo>
                  <a:cubicBezTo>
                    <a:pt x="8669" y="39322"/>
                    <a:pt x="8835" y="39452"/>
                    <a:pt x="8919" y="39655"/>
                  </a:cubicBezTo>
                  <a:cubicBezTo>
                    <a:pt x="8919" y="39798"/>
                    <a:pt x="8788" y="39833"/>
                    <a:pt x="8716" y="39905"/>
                  </a:cubicBezTo>
                  <a:cubicBezTo>
                    <a:pt x="8419" y="40214"/>
                    <a:pt x="8442" y="40393"/>
                    <a:pt x="8800" y="40584"/>
                  </a:cubicBezTo>
                  <a:cubicBezTo>
                    <a:pt x="8871" y="40631"/>
                    <a:pt x="8966" y="40667"/>
                    <a:pt x="9038" y="40726"/>
                  </a:cubicBezTo>
                  <a:cubicBezTo>
                    <a:pt x="9157" y="40857"/>
                    <a:pt x="9407" y="40905"/>
                    <a:pt x="9312" y="41179"/>
                  </a:cubicBezTo>
                  <a:cubicBezTo>
                    <a:pt x="9251" y="41315"/>
                    <a:pt x="9152" y="41336"/>
                    <a:pt x="9047" y="41336"/>
                  </a:cubicBezTo>
                  <a:cubicBezTo>
                    <a:pt x="9003" y="41336"/>
                    <a:pt x="8957" y="41332"/>
                    <a:pt x="8913" y="41332"/>
                  </a:cubicBezTo>
                  <a:cubicBezTo>
                    <a:pt x="8899" y="41332"/>
                    <a:pt x="8885" y="41333"/>
                    <a:pt x="8871" y="41334"/>
                  </a:cubicBezTo>
                  <a:cubicBezTo>
                    <a:pt x="8843" y="41338"/>
                    <a:pt x="8814" y="41339"/>
                    <a:pt x="8785" y="41339"/>
                  </a:cubicBezTo>
                  <a:cubicBezTo>
                    <a:pt x="8726" y="41339"/>
                    <a:pt x="8665" y="41334"/>
                    <a:pt x="8609" y="41334"/>
                  </a:cubicBezTo>
                  <a:cubicBezTo>
                    <a:pt x="8478" y="41346"/>
                    <a:pt x="8335" y="41346"/>
                    <a:pt x="8204" y="41393"/>
                  </a:cubicBezTo>
                  <a:cubicBezTo>
                    <a:pt x="8133" y="41417"/>
                    <a:pt x="8073" y="41477"/>
                    <a:pt x="8038" y="41572"/>
                  </a:cubicBezTo>
                  <a:cubicBezTo>
                    <a:pt x="8014" y="41810"/>
                    <a:pt x="8216" y="41858"/>
                    <a:pt x="8395" y="41989"/>
                  </a:cubicBezTo>
                  <a:cubicBezTo>
                    <a:pt x="8192" y="42012"/>
                    <a:pt x="8038" y="41977"/>
                    <a:pt x="7907" y="42060"/>
                  </a:cubicBezTo>
                  <a:cubicBezTo>
                    <a:pt x="7859" y="42108"/>
                    <a:pt x="7847" y="42155"/>
                    <a:pt x="7847" y="42215"/>
                  </a:cubicBezTo>
                  <a:cubicBezTo>
                    <a:pt x="8014" y="42489"/>
                    <a:pt x="7859" y="42810"/>
                    <a:pt x="7919" y="43084"/>
                  </a:cubicBezTo>
                  <a:cubicBezTo>
                    <a:pt x="7835" y="43358"/>
                    <a:pt x="7621" y="43346"/>
                    <a:pt x="7430" y="43382"/>
                  </a:cubicBezTo>
                  <a:cubicBezTo>
                    <a:pt x="7371" y="43405"/>
                    <a:pt x="7323" y="43417"/>
                    <a:pt x="7288" y="43429"/>
                  </a:cubicBezTo>
                  <a:cubicBezTo>
                    <a:pt x="7168" y="43477"/>
                    <a:pt x="7073" y="43560"/>
                    <a:pt x="7061" y="43727"/>
                  </a:cubicBezTo>
                  <a:cubicBezTo>
                    <a:pt x="7073" y="43846"/>
                    <a:pt x="7145" y="43905"/>
                    <a:pt x="7204" y="44001"/>
                  </a:cubicBezTo>
                  <a:cubicBezTo>
                    <a:pt x="7264" y="44072"/>
                    <a:pt x="7311" y="44155"/>
                    <a:pt x="7347" y="44263"/>
                  </a:cubicBezTo>
                  <a:cubicBezTo>
                    <a:pt x="7549" y="44798"/>
                    <a:pt x="7073" y="44846"/>
                    <a:pt x="6883" y="45084"/>
                  </a:cubicBezTo>
                  <a:cubicBezTo>
                    <a:pt x="6758" y="45084"/>
                    <a:pt x="6826" y="45400"/>
                    <a:pt x="6703" y="45400"/>
                  </a:cubicBezTo>
                  <a:cubicBezTo>
                    <a:pt x="6673" y="45400"/>
                    <a:pt x="6632" y="45381"/>
                    <a:pt x="6573" y="45334"/>
                  </a:cubicBezTo>
                  <a:cubicBezTo>
                    <a:pt x="6534" y="45317"/>
                    <a:pt x="6496" y="45309"/>
                    <a:pt x="6459" y="45309"/>
                  </a:cubicBezTo>
                  <a:cubicBezTo>
                    <a:pt x="6396" y="45309"/>
                    <a:pt x="6336" y="45332"/>
                    <a:pt x="6276" y="45370"/>
                  </a:cubicBezTo>
                  <a:cubicBezTo>
                    <a:pt x="6121" y="45572"/>
                    <a:pt x="5764" y="45727"/>
                    <a:pt x="6049" y="46108"/>
                  </a:cubicBezTo>
                  <a:cubicBezTo>
                    <a:pt x="6101" y="46124"/>
                    <a:pt x="6165" y="46126"/>
                    <a:pt x="6230" y="46126"/>
                  </a:cubicBezTo>
                  <a:cubicBezTo>
                    <a:pt x="6245" y="46126"/>
                    <a:pt x="6260" y="46126"/>
                    <a:pt x="6275" y="46126"/>
                  </a:cubicBezTo>
                  <a:cubicBezTo>
                    <a:pt x="6483" y="46126"/>
                    <a:pt x="6676" y="46141"/>
                    <a:pt x="6478" y="46596"/>
                  </a:cubicBezTo>
                  <a:cubicBezTo>
                    <a:pt x="6478" y="46870"/>
                    <a:pt x="6645" y="46953"/>
                    <a:pt x="6847" y="46989"/>
                  </a:cubicBezTo>
                  <a:cubicBezTo>
                    <a:pt x="7633" y="46620"/>
                    <a:pt x="7669" y="46477"/>
                    <a:pt x="7371" y="45560"/>
                  </a:cubicBezTo>
                  <a:lnTo>
                    <a:pt x="7371" y="45560"/>
                  </a:lnTo>
                  <a:cubicBezTo>
                    <a:pt x="7645" y="45810"/>
                    <a:pt x="7645" y="46144"/>
                    <a:pt x="7538" y="46501"/>
                  </a:cubicBezTo>
                  <a:cubicBezTo>
                    <a:pt x="7347" y="47180"/>
                    <a:pt x="7347" y="47192"/>
                    <a:pt x="7978" y="47192"/>
                  </a:cubicBezTo>
                  <a:cubicBezTo>
                    <a:pt x="8111" y="47087"/>
                    <a:pt x="8242" y="47034"/>
                    <a:pt x="8371" y="47034"/>
                  </a:cubicBezTo>
                  <a:cubicBezTo>
                    <a:pt x="8507" y="47034"/>
                    <a:pt x="8641" y="47093"/>
                    <a:pt x="8776" y="47215"/>
                  </a:cubicBezTo>
                  <a:cubicBezTo>
                    <a:pt x="8785" y="47218"/>
                    <a:pt x="8794" y="47220"/>
                    <a:pt x="8802" y="47220"/>
                  </a:cubicBezTo>
                  <a:cubicBezTo>
                    <a:pt x="8829" y="47220"/>
                    <a:pt x="8853" y="47206"/>
                    <a:pt x="8871" y="47180"/>
                  </a:cubicBezTo>
                  <a:cubicBezTo>
                    <a:pt x="8966" y="47013"/>
                    <a:pt x="8931" y="46799"/>
                    <a:pt x="9050" y="46632"/>
                  </a:cubicBezTo>
                  <a:cubicBezTo>
                    <a:pt x="9193" y="46441"/>
                    <a:pt x="9121" y="46263"/>
                    <a:pt x="8966" y="46108"/>
                  </a:cubicBezTo>
                  <a:cubicBezTo>
                    <a:pt x="8917" y="46065"/>
                    <a:pt x="8876" y="46047"/>
                    <a:pt x="8839" y="46047"/>
                  </a:cubicBezTo>
                  <a:cubicBezTo>
                    <a:pt x="8685" y="46047"/>
                    <a:pt x="8627" y="46369"/>
                    <a:pt x="8467" y="46369"/>
                  </a:cubicBezTo>
                  <a:cubicBezTo>
                    <a:pt x="8439" y="46369"/>
                    <a:pt x="8407" y="46358"/>
                    <a:pt x="8371" y="46334"/>
                  </a:cubicBezTo>
                  <a:lnTo>
                    <a:pt x="8371" y="46334"/>
                  </a:lnTo>
                  <a:cubicBezTo>
                    <a:pt x="8390" y="46337"/>
                    <a:pt x="8408" y="46338"/>
                    <a:pt x="8425" y="46338"/>
                  </a:cubicBezTo>
                  <a:cubicBezTo>
                    <a:pt x="8559" y="46338"/>
                    <a:pt x="8641" y="46256"/>
                    <a:pt x="8704" y="46108"/>
                  </a:cubicBezTo>
                  <a:cubicBezTo>
                    <a:pt x="8755" y="45948"/>
                    <a:pt x="8807" y="45893"/>
                    <a:pt x="8860" y="45893"/>
                  </a:cubicBezTo>
                  <a:cubicBezTo>
                    <a:pt x="8945" y="45893"/>
                    <a:pt x="9033" y="46035"/>
                    <a:pt x="9121" y="46108"/>
                  </a:cubicBezTo>
                  <a:cubicBezTo>
                    <a:pt x="9150" y="46123"/>
                    <a:pt x="9180" y="46129"/>
                    <a:pt x="9211" y="46129"/>
                  </a:cubicBezTo>
                  <a:cubicBezTo>
                    <a:pt x="9281" y="46129"/>
                    <a:pt x="9353" y="46094"/>
                    <a:pt x="9419" y="46037"/>
                  </a:cubicBezTo>
                  <a:cubicBezTo>
                    <a:pt x="9525" y="45709"/>
                    <a:pt x="9555" y="45399"/>
                    <a:pt x="9343" y="45142"/>
                  </a:cubicBezTo>
                  <a:lnTo>
                    <a:pt x="9343" y="45142"/>
                  </a:lnTo>
                  <a:cubicBezTo>
                    <a:pt x="9405" y="45204"/>
                    <a:pt x="9481" y="45252"/>
                    <a:pt x="9571" y="45252"/>
                  </a:cubicBezTo>
                  <a:cubicBezTo>
                    <a:pt x="9580" y="45252"/>
                    <a:pt x="9589" y="45252"/>
                    <a:pt x="9597" y="45251"/>
                  </a:cubicBezTo>
                  <a:cubicBezTo>
                    <a:pt x="9919" y="45025"/>
                    <a:pt x="9931" y="44596"/>
                    <a:pt x="10109" y="44275"/>
                  </a:cubicBezTo>
                  <a:cubicBezTo>
                    <a:pt x="10336" y="44096"/>
                    <a:pt x="10371" y="43798"/>
                    <a:pt x="10431" y="43536"/>
                  </a:cubicBezTo>
                  <a:cubicBezTo>
                    <a:pt x="10609" y="43143"/>
                    <a:pt x="10645" y="42727"/>
                    <a:pt x="10621" y="42310"/>
                  </a:cubicBezTo>
                  <a:cubicBezTo>
                    <a:pt x="10609" y="42072"/>
                    <a:pt x="10645" y="41893"/>
                    <a:pt x="10764" y="41738"/>
                  </a:cubicBezTo>
                  <a:cubicBezTo>
                    <a:pt x="10800" y="41679"/>
                    <a:pt x="10812" y="41631"/>
                    <a:pt x="10824" y="41572"/>
                  </a:cubicBezTo>
                  <a:cubicBezTo>
                    <a:pt x="10848" y="41393"/>
                    <a:pt x="10871" y="41215"/>
                    <a:pt x="10919" y="41036"/>
                  </a:cubicBezTo>
                  <a:cubicBezTo>
                    <a:pt x="10930" y="40968"/>
                    <a:pt x="10931" y="40868"/>
                    <a:pt x="11032" y="40868"/>
                  </a:cubicBezTo>
                  <a:cubicBezTo>
                    <a:pt x="11038" y="40868"/>
                    <a:pt x="11044" y="40869"/>
                    <a:pt x="11050" y="40869"/>
                  </a:cubicBezTo>
                  <a:cubicBezTo>
                    <a:pt x="11163" y="41066"/>
                    <a:pt x="11262" y="41139"/>
                    <a:pt x="11352" y="41139"/>
                  </a:cubicBezTo>
                  <a:cubicBezTo>
                    <a:pt x="11508" y="41139"/>
                    <a:pt x="11636" y="40919"/>
                    <a:pt x="11764" y="40738"/>
                  </a:cubicBezTo>
                  <a:cubicBezTo>
                    <a:pt x="11919" y="40345"/>
                    <a:pt x="11740" y="40143"/>
                    <a:pt x="11455" y="39976"/>
                  </a:cubicBezTo>
                  <a:cubicBezTo>
                    <a:pt x="11413" y="39963"/>
                    <a:pt x="11378" y="39956"/>
                    <a:pt x="11349" y="39956"/>
                  </a:cubicBezTo>
                  <a:cubicBezTo>
                    <a:pt x="11199" y="39956"/>
                    <a:pt x="11189" y="40125"/>
                    <a:pt x="11229" y="40393"/>
                  </a:cubicBezTo>
                  <a:cubicBezTo>
                    <a:pt x="11121" y="40036"/>
                    <a:pt x="11336" y="39893"/>
                    <a:pt x="11359" y="39679"/>
                  </a:cubicBezTo>
                  <a:cubicBezTo>
                    <a:pt x="11353" y="39415"/>
                    <a:pt x="11273" y="39328"/>
                    <a:pt x="11158" y="39328"/>
                  </a:cubicBezTo>
                  <a:cubicBezTo>
                    <a:pt x="11070" y="39328"/>
                    <a:pt x="10961" y="39379"/>
                    <a:pt x="10848" y="39441"/>
                  </a:cubicBezTo>
                  <a:cubicBezTo>
                    <a:pt x="10931" y="39179"/>
                    <a:pt x="11236" y="39129"/>
                    <a:pt x="11292" y="38942"/>
                  </a:cubicBezTo>
                  <a:lnTo>
                    <a:pt x="11292" y="38942"/>
                  </a:lnTo>
                  <a:cubicBezTo>
                    <a:pt x="11276" y="39107"/>
                    <a:pt x="11264" y="39329"/>
                    <a:pt x="11455" y="39500"/>
                  </a:cubicBezTo>
                  <a:cubicBezTo>
                    <a:pt x="11574" y="39607"/>
                    <a:pt x="11359" y="39619"/>
                    <a:pt x="11383" y="39714"/>
                  </a:cubicBezTo>
                  <a:cubicBezTo>
                    <a:pt x="11336" y="39798"/>
                    <a:pt x="11348" y="39869"/>
                    <a:pt x="11407" y="39953"/>
                  </a:cubicBezTo>
                  <a:cubicBezTo>
                    <a:pt x="11565" y="39990"/>
                    <a:pt x="11685" y="40013"/>
                    <a:pt x="11777" y="40013"/>
                  </a:cubicBezTo>
                  <a:cubicBezTo>
                    <a:pt x="12003" y="40013"/>
                    <a:pt x="12062" y="39874"/>
                    <a:pt x="12121" y="39476"/>
                  </a:cubicBezTo>
                  <a:cubicBezTo>
                    <a:pt x="12133" y="39322"/>
                    <a:pt x="12062" y="39179"/>
                    <a:pt x="12217" y="39071"/>
                  </a:cubicBezTo>
                  <a:cubicBezTo>
                    <a:pt x="12419" y="38762"/>
                    <a:pt x="12312" y="38381"/>
                    <a:pt x="12395" y="38048"/>
                  </a:cubicBezTo>
                  <a:cubicBezTo>
                    <a:pt x="12312" y="37714"/>
                    <a:pt x="12407" y="37369"/>
                    <a:pt x="12407" y="37047"/>
                  </a:cubicBezTo>
                  <a:cubicBezTo>
                    <a:pt x="12276" y="36535"/>
                    <a:pt x="12121" y="36035"/>
                    <a:pt x="12062" y="35571"/>
                  </a:cubicBezTo>
                  <a:cubicBezTo>
                    <a:pt x="11824" y="35273"/>
                    <a:pt x="11693" y="34845"/>
                    <a:pt x="11252" y="34797"/>
                  </a:cubicBezTo>
                  <a:cubicBezTo>
                    <a:pt x="11248" y="34795"/>
                    <a:pt x="11242" y="34794"/>
                    <a:pt x="11237" y="34794"/>
                  </a:cubicBezTo>
                  <a:cubicBezTo>
                    <a:pt x="11215" y="34794"/>
                    <a:pt x="11188" y="34809"/>
                    <a:pt x="11169" y="34809"/>
                  </a:cubicBezTo>
                  <a:cubicBezTo>
                    <a:pt x="11181" y="34785"/>
                    <a:pt x="11217" y="34750"/>
                    <a:pt x="11229" y="34738"/>
                  </a:cubicBezTo>
                  <a:cubicBezTo>
                    <a:pt x="11276" y="34678"/>
                    <a:pt x="11312" y="34559"/>
                    <a:pt x="11288" y="34511"/>
                  </a:cubicBezTo>
                  <a:cubicBezTo>
                    <a:pt x="11074" y="34214"/>
                    <a:pt x="11109" y="33797"/>
                    <a:pt x="10776" y="33547"/>
                  </a:cubicBezTo>
                  <a:cubicBezTo>
                    <a:pt x="10562" y="33368"/>
                    <a:pt x="10300" y="33059"/>
                    <a:pt x="10336" y="32642"/>
                  </a:cubicBezTo>
                  <a:cubicBezTo>
                    <a:pt x="10264" y="32487"/>
                    <a:pt x="10228" y="32309"/>
                    <a:pt x="10145" y="32166"/>
                  </a:cubicBezTo>
                  <a:cubicBezTo>
                    <a:pt x="9788" y="31975"/>
                    <a:pt x="9454" y="31594"/>
                    <a:pt x="9335" y="31285"/>
                  </a:cubicBezTo>
                  <a:cubicBezTo>
                    <a:pt x="8954" y="30332"/>
                    <a:pt x="8609" y="29356"/>
                    <a:pt x="8311" y="28368"/>
                  </a:cubicBezTo>
                  <a:cubicBezTo>
                    <a:pt x="7954" y="27177"/>
                    <a:pt x="7311" y="26201"/>
                    <a:pt x="6668" y="25248"/>
                  </a:cubicBezTo>
                  <a:cubicBezTo>
                    <a:pt x="6180" y="24510"/>
                    <a:pt x="5704" y="23843"/>
                    <a:pt x="5621" y="22903"/>
                  </a:cubicBezTo>
                  <a:cubicBezTo>
                    <a:pt x="5644" y="22760"/>
                    <a:pt x="5228" y="22819"/>
                    <a:pt x="5478" y="22546"/>
                  </a:cubicBezTo>
                  <a:cubicBezTo>
                    <a:pt x="5466" y="22046"/>
                    <a:pt x="5537" y="21534"/>
                    <a:pt x="5537" y="21045"/>
                  </a:cubicBezTo>
                  <a:cubicBezTo>
                    <a:pt x="5525" y="20105"/>
                    <a:pt x="5597" y="19248"/>
                    <a:pt x="6180" y="18521"/>
                  </a:cubicBezTo>
                  <a:cubicBezTo>
                    <a:pt x="6228" y="18355"/>
                    <a:pt x="6371" y="18247"/>
                    <a:pt x="6335" y="18057"/>
                  </a:cubicBezTo>
                  <a:cubicBezTo>
                    <a:pt x="6277" y="17893"/>
                    <a:pt x="6172" y="17821"/>
                    <a:pt x="6135" y="17819"/>
                  </a:cubicBezTo>
                  <a:lnTo>
                    <a:pt x="6135" y="17819"/>
                  </a:lnTo>
                  <a:cubicBezTo>
                    <a:pt x="6142" y="17819"/>
                    <a:pt x="6150" y="17819"/>
                    <a:pt x="6157" y="17819"/>
                  </a:cubicBezTo>
                  <a:cubicBezTo>
                    <a:pt x="6473" y="17819"/>
                    <a:pt x="6607" y="17592"/>
                    <a:pt x="6526" y="17093"/>
                  </a:cubicBezTo>
                  <a:cubicBezTo>
                    <a:pt x="6462" y="16735"/>
                    <a:pt x="6790" y="16358"/>
                    <a:pt x="7073" y="16358"/>
                  </a:cubicBezTo>
                  <a:cubicBezTo>
                    <a:pt x="7110" y="16358"/>
                    <a:pt x="7146" y="16364"/>
                    <a:pt x="7180" y="16378"/>
                  </a:cubicBezTo>
                  <a:cubicBezTo>
                    <a:pt x="7490" y="16057"/>
                    <a:pt x="7788" y="15735"/>
                    <a:pt x="8026" y="15330"/>
                  </a:cubicBezTo>
                  <a:cubicBezTo>
                    <a:pt x="8145" y="15033"/>
                    <a:pt x="7919" y="14568"/>
                    <a:pt x="8383" y="14473"/>
                  </a:cubicBezTo>
                  <a:cubicBezTo>
                    <a:pt x="8431" y="14426"/>
                    <a:pt x="8454" y="14378"/>
                    <a:pt x="8490" y="14330"/>
                  </a:cubicBezTo>
                  <a:cubicBezTo>
                    <a:pt x="8383" y="13723"/>
                    <a:pt x="8800" y="13545"/>
                    <a:pt x="9145" y="13306"/>
                  </a:cubicBezTo>
                  <a:cubicBezTo>
                    <a:pt x="9204" y="13164"/>
                    <a:pt x="8966" y="12949"/>
                    <a:pt x="9204" y="12830"/>
                  </a:cubicBezTo>
                  <a:cubicBezTo>
                    <a:pt x="9276" y="12604"/>
                    <a:pt x="9419" y="12402"/>
                    <a:pt x="9574" y="12235"/>
                  </a:cubicBezTo>
                  <a:cubicBezTo>
                    <a:pt x="9919" y="11437"/>
                    <a:pt x="10586" y="10806"/>
                    <a:pt x="10538" y="9806"/>
                  </a:cubicBezTo>
                  <a:cubicBezTo>
                    <a:pt x="10519" y="9593"/>
                    <a:pt x="10515" y="9531"/>
                    <a:pt x="10604" y="9531"/>
                  </a:cubicBezTo>
                  <a:cubicBezTo>
                    <a:pt x="10630" y="9531"/>
                    <a:pt x="10662" y="9536"/>
                    <a:pt x="10705" y="9544"/>
                  </a:cubicBezTo>
                  <a:cubicBezTo>
                    <a:pt x="10718" y="9546"/>
                    <a:pt x="10730" y="9546"/>
                    <a:pt x="10742" y="9546"/>
                  </a:cubicBezTo>
                  <a:cubicBezTo>
                    <a:pt x="10924" y="9546"/>
                    <a:pt x="10961" y="9382"/>
                    <a:pt x="11050" y="9270"/>
                  </a:cubicBezTo>
                  <a:cubicBezTo>
                    <a:pt x="10836" y="8889"/>
                    <a:pt x="11038" y="7901"/>
                    <a:pt x="11371" y="7520"/>
                  </a:cubicBezTo>
                  <a:cubicBezTo>
                    <a:pt x="11407" y="6079"/>
                    <a:pt x="11312" y="4662"/>
                    <a:pt x="10776" y="3305"/>
                  </a:cubicBezTo>
                  <a:cubicBezTo>
                    <a:pt x="10216" y="1876"/>
                    <a:pt x="9335" y="817"/>
                    <a:pt x="8157" y="67"/>
                  </a:cubicBezTo>
                  <a:cubicBezTo>
                    <a:pt x="7918" y="26"/>
                    <a:pt x="7742" y="0"/>
                    <a:pt x="76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4"/>
            <p:cNvSpPr/>
            <p:nvPr/>
          </p:nvSpPr>
          <p:spPr>
            <a:xfrm>
              <a:off x="8509700" y="4336239"/>
              <a:ext cx="312286" cy="221204"/>
            </a:xfrm>
            <a:custGeom>
              <a:avLst/>
              <a:gdLst/>
              <a:ahLst/>
              <a:cxnLst/>
              <a:rect l="l" t="t" r="r" b="b"/>
              <a:pathLst>
                <a:path w="9895" h="7009" extrusionOk="0">
                  <a:moveTo>
                    <a:pt x="8147" y="0"/>
                  </a:moveTo>
                  <a:cubicBezTo>
                    <a:pt x="8126" y="0"/>
                    <a:pt x="8104" y="6"/>
                    <a:pt x="8085" y="16"/>
                  </a:cubicBezTo>
                  <a:cubicBezTo>
                    <a:pt x="7966" y="99"/>
                    <a:pt x="7906" y="230"/>
                    <a:pt x="7847" y="361"/>
                  </a:cubicBezTo>
                  <a:cubicBezTo>
                    <a:pt x="7811" y="468"/>
                    <a:pt x="7787" y="587"/>
                    <a:pt x="7799" y="706"/>
                  </a:cubicBezTo>
                  <a:cubicBezTo>
                    <a:pt x="7788" y="774"/>
                    <a:pt x="7893" y="862"/>
                    <a:pt x="7865" y="862"/>
                  </a:cubicBezTo>
                  <a:cubicBezTo>
                    <a:pt x="7863" y="862"/>
                    <a:pt x="7861" y="862"/>
                    <a:pt x="7858" y="861"/>
                  </a:cubicBezTo>
                  <a:cubicBezTo>
                    <a:pt x="7746" y="821"/>
                    <a:pt x="7637" y="805"/>
                    <a:pt x="7531" y="805"/>
                  </a:cubicBezTo>
                  <a:cubicBezTo>
                    <a:pt x="7202" y="805"/>
                    <a:pt x="6900" y="959"/>
                    <a:pt x="6584" y="1004"/>
                  </a:cubicBezTo>
                  <a:cubicBezTo>
                    <a:pt x="6465" y="1111"/>
                    <a:pt x="6299" y="1076"/>
                    <a:pt x="6180" y="1171"/>
                  </a:cubicBezTo>
                  <a:cubicBezTo>
                    <a:pt x="6108" y="1278"/>
                    <a:pt x="6108" y="1421"/>
                    <a:pt x="6013" y="1516"/>
                  </a:cubicBezTo>
                  <a:cubicBezTo>
                    <a:pt x="5942" y="1588"/>
                    <a:pt x="5882" y="1671"/>
                    <a:pt x="5858" y="1778"/>
                  </a:cubicBezTo>
                  <a:cubicBezTo>
                    <a:pt x="5798" y="1898"/>
                    <a:pt x="5738" y="1993"/>
                    <a:pt x="5621" y="1993"/>
                  </a:cubicBezTo>
                  <a:cubicBezTo>
                    <a:pt x="5575" y="1993"/>
                    <a:pt x="5520" y="1978"/>
                    <a:pt x="5453" y="1945"/>
                  </a:cubicBezTo>
                  <a:cubicBezTo>
                    <a:pt x="5834" y="1945"/>
                    <a:pt x="5834" y="1540"/>
                    <a:pt x="6013" y="1361"/>
                  </a:cubicBezTo>
                  <a:cubicBezTo>
                    <a:pt x="6096" y="1254"/>
                    <a:pt x="6156" y="1171"/>
                    <a:pt x="6227" y="1099"/>
                  </a:cubicBezTo>
                  <a:cubicBezTo>
                    <a:pt x="6237" y="874"/>
                    <a:pt x="6172" y="752"/>
                    <a:pt x="6027" y="752"/>
                  </a:cubicBezTo>
                  <a:cubicBezTo>
                    <a:pt x="5988" y="752"/>
                    <a:pt x="5944" y="760"/>
                    <a:pt x="5894" y="778"/>
                  </a:cubicBezTo>
                  <a:cubicBezTo>
                    <a:pt x="5727" y="861"/>
                    <a:pt x="5549" y="945"/>
                    <a:pt x="5394" y="1016"/>
                  </a:cubicBezTo>
                  <a:cubicBezTo>
                    <a:pt x="5013" y="1302"/>
                    <a:pt x="4965" y="1933"/>
                    <a:pt x="4489" y="2100"/>
                  </a:cubicBezTo>
                  <a:cubicBezTo>
                    <a:pt x="4156" y="2290"/>
                    <a:pt x="4025" y="2731"/>
                    <a:pt x="3656" y="2873"/>
                  </a:cubicBezTo>
                  <a:cubicBezTo>
                    <a:pt x="3298" y="2885"/>
                    <a:pt x="3334" y="3433"/>
                    <a:pt x="3024" y="3504"/>
                  </a:cubicBezTo>
                  <a:cubicBezTo>
                    <a:pt x="2905" y="3552"/>
                    <a:pt x="2786" y="3588"/>
                    <a:pt x="2679" y="3683"/>
                  </a:cubicBezTo>
                  <a:cubicBezTo>
                    <a:pt x="2437" y="3916"/>
                    <a:pt x="2211" y="4195"/>
                    <a:pt x="1884" y="4195"/>
                  </a:cubicBezTo>
                  <a:cubicBezTo>
                    <a:pt x="1810" y="4195"/>
                    <a:pt x="1730" y="4181"/>
                    <a:pt x="1643" y="4147"/>
                  </a:cubicBezTo>
                  <a:cubicBezTo>
                    <a:pt x="1072" y="4528"/>
                    <a:pt x="560" y="4981"/>
                    <a:pt x="48" y="5457"/>
                  </a:cubicBezTo>
                  <a:cubicBezTo>
                    <a:pt x="0" y="5588"/>
                    <a:pt x="0" y="5743"/>
                    <a:pt x="179" y="5743"/>
                  </a:cubicBezTo>
                  <a:cubicBezTo>
                    <a:pt x="584" y="5755"/>
                    <a:pt x="846" y="6064"/>
                    <a:pt x="1179" y="6279"/>
                  </a:cubicBezTo>
                  <a:cubicBezTo>
                    <a:pt x="1191" y="6283"/>
                    <a:pt x="1202" y="6285"/>
                    <a:pt x="1213" y="6285"/>
                  </a:cubicBezTo>
                  <a:cubicBezTo>
                    <a:pt x="1312" y="6285"/>
                    <a:pt x="1353" y="6110"/>
                    <a:pt x="1459" y="6110"/>
                  </a:cubicBezTo>
                  <a:cubicBezTo>
                    <a:pt x="1464" y="6110"/>
                    <a:pt x="1470" y="6111"/>
                    <a:pt x="1477" y="6112"/>
                  </a:cubicBezTo>
                  <a:cubicBezTo>
                    <a:pt x="1504" y="6100"/>
                    <a:pt x="1522" y="6094"/>
                    <a:pt x="1532" y="6094"/>
                  </a:cubicBezTo>
                  <a:cubicBezTo>
                    <a:pt x="1562" y="6094"/>
                    <a:pt x="1533" y="6136"/>
                    <a:pt x="1524" y="6171"/>
                  </a:cubicBezTo>
                  <a:cubicBezTo>
                    <a:pt x="1608" y="6302"/>
                    <a:pt x="1584" y="6398"/>
                    <a:pt x="1477" y="6564"/>
                  </a:cubicBezTo>
                  <a:cubicBezTo>
                    <a:pt x="1331" y="6755"/>
                    <a:pt x="1301" y="7008"/>
                    <a:pt x="1615" y="7008"/>
                  </a:cubicBezTo>
                  <a:cubicBezTo>
                    <a:pt x="1635" y="7008"/>
                    <a:pt x="1656" y="7007"/>
                    <a:pt x="1679" y="7005"/>
                  </a:cubicBezTo>
                  <a:cubicBezTo>
                    <a:pt x="1858" y="6779"/>
                    <a:pt x="2203" y="6874"/>
                    <a:pt x="2334" y="6576"/>
                  </a:cubicBezTo>
                  <a:lnTo>
                    <a:pt x="2334" y="6588"/>
                  </a:lnTo>
                  <a:cubicBezTo>
                    <a:pt x="2751" y="6160"/>
                    <a:pt x="3286" y="5874"/>
                    <a:pt x="3751" y="5505"/>
                  </a:cubicBezTo>
                  <a:cubicBezTo>
                    <a:pt x="3838" y="5450"/>
                    <a:pt x="3932" y="5437"/>
                    <a:pt x="4028" y="5437"/>
                  </a:cubicBezTo>
                  <a:cubicBezTo>
                    <a:pt x="4120" y="5437"/>
                    <a:pt x="4213" y="5449"/>
                    <a:pt x="4306" y="5449"/>
                  </a:cubicBezTo>
                  <a:cubicBezTo>
                    <a:pt x="4392" y="5449"/>
                    <a:pt x="4478" y="5439"/>
                    <a:pt x="4560" y="5398"/>
                  </a:cubicBezTo>
                  <a:cubicBezTo>
                    <a:pt x="4822" y="5219"/>
                    <a:pt x="5180" y="4981"/>
                    <a:pt x="4989" y="4624"/>
                  </a:cubicBezTo>
                  <a:cubicBezTo>
                    <a:pt x="4961" y="4568"/>
                    <a:pt x="4929" y="4546"/>
                    <a:pt x="4895" y="4546"/>
                  </a:cubicBezTo>
                  <a:cubicBezTo>
                    <a:pt x="4766" y="4546"/>
                    <a:pt x="4596" y="4851"/>
                    <a:pt x="4418" y="4897"/>
                  </a:cubicBezTo>
                  <a:cubicBezTo>
                    <a:pt x="4346" y="4897"/>
                    <a:pt x="4453" y="4897"/>
                    <a:pt x="4382" y="4909"/>
                  </a:cubicBezTo>
                  <a:cubicBezTo>
                    <a:pt x="4357" y="4914"/>
                    <a:pt x="4343" y="4917"/>
                    <a:pt x="4336" y="4917"/>
                  </a:cubicBezTo>
                  <a:cubicBezTo>
                    <a:pt x="4326" y="4917"/>
                    <a:pt x="4332" y="4911"/>
                    <a:pt x="4346" y="4897"/>
                  </a:cubicBezTo>
                  <a:cubicBezTo>
                    <a:pt x="4453" y="4802"/>
                    <a:pt x="4632" y="4731"/>
                    <a:pt x="4537" y="4516"/>
                  </a:cubicBezTo>
                  <a:cubicBezTo>
                    <a:pt x="4492" y="4414"/>
                    <a:pt x="4429" y="4387"/>
                    <a:pt x="4359" y="4387"/>
                  </a:cubicBezTo>
                  <a:cubicBezTo>
                    <a:pt x="4277" y="4387"/>
                    <a:pt x="4183" y="4425"/>
                    <a:pt x="4096" y="4425"/>
                  </a:cubicBezTo>
                  <a:cubicBezTo>
                    <a:pt x="4059" y="4425"/>
                    <a:pt x="4023" y="4418"/>
                    <a:pt x="3989" y="4397"/>
                  </a:cubicBezTo>
                  <a:cubicBezTo>
                    <a:pt x="4263" y="4374"/>
                    <a:pt x="4513" y="4421"/>
                    <a:pt x="4751" y="4255"/>
                  </a:cubicBezTo>
                  <a:cubicBezTo>
                    <a:pt x="4780" y="4226"/>
                    <a:pt x="4817" y="4171"/>
                    <a:pt x="4858" y="4171"/>
                  </a:cubicBezTo>
                  <a:cubicBezTo>
                    <a:pt x="4884" y="4171"/>
                    <a:pt x="4913" y="4195"/>
                    <a:pt x="4941" y="4266"/>
                  </a:cubicBezTo>
                  <a:cubicBezTo>
                    <a:pt x="5156" y="4719"/>
                    <a:pt x="5584" y="4755"/>
                    <a:pt x="5930" y="4981"/>
                  </a:cubicBezTo>
                  <a:cubicBezTo>
                    <a:pt x="6537" y="4612"/>
                    <a:pt x="7251" y="4362"/>
                    <a:pt x="7596" y="3564"/>
                  </a:cubicBezTo>
                  <a:cubicBezTo>
                    <a:pt x="7858" y="3433"/>
                    <a:pt x="7739" y="3052"/>
                    <a:pt x="7954" y="2873"/>
                  </a:cubicBezTo>
                  <a:cubicBezTo>
                    <a:pt x="7992" y="2841"/>
                    <a:pt x="8020" y="2828"/>
                    <a:pt x="8043" y="2828"/>
                  </a:cubicBezTo>
                  <a:cubicBezTo>
                    <a:pt x="8129" y="2828"/>
                    <a:pt x="8134" y="3007"/>
                    <a:pt x="8228" y="3016"/>
                  </a:cubicBezTo>
                  <a:cubicBezTo>
                    <a:pt x="8278" y="3050"/>
                    <a:pt x="8322" y="3067"/>
                    <a:pt x="8361" y="3067"/>
                  </a:cubicBezTo>
                  <a:cubicBezTo>
                    <a:pt x="8432" y="3067"/>
                    <a:pt x="8482" y="3009"/>
                    <a:pt x="8513" y="2885"/>
                  </a:cubicBezTo>
                  <a:cubicBezTo>
                    <a:pt x="8513" y="2754"/>
                    <a:pt x="8454" y="2647"/>
                    <a:pt x="8394" y="2540"/>
                  </a:cubicBezTo>
                  <a:cubicBezTo>
                    <a:pt x="8323" y="2421"/>
                    <a:pt x="8216" y="2302"/>
                    <a:pt x="8335" y="2159"/>
                  </a:cubicBezTo>
                  <a:cubicBezTo>
                    <a:pt x="8409" y="2063"/>
                    <a:pt x="8496" y="2004"/>
                    <a:pt x="8589" y="2004"/>
                  </a:cubicBezTo>
                  <a:cubicBezTo>
                    <a:pt x="8646" y="2004"/>
                    <a:pt x="8705" y="2026"/>
                    <a:pt x="8763" y="2076"/>
                  </a:cubicBezTo>
                  <a:cubicBezTo>
                    <a:pt x="8854" y="2148"/>
                    <a:pt x="8944" y="2202"/>
                    <a:pt x="9026" y="2202"/>
                  </a:cubicBezTo>
                  <a:cubicBezTo>
                    <a:pt x="9105" y="2202"/>
                    <a:pt x="9175" y="2151"/>
                    <a:pt x="9228" y="2016"/>
                  </a:cubicBezTo>
                  <a:cubicBezTo>
                    <a:pt x="9335" y="1742"/>
                    <a:pt x="9109" y="1683"/>
                    <a:pt x="8930" y="1623"/>
                  </a:cubicBezTo>
                  <a:cubicBezTo>
                    <a:pt x="8891" y="1604"/>
                    <a:pt x="8884" y="1584"/>
                    <a:pt x="8902" y="1584"/>
                  </a:cubicBezTo>
                  <a:cubicBezTo>
                    <a:pt x="8906" y="1584"/>
                    <a:pt x="8912" y="1585"/>
                    <a:pt x="8918" y="1588"/>
                  </a:cubicBezTo>
                  <a:cubicBezTo>
                    <a:pt x="8959" y="1596"/>
                    <a:pt x="8995" y="1610"/>
                    <a:pt x="9032" y="1610"/>
                  </a:cubicBezTo>
                  <a:cubicBezTo>
                    <a:pt x="9049" y="1610"/>
                    <a:pt x="9066" y="1607"/>
                    <a:pt x="9085" y="1599"/>
                  </a:cubicBezTo>
                  <a:cubicBezTo>
                    <a:pt x="9240" y="1504"/>
                    <a:pt x="9275" y="1290"/>
                    <a:pt x="9406" y="1171"/>
                  </a:cubicBezTo>
                  <a:cubicBezTo>
                    <a:pt x="9894" y="1111"/>
                    <a:pt x="9740" y="671"/>
                    <a:pt x="9799" y="337"/>
                  </a:cubicBezTo>
                  <a:cubicBezTo>
                    <a:pt x="9669" y="154"/>
                    <a:pt x="9485" y="25"/>
                    <a:pt x="9326" y="25"/>
                  </a:cubicBezTo>
                  <a:cubicBezTo>
                    <a:pt x="9238" y="25"/>
                    <a:pt x="9156" y="65"/>
                    <a:pt x="9097" y="159"/>
                  </a:cubicBezTo>
                  <a:cubicBezTo>
                    <a:pt x="8970" y="363"/>
                    <a:pt x="8862" y="434"/>
                    <a:pt x="8761" y="434"/>
                  </a:cubicBezTo>
                  <a:cubicBezTo>
                    <a:pt x="8614" y="434"/>
                    <a:pt x="8483" y="284"/>
                    <a:pt x="8335" y="171"/>
                  </a:cubicBezTo>
                  <a:cubicBezTo>
                    <a:pt x="8311" y="135"/>
                    <a:pt x="8263" y="87"/>
                    <a:pt x="8228" y="40"/>
                  </a:cubicBezTo>
                  <a:cubicBezTo>
                    <a:pt x="8207" y="12"/>
                    <a:pt x="8177" y="0"/>
                    <a:pt x="8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4"/>
            <p:cNvSpPr/>
            <p:nvPr/>
          </p:nvSpPr>
          <p:spPr>
            <a:xfrm>
              <a:off x="8586736" y="3404426"/>
              <a:ext cx="72904" cy="125672"/>
            </a:xfrm>
            <a:custGeom>
              <a:avLst/>
              <a:gdLst/>
              <a:ahLst/>
              <a:cxnLst/>
              <a:rect l="l" t="t" r="r" b="b"/>
              <a:pathLst>
                <a:path w="2310" h="3982" extrusionOk="0">
                  <a:moveTo>
                    <a:pt x="1820" y="1"/>
                  </a:moveTo>
                  <a:cubicBezTo>
                    <a:pt x="1451" y="1"/>
                    <a:pt x="1119" y="254"/>
                    <a:pt x="750" y="265"/>
                  </a:cubicBezTo>
                  <a:cubicBezTo>
                    <a:pt x="691" y="324"/>
                    <a:pt x="619" y="372"/>
                    <a:pt x="536" y="431"/>
                  </a:cubicBezTo>
                  <a:cubicBezTo>
                    <a:pt x="441" y="574"/>
                    <a:pt x="512" y="646"/>
                    <a:pt x="619" y="705"/>
                  </a:cubicBezTo>
                  <a:cubicBezTo>
                    <a:pt x="654" y="714"/>
                    <a:pt x="688" y="718"/>
                    <a:pt x="721" y="718"/>
                  </a:cubicBezTo>
                  <a:cubicBezTo>
                    <a:pt x="814" y="718"/>
                    <a:pt x="904" y="690"/>
                    <a:pt x="1000" y="681"/>
                  </a:cubicBezTo>
                  <a:cubicBezTo>
                    <a:pt x="1007" y="682"/>
                    <a:pt x="1014" y="682"/>
                    <a:pt x="1021" y="682"/>
                  </a:cubicBezTo>
                  <a:cubicBezTo>
                    <a:pt x="1101" y="682"/>
                    <a:pt x="1187" y="650"/>
                    <a:pt x="1278" y="650"/>
                  </a:cubicBezTo>
                  <a:cubicBezTo>
                    <a:pt x="1357" y="650"/>
                    <a:pt x="1439" y="675"/>
                    <a:pt x="1524" y="765"/>
                  </a:cubicBezTo>
                  <a:cubicBezTo>
                    <a:pt x="1426" y="750"/>
                    <a:pt x="1334" y="739"/>
                    <a:pt x="1252" y="739"/>
                  </a:cubicBezTo>
                  <a:cubicBezTo>
                    <a:pt x="995" y="739"/>
                    <a:pt x="841" y="846"/>
                    <a:pt x="941" y="1288"/>
                  </a:cubicBezTo>
                  <a:cubicBezTo>
                    <a:pt x="1191" y="1812"/>
                    <a:pt x="691" y="1610"/>
                    <a:pt x="583" y="1800"/>
                  </a:cubicBezTo>
                  <a:cubicBezTo>
                    <a:pt x="0" y="1991"/>
                    <a:pt x="405" y="2515"/>
                    <a:pt x="333" y="2872"/>
                  </a:cubicBezTo>
                  <a:cubicBezTo>
                    <a:pt x="393" y="3110"/>
                    <a:pt x="155" y="3313"/>
                    <a:pt x="298" y="3551"/>
                  </a:cubicBezTo>
                  <a:cubicBezTo>
                    <a:pt x="364" y="3617"/>
                    <a:pt x="418" y="3643"/>
                    <a:pt x="462" y="3643"/>
                  </a:cubicBezTo>
                  <a:cubicBezTo>
                    <a:pt x="601" y="3643"/>
                    <a:pt x="657" y="3393"/>
                    <a:pt x="774" y="3348"/>
                  </a:cubicBezTo>
                  <a:cubicBezTo>
                    <a:pt x="917" y="3551"/>
                    <a:pt x="917" y="3789"/>
                    <a:pt x="1072" y="3944"/>
                  </a:cubicBezTo>
                  <a:cubicBezTo>
                    <a:pt x="1130" y="3970"/>
                    <a:pt x="1183" y="3981"/>
                    <a:pt x="1233" y="3981"/>
                  </a:cubicBezTo>
                  <a:cubicBezTo>
                    <a:pt x="1431" y="3981"/>
                    <a:pt x="1579" y="3805"/>
                    <a:pt x="1750" y="3682"/>
                  </a:cubicBezTo>
                  <a:cubicBezTo>
                    <a:pt x="1822" y="3539"/>
                    <a:pt x="1893" y="3289"/>
                    <a:pt x="1965" y="3289"/>
                  </a:cubicBezTo>
                  <a:cubicBezTo>
                    <a:pt x="2310" y="3289"/>
                    <a:pt x="2167" y="3146"/>
                    <a:pt x="2107" y="2943"/>
                  </a:cubicBezTo>
                  <a:cubicBezTo>
                    <a:pt x="2061" y="2802"/>
                    <a:pt x="2014" y="2755"/>
                    <a:pt x="1967" y="2755"/>
                  </a:cubicBezTo>
                  <a:cubicBezTo>
                    <a:pt x="1875" y="2755"/>
                    <a:pt x="1782" y="2934"/>
                    <a:pt x="1696" y="2934"/>
                  </a:cubicBezTo>
                  <a:cubicBezTo>
                    <a:pt x="1678" y="2934"/>
                    <a:pt x="1660" y="2926"/>
                    <a:pt x="1643" y="2908"/>
                  </a:cubicBezTo>
                  <a:cubicBezTo>
                    <a:pt x="1584" y="2967"/>
                    <a:pt x="1548" y="3062"/>
                    <a:pt x="1476" y="3098"/>
                  </a:cubicBezTo>
                  <a:cubicBezTo>
                    <a:pt x="1476" y="3098"/>
                    <a:pt x="1475" y="3098"/>
                    <a:pt x="1474" y="3098"/>
                  </a:cubicBezTo>
                  <a:cubicBezTo>
                    <a:pt x="1458" y="3098"/>
                    <a:pt x="1427" y="3180"/>
                    <a:pt x="1397" y="3180"/>
                  </a:cubicBezTo>
                  <a:cubicBezTo>
                    <a:pt x="1383" y="3180"/>
                    <a:pt x="1369" y="3160"/>
                    <a:pt x="1357" y="3098"/>
                  </a:cubicBezTo>
                  <a:cubicBezTo>
                    <a:pt x="1369" y="2896"/>
                    <a:pt x="1357" y="2670"/>
                    <a:pt x="1536" y="2539"/>
                  </a:cubicBezTo>
                  <a:cubicBezTo>
                    <a:pt x="1691" y="2431"/>
                    <a:pt x="1893" y="2539"/>
                    <a:pt x="2000" y="2277"/>
                  </a:cubicBezTo>
                  <a:cubicBezTo>
                    <a:pt x="2191" y="1765"/>
                    <a:pt x="1596" y="1634"/>
                    <a:pt x="1643" y="1205"/>
                  </a:cubicBezTo>
                  <a:cubicBezTo>
                    <a:pt x="1654" y="1202"/>
                    <a:pt x="1665" y="1200"/>
                    <a:pt x="1677" y="1200"/>
                  </a:cubicBezTo>
                  <a:cubicBezTo>
                    <a:pt x="1754" y="1200"/>
                    <a:pt x="1831" y="1270"/>
                    <a:pt x="1909" y="1270"/>
                  </a:cubicBezTo>
                  <a:cubicBezTo>
                    <a:pt x="1939" y="1270"/>
                    <a:pt x="1970" y="1259"/>
                    <a:pt x="2000" y="1229"/>
                  </a:cubicBezTo>
                  <a:cubicBezTo>
                    <a:pt x="1786" y="991"/>
                    <a:pt x="2119" y="705"/>
                    <a:pt x="2084" y="693"/>
                  </a:cubicBezTo>
                  <a:cubicBezTo>
                    <a:pt x="1786" y="503"/>
                    <a:pt x="2012" y="229"/>
                    <a:pt x="1965" y="14"/>
                  </a:cubicBezTo>
                  <a:cubicBezTo>
                    <a:pt x="1916" y="5"/>
                    <a:pt x="1867" y="1"/>
                    <a:pt x="18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4"/>
            <p:cNvSpPr/>
            <p:nvPr/>
          </p:nvSpPr>
          <p:spPr>
            <a:xfrm>
              <a:off x="8700569" y="4289753"/>
              <a:ext cx="96226" cy="83066"/>
            </a:xfrm>
            <a:custGeom>
              <a:avLst/>
              <a:gdLst/>
              <a:ahLst/>
              <a:cxnLst/>
              <a:rect l="l" t="t" r="r" b="b"/>
              <a:pathLst>
                <a:path w="3049" h="2632" extrusionOk="0">
                  <a:moveTo>
                    <a:pt x="2906" y="1"/>
                  </a:moveTo>
                  <a:cubicBezTo>
                    <a:pt x="2680" y="36"/>
                    <a:pt x="2513" y="84"/>
                    <a:pt x="2334" y="120"/>
                  </a:cubicBezTo>
                  <a:cubicBezTo>
                    <a:pt x="2049" y="203"/>
                    <a:pt x="1965" y="513"/>
                    <a:pt x="1787" y="715"/>
                  </a:cubicBezTo>
                  <a:cubicBezTo>
                    <a:pt x="1723" y="760"/>
                    <a:pt x="1659" y="797"/>
                    <a:pt x="1596" y="797"/>
                  </a:cubicBezTo>
                  <a:cubicBezTo>
                    <a:pt x="1540" y="797"/>
                    <a:pt x="1485" y="769"/>
                    <a:pt x="1429" y="691"/>
                  </a:cubicBezTo>
                  <a:cubicBezTo>
                    <a:pt x="1387" y="665"/>
                    <a:pt x="1337" y="646"/>
                    <a:pt x="1282" y="646"/>
                  </a:cubicBezTo>
                  <a:cubicBezTo>
                    <a:pt x="1261" y="646"/>
                    <a:pt x="1238" y="649"/>
                    <a:pt x="1215" y="655"/>
                  </a:cubicBezTo>
                  <a:cubicBezTo>
                    <a:pt x="1179" y="667"/>
                    <a:pt x="1132" y="679"/>
                    <a:pt x="1084" y="715"/>
                  </a:cubicBezTo>
                  <a:cubicBezTo>
                    <a:pt x="941" y="917"/>
                    <a:pt x="739" y="977"/>
                    <a:pt x="525" y="989"/>
                  </a:cubicBezTo>
                  <a:cubicBezTo>
                    <a:pt x="441" y="1001"/>
                    <a:pt x="382" y="1048"/>
                    <a:pt x="322" y="1108"/>
                  </a:cubicBezTo>
                  <a:cubicBezTo>
                    <a:pt x="251" y="1120"/>
                    <a:pt x="191" y="1144"/>
                    <a:pt x="120" y="1156"/>
                  </a:cubicBezTo>
                  <a:cubicBezTo>
                    <a:pt x="1" y="1298"/>
                    <a:pt x="84" y="1429"/>
                    <a:pt x="167" y="1537"/>
                  </a:cubicBezTo>
                  <a:cubicBezTo>
                    <a:pt x="227" y="1632"/>
                    <a:pt x="346" y="1703"/>
                    <a:pt x="298" y="1858"/>
                  </a:cubicBezTo>
                  <a:cubicBezTo>
                    <a:pt x="144" y="2215"/>
                    <a:pt x="227" y="2477"/>
                    <a:pt x="560" y="2632"/>
                  </a:cubicBezTo>
                  <a:cubicBezTo>
                    <a:pt x="952" y="2623"/>
                    <a:pt x="1331" y="2449"/>
                    <a:pt x="1725" y="2449"/>
                  </a:cubicBezTo>
                  <a:cubicBezTo>
                    <a:pt x="1870" y="2449"/>
                    <a:pt x="2017" y="2473"/>
                    <a:pt x="2168" y="2537"/>
                  </a:cubicBezTo>
                  <a:cubicBezTo>
                    <a:pt x="2144" y="2203"/>
                    <a:pt x="1870" y="2299"/>
                    <a:pt x="1799" y="2120"/>
                  </a:cubicBezTo>
                  <a:cubicBezTo>
                    <a:pt x="1668" y="2096"/>
                    <a:pt x="1513" y="2049"/>
                    <a:pt x="1489" y="1846"/>
                  </a:cubicBezTo>
                  <a:cubicBezTo>
                    <a:pt x="1394" y="1703"/>
                    <a:pt x="1251" y="1679"/>
                    <a:pt x="1120" y="1548"/>
                  </a:cubicBezTo>
                  <a:lnTo>
                    <a:pt x="1120" y="1548"/>
                  </a:lnTo>
                  <a:cubicBezTo>
                    <a:pt x="1275" y="1644"/>
                    <a:pt x="1418" y="1703"/>
                    <a:pt x="1537" y="1810"/>
                  </a:cubicBezTo>
                  <a:cubicBezTo>
                    <a:pt x="1602" y="1859"/>
                    <a:pt x="1678" y="1897"/>
                    <a:pt x="1765" y="1897"/>
                  </a:cubicBezTo>
                  <a:cubicBezTo>
                    <a:pt x="1806" y="1897"/>
                    <a:pt x="1849" y="1889"/>
                    <a:pt x="1894" y="1870"/>
                  </a:cubicBezTo>
                  <a:cubicBezTo>
                    <a:pt x="1965" y="1751"/>
                    <a:pt x="2037" y="1620"/>
                    <a:pt x="2108" y="1501"/>
                  </a:cubicBezTo>
                  <a:cubicBezTo>
                    <a:pt x="2263" y="1406"/>
                    <a:pt x="2287" y="1251"/>
                    <a:pt x="2310" y="1072"/>
                  </a:cubicBezTo>
                  <a:cubicBezTo>
                    <a:pt x="2322" y="727"/>
                    <a:pt x="2584" y="727"/>
                    <a:pt x="2787" y="620"/>
                  </a:cubicBezTo>
                  <a:cubicBezTo>
                    <a:pt x="3049" y="453"/>
                    <a:pt x="2858" y="215"/>
                    <a:pt x="29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4"/>
            <p:cNvSpPr/>
            <p:nvPr/>
          </p:nvSpPr>
          <p:spPr>
            <a:xfrm>
              <a:off x="8772713" y="3830789"/>
              <a:ext cx="77827" cy="168373"/>
            </a:xfrm>
            <a:custGeom>
              <a:avLst/>
              <a:gdLst/>
              <a:ahLst/>
              <a:cxnLst/>
              <a:rect l="l" t="t" r="r" b="b"/>
              <a:pathLst>
                <a:path w="2466" h="5335" extrusionOk="0">
                  <a:moveTo>
                    <a:pt x="155" y="1"/>
                  </a:moveTo>
                  <a:cubicBezTo>
                    <a:pt x="122" y="1"/>
                    <a:pt x="87" y="28"/>
                    <a:pt x="48" y="101"/>
                  </a:cubicBezTo>
                  <a:cubicBezTo>
                    <a:pt x="36" y="232"/>
                    <a:pt x="1" y="375"/>
                    <a:pt x="48" y="506"/>
                  </a:cubicBezTo>
                  <a:cubicBezTo>
                    <a:pt x="84" y="649"/>
                    <a:pt x="96" y="792"/>
                    <a:pt x="155" y="923"/>
                  </a:cubicBezTo>
                  <a:cubicBezTo>
                    <a:pt x="751" y="2173"/>
                    <a:pt x="1465" y="3328"/>
                    <a:pt x="1882" y="4673"/>
                  </a:cubicBezTo>
                  <a:cubicBezTo>
                    <a:pt x="1953" y="4900"/>
                    <a:pt x="1965" y="5173"/>
                    <a:pt x="2191" y="5316"/>
                  </a:cubicBezTo>
                  <a:cubicBezTo>
                    <a:pt x="2215" y="5328"/>
                    <a:pt x="2239" y="5334"/>
                    <a:pt x="2261" y="5334"/>
                  </a:cubicBezTo>
                  <a:cubicBezTo>
                    <a:pt x="2284" y="5334"/>
                    <a:pt x="2305" y="5328"/>
                    <a:pt x="2322" y="5316"/>
                  </a:cubicBezTo>
                  <a:cubicBezTo>
                    <a:pt x="2430" y="5162"/>
                    <a:pt x="2430" y="4983"/>
                    <a:pt x="2465" y="4816"/>
                  </a:cubicBezTo>
                  <a:cubicBezTo>
                    <a:pt x="2465" y="4757"/>
                    <a:pt x="2441" y="4721"/>
                    <a:pt x="2430" y="4661"/>
                  </a:cubicBezTo>
                  <a:cubicBezTo>
                    <a:pt x="2263" y="4495"/>
                    <a:pt x="2144" y="4316"/>
                    <a:pt x="2299" y="4042"/>
                  </a:cubicBezTo>
                  <a:cubicBezTo>
                    <a:pt x="2322" y="3888"/>
                    <a:pt x="2239" y="3792"/>
                    <a:pt x="2180" y="3673"/>
                  </a:cubicBezTo>
                  <a:cubicBezTo>
                    <a:pt x="2154" y="3682"/>
                    <a:pt x="2132" y="3686"/>
                    <a:pt x="2112" y="3686"/>
                  </a:cubicBezTo>
                  <a:cubicBezTo>
                    <a:pt x="2048" y="3686"/>
                    <a:pt x="2013" y="3640"/>
                    <a:pt x="2013" y="3530"/>
                  </a:cubicBezTo>
                  <a:cubicBezTo>
                    <a:pt x="2013" y="3447"/>
                    <a:pt x="1965" y="3376"/>
                    <a:pt x="1965" y="3292"/>
                  </a:cubicBezTo>
                  <a:cubicBezTo>
                    <a:pt x="1953" y="3114"/>
                    <a:pt x="2049" y="2899"/>
                    <a:pt x="1870" y="2768"/>
                  </a:cubicBezTo>
                  <a:cubicBezTo>
                    <a:pt x="1668" y="2733"/>
                    <a:pt x="1537" y="2637"/>
                    <a:pt x="1477" y="2399"/>
                  </a:cubicBezTo>
                  <a:cubicBezTo>
                    <a:pt x="1477" y="2340"/>
                    <a:pt x="1465" y="2292"/>
                    <a:pt x="1429" y="2245"/>
                  </a:cubicBezTo>
                  <a:cubicBezTo>
                    <a:pt x="1346" y="2173"/>
                    <a:pt x="1239" y="2125"/>
                    <a:pt x="1239" y="1983"/>
                  </a:cubicBezTo>
                  <a:cubicBezTo>
                    <a:pt x="1215" y="1887"/>
                    <a:pt x="1167" y="1804"/>
                    <a:pt x="1120" y="1709"/>
                  </a:cubicBezTo>
                  <a:cubicBezTo>
                    <a:pt x="1037" y="1578"/>
                    <a:pt x="1120" y="1459"/>
                    <a:pt x="1132" y="1328"/>
                  </a:cubicBezTo>
                  <a:cubicBezTo>
                    <a:pt x="1132" y="1232"/>
                    <a:pt x="1120" y="1149"/>
                    <a:pt x="1060" y="1090"/>
                  </a:cubicBezTo>
                  <a:cubicBezTo>
                    <a:pt x="1001" y="994"/>
                    <a:pt x="632" y="1149"/>
                    <a:pt x="917" y="804"/>
                  </a:cubicBezTo>
                  <a:cubicBezTo>
                    <a:pt x="986" y="736"/>
                    <a:pt x="956" y="493"/>
                    <a:pt x="766" y="493"/>
                  </a:cubicBezTo>
                  <a:cubicBezTo>
                    <a:pt x="757" y="493"/>
                    <a:pt x="748" y="493"/>
                    <a:pt x="739" y="494"/>
                  </a:cubicBezTo>
                  <a:lnTo>
                    <a:pt x="739" y="506"/>
                  </a:lnTo>
                  <a:cubicBezTo>
                    <a:pt x="721" y="509"/>
                    <a:pt x="704" y="511"/>
                    <a:pt x="688" y="511"/>
                  </a:cubicBezTo>
                  <a:cubicBezTo>
                    <a:pt x="463" y="511"/>
                    <a:pt x="442" y="213"/>
                    <a:pt x="286" y="113"/>
                  </a:cubicBezTo>
                  <a:cubicBezTo>
                    <a:pt x="244" y="57"/>
                    <a:pt x="202"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4"/>
            <p:cNvSpPr/>
            <p:nvPr/>
          </p:nvSpPr>
          <p:spPr>
            <a:xfrm>
              <a:off x="8563413" y="3452964"/>
              <a:ext cx="36483" cy="128796"/>
            </a:xfrm>
            <a:custGeom>
              <a:avLst/>
              <a:gdLst/>
              <a:ahLst/>
              <a:cxnLst/>
              <a:rect l="l" t="t" r="r" b="b"/>
              <a:pathLst>
                <a:path w="1156" h="4081" extrusionOk="0">
                  <a:moveTo>
                    <a:pt x="239" y="0"/>
                  </a:moveTo>
                  <a:cubicBezTo>
                    <a:pt x="120" y="96"/>
                    <a:pt x="132" y="239"/>
                    <a:pt x="108" y="381"/>
                  </a:cubicBezTo>
                  <a:cubicBezTo>
                    <a:pt x="60" y="584"/>
                    <a:pt x="49" y="798"/>
                    <a:pt x="120" y="1001"/>
                  </a:cubicBezTo>
                  <a:cubicBezTo>
                    <a:pt x="1" y="1298"/>
                    <a:pt x="108" y="1596"/>
                    <a:pt x="132" y="1894"/>
                  </a:cubicBezTo>
                  <a:cubicBezTo>
                    <a:pt x="263" y="2167"/>
                    <a:pt x="132" y="2477"/>
                    <a:pt x="239" y="2763"/>
                  </a:cubicBezTo>
                  <a:cubicBezTo>
                    <a:pt x="299" y="3203"/>
                    <a:pt x="168" y="3691"/>
                    <a:pt x="501" y="4049"/>
                  </a:cubicBezTo>
                  <a:cubicBezTo>
                    <a:pt x="555" y="4071"/>
                    <a:pt x="604" y="4081"/>
                    <a:pt x="648" y="4081"/>
                  </a:cubicBezTo>
                  <a:cubicBezTo>
                    <a:pt x="817" y="4081"/>
                    <a:pt x="919" y="3935"/>
                    <a:pt x="1013" y="3775"/>
                  </a:cubicBezTo>
                  <a:cubicBezTo>
                    <a:pt x="668" y="3549"/>
                    <a:pt x="1156" y="3239"/>
                    <a:pt x="941" y="3001"/>
                  </a:cubicBezTo>
                  <a:cubicBezTo>
                    <a:pt x="822" y="2906"/>
                    <a:pt x="1025" y="2739"/>
                    <a:pt x="894" y="2667"/>
                  </a:cubicBezTo>
                  <a:cubicBezTo>
                    <a:pt x="537" y="2537"/>
                    <a:pt x="1001" y="2501"/>
                    <a:pt x="918" y="2406"/>
                  </a:cubicBezTo>
                  <a:cubicBezTo>
                    <a:pt x="799" y="2060"/>
                    <a:pt x="918" y="1691"/>
                    <a:pt x="787" y="1358"/>
                  </a:cubicBezTo>
                  <a:cubicBezTo>
                    <a:pt x="775" y="1310"/>
                    <a:pt x="739" y="1274"/>
                    <a:pt x="703" y="1227"/>
                  </a:cubicBezTo>
                  <a:cubicBezTo>
                    <a:pt x="644" y="1191"/>
                    <a:pt x="596" y="1191"/>
                    <a:pt x="549" y="1191"/>
                  </a:cubicBezTo>
                  <a:cubicBezTo>
                    <a:pt x="514" y="1209"/>
                    <a:pt x="472" y="1220"/>
                    <a:pt x="453" y="1220"/>
                  </a:cubicBezTo>
                  <a:cubicBezTo>
                    <a:pt x="446" y="1220"/>
                    <a:pt x="441" y="1218"/>
                    <a:pt x="441" y="1215"/>
                  </a:cubicBezTo>
                  <a:cubicBezTo>
                    <a:pt x="406" y="1001"/>
                    <a:pt x="584" y="989"/>
                    <a:pt x="668" y="893"/>
                  </a:cubicBezTo>
                  <a:cubicBezTo>
                    <a:pt x="799" y="751"/>
                    <a:pt x="787" y="596"/>
                    <a:pt x="668" y="453"/>
                  </a:cubicBezTo>
                  <a:cubicBezTo>
                    <a:pt x="549" y="346"/>
                    <a:pt x="418" y="286"/>
                    <a:pt x="346" y="120"/>
                  </a:cubicBezTo>
                  <a:cubicBezTo>
                    <a:pt x="310" y="84"/>
                    <a:pt x="287" y="36"/>
                    <a:pt x="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4"/>
            <p:cNvSpPr/>
            <p:nvPr/>
          </p:nvSpPr>
          <p:spPr>
            <a:xfrm>
              <a:off x="8824943" y="2936594"/>
              <a:ext cx="39482" cy="81646"/>
            </a:xfrm>
            <a:custGeom>
              <a:avLst/>
              <a:gdLst/>
              <a:ahLst/>
              <a:cxnLst/>
              <a:rect l="l" t="t" r="r" b="b"/>
              <a:pathLst>
                <a:path w="1251" h="2587" extrusionOk="0">
                  <a:moveTo>
                    <a:pt x="416" y="1"/>
                  </a:moveTo>
                  <a:cubicBezTo>
                    <a:pt x="343" y="1"/>
                    <a:pt x="267" y="17"/>
                    <a:pt x="191" y="51"/>
                  </a:cubicBezTo>
                  <a:cubicBezTo>
                    <a:pt x="1" y="218"/>
                    <a:pt x="179" y="372"/>
                    <a:pt x="227" y="491"/>
                  </a:cubicBezTo>
                  <a:cubicBezTo>
                    <a:pt x="525" y="1158"/>
                    <a:pt x="596" y="1873"/>
                    <a:pt x="703" y="2587"/>
                  </a:cubicBezTo>
                  <a:cubicBezTo>
                    <a:pt x="1013" y="2456"/>
                    <a:pt x="929" y="2051"/>
                    <a:pt x="1084" y="1825"/>
                  </a:cubicBezTo>
                  <a:cubicBezTo>
                    <a:pt x="1251" y="1230"/>
                    <a:pt x="1013" y="730"/>
                    <a:pt x="870" y="194"/>
                  </a:cubicBezTo>
                  <a:cubicBezTo>
                    <a:pt x="724" y="72"/>
                    <a:pt x="573"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4"/>
            <p:cNvSpPr/>
            <p:nvPr/>
          </p:nvSpPr>
          <p:spPr>
            <a:xfrm>
              <a:off x="8802410" y="4139153"/>
              <a:ext cx="52263" cy="63404"/>
            </a:xfrm>
            <a:custGeom>
              <a:avLst/>
              <a:gdLst/>
              <a:ahLst/>
              <a:cxnLst/>
              <a:rect l="l" t="t" r="r" b="b"/>
              <a:pathLst>
                <a:path w="1656" h="2009" extrusionOk="0">
                  <a:moveTo>
                    <a:pt x="639" y="0"/>
                  </a:moveTo>
                  <a:cubicBezTo>
                    <a:pt x="569" y="0"/>
                    <a:pt x="488" y="30"/>
                    <a:pt x="393" y="105"/>
                  </a:cubicBezTo>
                  <a:cubicBezTo>
                    <a:pt x="346" y="260"/>
                    <a:pt x="298" y="427"/>
                    <a:pt x="250" y="570"/>
                  </a:cubicBezTo>
                  <a:cubicBezTo>
                    <a:pt x="0" y="927"/>
                    <a:pt x="0" y="1237"/>
                    <a:pt x="310" y="1534"/>
                  </a:cubicBezTo>
                  <a:cubicBezTo>
                    <a:pt x="499" y="1734"/>
                    <a:pt x="664" y="2008"/>
                    <a:pt x="943" y="2008"/>
                  </a:cubicBezTo>
                  <a:cubicBezTo>
                    <a:pt x="997" y="2008"/>
                    <a:pt x="1056" y="1998"/>
                    <a:pt x="1119" y="1975"/>
                  </a:cubicBezTo>
                  <a:cubicBezTo>
                    <a:pt x="1143" y="1796"/>
                    <a:pt x="965" y="1629"/>
                    <a:pt x="1084" y="1451"/>
                  </a:cubicBezTo>
                  <a:cubicBezTo>
                    <a:pt x="1310" y="1153"/>
                    <a:pt x="1024" y="1106"/>
                    <a:pt x="905" y="975"/>
                  </a:cubicBezTo>
                  <a:cubicBezTo>
                    <a:pt x="881" y="963"/>
                    <a:pt x="846" y="927"/>
                    <a:pt x="822" y="915"/>
                  </a:cubicBezTo>
                  <a:lnTo>
                    <a:pt x="822" y="915"/>
                  </a:lnTo>
                  <a:cubicBezTo>
                    <a:pt x="846" y="927"/>
                    <a:pt x="881" y="939"/>
                    <a:pt x="905" y="975"/>
                  </a:cubicBezTo>
                  <a:lnTo>
                    <a:pt x="1131" y="975"/>
                  </a:lnTo>
                  <a:cubicBezTo>
                    <a:pt x="1136" y="974"/>
                    <a:pt x="1140" y="974"/>
                    <a:pt x="1145" y="974"/>
                  </a:cubicBezTo>
                  <a:cubicBezTo>
                    <a:pt x="1216" y="974"/>
                    <a:pt x="1309" y="1021"/>
                    <a:pt x="1390" y="1021"/>
                  </a:cubicBezTo>
                  <a:cubicBezTo>
                    <a:pt x="1457" y="1021"/>
                    <a:pt x="1517" y="988"/>
                    <a:pt x="1548" y="867"/>
                  </a:cubicBezTo>
                  <a:cubicBezTo>
                    <a:pt x="1655" y="522"/>
                    <a:pt x="1322" y="725"/>
                    <a:pt x="1250" y="582"/>
                  </a:cubicBezTo>
                  <a:cubicBezTo>
                    <a:pt x="1227" y="522"/>
                    <a:pt x="1179" y="498"/>
                    <a:pt x="1131" y="451"/>
                  </a:cubicBezTo>
                  <a:cubicBezTo>
                    <a:pt x="978" y="297"/>
                    <a:pt x="859"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4"/>
            <p:cNvSpPr/>
            <p:nvPr/>
          </p:nvSpPr>
          <p:spPr>
            <a:xfrm>
              <a:off x="8782118" y="3109916"/>
              <a:ext cx="52642" cy="73061"/>
            </a:xfrm>
            <a:custGeom>
              <a:avLst/>
              <a:gdLst/>
              <a:ahLst/>
              <a:cxnLst/>
              <a:rect l="l" t="t" r="r" b="b"/>
              <a:pathLst>
                <a:path w="1668" h="2315" extrusionOk="0">
                  <a:moveTo>
                    <a:pt x="1120" y="0"/>
                  </a:moveTo>
                  <a:cubicBezTo>
                    <a:pt x="989" y="203"/>
                    <a:pt x="810" y="381"/>
                    <a:pt x="798" y="667"/>
                  </a:cubicBezTo>
                  <a:cubicBezTo>
                    <a:pt x="953" y="869"/>
                    <a:pt x="798" y="869"/>
                    <a:pt x="679" y="893"/>
                  </a:cubicBezTo>
                  <a:cubicBezTo>
                    <a:pt x="381" y="1262"/>
                    <a:pt x="143" y="1667"/>
                    <a:pt x="0" y="2155"/>
                  </a:cubicBezTo>
                  <a:cubicBezTo>
                    <a:pt x="24" y="2167"/>
                    <a:pt x="36" y="2203"/>
                    <a:pt x="48" y="2215"/>
                  </a:cubicBezTo>
                  <a:cubicBezTo>
                    <a:pt x="137" y="2290"/>
                    <a:pt x="226" y="2314"/>
                    <a:pt x="318" y="2314"/>
                  </a:cubicBezTo>
                  <a:cubicBezTo>
                    <a:pt x="385" y="2314"/>
                    <a:pt x="454" y="2301"/>
                    <a:pt x="524" y="2286"/>
                  </a:cubicBezTo>
                  <a:cubicBezTo>
                    <a:pt x="631" y="2262"/>
                    <a:pt x="715" y="2227"/>
                    <a:pt x="774" y="2143"/>
                  </a:cubicBezTo>
                  <a:cubicBezTo>
                    <a:pt x="774" y="2108"/>
                    <a:pt x="798" y="2060"/>
                    <a:pt x="798" y="2024"/>
                  </a:cubicBezTo>
                  <a:cubicBezTo>
                    <a:pt x="762" y="1881"/>
                    <a:pt x="560" y="1810"/>
                    <a:pt x="679" y="1619"/>
                  </a:cubicBezTo>
                  <a:cubicBezTo>
                    <a:pt x="858" y="1405"/>
                    <a:pt x="1131" y="1548"/>
                    <a:pt x="1334" y="1369"/>
                  </a:cubicBezTo>
                  <a:cubicBezTo>
                    <a:pt x="1310" y="1048"/>
                    <a:pt x="1596" y="905"/>
                    <a:pt x="1667" y="631"/>
                  </a:cubicBezTo>
                  <a:cubicBezTo>
                    <a:pt x="1667" y="262"/>
                    <a:pt x="1310" y="262"/>
                    <a:pt x="1191" y="36"/>
                  </a:cubicBezTo>
                  <a:cubicBezTo>
                    <a:pt x="1167" y="24"/>
                    <a:pt x="1155" y="12"/>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4"/>
            <p:cNvSpPr/>
            <p:nvPr/>
          </p:nvSpPr>
          <p:spPr>
            <a:xfrm>
              <a:off x="8610405" y="3340992"/>
              <a:ext cx="74797" cy="72304"/>
            </a:xfrm>
            <a:custGeom>
              <a:avLst/>
              <a:gdLst/>
              <a:ahLst/>
              <a:cxnLst/>
              <a:rect l="l" t="t" r="r" b="b"/>
              <a:pathLst>
                <a:path w="2370" h="2291" extrusionOk="0">
                  <a:moveTo>
                    <a:pt x="2012" y="0"/>
                  </a:moveTo>
                  <a:cubicBezTo>
                    <a:pt x="1881" y="119"/>
                    <a:pt x="1738" y="191"/>
                    <a:pt x="1727" y="393"/>
                  </a:cubicBezTo>
                  <a:cubicBezTo>
                    <a:pt x="1905" y="774"/>
                    <a:pt x="1524" y="893"/>
                    <a:pt x="1453" y="1143"/>
                  </a:cubicBezTo>
                  <a:cubicBezTo>
                    <a:pt x="1084" y="1703"/>
                    <a:pt x="655" y="2167"/>
                    <a:pt x="0" y="2275"/>
                  </a:cubicBezTo>
                  <a:cubicBezTo>
                    <a:pt x="65" y="2285"/>
                    <a:pt x="128" y="2290"/>
                    <a:pt x="191" y="2290"/>
                  </a:cubicBezTo>
                  <a:cubicBezTo>
                    <a:pt x="547" y="2290"/>
                    <a:pt x="881" y="2136"/>
                    <a:pt x="1215" y="2024"/>
                  </a:cubicBezTo>
                  <a:cubicBezTo>
                    <a:pt x="1322" y="1822"/>
                    <a:pt x="1560" y="1965"/>
                    <a:pt x="1679" y="1786"/>
                  </a:cubicBezTo>
                  <a:cubicBezTo>
                    <a:pt x="1667" y="1751"/>
                    <a:pt x="1631" y="1727"/>
                    <a:pt x="1619" y="1691"/>
                  </a:cubicBezTo>
                  <a:lnTo>
                    <a:pt x="1619" y="1691"/>
                  </a:lnTo>
                  <a:cubicBezTo>
                    <a:pt x="1655" y="1727"/>
                    <a:pt x="1667" y="1751"/>
                    <a:pt x="1679" y="1786"/>
                  </a:cubicBezTo>
                  <a:cubicBezTo>
                    <a:pt x="1774" y="1763"/>
                    <a:pt x="1834" y="1691"/>
                    <a:pt x="1905" y="1632"/>
                  </a:cubicBezTo>
                  <a:cubicBezTo>
                    <a:pt x="2370" y="1298"/>
                    <a:pt x="2036" y="643"/>
                    <a:pt x="2370" y="262"/>
                  </a:cubicBezTo>
                  <a:cubicBezTo>
                    <a:pt x="2286" y="96"/>
                    <a:pt x="2155" y="24"/>
                    <a:pt x="20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4"/>
            <p:cNvSpPr/>
            <p:nvPr/>
          </p:nvSpPr>
          <p:spPr>
            <a:xfrm>
              <a:off x="8888062" y="3870427"/>
              <a:ext cx="73693" cy="94554"/>
            </a:xfrm>
            <a:custGeom>
              <a:avLst/>
              <a:gdLst/>
              <a:ahLst/>
              <a:cxnLst/>
              <a:rect l="l" t="t" r="r" b="b"/>
              <a:pathLst>
                <a:path w="2335" h="2996" extrusionOk="0">
                  <a:moveTo>
                    <a:pt x="617" y="0"/>
                  </a:moveTo>
                  <a:cubicBezTo>
                    <a:pt x="596" y="0"/>
                    <a:pt x="573" y="4"/>
                    <a:pt x="549" y="12"/>
                  </a:cubicBezTo>
                  <a:cubicBezTo>
                    <a:pt x="596" y="155"/>
                    <a:pt x="1" y="453"/>
                    <a:pt x="632" y="488"/>
                  </a:cubicBezTo>
                  <a:cubicBezTo>
                    <a:pt x="680" y="488"/>
                    <a:pt x="751" y="608"/>
                    <a:pt x="751" y="679"/>
                  </a:cubicBezTo>
                  <a:cubicBezTo>
                    <a:pt x="787" y="1108"/>
                    <a:pt x="1227" y="1215"/>
                    <a:pt x="1334" y="1643"/>
                  </a:cubicBezTo>
                  <a:cubicBezTo>
                    <a:pt x="1358" y="1810"/>
                    <a:pt x="1442" y="1977"/>
                    <a:pt x="1430" y="2167"/>
                  </a:cubicBezTo>
                  <a:cubicBezTo>
                    <a:pt x="1620" y="2429"/>
                    <a:pt x="2180" y="2334"/>
                    <a:pt x="2049" y="2965"/>
                  </a:cubicBezTo>
                  <a:cubicBezTo>
                    <a:pt x="2046" y="2987"/>
                    <a:pt x="2057" y="2996"/>
                    <a:pt x="2077" y="2996"/>
                  </a:cubicBezTo>
                  <a:cubicBezTo>
                    <a:pt x="2133" y="2996"/>
                    <a:pt x="2256" y="2932"/>
                    <a:pt x="2335" y="2905"/>
                  </a:cubicBezTo>
                  <a:cubicBezTo>
                    <a:pt x="2096" y="2239"/>
                    <a:pt x="1763" y="1620"/>
                    <a:pt x="1442" y="1024"/>
                  </a:cubicBezTo>
                  <a:cubicBezTo>
                    <a:pt x="1227" y="750"/>
                    <a:pt x="953" y="524"/>
                    <a:pt x="858" y="155"/>
                  </a:cubicBezTo>
                  <a:cubicBezTo>
                    <a:pt x="789" y="86"/>
                    <a:pt x="720" y="0"/>
                    <a:pt x="6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4"/>
            <p:cNvSpPr/>
            <p:nvPr/>
          </p:nvSpPr>
          <p:spPr>
            <a:xfrm>
              <a:off x="8758827" y="3342128"/>
              <a:ext cx="54883" cy="71357"/>
            </a:xfrm>
            <a:custGeom>
              <a:avLst/>
              <a:gdLst/>
              <a:ahLst/>
              <a:cxnLst/>
              <a:rect l="l" t="t" r="r" b="b"/>
              <a:pathLst>
                <a:path w="1739" h="2261" extrusionOk="0">
                  <a:moveTo>
                    <a:pt x="1512" y="0"/>
                  </a:moveTo>
                  <a:lnTo>
                    <a:pt x="1512" y="0"/>
                  </a:lnTo>
                  <a:cubicBezTo>
                    <a:pt x="1250" y="72"/>
                    <a:pt x="1203" y="476"/>
                    <a:pt x="953" y="607"/>
                  </a:cubicBezTo>
                  <a:cubicBezTo>
                    <a:pt x="726" y="738"/>
                    <a:pt x="595" y="953"/>
                    <a:pt x="774" y="1310"/>
                  </a:cubicBezTo>
                  <a:cubicBezTo>
                    <a:pt x="888" y="1538"/>
                    <a:pt x="827" y="1788"/>
                    <a:pt x="530" y="1788"/>
                  </a:cubicBezTo>
                  <a:cubicBezTo>
                    <a:pt x="516" y="1788"/>
                    <a:pt x="503" y="1787"/>
                    <a:pt x="488" y="1786"/>
                  </a:cubicBezTo>
                  <a:cubicBezTo>
                    <a:pt x="322" y="1786"/>
                    <a:pt x="167" y="1810"/>
                    <a:pt x="0" y="1822"/>
                  </a:cubicBezTo>
                  <a:cubicBezTo>
                    <a:pt x="107" y="2239"/>
                    <a:pt x="524" y="1881"/>
                    <a:pt x="619" y="2239"/>
                  </a:cubicBezTo>
                  <a:cubicBezTo>
                    <a:pt x="650" y="2254"/>
                    <a:pt x="676" y="2261"/>
                    <a:pt x="697" y="2261"/>
                  </a:cubicBezTo>
                  <a:cubicBezTo>
                    <a:pt x="774" y="2261"/>
                    <a:pt x="796" y="2175"/>
                    <a:pt x="834" y="2119"/>
                  </a:cubicBezTo>
                  <a:cubicBezTo>
                    <a:pt x="1012" y="1738"/>
                    <a:pt x="1036" y="1298"/>
                    <a:pt x="1417" y="1060"/>
                  </a:cubicBezTo>
                  <a:cubicBezTo>
                    <a:pt x="1560" y="953"/>
                    <a:pt x="1691" y="750"/>
                    <a:pt x="1548" y="488"/>
                  </a:cubicBezTo>
                  <a:cubicBezTo>
                    <a:pt x="1322" y="334"/>
                    <a:pt x="1738" y="179"/>
                    <a:pt x="15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4"/>
            <p:cNvSpPr/>
            <p:nvPr/>
          </p:nvSpPr>
          <p:spPr>
            <a:xfrm>
              <a:off x="8768579" y="4185671"/>
              <a:ext cx="39482" cy="62868"/>
            </a:xfrm>
            <a:custGeom>
              <a:avLst/>
              <a:gdLst/>
              <a:ahLst/>
              <a:cxnLst/>
              <a:rect l="l" t="t" r="r" b="b"/>
              <a:pathLst>
                <a:path w="1251" h="1992" extrusionOk="0">
                  <a:moveTo>
                    <a:pt x="929" y="1"/>
                  </a:moveTo>
                  <a:cubicBezTo>
                    <a:pt x="608" y="584"/>
                    <a:pt x="417" y="1251"/>
                    <a:pt x="1" y="1775"/>
                  </a:cubicBezTo>
                  <a:cubicBezTo>
                    <a:pt x="54" y="1944"/>
                    <a:pt x="163" y="1991"/>
                    <a:pt x="295" y="1991"/>
                  </a:cubicBezTo>
                  <a:cubicBezTo>
                    <a:pt x="312" y="1991"/>
                    <a:pt x="329" y="1990"/>
                    <a:pt x="346" y="1989"/>
                  </a:cubicBezTo>
                  <a:cubicBezTo>
                    <a:pt x="667" y="1906"/>
                    <a:pt x="1060" y="1941"/>
                    <a:pt x="1179" y="1453"/>
                  </a:cubicBezTo>
                  <a:cubicBezTo>
                    <a:pt x="1191" y="1358"/>
                    <a:pt x="1191" y="1275"/>
                    <a:pt x="1168" y="1179"/>
                  </a:cubicBezTo>
                  <a:cubicBezTo>
                    <a:pt x="1132" y="989"/>
                    <a:pt x="1144" y="798"/>
                    <a:pt x="1203" y="620"/>
                  </a:cubicBezTo>
                  <a:cubicBezTo>
                    <a:pt x="1227" y="572"/>
                    <a:pt x="1239" y="525"/>
                    <a:pt x="1251" y="465"/>
                  </a:cubicBezTo>
                  <a:cubicBezTo>
                    <a:pt x="1251" y="417"/>
                    <a:pt x="1239" y="358"/>
                    <a:pt x="1203" y="322"/>
                  </a:cubicBezTo>
                  <a:cubicBezTo>
                    <a:pt x="1120" y="215"/>
                    <a:pt x="1084" y="36"/>
                    <a:pt x="9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4"/>
            <p:cNvSpPr/>
            <p:nvPr/>
          </p:nvSpPr>
          <p:spPr>
            <a:xfrm>
              <a:off x="8672387" y="4326204"/>
              <a:ext cx="46646" cy="49833"/>
            </a:xfrm>
            <a:custGeom>
              <a:avLst/>
              <a:gdLst/>
              <a:ahLst/>
              <a:cxnLst/>
              <a:rect l="l" t="t" r="r" b="b"/>
              <a:pathLst>
                <a:path w="1478" h="1579" extrusionOk="0">
                  <a:moveTo>
                    <a:pt x="1037" y="1"/>
                  </a:moveTo>
                  <a:cubicBezTo>
                    <a:pt x="727" y="286"/>
                    <a:pt x="429" y="548"/>
                    <a:pt x="120" y="846"/>
                  </a:cubicBezTo>
                  <a:cubicBezTo>
                    <a:pt x="1" y="1108"/>
                    <a:pt x="144" y="1286"/>
                    <a:pt x="239" y="1489"/>
                  </a:cubicBezTo>
                  <a:cubicBezTo>
                    <a:pt x="429" y="1441"/>
                    <a:pt x="608" y="1382"/>
                    <a:pt x="787" y="1263"/>
                  </a:cubicBezTo>
                  <a:cubicBezTo>
                    <a:pt x="840" y="1228"/>
                    <a:pt x="879" y="1214"/>
                    <a:pt x="908" y="1214"/>
                  </a:cubicBezTo>
                  <a:cubicBezTo>
                    <a:pt x="1008" y="1214"/>
                    <a:pt x="988" y="1387"/>
                    <a:pt x="1025" y="1489"/>
                  </a:cubicBezTo>
                  <a:cubicBezTo>
                    <a:pt x="1102" y="1548"/>
                    <a:pt x="1176" y="1578"/>
                    <a:pt x="1251" y="1578"/>
                  </a:cubicBezTo>
                  <a:cubicBezTo>
                    <a:pt x="1325" y="1578"/>
                    <a:pt x="1400" y="1548"/>
                    <a:pt x="1477" y="1489"/>
                  </a:cubicBezTo>
                  <a:cubicBezTo>
                    <a:pt x="1358" y="1251"/>
                    <a:pt x="1132" y="1048"/>
                    <a:pt x="1370" y="751"/>
                  </a:cubicBezTo>
                  <a:cubicBezTo>
                    <a:pt x="1275" y="632"/>
                    <a:pt x="1096" y="584"/>
                    <a:pt x="1144" y="358"/>
                  </a:cubicBezTo>
                  <a:cubicBezTo>
                    <a:pt x="1120" y="239"/>
                    <a:pt x="1072" y="120"/>
                    <a:pt x="10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4"/>
            <p:cNvSpPr/>
            <p:nvPr/>
          </p:nvSpPr>
          <p:spPr>
            <a:xfrm>
              <a:off x="8736262" y="4267630"/>
              <a:ext cx="46646" cy="49202"/>
            </a:xfrm>
            <a:custGeom>
              <a:avLst/>
              <a:gdLst/>
              <a:ahLst/>
              <a:cxnLst/>
              <a:rect l="l" t="t" r="r" b="b"/>
              <a:pathLst>
                <a:path w="1478" h="1559" extrusionOk="0">
                  <a:moveTo>
                    <a:pt x="1170" y="0"/>
                  </a:moveTo>
                  <a:cubicBezTo>
                    <a:pt x="959" y="0"/>
                    <a:pt x="750" y="193"/>
                    <a:pt x="536" y="193"/>
                  </a:cubicBezTo>
                  <a:cubicBezTo>
                    <a:pt x="521" y="193"/>
                    <a:pt x="505" y="192"/>
                    <a:pt x="489" y="190"/>
                  </a:cubicBezTo>
                  <a:cubicBezTo>
                    <a:pt x="382" y="321"/>
                    <a:pt x="167" y="321"/>
                    <a:pt x="132" y="547"/>
                  </a:cubicBezTo>
                  <a:cubicBezTo>
                    <a:pt x="1" y="725"/>
                    <a:pt x="191" y="940"/>
                    <a:pt x="84" y="1118"/>
                  </a:cubicBezTo>
                  <a:cubicBezTo>
                    <a:pt x="179" y="1214"/>
                    <a:pt x="60" y="1333"/>
                    <a:pt x="120" y="1440"/>
                  </a:cubicBezTo>
                  <a:lnTo>
                    <a:pt x="346" y="1440"/>
                  </a:lnTo>
                  <a:cubicBezTo>
                    <a:pt x="381" y="1495"/>
                    <a:pt x="422" y="1511"/>
                    <a:pt x="467" y="1511"/>
                  </a:cubicBezTo>
                  <a:cubicBezTo>
                    <a:pt x="530" y="1511"/>
                    <a:pt x="599" y="1480"/>
                    <a:pt x="664" y="1480"/>
                  </a:cubicBezTo>
                  <a:cubicBezTo>
                    <a:pt x="712" y="1480"/>
                    <a:pt x="759" y="1497"/>
                    <a:pt x="798" y="1559"/>
                  </a:cubicBezTo>
                  <a:lnTo>
                    <a:pt x="1251" y="797"/>
                  </a:lnTo>
                  <a:cubicBezTo>
                    <a:pt x="1096" y="487"/>
                    <a:pt x="1453" y="416"/>
                    <a:pt x="1477" y="178"/>
                  </a:cubicBezTo>
                  <a:cubicBezTo>
                    <a:pt x="1374" y="45"/>
                    <a:pt x="1272" y="0"/>
                    <a:pt x="11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4"/>
            <p:cNvSpPr/>
            <p:nvPr/>
          </p:nvSpPr>
          <p:spPr>
            <a:xfrm>
              <a:off x="8819326" y="3063303"/>
              <a:ext cx="36831" cy="60248"/>
            </a:xfrm>
            <a:custGeom>
              <a:avLst/>
              <a:gdLst/>
              <a:ahLst/>
              <a:cxnLst/>
              <a:rect l="l" t="t" r="r" b="b"/>
              <a:pathLst>
                <a:path w="1167" h="1909" extrusionOk="0">
                  <a:moveTo>
                    <a:pt x="726" y="1"/>
                  </a:moveTo>
                  <a:cubicBezTo>
                    <a:pt x="691" y="1"/>
                    <a:pt x="643" y="1"/>
                    <a:pt x="595" y="25"/>
                  </a:cubicBezTo>
                  <a:cubicBezTo>
                    <a:pt x="357" y="286"/>
                    <a:pt x="274" y="620"/>
                    <a:pt x="155" y="953"/>
                  </a:cubicBezTo>
                  <a:cubicBezTo>
                    <a:pt x="0" y="1215"/>
                    <a:pt x="167" y="1441"/>
                    <a:pt x="226" y="1680"/>
                  </a:cubicBezTo>
                  <a:cubicBezTo>
                    <a:pt x="318" y="1788"/>
                    <a:pt x="405" y="1909"/>
                    <a:pt x="522" y="1909"/>
                  </a:cubicBezTo>
                  <a:cubicBezTo>
                    <a:pt x="572" y="1909"/>
                    <a:pt x="627" y="1887"/>
                    <a:pt x="691" y="1834"/>
                  </a:cubicBezTo>
                  <a:cubicBezTo>
                    <a:pt x="774" y="1501"/>
                    <a:pt x="845" y="1179"/>
                    <a:pt x="941" y="846"/>
                  </a:cubicBezTo>
                  <a:cubicBezTo>
                    <a:pt x="1060" y="727"/>
                    <a:pt x="1167" y="608"/>
                    <a:pt x="1024" y="406"/>
                  </a:cubicBezTo>
                  <a:cubicBezTo>
                    <a:pt x="881" y="310"/>
                    <a:pt x="869" y="108"/>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4"/>
            <p:cNvSpPr/>
            <p:nvPr/>
          </p:nvSpPr>
          <p:spPr>
            <a:xfrm>
              <a:off x="8631423" y="4352492"/>
              <a:ext cx="56019" cy="57376"/>
            </a:xfrm>
            <a:custGeom>
              <a:avLst/>
              <a:gdLst/>
              <a:ahLst/>
              <a:cxnLst/>
              <a:rect l="l" t="t" r="r" b="b"/>
              <a:pathLst>
                <a:path w="1775" h="1818" extrusionOk="0">
                  <a:moveTo>
                    <a:pt x="1430" y="1"/>
                  </a:moveTo>
                  <a:lnTo>
                    <a:pt x="1430" y="1"/>
                  </a:lnTo>
                  <a:cubicBezTo>
                    <a:pt x="1239" y="168"/>
                    <a:pt x="1001" y="275"/>
                    <a:pt x="894" y="537"/>
                  </a:cubicBezTo>
                  <a:cubicBezTo>
                    <a:pt x="996" y="907"/>
                    <a:pt x="961" y="1061"/>
                    <a:pt x="716" y="1061"/>
                  </a:cubicBezTo>
                  <a:cubicBezTo>
                    <a:pt x="646" y="1061"/>
                    <a:pt x="559" y="1049"/>
                    <a:pt x="453" y="1025"/>
                  </a:cubicBezTo>
                  <a:cubicBezTo>
                    <a:pt x="215" y="1025"/>
                    <a:pt x="108" y="1239"/>
                    <a:pt x="1" y="1418"/>
                  </a:cubicBezTo>
                  <a:cubicBezTo>
                    <a:pt x="47" y="1717"/>
                    <a:pt x="153" y="1817"/>
                    <a:pt x="288" y="1817"/>
                  </a:cubicBezTo>
                  <a:cubicBezTo>
                    <a:pt x="400" y="1817"/>
                    <a:pt x="533" y="1749"/>
                    <a:pt x="668" y="1668"/>
                  </a:cubicBezTo>
                  <a:cubicBezTo>
                    <a:pt x="1251" y="1656"/>
                    <a:pt x="1263" y="1001"/>
                    <a:pt x="1549" y="644"/>
                  </a:cubicBezTo>
                  <a:cubicBezTo>
                    <a:pt x="1775" y="370"/>
                    <a:pt x="1418" y="227"/>
                    <a:pt x="1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4"/>
            <p:cNvSpPr/>
            <p:nvPr/>
          </p:nvSpPr>
          <p:spPr>
            <a:xfrm>
              <a:off x="8751316" y="4241657"/>
              <a:ext cx="50748" cy="39923"/>
            </a:xfrm>
            <a:custGeom>
              <a:avLst/>
              <a:gdLst/>
              <a:ahLst/>
              <a:cxnLst/>
              <a:rect l="l" t="t" r="r" b="b"/>
              <a:pathLst>
                <a:path w="1608" h="1265" extrusionOk="0">
                  <a:moveTo>
                    <a:pt x="548" y="1"/>
                  </a:moveTo>
                  <a:cubicBezTo>
                    <a:pt x="369" y="346"/>
                    <a:pt x="179" y="679"/>
                    <a:pt x="0" y="1025"/>
                  </a:cubicBezTo>
                  <a:cubicBezTo>
                    <a:pt x="83" y="1070"/>
                    <a:pt x="179" y="1264"/>
                    <a:pt x="252" y="1264"/>
                  </a:cubicBezTo>
                  <a:cubicBezTo>
                    <a:pt x="274" y="1264"/>
                    <a:pt x="293" y="1247"/>
                    <a:pt x="310" y="1203"/>
                  </a:cubicBezTo>
                  <a:cubicBezTo>
                    <a:pt x="388" y="1005"/>
                    <a:pt x="484" y="953"/>
                    <a:pt x="586" y="953"/>
                  </a:cubicBezTo>
                  <a:cubicBezTo>
                    <a:pt x="699" y="953"/>
                    <a:pt x="818" y="1018"/>
                    <a:pt x="927" y="1018"/>
                  </a:cubicBezTo>
                  <a:cubicBezTo>
                    <a:pt x="944" y="1018"/>
                    <a:pt x="960" y="1016"/>
                    <a:pt x="976" y="1013"/>
                  </a:cubicBezTo>
                  <a:lnTo>
                    <a:pt x="1310" y="1013"/>
                  </a:lnTo>
                  <a:cubicBezTo>
                    <a:pt x="1607" y="953"/>
                    <a:pt x="1310" y="715"/>
                    <a:pt x="1393" y="596"/>
                  </a:cubicBezTo>
                  <a:cubicBezTo>
                    <a:pt x="1393" y="536"/>
                    <a:pt x="1381" y="477"/>
                    <a:pt x="1369" y="429"/>
                  </a:cubicBezTo>
                  <a:cubicBezTo>
                    <a:pt x="1262" y="191"/>
                    <a:pt x="1060" y="179"/>
                    <a:pt x="881" y="120"/>
                  </a:cubicBezTo>
                  <a:cubicBezTo>
                    <a:pt x="762" y="84"/>
                    <a:pt x="655" y="48"/>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4"/>
            <p:cNvSpPr/>
            <p:nvPr/>
          </p:nvSpPr>
          <p:spPr>
            <a:xfrm>
              <a:off x="8586357" y="4409993"/>
              <a:ext cx="46235" cy="44373"/>
            </a:xfrm>
            <a:custGeom>
              <a:avLst/>
              <a:gdLst/>
              <a:ahLst/>
              <a:cxnLst/>
              <a:rect l="l" t="t" r="r" b="b"/>
              <a:pathLst>
                <a:path w="1465" h="1406" extrusionOk="0">
                  <a:moveTo>
                    <a:pt x="1084" y="1"/>
                  </a:moveTo>
                  <a:cubicBezTo>
                    <a:pt x="786" y="298"/>
                    <a:pt x="405" y="453"/>
                    <a:pt x="191" y="858"/>
                  </a:cubicBezTo>
                  <a:cubicBezTo>
                    <a:pt x="0" y="1406"/>
                    <a:pt x="488" y="1203"/>
                    <a:pt x="643" y="1370"/>
                  </a:cubicBezTo>
                  <a:cubicBezTo>
                    <a:pt x="834" y="1346"/>
                    <a:pt x="953" y="1251"/>
                    <a:pt x="965" y="1025"/>
                  </a:cubicBezTo>
                  <a:cubicBezTo>
                    <a:pt x="988" y="751"/>
                    <a:pt x="1131" y="727"/>
                    <a:pt x="1310" y="727"/>
                  </a:cubicBezTo>
                  <a:cubicBezTo>
                    <a:pt x="1465" y="382"/>
                    <a:pt x="1298" y="179"/>
                    <a:pt x="10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4"/>
            <p:cNvSpPr/>
            <p:nvPr/>
          </p:nvSpPr>
          <p:spPr>
            <a:xfrm>
              <a:off x="8677657" y="3297030"/>
              <a:ext cx="34211" cy="54567"/>
            </a:xfrm>
            <a:custGeom>
              <a:avLst/>
              <a:gdLst/>
              <a:ahLst/>
              <a:cxnLst/>
              <a:rect l="l" t="t" r="r" b="b"/>
              <a:pathLst>
                <a:path w="1084" h="1729" extrusionOk="0">
                  <a:moveTo>
                    <a:pt x="977" y="0"/>
                  </a:moveTo>
                  <a:cubicBezTo>
                    <a:pt x="679" y="417"/>
                    <a:pt x="215" y="643"/>
                    <a:pt x="0" y="1155"/>
                  </a:cubicBezTo>
                  <a:cubicBezTo>
                    <a:pt x="0" y="1405"/>
                    <a:pt x="143" y="1524"/>
                    <a:pt x="310" y="1643"/>
                  </a:cubicBezTo>
                  <a:cubicBezTo>
                    <a:pt x="427" y="1650"/>
                    <a:pt x="565" y="1729"/>
                    <a:pt x="674" y="1729"/>
                  </a:cubicBezTo>
                  <a:cubicBezTo>
                    <a:pt x="776" y="1729"/>
                    <a:pt x="852" y="1659"/>
                    <a:pt x="858" y="1393"/>
                  </a:cubicBezTo>
                  <a:cubicBezTo>
                    <a:pt x="893" y="1036"/>
                    <a:pt x="846" y="643"/>
                    <a:pt x="1072" y="334"/>
                  </a:cubicBezTo>
                  <a:cubicBezTo>
                    <a:pt x="1084" y="215"/>
                    <a:pt x="1072" y="96"/>
                    <a:pt x="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4"/>
            <p:cNvSpPr/>
            <p:nvPr/>
          </p:nvSpPr>
          <p:spPr>
            <a:xfrm>
              <a:off x="8878689" y="3147598"/>
              <a:ext cx="42480" cy="85212"/>
            </a:xfrm>
            <a:custGeom>
              <a:avLst/>
              <a:gdLst/>
              <a:ahLst/>
              <a:cxnLst/>
              <a:rect l="l" t="t" r="r" b="b"/>
              <a:pathLst>
                <a:path w="1346" h="2700" extrusionOk="0">
                  <a:moveTo>
                    <a:pt x="1176" y="1"/>
                  </a:moveTo>
                  <a:cubicBezTo>
                    <a:pt x="1136" y="1"/>
                    <a:pt x="1091" y="22"/>
                    <a:pt x="1036" y="68"/>
                  </a:cubicBezTo>
                  <a:cubicBezTo>
                    <a:pt x="810" y="378"/>
                    <a:pt x="1024" y="842"/>
                    <a:pt x="667" y="1199"/>
                  </a:cubicBezTo>
                  <a:cubicBezTo>
                    <a:pt x="393" y="1485"/>
                    <a:pt x="215" y="2021"/>
                    <a:pt x="36" y="2461"/>
                  </a:cubicBezTo>
                  <a:cubicBezTo>
                    <a:pt x="0" y="2592"/>
                    <a:pt x="60" y="2652"/>
                    <a:pt x="143" y="2699"/>
                  </a:cubicBezTo>
                  <a:cubicBezTo>
                    <a:pt x="596" y="1902"/>
                    <a:pt x="1167" y="1164"/>
                    <a:pt x="1346" y="187"/>
                  </a:cubicBezTo>
                  <a:cubicBezTo>
                    <a:pt x="1299" y="72"/>
                    <a:pt x="1248" y="1"/>
                    <a:pt x="1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4"/>
            <p:cNvSpPr/>
            <p:nvPr/>
          </p:nvSpPr>
          <p:spPr>
            <a:xfrm>
              <a:off x="8798276" y="2864355"/>
              <a:ext cx="40996" cy="57692"/>
            </a:xfrm>
            <a:custGeom>
              <a:avLst/>
              <a:gdLst/>
              <a:ahLst/>
              <a:cxnLst/>
              <a:rect l="l" t="t" r="r" b="b"/>
              <a:pathLst>
                <a:path w="1299" h="1828" extrusionOk="0">
                  <a:moveTo>
                    <a:pt x="216" y="0"/>
                  </a:moveTo>
                  <a:cubicBezTo>
                    <a:pt x="166" y="0"/>
                    <a:pt x="114" y="15"/>
                    <a:pt x="60" y="42"/>
                  </a:cubicBezTo>
                  <a:cubicBezTo>
                    <a:pt x="12" y="66"/>
                    <a:pt x="0" y="125"/>
                    <a:pt x="12" y="197"/>
                  </a:cubicBezTo>
                  <a:cubicBezTo>
                    <a:pt x="405" y="661"/>
                    <a:pt x="346" y="1423"/>
                    <a:pt x="834" y="1828"/>
                  </a:cubicBezTo>
                  <a:cubicBezTo>
                    <a:pt x="1036" y="1685"/>
                    <a:pt x="1298" y="1602"/>
                    <a:pt x="1143" y="1233"/>
                  </a:cubicBezTo>
                  <a:cubicBezTo>
                    <a:pt x="917" y="1042"/>
                    <a:pt x="905" y="673"/>
                    <a:pt x="703" y="483"/>
                  </a:cubicBezTo>
                  <a:cubicBezTo>
                    <a:pt x="608" y="316"/>
                    <a:pt x="203" y="447"/>
                    <a:pt x="381" y="66"/>
                  </a:cubicBezTo>
                  <a:cubicBezTo>
                    <a:pt x="330" y="21"/>
                    <a:pt x="275" y="0"/>
                    <a:pt x="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4"/>
            <p:cNvSpPr/>
            <p:nvPr/>
          </p:nvSpPr>
          <p:spPr>
            <a:xfrm>
              <a:off x="8913246" y="3078326"/>
              <a:ext cx="26353" cy="55293"/>
            </a:xfrm>
            <a:custGeom>
              <a:avLst/>
              <a:gdLst/>
              <a:ahLst/>
              <a:cxnLst/>
              <a:rect l="l" t="t" r="r" b="b"/>
              <a:pathLst>
                <a:path w="835" h="1752" extrusionOk="0">
                  <a:moveTo>
                    <a:pt x="834" y="1"/>
                  </a:moveTo>
                  <a:lnTo>
                    <a:pt x="834" y="1"/>
                  </a:lnTo>
                  <a:cubicBezTo>
                    <a:pt x="382" y="49"/>
                    <a:pt x="120" y="180"/>
                    <a:pt x="548" y="680"/>
                  </a:cubicBezTo>
                  <a:cubicBezTo>
                    <a:pt x="523" y="694"/>
                    <a:pt x="496" y="700"/>
                    <a:pt x="470" y="700"/>
                  </a:cubicBezTo>
                  <a:cubicBezTo>
                    <a:pt x="384" y="700"/>
                    <a:pt x="296" y="641"/>
                    <a:pt x="220" y="641"/>
                  </a:cubicBezTo>
                  <a:cubicBezTo>
                    <a:pt x="168" y="641"/>
                    <a:pt x="121" y="669"/>
                    <a:pt x="84" y="763"/>
                  </a:cubicBezTo>
                  <a:cubicBezTo>
                    <a:pt x="1" y="1013"/>
                    <a:pt x="358" y="1013"/>
                    <a:pt x="346" y="1299"/>
                  </a:cubicBezTo>
                  <a:cubicBezTo>
                    <a:pt x="340" y="1299"/>
                    <a:pt x="333" y="1300"/>
                    <a:pt x="327" y="1300"/>
                  </a:cubicBezTo>
                  <a:cubicBezTo>
                    <a:pt x="285" y="1300"/>
                    <a:pt x="234" y="1288"/>
                    <a:pt x="186" y="1288"/>
                  </a:cubicBezTo>
                  <a:cubicBezTo>
                    <a:pt x="110" y="1288"/>
                    <a:pt x="43" y="1318"/>
                    <a:pt x="36" y="1477"/>
                  </a:cubicBezTo>
                  <a:cubicBezTo>
                    <a:pt x="191" y="1561"/>
                    <a:pt x="346" y="1668"/>
                    <a:pt x="513" y="1751"/>
                  </a:cubicBezTo>
                  <a:cubicBezTo>
                    <a:pt x="715" y="1192"/>
                    <a:pt x="775" y="584"/>
                    <a:pt x="8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4"/>
            <p:cNvSpPr/>
            <p:nvPr/>
          </p:nvSpPr>
          <p:spPr>
            <a:xfrm>
              <a:off x="8759553" y="3177547"/>
              <a:ext cx="36483" cy="52074"/>
            </a:xfrm>
            <a:custGeom>
              <a:avLst/>
              <a:gdLst/>
              <a:ahLst/>
              <a:cxnLst/>
              <a:rect l="l" t="t" r="r" b="b"/>
              <a:pathLst>
                <a:path w="1156" h="1650" extrusionOk="0">
                  <a:moveTo>
                    <a:pt x="703" y="0"/>
                  </a:moveTo>
                  <a:cubicBezTo>
                    <a:pt x="394" y="262"/>
                    <a:pt x="180" y="619"/>
                    <a:pt x="37" y="1024"/>
                  </a:cubicBezTo>
                  <a:cubicBezTo>
                    <a:pt x="1" y="1191"/>
                    <a:pt x="215" y="1143"/>
                    <a:pt x="215" y="1286"/>
                  </a:cubicBezTo>
                  <a:cubicBezTo>
                    <a:pt x="215" y="1465"/>
                    <a:pt x="275" y="1619"/>
                    <a:pt x="453" y="1643"/>
                  </a:cubicBezTo>
                  <a:cubicBezTo>
                    <a:pt x="474" y="1647"/>
                    <a:pt x="492" y="1649"/>
                    <a:pt x="508" y="1649"/>
                  </a:cubicBezTo>
                  <a:cubicBezTo>
                    <a:pt x="684" y="1649"/>
                    <a:pt x="648" y="1431"/>
                    <a:pt x="692" y="1322"/>
                  </a:cubicBezTo>
                  <a:cubicBezTo>
                    <a:pt x="775" y="1096"/>
                    <a:pt x="930" y="953"/>
                    <a:pt x="1049" y="762"/>
                  </a:cubicBezTo>
                  <a:cubicBezTo>
                    <a:pt x="1132" y="715"/>
                    <a:pt x="1156" y="607"/>
                    <a:pt x="1156" y="500"/>
                  </a:cubicBezTo>
                  <a:cubicBezTo>
                    <a:pt x="1013" y="322"/>
                    <a:pt x="834" y="203"/>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4"/>
            <p:cNvSpPr/>
            <p:nvPr/>
          </p:nvSpPr>
          <p:spPr>
            <a:xfrm>
              <a:off x="8716633" y="3241928"/>
              <a:ext cx="50496" cy="68454"/>
            </a:xfrm>
            <a:custGeom>
              <a:avLst/>
              <a:gdLst/>
              <a:ahLst/>
              <a:cxnLst/>
              <a:rect l="l" t="t" r="r" b="b"/>
              <a:pathLst>
                <a:path w="1600" h="2169" extrusionOk="0">
                  <a:moveTo>
                    <a:pt x="1390" y="0"/>
                  </a:moveTo>
                  <a:cubicBezTo>
                    <a:pt x="1332" y="0"/>
                    <a:pt x="1265" y="22"/>
                    <a:pt x="1206" y="32"/>
                  </a:cubicBezTo>
                  <a:cubicBezTo>
                    <a:pt x="1004" y="80"/>
                    <a:pt x="849" y="211"/>
                    <a:pt x="635" y="211"/>
                  </a:cubicBezTo>
                  <a:cubicBezTo>
                    <a:pt x="587" y="306"/>
                    <a:pt x="563" y="377"/>
                    <a:pt x="516" y="472"/>
                  </a:cubicBezTo>
                  <a:cubicBezTo>
                    <a:pt x="813" y="889"/>
                    <a:pt x="516" y="1103"/>
                    <a:pt x="289" y="1354"/>
                  </a:cubicBezTo>
                  <a:cubicBezTo>
                    <a:pt x="170" y="1484"/>
                    <a:pt x="75" y="1627"/>
                    <a:pt x="39" y="1806"/>
                  </a:cubicBezTo>
                  <a:cubicBezTo>
                    <a:pt x="1" y="1999"/>
                    <a:pt x="17" y="2169"/>
                    <a:pt x="177" y="2169"/>
                  </a:cubicBezTo>
                  <a:cubicBezTo>
                    <a:pt x="214" y="2169"/>
                    <a:pt x="259" y="2160"/>
                    <a:pt x="313" y="2139"/>
                  </a:cubicBezTo>
                  <a:cubicBezTo>
                    <a:pt x="337" y="1675"/>
                    <a:pt x="611" y="1473"/>
                    <a:pt x="968" y="1365"/>
                  </a:cubicBezTo>
                  <a:cubicBezTo>
                    <a:pt x="1028" y="1056"/>
                    <a:pt x="1397" y="973"/>
                    <a:pt x="1409" y="603"/>
                  </a:cubicBezTo>
                  <a:cubicBezTo>
                    <a:pt x="1004" y="270"/>
                    <a:pt x="1599" y="389"/>
                    <a:pt x="1540" y="234"/>
                  </a:cubicBezTo>
                  <a:cubicBezTo>
                    <a:pt x="1540" y="45"/>
                    <a:pt x="1474" y="0"/>
                    <a:pt x="1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4"/>
            <p:cNvSpPr/>
            <p:nvPr/>
          </p:nvSpPr>
          <p:spPr>
            <a:xfrm>
              <a:off x="8839966" y="3023381"/>
              <a:ext cx="31592" cy="54630"/>
            </a:xfrm>
            <a:custGeom>
              <a:avLst/>
              <a:gdLst/>
              <a:ahLst/>
              <a:cxnLst/>
              <a:rect l="l" t="t" r="r" b="b"/>
              <a:pathLst>
                <a:path w="1001" h="1731" extrusionOk="0">
                  <a:moveTo>
                    <a:pt x="389" y="0"/>
                  </a:moveTo>
                  <a:cubicBezTo>
                    <a:pt x="379" y="0"/>
                    <a:pt x="369" y="1"/>
                    <a:pt x="358" y="4"/>
                  </a:cubicBezTo>
                  <a:cubicBezTo>
                    <a:pt x="346" y="75"/>
                    <a:pt x="310" y="158"/>
                    <a:pt x="287" y="242"/>
                  </a:cubicBezTo>
                  <a:cubicBezTo>
                    <a:pt x="179" y="444"/>
                    <a:pt x="334" y="742"/>
                    <a:pt x="72" y="873"/>
                  </a:cubicBezTo>
                  <a:lnTo>
                    <a:pt x="72" y="861"/>
                  </a:lnTo>
                  <a:cubicBezTo>
                    <a:pt x="37" y="1028"/>
                    <a:pt x="1" y="1194"/>
                    <a:pt x="37" y="1349"/>
                  </a:cubicBezTo>
                  <a:cubicBezTo>
                    <a:pt x="179" y="1409"/>
                    <a:pt x="60" y="1730"/>
                    <a:pt x="287" y="1730"/>
                  </a:cubicBezTo>
                  <a:cubicBezTo>
                    <a:pt x="465" y="1623"/>
                    <a:pt x="406" y="1313"/>
                    <a:pt x="632" y="1254"/>
                  </a:cubicBezTo>
                  <a:cubicBezTo>
                    <a:pt x="584" y="873"/>
                    <a:pt x="1001" y="492"/>
                    <a:pt x="632" y="99"/>
                  </a:cubicBezTo>
                  <a:cubicBezTo>
                    <a:pt x="546" y="88"/>
                    <a:pt x="480" y="0"/>
                    <a:pt x="3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4"/>
            <p:cNvSpPr/>
            <p:nvPr/>
          </p:nvSpPr>
          <p:spPr>
            <a:xfrm>
              <a:off x="8620535" y="4397212"/>
              <a:ext cx="31592" cy="35726"/>
            </a:xfrm>
            <a:custGeom>
              <a:avLst/>
              <a:gdLst/>
              <a:ahLst/>
              <a:cxnLst/>
              <a:rect l="l" t="t" r="r" b="b"/>
              <a:pathLst>
                <a:path w="1001" h="1132" extrusionOk="0">
                  <a:moveTo>
                    <a:pt x="334" y="1"/>
                  </a:moveTo>
                  <a:cubicBezTo>
                    <a:pt x="215" y="120"/>
                    <a:pt x="13" y="144"/>
                    <a:pt x="1" y="382"/>
                  </a:cubicBezTo>
                  <a:cubicBezTo>
                    <a:pt x="84" y="644"/>
                    <a:pt x="155" y="882"/>
                    <a:pt x="227" y="1132"/>
                  </a:cubicBezTo>
                  <a:cubicBezTo>
                    <a:pt x="560" y="906"/>
                    <a:pt x="775" y="584"/>
                    <a:pt x="1001" y="251"/>
                  </a:cubicBezTo>
                  <a:lnTo>
                    <a:pt x="1001" y="251"/>
                  </a:lnTo>
                  <a:cubicBezTo>
                    <a:pt x="926" y="262"/>
                    <a:pt x="852" y="271"/>
                    <a:pt x="779" y="271"/>
                  </a:cubicBezTo>
                  <a:cubicBezTo>
                    <a:pt x="609" y="271"/>
                    <a:pt x="451" y="218"/>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4"/>
            <p:cNvSpPr/>
            <p:nvPr/>
          </p:nvSpPr>
          <p:spPr>
            <a:xfrm>
              <a:off x="8797897" y="4179012"/>
              <a:ext cx="40239" cy="34495"/>
            </a:xfrm>
            <a:custGeom>
              <a:avLst/>
              <a:gdLst/>
              <a:ahLst/>
              <a:cxnLst/>
              <a:rect l="l" t="t" r="r" b="b"/>
              <a:pathLst>
                <a:path w="1275" h="1093" extrusionOk="0">
                  <a:moveTo>
                    <a:pt x="203" y="1"/>
                  </a:moveTo>
                  <a:cubicBezTo>
                    <a:pt x="160" y="1"/>
                    <a:pt x="112" y="20"/>
                    <a:pt x="60" y="69"/>
                  </a:cubicBezTo>
                  <a:cubicBezTo>
                    <a:pt x="36" y="116"/>
                    <a:pt x="12" y="152"/>
                    <a:pt x="0" y="200"/>
                  </a:cubicBezTo>
                  <a:cubicBezTo>
                    <a:pt x="92" y="314"/>
                    <a:pt x="29" y="594"/>
                    <a:pt x="247" y="594"/>
                  </a:cubicBezTo>
                  <a:cubicBezTo>
                    <a:pt x="256" y="594"/>
                    <a:pt x="265" y="594"/>
                    <a:pt x="274" y="593"/>
                  </a:cubicBezTo>
                  <a:cubicBezTo>
                    <a:pt x="358" y="676"/>
                    <a:pt x="453" y="747"/>
                    <a:pt x="512" y="855"/>
                  </a:cubicBezTo>
                  <a:cubicBezTo>
                    <a:pt x="536" y="926"/>
                    <a:pt x="560" y="1009"/>
                    <a:pt x="608" y="1069"/>
                  </a:cubicBezTo>
                  <a:cubicBezTo>
                    <a:pt x="870" y="1033"/>
                    <a:pt x="1167" y="1093"/>
                    <a:pt x="1274" y="688"/>
                  </a:cubicBezTo>
                  <a:cubicBezTo>
                    <a:pt x="965" y="652"/>
                    <a:pt x="774" y="319"/>
                    <a:pt x="489" y="188"/>
                  </a:cubicBezTo>
                  <a:cubicBezTo>
                    <a:pt x="396" y="112"/>
                    <a:pt x="309" y="1"/>
                    <a:pt x="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4"/>
            <p:cNvSpPr/>
            <p:nvPr/>
          </p:nvSpPr>
          <p:spPr>
            <a:xfrm>
              <a:off x="8753936" y="3201974"/>
              <a:ext cx="39103" cy="32759"/>
            </a:xfrm>
            <a:custGeom>
              <a:avLst/>
              <a:gdLst/>
              <a:ahLst/>
              <a:cxnLst/>
              <a:rect l="l" t="t" r="r" b="b"/>
              <a:pathLst>
                <a:path w="1239" h="1038" extrusionOk="0">
                  <a:moveTo>
                    <a:pt x="1239" y="0"/>
                  </a:moveTo>
                  <a:cubicBezTo>
                    <a:pt x="989" y="119"/>
                    <a:pt x="822" y="310"/>
                    <a:pt x="798" y="631"/>
                  </a:cubicBezTo>
                  <a:cubicBezTo>
                    <a:pt x="780" y="722"/>
                    <a:pt x="762" y="799"/>
                    <a:pt x="696" y="799"/>
                  </a:cubicBezTo>
                  <a:cubicBezTo>
                    <a:pt x="676" y="799"/>
                    <a:pt x="651" y="791"/>
                    <a:pt x="619" y="774"/>
                  </a:cubicBezTo>
                  <a:cubicBezTo>
                    <a:pt x="536" y="726"/>
                    <a:pt x="500" y="679"/>
                    <a:pt x="536" y="572"/>
                  </a:cubicBezTo>
                  <a:cubicBezTo>
                    <a:pt x="669" y="288"/>
                    <a:pt x="621" y="228"/>
                    <a:pt x="525" y="228"/>
                  </a:cubicBezTo>
                  <a:cubicBezTo>
                    <a:pt x="453" y="228"/>
                    <a:pt x="354" y="262"/>
                    <a:pt x="283" y="262"/>
                  </a:cubicBezTo>
                  <a:cubicBezTo>
                    <a:pt x="261" y="262"/>
                    <a:pt x="242" y="258"/>
                    <a:pt x="227" y="250"/>
                  </a:cubicBezTo>
                  <a:cubicBezTo>
                    <a:pt x="60" y="298"/>
                    <a:pt x="0" y="429"/>
                    <a:pt x="0" y="607"/>
                  </a:cubicBezTo>
                  <a:cubicBezTo>
                    <a:pt x="70" y="911"/>
                    <a:pt x="215" y="1038"/>
                    <a:pt x="423" y="1038"/>
                  </a:cubicBezTo>
                  <a:cubicBezTo>
                    <a:pt x="500" y="1038"/>
                    <a:pt x="586" y="1021"/>
                    <a:pt x="679" y="988"/>
                  </a:cubicBezTo>
                  <a:cubicBezTo>
                    <a:pt x="1000" y="774"/>
                    <a:pt x="1060" y="334"/>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4"/>
            <p:cNvSpPr/>
            <p:nvPr/>
          </p:nvSpPr>
          <p:spPr>
            <a:xfrm>
              <a:off x="8561173" y="4449915"/>
              <a:ext cx="34590" cy="26069"/>
            </a:xfrm>
            <a:custGeom>
              <a:avLst/>
              <a:gdLst/>
              <a:ahLst/>
              <a:cxnLst/>
              <a:rect l="l" t="t" r="r" b="b"/>
              <a:pathLst>
                <a:path w="1096" h="826" extrusionOk="0">
                  <a:moveTo>
                    <a:pt x="789" y="1"/>
                  </a:moveTo>
                  <a:cubicBezTo>
                    <a:pt x="676" y="1"/>
                    <a:pt x="554" y="51"/>
                    <a:pt x="429" y="105"/>
                  </a:cubicBezTo>
                  <a:cubicBezTo>
                    <a:pt x="415" y="103"/>
                    <a:pt x="401" y="102"/>
                    <a:pt x="388" y="102"/>
                  </a:cubicBezTo>
                  <a:cubicBezTo>
                    <a:pt x="143" y="102"/>
                    <a:pt x="136" y="410"/>
                    <a:pt x="0" y="557"/>
                  </a:cubicBezTo>
                  <a:cubicBezTo>
                    <a:pt x="162" y="753"/>
                    <a:pt x="292" y="826"/>
                    <a:pt x="404" y="826"/>
                  </a:cubicBezTo>
                  <a:cubicBezTo>
                    <a:pt x="686" y="826"/>
                    <a:pt x="848" y="354"/>
                    <a:pt x="1096" y="200"/>
                  </a:cubicBezTo>
                  <a:cubicBezTo>
                    <a:pt x="1007" y="51"/>
                    <a:pt x="902" y="1"/>
                    <a:pt x="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4"/>
            <p:cNvSpPr/>
            <p:nvPr/>
          </p:nvSpPr>
          <p:spPr>
            <a:xfrm>
              <a:off x="8824565" y="2902478"/>
              <a:ext cx="28215" cy="40397"/>
            </a:xfrm>
            <a:custGeom>
              <a:avLst/>
              <a:gdLst/>
              <a:ahLst/>
              <a:cxnLst/>
              <a:rect l="l" t="t" r="r" b="b"/>
              <a:pathLst>
                <a:path w="894" h="1280" extrusionOk="0">
                  <a:moveTo>
                    <a:pt x="322" y="1"/>
                  </a:moveTo>
                  <a:lnTo>
                    <a:pt x="322" y="1"/>
                  </a:lnTo>
                  <a:cubicBezTo>
                    <a:pt x="394" y="322"/>
                    <a:pt x="1" y="334"/>
                    <a:pt x="13" y="596"/>
                  </a:cubicBezTo>
                  <a:cubicBezTo>
                    <a:pt x="120" y="715"/>
                    <a:pt x="227" y="822"/>
                    <a:pt x="215" y="1013"/>
                  </a:cubicBezTo>
                  <a:lnTo>
                    <a:pt x="215" y="1132"/>
                  </a:lnTo>
                  <a:cubicBezTo>
                    <a:pt x="383" y="1253"/>
                    <a:pt x="558" y="1279"/>
                    <a:pt x="740" y="1279"/>
                  </a:cubicBezTo>
                  <a:cubicBezTo>
                    <a:pt x="791" y="1279"/>
                    <a:pt x="842" y="1277"/>
                    <a:pt x="894" y="1275"/>
                  </a:cubicBezTo>
                  <a:cubicBezTo>
                    <a:pt x="834" y="763"/>
                    <a:pt x="584" y="394"/>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4"/>
            <p:cNvSpPr/>
            <p:nvPr/>
          </p:nvSpPr>
          <p:spPr>
            <a:xfrm>
              <a:off x="8582223" y="3418028"/>
              <a:ext cx="28593" cy="34590"/>
            </a:xfrm>
            <a:custGeom>
              <a:avLst/>
              <a:gdLst/>
              <a:ahLst/>
              <a:cxnLst/>
              <a:rect l="l" t="t" r="r" b="b"/>
              <a:pathLst>
                <a:path w="906" h="1096" extrusionOk="0">
                  <a:moveTo>
                    <a:pt x="667" y="0"/>
                  </a:moveTo>
                  <a:cubicBezTo>
                    <a:pt x="381" y="60"/>
                    <a:pt x="238" y="334"/>
                    <a:pt x="24" y="512"/>
                  </a:cubicBezTo>
                  <a:cubicBezTo>
                    <a:pt x="0" y="869"/>
                    <a:pt x="0" y="869"/>
                    <a:pt x="596" y="1096"/>
                  </a:cubicBezTo>
                  <a:cubicBezTo>
                    <a:pt x="786" y="953"/>
                    <a:pt x="905" y="738"/>
                    <a:pt x="893" y="453"/>
                  </a:cubicBezTo>
                  <a:cubicBezTo>
                    <a:pt x="881" y="369"/>
                    <a:pt x="834" y="274"/>
                    <a:pt x="774" y="203"/>
                  </a:cubicBezTo>
                  <a:cubicBezTo>
                    <a:pt x="679" y="179"/>
                    <a:pt x="667" y="84"/>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4"/>
            <p:cNvSpPr/>
            <p:nvPr/>
          </p:nvSpPr>
          <p:spPr>
            <a:xfrm>
              <a:off x="8791491" y="2837908"/>
              <a:ext cx="47024" cy="30424"/>
            </a:xfrm>
            <a:custGeom>
              <a:avLst/>
              <a:gdLst/>
              <a:ahLst/>
              <a:cxnLst/>
              <a:rect l="l" t="t" r="r" b="b"/>
              <a:pathLst>
                <a:path w="1490" h="964" extrusionOk="0">
                  <a:moveTo>
                    <a:pt x="1139" y="1"/>
                  </a:moveTo>
                  <a:cubicBezTo>
                    <a:pt x="1001" y="1"/>
                    <a:pt x="858" y="39"/>
                    <a:pt x="714" y="39"/>
                  </a:cubicBezTo>
                  <a:cubicBezTo>
                    <a:pt x="686" y="39"/>
                    <a:pt x="659" y="38"/>
                    <a:pt x="632" y="35"/>
                  </a:cubicBezTo>
                  <a:cubicBezTo>
                    <a:pt x="477" y="130"/>
                    <a:pt x="239" y="11"/>
                    <a:pt x="168" y="297"/>
                  </a:cubicBezTo>
                  <a:lnTo>
                    <a:pt x="168" y="273"/>
                  </a:lnTo>
                  <a:lnTo>
                    <a:pt x="168" y="273"/>
                  </a:lnTo>
                  <a:cubicBezTo>
                    <a:pt x="1" y="535"/>
                    <a:pt x="156" y="713"/>
                    <a:pt x="275" y="892"/>
                  </a:cubicBezTo>
                  <a:cubicBezTo>
                    <a:pt x="382" y="904"/>
                    <a:pt x="465" y="904"/>
                    <a:pt x="572" y="916"/>
                  </a:cubicBezTo>
                  <a:cubicBezTo>
                    <a:pt x="594" y="949"/>
                    <a:pt x="614" y="964"/>
                    <a:pt x="633" y="964"/>
                  </a:cubicBezTo>
                  <a:cubicBezTo>
                    <a:pt x="655" y="964"/>
                    <a:pt x="678" y="943"/>
                    <a:pt x="703" y="904"/>
                  </a:cubicBezTo>
                  <a:cubicBezTo>
                    <a:pt x="595" y="262"/>
                    <a:pt x="871" y="128"/>
                    <a:pt x="1247" y="128"/>
                  </a:cubicBezTo>
                  <a:cubicBezTo>
                    <a:pt x="1324" y="128"/>
                    <a:pt x="1406" y="134"/>
                    <a:pt x="1489" y="142"/>
                  </a:cubicBezTo>
                  <a:cubicBezTo>
                    <a:pt x="1378" y="31"/>
                    <a:pt x="1260" y="1"/>
                    <a:pt x="11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4"/>
            <p:cNvSpPr/>
            <p:nvPr/>
          </p:nvSpPr>
          <p:spPr>
            <a:xfrm>
              <a:off x="8736641" y="3228421"/>
              <a:ext cx="37998" cy="24869"/>
            </a:xfrm>
            <a:custGeom>
              <a:avLst/>
              <a:gdLst/>
              <a:ahLst/>
              <a:cxnLst/>
              <a:rect l="l" t="t" r="r" b="b"/>
              <a:pathLst>
                <a:path w="1204" h="788" extrusionOk="0">
                  <a:moveTo>
                    <a:pt x="503" y="0"/>
                  </a:moveTo>
                  <a:cubicBezTo>
                    <a:pt x="461" y="0"/>
                    <a:pt x="417" y="9"/>
                    <a:pt x="370" y="31"/>
                  </a:cubicBezTo>
                  <a:cubicBezTo>
                    <a:pt x="251" y="246"/>
                    <a:pt x="120" y="436"/>
                    <a:pt x="1" y="650"/>
                  </a:cubicBezTo>
                  <a:cubicBezTo>
                    <a:pt x="75" y="748"/>
                    <a:pt x="150" y="787"/>
                    <a:pt x="226" y="787"/>
                  </a:cubicBezTo>
                  <a:cubicBezTo>
                    <a:pt x="308" y="787"/>
                    <a:pt x="391" y="742"/>
                    <a:pt x="477" y="674"/>
                  </a:cubicBezTo>
                  <a:cubicBezTo>
                    <a:pt x="553" y="605"/>
                    <a:pt x="634" y="539"/>
                    <a:pt x="716" y="539"/>
                  </a:cubicBezTo>
                  <a:cubicBezTo>
                    <a:pt x="774" y="539"/>
                    <a:pt x="834" y="573"/>
                    <a:pt x="894" y="662"/>
                  </a:cubicBezTo>
                  <a:cubicBezTo>
                    <a:pt x="1025" y="567"/>
                    <a:pt x="1144" y="448"/>
                    <a:pt x="1203" y="269"/>
                  </a:cubicBezTo>
                  <a:lnTo>
                    <a:pt x="1203" y="269"/>
                  </a:lnTo>
                  <a:cubicBezTo>
                    <a:pt x="1178" y="276"/>
                    <a:pt x="1154" y="279"/>
                    <a:pt x="1130" y="279"/>
                  </a:cubicBezTo>
                  <a:cubicBezTo>
                    <a:pt x="903" y="279"/>
                    <a:pt x="735"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4"/>
            <p:cNvSpPr/>
            <p:nvPr/>
          </p:nvSpPr>
          <p:spPr>
            <a:xfrm>
              <a:off x="8708459" y="3279104"/>
              <a:ext cx="21082" cy="38503"/>
            </a:xfrm>
            <a:custGeom>
              <a:avLst/>
              <a:gdLst/>
              <a:ahLst/>
              <a:cxnLst/>
              <a:rect l="l" t="t" r="r" b="b"/>
              <a:pathLst>
                <a:path w="668" h="1220" extrusionOk="0">
                  <a:moveTo>
                    <a:pt x="474" y="0"/>
                  </a:moveTo>
                  <a:cubicBezTo>
                    <a:pt x="435" y="0"/>
                    <a:pt x="392" y="18"/>
                    <a:pt x="346" y="56"/>
                  </a:cubicBezTo>
                  <a:cubicBezTo>
                    <a:pt x="155" y="152"/>
                    <a:pt x="48" y="330"/>
                    <a:pt x="1" y="557"/>
                  </a:cubicBezTo>
                  <a:lnTo>
                    <a:pt x="1" y="949"/>
                  </a:lnTo>
                  <a:cubicBezTo>
                    <a:pt x="60" y="1068"/>
                    <a:pt x="103" y="1220"/>
                    <a:pt x="239" y="1220"/>
                  </a:cubicBezTo>
                  <a:cubicBezTo>
                    <a:pt x="266" y="1220"/>
                    <a:pt x="298" y="1214"/>
                    <a:pt x="334" y="1199"/>
                  </a:cubicBezTo>
                  <a:cubicBezTo>
                    <a:pt x="406" y="1104"/>
                    <a:pt x="477" y="1033"/>
                    <a:pt x="548" y="961"/>
                  </a:cubicBezTo>
                  <a:cubicBezTo>
                    <a:pt x="60" y="604"/>
                    <a:pt x="667" y="449"/>
                    <a:pt x="656" y="187"/>
                  </a:cubicBezTo>
                  <a:cubicBezTo>
                    <a:pt x="615" y="75"/>
                    <a:pt x="554" y="0"/>
                    <a:pt x="4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4"/>
            <p:cNvSpPr/>
            <p:nvPr/>
          </p:nvSpPr>
          <p:spPr>
            <a:xfrm>
              <a:off x="8719000" y="3257202"/>
              <a:ext cx="28941" cy="27836"/>
            </a:xfrm>
            <a:custGeom>
              <a:avLst/>
              <a:gdLst/>
              <a:ahLst/>
              <a:cxnLst/>
              <a:rect l="l" t="t" r="r" b="b"/>
              <a:pathLst>
                <a:path w="917" h="882" extrusionOk="0">
                  <a:moveTo>
                    <a:pt x="429" y="0"/>
                  </a:moveTo>
                  <a:lnTo>
                    <a:pt x="429" y="0"/>
                  </a:lnTo>
                  <a:cubicBezTo>
                    <a:pt x="191" y="179"/>
                    <a:pt x="191" y="536"/>
                    <a:pt x="0" y="762"/>
                  </a:cubicBezTo>
                  <a:cubicBezTo>
                    <a:pt x="95" y="786"/>
                    <a:pt x="214" y="834"/>
                    <a:pt x="322" y="881"/>
                  </a:cubicBezTo>
                  <a:cubicBezTo>
                    <a:pt x="905" y="369"/>
                    <a:pt x="917" y="274"/>
                    <a:pt x="4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4"/>
            <p:cNvSpPr/>
            <p:nvPr/>
          </p:nvSpPr>
          <p:spPr>
            <a:xfrm>
              <a:off x="8642343" y="3669049"/>
              <a:ext cx="33832" cy="34937"/>
            </a:xfrm>
            <a:custGeom>
              <a:avLst/>
              <a:gdLst/>
              <a:ahLst/>
              <a:cxnLst/>
              <a:rect l="l" t="t" r="r" b="b"/>
              <a:pathLst>
                <a:path w="1072" h="1107" extrusionOk="0">
                  <a:moveTo>
                    <a:pt x="340" y="0"/>
                  </a:moveTo>
                  <a:cubicBezTo>
                    <a:pt x="309" y="0"/>
                    <a:pt x="278" y="11"/>
                    <a:pt x="250" y="35"/>
                  </a:cubicBezTo>
                  <a:cubicBezTo>
                    <a:pt x="131" y="119"/>
                    <a:pt x="72" y="285"/>
                    <a:pt x="0" y="416"/>
                  </a:cubicBezTo>
                  <a:cubicBezTo>
                    <a:pt x="0" y="571"/>
                    <a:pt x="119" y="643"/>
                    <a:pt x="226" y="726"/>
                  </a:cubicBezTo>
                  <a:cubicBezTo>
                    <a:pt x="381" y="952"/>
                    <a:pt x="584" y="1107"/>
                    <a:pt x="846" y="1107"/>
                  </a:cubicBezTo>
                  <a:cubicBezTo>
                    <a:pt x="1072" y="940"/>
                    <a:pt x="1000" y="666"/>
                    <a:pt x="822" y="654"/>
                  </a:cubicBezTo>
                  <a:cubicBezTo>
                    <a:pt x="476" y="643"/>
                    <a:pt x="203" y="714"/>
                    <a:pt x="476" y="166"/>
                  </a:cubicBezTo>
                  <a:cubicBezTo>
                    <a:pt x="512" y="87"/>
                    <a:pt x="429" y="0"/>
                    <a:pt x="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4"/>
            <p:cNvSpPr/>
            <p:nvPr/>
          </p:nvSpPr>
          <p:spPr>
            <a:xfrm>
              <a:off x="8835831" y="4042519"/>
              <a:ext cx="24080" cy="47308"/>
            </a:xfrm>
            <a:custGeom>
              <a:avLst/>
              <a:gdLst/>
              <a:ahLst/>
              <a:cxnLst/>
              <a:rect l="l" t="t" r="r" b="b"/>
              <a:pathLst>
                <a:path w="763" h="1499" extrusionOk="0">
                  <a:moveTo>
                    <a:pt x="275" y="0"/>
                  </a:moveTo>
                  <a:cubicBezTo>
                    <a:pt x="180" y="48"/>
                    <a:pt x="180" y="143"/>
                    <a:pt x="144" y="250"/>
                  </a:cubicBezTo>
                  <a:cubicBezTo>
                    <a:pt x="1" y="584"/>
                    <a:pt x="60" y="893"/>
                    <a:pt x="203" y="1191"/>
                  </a:cubicBezTo>
                  <a:cubicBezTo>
                    <a:pt x="267" y="1307"/>
                    <a:pt x="311" y="1498"/>
                    <a:pt x="437" y="1498"/>
                  </a:cubicBezTo>
                  <a:cubicBezTo>
                    <a:pt x="453" y="1498"/>
                    <a:pt x="470" y="1495"/>
                    <a:pt x="489" y="1489"/>
                  </a:cubicBezTo>
                  <a:cubicBezTo>
                    <a:pt x="680" y="1417"/>
                    <a:pt x="763" y="1227"/>
                    <a:pt x="620" y="1000"/>
                  </a:cubicBezTo>
                  <a:cubicBezTo>
                    <a:pt x="620" y="953"/>
                    <a:pt x="644" y="905"/>
                    <a:pt x="656" y="881"/>
                  </a:cubicBezTo>
                  <a:cubicBezTo>
                    <a:pt x="668" y="715"/>
                    <a:pt x="608" y="548"/>
                    <a:pt x="656" y="393"/>
                  </a:cubicBezTo>
                  <a:cubicBezTo>
                    <a:pt x="656" y="334"/>
                    <a:pt x="656" y="286"/>
                    <a:pt x="632" y="227"/>
                  </a:cubicBezTo>
                  <a:cubicBezTo>
                    <a:pt x="549" y="96"/>
                    <a:pt x="418" y="48"/>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4"/>
            <p:cNvSpPr/>
            <p:nvPr/>
          </p:nvSpPr>
          <p:spPr>
            <a:xfrm>
              <a:off x="8578846" y="3571279"/>
              <a:ext cx="39355" cy="25879"/>
            </a:xfrm>
            <a:custGeom>
              <a:avLst/>
              <a:gdLst/>
              <a:ahLst/>
              <a:cxnLst/>
              <a:rect l="l" t="t" r="r" b="b"/>
              <a:pathLst>
                <a:path w="1247" h="820" extrusionOk="0">
                  <a:moveTo>
                    <a:pt x="758" y="1"/>
                  </a:moveTo>
                  <a:cubicBezTo>
                    <a:pt x="698" y="1"/>
                    <a:pt x="625" y="9"/>
                    <a:pt x="536" y="26"/>
                  </a:cubicBezTo>
                  <a:cubicBezTo>
                    <a:pt x="527" y="25"/>
                    <a:pt x="518" y="24"/>
                    <a:pt x="509" y="24"/>
                  </a:cubicBezTo>
                  <a:cubicBezTo>
                    <a:pt x="303" y="24"/>
                    <a:pt x="219" y="288"/>
                    <a:pt x="36" y="300"/>
                  </a:cubicBezTo>
                  <a:cubicBezTo>
                    <a:pt x="12" y="335"/>
                    <a:pt x="0" y="359"/>
                    <a:pt x="12" y="395"/>
                  </a:cubicBezTo>
                  <a:cubicBezTo>
                    <a:pt x="89" y="515"/>
                    <a:pt x="160" y="660"/>
                    <a:pt x="283" y="660"/>
                  </a:cubicBezTo>
                  <a:cubicBezTo>
                    <a:pt x="331" y="660"/>
                    <a:pt x="386" y="638"/>
                    <a:pt x="452" y="585"/>
                  </a:cubicBezTo>
                  <a:cubicBezTo>
                    <a:pt x="474" y="578"/>
                    <a:pt x="493" y="575"/>
                    <a:pt x="510" y="575"/>
                  </a:cubicBezTo>
                  <a:cubicBezTo>
                    <a:pt x="635" y="575"/>
                    <a:pt x="656" y="749"/>
                    <a:pt x="750" y="812"/>
                  </a:cubicBezTo>
                  <a:cubicBezTo>
                    <a:pt x="765" y="817"/>
                    <a:pt x="782" y="819"/>
                    <a:pt x="800" y="819"/>
                  </a:cubicBezTo>
                  <a:cubicBezTo>
                    <a:pt x="825" y="819"/>
                    <a:pt x="853" y="814"/>
                    <a:pt x="881" y="800"/>
                  </a:cubicBezTo>
                  <a:cubicBezTo>
                    <a:pt x="871" y="514"/>
                    <a:pt x="1247" y="1"/>
                    <a:pt x="7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4"/>
            <p:cNvSpPr/>
            <p:nvPr/>
          </p:nvSpPr>
          <p:spPr>
            <a:xfrm>
              <a:off x="8644962" y="4369029"/>
              <a:ext cx="25216" cy="24648"/>
            </a:xfrm>
            <a:custGeom>
              <a:avLst/>
              <a:gdLst/>
              <a:ahLst/>
              <a:cxnLst/>
              <a:rect l="l" t="t" r="r" b="b"/>
              <a:pathLst>
                <a:path w="799" h="781" extrusionOk="0">
                  <a:moveTo>
                    <a:pt x="453" y="1"/>
                  </a:moveTo>
                  <a:cubicBezTo>
                    <a:pt x="239" y="84"/>
                    <a:pt x="155" y="322"/>
                    <a:pt x="1" y="477"/>
                  </a:cubicBezTo>
                  <a:cubicBezTo>
                    <a:pt x="147" y="672"/>
                    <a:pt x="245" y="781"/>
                    <a:pt x="335" y="781"/>
                  </a:cubicBezTo>
                  <a:cubicBezTo>
                    <a:pt x="466" y="781"/>
                    <a:pt x="580" y="553"/>
                    <a:pt x="798" y="25"/>
                  </a:cubicBezTo>
                  <a:cubicBezTo>
                    <a:pt x="791" y="23"/>
                    <a:pt x="785" y="23"/>
                    <a:pt x="778" y="23"/>
                  </a:cubicBezTo>
                  <a:cubicBezTo>
                    <a:pt x="706" y="23"/>
                    <a:pt x="635" y="92"/>
                    <a:pt x="566" y="92"/>
                  </a:cubicBezTo>
                  <a:cubicBezTo>
                    <a:pt x="527" y="92"/>
                    <a:pt x="489" y="70"/>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4"/>
            <p:cNvSpPr/>
            <p:nvPr/>
          </p:nvSpPr>
          <p:spPr>
            <a:xfrm>
              <a:off x="8571303" y="3434186"/>
              <a:ext cx="29730" cy="27710"/>
            </a:xfrm>
            <a:custGeom>
              <a:avLst/>
              <a:gdLst/>
              <a:ahLst/>
              <a:cxnLst/>
              <a:rect l="l" t="t" r="r" b="b"/>
              <a:pathLst>
                <a:path w="942" h="878" extrusionOk="0">
                  <a:moveTo>
                    <a:pt x="358" y="0"/>
                  </a:moveTo>
                  <a:cubicBezTo>
                    <a:pt x="132" y="119"/>
                    <a:pt x="120" y="393"/>
                    <a:pt x="1" y="584"/>
                  </a:cubicBezTo>
                  <a:cubicBezTo>
                    <a:pt x="1" y="631"/>
                    <a:pt x="13" y="679"/>
                    <a:pt x="13" y="715"/>
                  </a:cubicBezTo>
                  <a:cubicBezTo>
                    <a:pt x="68" y="751"/>
                    <a:pt x="122" y="760"/>
                    <a:pt x="176" y="760"/>
                  </a:cubicBezTo>
                  <a:cubicBezTo>
                    <a:pt x="224" y="760"/>
                    <a:pt x="271" y="753"/>
                    <a:pt x="317" y="753"/>
                  </a:cubicBezTo>
                  <a:cubicBezTo>
                    <a:pt x="355" y="753"/>
                    <a:pt x="393" y="757"/>
                    <a:pt x="430" y="774"/>
                  </a:cubicBezTo>
                  <a:cubicBezTo>
                    <a:pt x="443" y="769"/>
                    <a:pt x="457" y="767"/>
                    <a:pt x="471" y="767"/>
                  </a:cubicBezTo>
                  <a:cubicBezTo>
                    <a:pt x="572" y="767"/>
                    <a:pt x="678" y="877"/>
                    <a:pt x="777" y="877"/>
                  </a:cubicBezTo>
                  <a:cubicBezTo>
                    <a:pt x="831" y="877"/>
                    <a:pt x="883" y="843"/>
                    <a:pt x="930" y="738"/>
                  </a:cubicBezTo>
                  <a:cubicBezTo>
                    <a:pt x="942" y="679"/>
                    <a:pt x="906" y="631"/>
                    <a:pt x="882" y="584"/>
                  </a:cubicBezTo>
                  <a:cubicBezTo>
                    <a:pt x="785" y="476"/>
                    <a:pt x="775" y="234"/>
                    <a:pt x="605" y="234"/>
                  </a:cubicBezTo>
                  <a:cubicBezTo>
                    <a:pt x="567" y="234"/>
                    <a:pt x="522" y="246"/>
                    <a:pt x="465" y="274"/>
                  </a:cubicBezTo>
                  <a:cubicBezTo>
                    <a:pt x="450" y="281"/>
                    <a:pt x="436" y="284"/>
                    <a:pt x="425" y="284"/>
                  </a:cubicBezTo>
                  <a:cubicBezTo>
                    <a:pt x="340" y="284"/>
                    <a:pt x="358" y="105"/>
                    <a:pt x="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4"/>
            <p:cNvSpPr/>
            <p:nvPr/>
          </p:nvSpPr>
          <p:spPr>
            <a:xfrm>
              <a:off x="8711836" y="4297264"/>
              <a:ext cx="31970" cy="28215"/>
            </a:xfrm>
            <a:custGeom>
              <a:avLst/>
              <a:gdLst/>
              <a:ahLst/>
              <a:cxnLst/>
              <a:rect l="l" t="t" r="r" b="b"/>
              <a:pathLst>
                <a:path w="1013" h="894" extrusionOk="0">
                  <a:moveTo>
                    <a:pt x="787" y="1"/>
                  </a:moveTo>
                  <a:cubicBezTo>
                    <a:pt x="560" y="334"/>
                    <a:pt x="60" y="358"/>
                    <a:pt x="1" y="894"/>
                  </a:cubicBezTo>
                  <a:lnTo>
                    <a:pt x="239" y="894"/>
                  </a:lnTo>
                  <a:cubicBezTo>
                    <a:pt x="418" y="739"/>
                    <a:pt x="703" y="787"/>
                    <a:pt x="799" y="501"/>
                  </a:cubicBezTo>
                  <a:lnTo>
                    <a:pt x="894" y="501"/>
                  </a:lnTo>
                  <a:cubicBezTo>
                    <a:pt x="894" y="417"/>
                    <a:pt x="1013" y="334"/>
                    <a:pt x="894" y="251"/>
                  </a:cubicBezTo>
                  <a:cubicBezTo>
                    <a:pt x="834" y="179"/>
                    <a:pt x="882" y="36"/>
                    <a:pt x="7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4"/>
            <p:cNvSpPr/>
            <p:nvPr/>
          </p:nvSpPr>
          <p:spPr>
            <a:xfrm>
              <a:off x="8841859" y="3260958"/>
              <a:ext cx="27836" cy="32349"/>
            </a:xfrm>
            <a:custGeom>
              <a:avLst/>
              <a:gdLst/>
              <a:ahLst/>
              <a:cxnLst/>
              <a:rect l="l" t="t" r="r" b="b"/>
              <a:pathLst>
                <a:path w="882" h="1025" extrusionOk="0">
                  <a:moveTo>
                    <a:pt x="881" y="0"/>
                  </a:moveTo>
                  <a:lnTo>
                    <a:pt x="881" y="0"/>
                  </a:lnTo>
                  <a:cubicBezTo>
                    <a:pt x="108" y="167"/>
                    <a:pt x="0" y="310"/>
                    <a:pt x="227" y="1024"/>
                  </a:cubicBezTo>
                  <a:cubicBezTo>
                    <a:pt x="429" y="691"/>
                    <a:pt x="655" y="346"/>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4"/>
            <p:cNvSpPr/>
            <p:nvPr/>
          </p:nvSpPr>
          <p:spPr>
            <a:xfrm>
              <a:off x="8588219" y="3601386"/>
              <a:ext cx="25974" cy="32002"/>
            </a:xfrm>
            <a:custGeom>
              <a:avLst/>
              <a:gdLst/>
              <a:ahLst/>
              <a:cxnLst/>
              <a:rect l="l" t="t" r="r" b="b"/>
              <a:pathLst>
                <a:path w="823" h="1014" extrusionOk="0">
                  <a:moveTo>
                    <a:pt x="239" y="0"/>
                  </a:moveTo>
                  <a:cubicBezTo>
                    <a:pt x="108" y="48"/>
                    <a:pt x="1" y="108"/>
                    <a:pt x="48" y="298"/>
                  </a:cubicBezTo>
                  <a:cubicBezTo>
                    <a:pt x="48" y="584"/>
                    <a:pt x="251" y="739"/>
                    <a:pt x="370" y="953"/>
                  </a:cubicBezTo>
                  <a:cubicBezTo>
                    <a:pt x="461" y="953"/>
                    <a:pt x="560" y="1014"/>
                    <a:pt x="646" y="1014"/>
                  </a:cubicBezTo>
                  <a:cubicBezTo>
                    <a:pt x="717" y="1014"/>
                    <a:pt x="779" y="973"/>
                    <a:pt x="822" y="822"/>
                  </a:cubicBezTo>
                  <a:cubicBezTo>
                    <a:pt x="703" y="643"/>
                    <a:pt x="286" y="703"/>
                    <a:pt x="465" y="274"/>
                  </a:cubicBezTo>
                  <a:cubicBezTo>
                    <a:pt x="477" y="179"/>
                    <a:pt x="453" y="108"/>
                    <a:pt x="394" y="48"/>
                  </a:cubicBezTo>
                  <a:cubicBezTo>
                    <a:pt x="346" y="24"/>
                    <a:pt x="286" y="0"/>
                    <a:pt x="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4"/>
            <p:cNvSpPr/>
            <p:nvPr/>
          </p:nvSpPr>
          <p:spPr>
            <a:xfrm>
              <a:off x="8827942" y="4073384"/>
              <a:ext cx="19567" cy="39292"/>
            </a:xfrm>
            <a:custGeom>
              <a:avLst/>
              <a:gdLst/>
              <a:ahLst/>
              <a:cxnLst/>
              <a:rect l="l" t="t" r="r" b="b"/>
              <a:pathLst>
                <a:path w="620" h="1245" extrusionOk="0">
                  <a:moveTo>
                    <a:pt x="298" y="1"/>
                  </a:moveTo>
                  <a:cubicBezTo>
                    <a:pt x="273" y="1"/>
                    <a:pt x="245" y="8"/>
                    <a:pt x="215" y="22"/>
                  </a:cubicBezTo>
                  <a:cubicBezTo>
                    <a:pt x="144" y="320"/>
                    <a:pt x="72" y="606"/>
                    <a:pt x="1" y="904"/>
                  </a:cubicBezTo>
                  <a:cubicBezTo>
                    <a:pt x="37" y="975"/>
                    <a:pt x="72" y="1082"/>
                    <a:pt x="120" y="1142"/>
                  </a:cubicBezTo>
                  <a:cubicBezTo>
                    <a:pt x="213" y="1199"/>
                    <a:pt x="304" y="1244"/>
                    <a:pt x="382" y="1244"/>
                  </a:cubicBezTo>
                  <a:cubicBezTo>
                    <a:pt x="484" y="1244"/>
                    <a:pt x="563" y="1168"/>
                    <a:pt x="596" y="939"/>
                  </a:cubicBezTo>
                  <a:cubicBezTo>
                    <a:pt x="418" y="701"/>
                    <a:pt x="620" y="392"/>
                    <a:pt x="477" y="142"/>
                  </a:cubicBezTo>
                  <a:cubicBezTo>
                    <a:pt x="432" y="61"/>
                    <a:pt x="374" y="1"/>
                    <a:pt x="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4"/>
            <p:cNvSpPr/>
            <p:nvPr/>
          </p:nvSpPr>
          <p:spPr>
            <a:xfrm>
              <a:off x="8575059" y="4436660"/>
              <a:ext cx="34432" cy="19599"/>
            </a:xfrm>
            <a:custGeom>
              <a:avLst/>
              <a:gdLst/>
              <a:ahLst/>
              <a:cxnLst/>
              <a:rect l="l" t="t" r="r" b="b"/>
              <a:pathLst>
                <a:path w="1091" h="621" extrusionOk="0">
                  <a:moveTo>
                    <a:pt x="549" y="1"/>
                  </a:moveTo>
                  <a:cubicBezTo>
                    <a:pt x="299" y="72"/>
                    <a:pt x="156" y="287"/>
                    <a:pt x="1" y="501"/>
                  </a:cubicBezTo>
                  <a:cubicBezTo>
                    <a:pt x="83" y="542"/>
                    <a:pt x="168" y="548"/>
                    <a:pt x="253" y="548"/>
                  </a:cubicBezTo>
                  <a:cubicBezTo>
                    <a:pt x="291" y="548"/>
                    <a:pt x="328" y="547"/>
                    <a:pt x="366" y="547"/>
                  </a:cubicBezTo>
                  <a:cubicBezTo>
                    <a:pt x="466" y="547"/>
                    <a:pt x="565" y="556"/>
                    <a:pt x="656" y="620"/>
                  </a:cubicBezTo>
                  <a:cubicBezTo>
                    <a:pt x="736" y="509"/>
                    <a:pt x="843" y="501"/>
                    <a:pt x="945" y="501"/>
                  </a:cubicBezTo>
                  <a:cubicBezTo>
                    <a:pt x="964" y="501"/>
                    <a:pt x="983" y="501"/>
                    <a:pt x="1001" y="501"/>
                  </a:cubicBezTo>
                  <a:cubicBezTo>
                    <a:pt x="1021" y="422"/>
                    <a:pt x="1090" y="293"/>
                    <a:pt x="983" y="293"/>
                  </a:cubicBezTo>
                  <a:cubicBezTo>
                    <a:pt x="961" y="293"/>
                    <a:pt x="932" y="299"/>
                    <a:pt x="894" y="311"/>
                  </a:cubicBezTo>
                  <a:cubicBezTo>
                    <a:pt x="845" y="329"/>
                    <a:pt x="802" y="338"/>
                    <a:pt x="766" y="338"/>
                  </a:cubicBezTo>
                  <a:cubicBezTo>
                    <a:pt x="614" y="338"/>
                    <a:pt x="558" y="192"/>
                    <a:pt x="5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4"/>
            <p:cNvSpPr/>
            <p:nvPr/>
          </p:nvSpPr>
          <p:spPr>
            <a:xfrm>
              <a:off x="8579193" y="3583334"/>
              <a:ext cx="18841" cy="27489"/>
            </a:xfrm>
            <a:custGeom>
              <a:avLst/>
              <a:gdLst/>
              <a:ahLst/>
              <a:cxnLst/>
              <a:rect l="l" t="t" r="r" b="b"/>
              <a:pathLst>
                <a:path w="597" h="871" extrusionOk="0">
                  <a:moveTo>
                    <a:pt x="1" y="1"/>
                  </a:moveTo>
                  <a:cubicBezTo>
                    <a:pt x="60" y="322"/>
                    <a:pt x="108" y="632"/>
                    <a:pt x="334" y="870"/>
                  </a:cubicBezTo>
                  <a:cubicBezTo>
                    <a:pt x="406" y="799"/>
                    <a:pt x="477" y="715"/>
                    <a:pt x="561" y="632"/>
                  </a:cubicBezTo>
                  <a:cubicBezTo>
                    <a:pt x="596" y="513"/>
                    <a:pt x="584" y="382"/>
                    <a:pt x="584" y="239"/>
                  </a:cubicBezTo>
                  <a:cubicBezTo>
                    <a:pt x="572" y="120"/>
                    <a:pt x="525" y="25"/>
                    <a:pt x="418" y="1"/>
                  </a:cubicBezTo>
                  <a:cubicBezTo>
                    <a:pt x="374" y="104"/>
                    <a:pt x="329" y="139"/>
                    <a:pt x="283" y="139"/>
                  </a:cubicBezTo>
                  <a:cubicBezTo>
                    <a:pt x="191" y="139"/>
                    <a:pt x="96"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4"/>
            <p:cNvSpPr/>
            <p:nvPr/>
          </p:nvSpPr>
          <p:spPr>
            <a:xfrm>
              <a:off x="8828320" y="3297787"/>
              <a:ext cx="17705" cy="27078"/>
            </a:xfrm>
            <a:custGeom>
              <a:avLst/>
              <a:gdLst/>
              <a:ahLst/>
              <a:cxnLst/>
              <a:rect l="l" t="t" r="r" b="b"/>
              <a:pathLst>
                <a:path w="561" h="858" extrusionOk="0">
                  <a:moveTo>
                    <a:pt x="548" y="0"/>
                  </a:moveTo>
                  <a:cubicBezTo>
                    <a:pt x="84" y="24"/>
                    <a:pt x="1" y="250"/>
                    <a:pt x="191" y="857"/>
                  </a:cubicBezTo>
                  <a:cubicBezTo>
                    <a:pt x="418" y="619"/>
                    <a:pt x="560" y="357"/>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4"/>
            <p:cNvSpPr/>
            <p:nvPr/>
          </p:nvSpPr>
          <p:spPr>
            <a:xfrm>
              <a:off x="8904220" y="3128694"/>
              <a:ext cx="24459" cy="24838"/>
            </a:xfrm>
            <a:custGeom>
              <a:avLst/>
              <a:gdLst/>
              <a:ahLst/>
              <a:cxnLst/>
              <a:rect l="l" t="t" r="r" b="b"/>
              <a:pathLst>
                <a:path w="775" h="787" extrusionOk="0">
                  <a:moveTo>
                    <a:pt x="203" y="0"/>
                  </a:moveTo>
                  <a:cubicBezTo>
                    <a:pt x="203" y="298"/>
                    <a:pt x="1" y="500"/>
                    <a:pt x="239" y="667"/>
                  </a:cubicBezTo>
                  <a:cubicBezTo>
                    <a:pt x="346" y="715"/>
                    <a:pt x="453" y="739"/>
                    <a:pt x="560" y="786"/>
                  </a:cubicBezTo>
                  <a:cubicBezTo>
                    <a:pt x="632" y="572"/>
                    <a:pt x="715" y="370"/>
                    <a:pt x="775" y="143"/>
                  </a:cubicBezTo>
                  <a:lnTo>
                    <a:pt x="775" y="143"/>
                  </a:lnTo>
                  <a:cubicBezTo>
                    <a:pt x="696" y="254"/>
                    <a:pt x="619" y="302"/>
                    <a:pt x="545" y="302"/>
                  </a:cubicBezTo>
                  <a:cubicBezTo>
                    <a:pt x="426" y="302"/>
                    <a:pt x="313" y="183"/>
                    <a:pt x="2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4"/>
            <p:cNvSpPr/>
            <p:nvPr/>
          </p:nvSpPr>
          <p:spPr>
            <a:xfrm>
              <a:off x="8695677" y="3735512"/>
              <a:ext cx="21840" cy="23354"/>
            </a:xfrm>
            <a:custGeom>
              <a:avLst/>
              <a:gdLst/>
              <a:ahLst/>
              <a:cxnLst/>
              <a:rect l="l" t="t" r="r" b="b"/>
              <a:pathLst>
                <a:path w="692" h="740" extrusionOk="0">
                  <a:moveTo>
                    <a:pt x="60" y="1"/>
                  </a:moveTo>
                  <a:lnTo>
                    <a:pt x="60" y="1"/>
                  </a:lnTo>
                  <a:cubicBezTo>
                    <a:pt x="25" y="84"/>
                    <a:pt x="1" y="156"/>
                    <a:pt x="84" y="239"/>
                  </a:cubicBezTo>
                  <a:cubicBezTo>
                    <a:pt x="168" y="537"/>
                    <a:pt x="322" y="739"/>
                    <a:pt x="632" y="739"/>
                  </a:cubicBezTo>
                  <a:cubicBezTo>
                    <a:pt x="691" y="251"/>
                    <a:pt x="358" y="144"/>
                    <a:pt x="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4"/>
            <p:cNvSpPr/>
            <p:nvPr/>
          </p:nvSpPr>
          <p:spPr>
            <a:xfrm>
              <a:off x="8651716" y="3353016"/>
              <a:ext cx="24459" cy="23702"/>
            </a:xfrm>
            <a:custGeom>
              <a:avLst/>
              <a:gdLst/>
              <a:ahLst/>
              <a:cxnLst/>
              <a:rect l="l" t="t" r="r" b="b"/>
              <a:pathLst>
                <a:path w="775" h="751" extrusionOk="0">
                  <a:moveTo>
                    <a:pt x="406" y="0"/>
                  </a:moveTo>
                  <a:cubicBezTo>
                    <a:pt x="346" y="274"/>
                    <a:pt x="1" y="405"/>
                    <a:pt x="144" y="751"/>
                  </a:cubicBezTo>
                  <a:cubicBezTo>
                    <a:pt x="251" y="703"/>
                    <a:pt x="370" y="691"/>
                    <a:pt x="441" y="596"/>
                  </a:cubicBezTo>
                  <a:cubicBezTo>
                    <a:pt x="608" y="405"/>
                    <a:pt x="775" y="167"/>
                    <a:pt x="4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4"/>
            <p:cNvSpPr/>
            <p:nvPr/>
          </p:nvSpPr>
          <p:spPr>
            <a:xfrm>
              <a:off x="8734779" y="3779790"/>
              <a:ext cx="27836" cy="33327"/>
            </a:xfrm>
            <a:custGeom>
              <a:avLst/>
              <a:gdLst/>
              <a:ahLst/>
              <a:cxnLst/>
              <a:rect l="l" t="t" r="r" b="b"/>
              <a:pathLst>
                <a:path w="882" h="1056" extrusionOk="0">
                  <a:moveTo>
                    <a:pt x="71" y="0"/>
                  </a:moveTo>
                  <a:cubicBezTo>
                    <a:pt x="60" y="0"/>
                    <a:pt x="48" y="1"/>
                    <a:pt x="36" y="3"/>
                  </a:cubicBezTo>
                  <a:cubicBezTo>
                    <a:pt x="0" y="158"/>
                    <a:pt x="107" y="241"/>
                    <a:pt x="167" y="360"/>
                  </a:cubicBezTo>
                  <a:cubicBezTo>
                    <a:pt x="179" y="396"/>
                    <a:pt x="191" y="443"/>
                    <a:pt x="191" y="467"/>
                  </a:cubicBezTo>
                  <a:cubicBezTo>
                    <a:pt x="381" y="515"/>
                    <a:pt x="429" y="717"/>
                    <a:pt x="488" y="884"/>
                  </a:cubicBezTo>
                  <a:cubicBezTo>
                    <a:pt x="512" y="920"/>
                    <a:pt x="512" y="955"/>
                    <a:pt x="524" y="991"/>
                  </a:cubicBezTo>
                  <a:cubicBezTo>
                    <a:pt x="577" y="1036"/>
                    <a:pt x="621" y="1055"/>
                    <a:pt x="659" y="1055"/>
                  </a:cubicBezTo>
                  <a:cubicBezTo>
                    <a:pt x="742" y="1055"/>
                    <a:pt x="797" y="966"/>
                    <a:pt x="845" y="860"/>
                  </a:cubicBezTo>
                  <a:cubicBezTo>
                    <a:pt x="845" y="824"/>
                    <a:pt x="834" y="777"/>
                    <a:pt x="834" y="753"/>
                  </a:cubicBezTo>
                  <a:cubicBezTo>
                    <a:pt x="750" y="598"/>
                    <a:pt x="881" y="384"/>
                    <a:pt x="703" y="265"/>
                  </a:cubicBezTo>
                  <a:cubicBezTo>
                    <a:pt x="681" y="269"/>
                    <a:pt x="661" y="272"/>
                    <a:pt x="641" y="272"/>
                  </a:cubicBezTo>
                  <a:cubicBezTo>
                    <a:pt x="418" y="272"/>
                    <a:pt x="281" y="0"/>
                    <a:pt x="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4"/>
            <p:cNvSpPr/>
            <p:nvPr/>
          </p:nvSpPr>
          <p:spPr>
            <a:xfrm>
              <a:off x="8758448" y="3817724"/>
              <a:ext cx="22565" cy="29445"/>
            </a:xfrm>
            <a:custGeom>
              <a:avLst/>
              <a:gdLst/>
              <a:ahLst/>
              <a:cxnLst/>
              <a:rect l="l" t="t" r="r" b="b"/>
              <a:pathLst>
                <a:path w="715" h="933" extrusionOk="0">
                  <a:moveTo>
                    <a:pt x="97" y="0"/>
                  </a:moveTo>
                  <a:cubicBezTo>
                    <a:pt x="68" y="0"/>
                    <a:pt x="36" y="5"/>
                    <a:pt x="0" y="15"/>
                  </a:cubicBezTo>
                  <a:cubicBezTo>
                    <a:pt x="60" y="396"/>
                    <a:pt x="262" y="682"/>
                    <a:pt x="512" y="932"/>
                  </a:cubicBezTo>
                  <a:cubicBezTo>
                    <a:pt x="560" y="801"/>
                    <a:pt x="715" y="670"/>
                    <a:pt x="512" y="527"/>
                  </a:cubicBezTo>
                  <a:cubicBezTo>
                    <a:pt x="330" y="409"/>
                    <a:pt x="360"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4"/>
            <p:cNvSpPr/>
            <p:nvPr/>
          </p:nvSpPr>
          <p:spPr>
            <a:xfrm>
              <a:off x="8846751" y="2993810"/>
              <a:ext cx="15054" cy="34085"/>
            </a:xfrm>
            <a:custGeom>
              <a:avLst/>
              <a:gdLst/>
              <a:ahLst/>
              <a:cxnLst/>
              <a:rect l="l" t="t" r="r" b="b"/>
              <a:pathLst>
                <a:path w="477" h="1080" extrusionOk="0">
                  <a:moveTo>
                    <a:pt x="381" y="0"/>
                  </a:moveTo>
                  <a:lnTo>
                    <a:pt x="381" y="0"/>
                  </a:lnTo>
                  <a:cubicBezTo>
                    <a:pt x="119" y="167"/>
                    <a:pt x="131" y="500"/>
                    <a:pt x="0" y="762"/>
                  </a:cubicBezTo>
                  <a:cubicBezTo>
                    <a:pt x="0" y="857"/>
                    <a:pt x="72" y="869"/>
                    <a:pt x="131" y="905"/>
                  </a:cubicBezTo>
                  <a:cubicBezTo>
                    <a:pt x="183" y="948"/>
                    <a:pt x="222" y="1079"/>
                    <a:pt x="295" y="1079"/>
                  </a:cubicBezTo>
                  <a:cubicBezTo>
                    <a:pt x="322" y="1079"/>
                    <a:pt x="354" y="1061"/>
                    <a:pt x="393" y="1012"/>
                  </a:cubicBezTo>
                  <a:cubicBezTo>
                    <a:pt x="215" y="679"/>
                    <a:pt x="476" y="345"/>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4"/>
            <p:cNvSpPr/>
            <p:nvPr/>
          </p:nvSpPr>
          <p:spPr>
            <a:xfrm>
              <a:off x="8814813" y="4128170"/>
              <a:ext cx="27078" cy="25280"/>
            </a:xfrm>
            <a:custGeom>
              <a:avLst/>
              <a:gdLst/>
              <a:ahLst/>
              <a:cxnLst/>
              <a:rect l="l" t="t" r="r" b="b"/>
              <a:pathLst>
                <a:path w="858" h="801" extrusionOk="0">
                  <a:moveTo>
                    <a:pt x="191" y="1"/>
                  </a:moveTo>
                  <a:cubicBezTo>
                    <a:pt x="84" y="132"/>
                    <a:pt x="12" y="275"/>
                    <a:pt x="0" y="453"/>
                  </a:cubicBezTo>
                  <a:cubicBezTo>
                    <a:pt x="38" y="439"/>
                    <a:pt x="73" y="432"/>
                    <a:pt x="106" y="432"/>
                  </a:cubicBezTo>
                  <a:cubicBezTo>
                    <a:pt x="351" y="432"/>
                    <a:pt x="466" y="800"/>
                    <a:pt x="709" y="800"/>
                  </a:cubicBezTo>
                  <a:cubicBezTo>
                    <a:pt x="718" y="800"/>
                    <a:pt x="728" y="800"/>
                    <a:pt x="738" y="799"/>
                  </a:cubicBezTo>
                  <a:lnTo>
                    <a:pt x="857" y="680"/>
                  </a:lnTo>
                  <a:cubicBezTo>
                    <a:pt x="810" y="275"/>
                    <a:pt x="476" y="239"/>
                    <a:pt x="262" y="25"/>
                  </a:cubicBezTo>
                  <a:cubicBezTo>
                    <a:pt x="238" y="13"/>
                    <a:pt x="214" y="13"/>
                    <a:pt x="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4"/>
            <p:cNvSpPr/>
            <p:nvPr/>
          </p:nvSpPr>
          <p:spPr>
            <a:xfrm>
              <a:off x="8748286" y="3221130"/>
              <a:ext cx="27078" cy="19409"/>
            </a:xfrm>
            <a:custGeom>
              <a:avLst/>
              <a:gdLst/>
              <a:ahLst/>
              <a:cxnLst/>
              <a:rect l="l" t="t" r="r" b="b"/>
              <a:pathLst>
                <a:path w="858" h="615" extrusionOk="0">
                  <a:moveTo>
                    <a:pt x="179" y="0"/>
                  </a:moveTo>
                  <a:cubicBezTo>
                    <a:pt x="96" y="72"/>
                    <a:pt x="1" y="119"/>
                    <a:pt x="1" y="262"/>
                  </a:cubicBezTo>
                  <a:cubicBezTo>
                    <a:pt x="230" y="262"/>
                    <a:pt x="381" y="615"/>
                    <a:pt x="607" y="615"/>
                  </a:cubicBezTo>
                  <a:cubicBezTo>
                    <a:pt x="675" y="615"/>
                    <a:pt x="749" y="583"/>
                    <a:pt x="834" y="500"/>
                  </a:cubicBezTo>
                  <a:cubicBezTo>
                    <a:pt x="834" y="477"/>
                    <a:pt x="834" y="429"/>
                    <a:pt x="858" y="381"/>
                  </a:cubicBezTo>
                  <a:cubicBezTo>
                    <a:pt x="596" y="322"/>
                    <a:pt x="358" y="227"/>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4"/>
            <p:cNvSpPr/>
            <p:nvPr/>
          </p:nvSpPr>
          <p:spPr>
            <a:xfrm>
              <a:off x="8842238" y="4029233"/>
              <a:ext cx="19567" cy="21208"/>
            </a:xfrm>
            <a:custGeom>
              <a:avLst/>
              <a:gdLst/>
              <a:ahLst/>
              <a:cxnLst/>
              <a:rect l="l" t="t" r="r" b="b"/>
              <a:pathLst>
                <a:path w="620" h="672" extrusionOk="0">
                  <a:moveTo>
                    <a:pt x="350" y="0"/>
                  </a:moveTo>
                  <a:cubicBezTo>
                    <a:pt x="312" y="0"/>
                    <a:pt x="267" y="9"/>
                    <a:pt x="215" y="28"/>
                  </a:cubicBezTo>
                  <a:cubicBezTo>
                    <a:pt x="167" y="64"/>
                    <a:pt x="143" y="112"/>
                    <a:pt x="96" y="136"/>
                  </a:cubicBezTo>
                  <a:cubicBezTo>
                    <a:pt x="0" y="243"/>
                    <a:pt x="143" y="326"/>
                    <a:pt x="107" y="421"/>
                  </a:cubicBezTo>
                  <a:cubicBezTo>
                    <a:pt x="107" y="671"/>
                    <a:pt x="358" y="529"/>
                    <a:pt x="417" y="671"/>
                  </a:cubicBezTo>
                  <a:cubicBezTo>
                    <a:pt x="500" y="659"/>
                    <a:pt x="560" y="600"/>
                    <a:pt x="596" y="529"/>
                  </a:cubicBezTo>
                  <a:cubicBezTo>
                    <a:pt x="619" y="469"/>
                    <a:pt x="619" y="421"/>
                    <a:pt x="619" y="362"/>
                  </a:cubicBezTo>
                  <a:cubicBezTo>
                    <a:pt x="571" y="177"/>
                    <a:pt x="522"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4"/>
            <p:cNvSpPr/>
            <p:nvPr/>
          </p:nvSpPr>
          <p:spPr>
            <a:xfrm>
              <a:off x="8599485" y="3627296"/>
              <a:ext cx="21082" cy="16190"/>
            </a:xfrm>
            <a:custGeom>
              <a:avLst/>
              <a:gdLst/>
              <a:ahLst/>
              <a:cxnLst/>
              <a:rect l="l" t="t" r="r" b="b"/>
              <a:pathLst>
                <a:path w="668" h="513" extrusionOk="0">
                  <a:moveTo>
                    <a:pt x="453" y="1"/>
                  </a:moveTo>
                  <a:cubicBezTo>
                    <a:pt x="398" y="47"/>
                    <a:pt x="335" y="54"/>
                    <a:pt x="272" y="54"/>
                  </a:cubicBezTo>
                  <a:cubicBezTo>
                    <a:pt x="246" y="54"/>
                    <a:pt x="221" y="53"/>
                    <a:pt x="195" y="53"/>
                  </a:cubicBezTo>
                  <a:cubicBezTo>
                    <a:pt x="123" y="53"/>
                    <a:pt x="55" y="62"/>
                    <a:pt x="1" y="132"/>
                  </a:cubicBezTo>
                  <a:cubicBezTo>
                    <a:pt x="96" y="251"/>
                    <a:pt x="72" y="453"/>
                    <a:pt x="227" y="513"/>
                  </a:cubicBezTo>
                  <a:cubicBezTo>
                    <a:pt x="267" y="483"/>
                    <a:pt x="232" y="353"/>
                    <a:pt x="289" y="353"/>
                  </a:cubicBezTo>
                  <a:cubicBezTo>
                    <a:pt x="300" y="353"/>
                    <a:pt x="315" y="358"/>
                    <a:pt x="334" y="370"/>
                  </a:cubicBezTo>
                  <a:cubicBezTo>
                    <a:pt x="398" y="402"/>
                    <a:pt x="461" y="443"/>
                    <a:pt x="515" y="443"/>
                  </a:cubicBezTo>
                  <a:cubicBezTo>
                    <a:pt x="563" y="443"/>
                    <a:pt x="604" y="411"/>
                    <a:pt x="632" y="311"/>
                  </a:cubicBezTo>
                  <a:cubicBezTo>
                    <a:pt x="668" y="156"/>
                    <a:pt x="596" y="49"/>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4"/>
            <p:cNvSpPr/>
            <p:nvPr/>
          </p:nvSpPr>
          <p:spPr>
            <a:xfrm>
              <a:off x="8867769" y="3225265"/>
              <a:ext cx="15464" cy="24838"/>
            </a:xfrm>
            <a:custGeom>
              <a:avLst/>
              <a:gdLst/>
              <a:ahLst/>
              <a:cxnLst/>
              <a:rect l="l" t="t" r="r" b="b"/>
              <a:pathLst>
                <a:path w="490" h="787" extrusionOk="0">
                  <a:moveTo>
                    <a:pt x="382" y="0"/>
                  </a:moveTo>
                  <a:cubicBezTo>
                    <a:pt x="180" y="131"/>
                    <a:pt x="84" y="358"/>
                    <a:pt x="60" y="631"/>
                  </a:cubicBezTo>
                  <a:cubicBezTo>
                    <a:pt x="1" y="691"/>
                    <a:pt x="13" y="750"/>
                    <a:pt x="72" y="786"/>
                  </a:cubicBezTo>
                  <a:cubicBezTo>
                    <a:pt x="311" y="715"/>
                    <a:pt x="299" y="369"/>
                    <a:pt x="489" y="238"/>
                  </a:cubicBezTo>
                  <a:cubicBezTo>
                    <a:pt x="465" y="167"/>
                    <a:pt x="418" y="72"/>
                    <a:pt x="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4"/>
            <p:cNvSpPr/>
            <p:nvPr/>
          </p:nvSpPr>
          <p:spPr>
            <a:xfrm>
              <a:off x="8913624" y="3875319"/>
              <a:ext cx="19567" cy="27457"/>
            </a:xfrm>
            <a:custGeom>
              <a:avLst/>
              <a:gdLst/>
              <a:ahLst/>
              <a:cxnLst/>
              <a:rect l="l" t="t" r="r" b="b"/>
              <a:pathLst>
                <a:path w="620" h="870" extrusionOk="0">
                  <a:moveTo>
                    <a:pt x="36" y="0"/>
                  </a:moveTo>
                  <a:lnTo>
                    <a:pt x="36" y="0"/>
                  </a:lnTo>
                  <a:cubicBezTo>
                    <a:pt x="1" y="476"/>
                    <a:pt x="334" y="655"/>
                    <a:pt x="620" y="869"/>
                  </a:cubicBezTo>
                  <a:cubicBezTo>
                    <a:pt x="477" y="524"/>
                    <a:pt x="298" y="226"/>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4"/>
            <p:cNvSpPr/>
            <p:nvPr/>
          </p:nvSpPr>
          <p:spPr>
            <a:xfrm>
              <a:off x="8823460" y="2920751"/>
              <a:ext cx="14675" cy="13697"/>
            </a:xfrm>
            <a:custGeom>
              <a:avLst/>
              <a:gdLst/>
              <a:ahLst/>
              <a:cxnLst/>
              <a:rect l="l" t="t" r="r" b="b"/>
              <a:pathLst>
                <a:path w="465" h="434" extrusionOk="0">
                  <a:moveTo>
                    <a:pt x="171" y="0"/>
                  </a:moveTo>
                  <a:cubicBezTo>
                    <a:pt x="131" y="0"/>
                    <a:pt x="86" y="13"/>
                    <a:pt x="36" y="41"/>
                  </a:cubicBezTo>
                  <a:cubicBezTo>
                    <a:pt x="24" y="231"/>
                    <a:pt x="0" y="422"/>
                    <a:pt x="238" y="434"/>
                  </a:cubicBezTo>
                  <a:cubicBezTo>
                    <a:pt x="333" y="422"/>
                    <a:pt x="464" y="398"/>
                    <a:pt x="405" y="231"/>
                  </a:cubicBezTo>
                  <a:cubicBezTo>
                    <a:pt x="361" y="100"/>
                    <a:pt x="285" y="0"/>
                    <a:pt x="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4"/>
            <p:cNvSpPr/>
            <p:nvPr/>
          </p:nvSpPr>
          <p:spPr>
            <a:xfrm>
              <a:off x="8817054" y="3093758"/>
              <a:ext cx="17326" cy="21082"/>
            </a:xfrm>
            <a:custGeom>
              <a:avLst/>
              <a:gdLst/>
              <a:ahLst/>
              <a:cxnLst/>
              <a:rect l="l" t="t" r="r" b="b"/>
              <a:pathLst>
                <a:path w="549" h="668" extrusionOk="0">
                  <a:moveTo>
                    <a:pt x="227" y="0"/>
                  </a:moveTo>
                  <a:cubicBezTo>
                    <a:pt x="72" y="131"/>
                    <a:pt x="24" y="310"/>
                    <a:pt x="1" y="512"/>
                  </a:cubicBezTo>
                  <a:lnTo>
                    <a:pt x="1" y="572"/>
                  </a:lnTo>
                  <a:cubicBezTo>
                    <a:pt x="78" y="598"/>
                    <a:pt x="144" y="667"/>
                    <a:pt x="223" y="667"/>
                  </a:cubicBezTo>
                  <a:cubicBezTo>
                    <a:pt x="254" y="667"/>
                    <a:pt x="286" y="657"/>
                    <a:pt x="322" y="631"/>
                  </a:cubicBezTo>
                  <a:cubicBezTo>
                    <a:pt x="548" y="357"/>
                    <a:pt x="84" y="250"/>
                    <a:pt x="2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4"/>
            <p:cNvSpPr/>
            <p:nvPr/>
          </p:nvSpPr>
          <p:spPr>
            <a:xfrm>
              <a:off x="8738156" y="3551207"/>
              <a:ext cx="20325" cy="12245"/>
            </a:xfrm>
            <a:custGeom>
              <a:avLst/>
              <a:gdLst/>
              <a:ahLst/>
              <a:cxnLst/>
              <a:rect l="l" t="t" r="r" b="b"/>
              <a:pathLst>
                <a:path w="644" h="388" extrusionOk="0">
                  <a:moveTo>
                    <a:pt x="282" y="0"/>
                  </a:moveTo>
                  <a:cubicBezTo>
                    <a:pt x="168" y="0"/>
                    <a:pt x="66" y="55"/>
                    <a:pt x="0" y="305"/>
                  </a:cubicBezTo>
                  <a:cubicBezTo>
                    <a:pt x="82" y="249"/>
                    <a:pt x="154" y="228"/>
                    <a:pt x="222" y="228"/>
                  </a:cubicBezTo>
                  <a:cubicBezTo>
                    <a:pt x="371" y="228"/>
                    <a:pt x="496" y="331"/>
                    <a:pt x="643" y="388"/>
                  </a:cubicBezTo>
                  <a:lnTo>
                    <a:pt x="500" y="31"/>
                  </a:lnTo>
                  <a:cubicBezTo>
                    <a:pt x="427" y="22"/>
                    <a:pt x="352" y="0"/>
                    <a:pt x="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4"/>
            <p:cNvSpPr/>
            <p:nvPr/>
          </p:nvSpPr>
          <p:spPr>
            <a:xfrm>
              <a:off x="8687062" y="3726518"/>
              <a:ext cx="10541" cy="16664"/>
            </a:xfrm>
            <a:custGeom>
              <a:avLst/>
              <a:gdLst/>
              <a:ahLst/>
              <a:cxnLst/>
              <a:rect l="l" t="t" r="r" b="b"/>
              <a:pathLst>
                <a:path w="334" h="528" extrusionOk="0">
                  <a:moveTo>
                    <a:pt x="24" y="0"/>
                  </a:moveTo>
                  <a:cubicBezTo>
                    <a:pt x="12" y="84"/>
                    <a:pt x="12" y="191"/>
                    <a:pt x="0" y="286"/>
                  </a:cubicBezTo>
                  <a:cubicBezTo>
                    <a:pt x="65" y="416"/>
                    <a:pt x="141" y="527"/>
                    <a:pt x="289" y="527"/>
                  </a:cubicBezTo>
                  <a:cubicBezTo>
                    <a:pt x="303" y="527"/>
                    <a:pt x="318" y="526"/>
                    <a:pt x="333" y="524"/>
                  </a:cubicBezTo>
                  <a:lnTo>
                    <a:pt x="333" y="286"/>
                  </a:lnTo>
                  <a:cubicBezTo>
                    <a:pt x="262" y="143"/>
                    <a:pt x="191" y="12"/>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4"/>
            <p:cNvSpPr/>
            <p:nvPr/>
          </p:nvSpPr>
          <p:spPr>
            <a:xfrm>
              <a:off x="8740397" y="3790930"/>
              <a:ext cx="15054" cy="16411"/>
            </a:xfrm>
            <a:custGeom>
              <a:avLst/>
              <a:gdLst/>
              <a:ahLst/>
              <a:cxnLst/>
              <a:rect l="l" t="t" r="r" b="b"/>
              <a:pathLst>
                <a:path w="477" h="520" extrusionOk="0">
                  <a:moveTo>
                    <a:pt x="250" y="0"/>
                  </a:moveTo>
                  <a:cubicBezTo>
                    <a:pt x="167" y="0"/>
                    <a:pt x="84" y="77"/>
                    <a:pt x="1" y="102"/>
                  </a:cubicBezTo>
                  <a:cubicBezTo>
                    <a:pt x="36" y="329"/>
                    <a:pt x="179" y="412"/>
                    <a:pt x="310" y="519"/>
                  </a:cubicBezTo>
                  <a:cubicBezTo>
                    <a:pt x="286" y="352"/>
                    <a:pt x="477" y="209"/>
                    <a:pt x="358" y="55"/>
                  </a:cubicBezTo>
                  <a:cubicBezTo>
                    <a:pt x="322" y="15"/>
                    <a:pt x="286"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4"/>
            <p:cNvSpPr/>
            <p:nvPr/>
          </p:nvSpPr>
          <p:spPr>
            <a:xfrm>
              <a:off x="8802789" y="3129830"/>
              <a:ext cx="15054" cy="11014"/>
            </a:xfrm>
            <a:custGeom>
              <a:avLst/>
              <a:gdLst/>
              <a:ahLst/>
              <a:cxnLst/>
              <a:rect l="l" t="t" r="r" b="b"/>
              <a:pathLst>
                <a:path w="477" h="349" extrusionOk="0">
                  <a:moveTo>
                    <a:pt x="119" y="36"/>
                  </a:moveTo>
                  <a:cubicBezTo>
                    <a:pt x="24" y="60"/>
                    <a:pt x="48" y="179"/>
                    <a:pt x="0" y="262"/>
                  </a:cubicBezTo>
                  <a:cubicBezTo>
                    <a:pt x="64" y="325"/>
                    <a:pt x="118" y="348"/>
                    <a:pt x="166" y="348"/>
                  </a:cubicBezTo>
                  <a:cubicBezTo>
                    <a:pt x="282" y="348"/>
                    <a:pt x="367" y="219"/>
                    <a:pt x="476" y="203"/>
                  </a:cubicBezTo>
                  <a:cubicBezTo>
                    <a:pt x="381" y="0"/>
                    <a:pt x="226" y="107"/>
                    <a:pt x="119"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4"/>
            <p:cNvSpPr/>
            <p:nvPr/>
          </p:nvSpPr>
          <p:spPr>
            <a:xfrm>
              <a:off x="8673144" y="3333481"/>
              <a:ext cx="14297" cy="15433"/>
            </a:xfrm>
            <a:custGeom>
              <a:avLst/>
              <a:gdLst/>
              <a:ahLst/>
              <a:cxnLst/>
              <a:rect l="l" t="t" r="r" b="b"/>
              <a:pathLst>
                <a:path w="453" h="489" extrusionOk="0">
                  <a:moveTo>
                    <a:pt x="143" y="0"/>
                  </a:moveTo>
                  <a:lnTo>
                    <a:pt x="1" y="215"/>
                  </a:lnTo>
                  <a:cubicBezTo>
                    <a:pt x="60" y="417"/>
                    <a:pt x="203" y="488"/>
                    <a:pt x="358" y="488"/>
                  </a:cubicBezTo>
                  <a:lnTo>
                    <a:pt x="453" y="488"/>
                  </a:lnTo>
                  <a:lnTo>
                    <a:pt x="1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4"/>
            <p:cNvSpPr/>
            <p:nvPr/>
          </p:nvSpPr>
          <p:spPr>
            <a:xfrm>
              <a:off x="8736262" y="4285240"/>
              <a:ext cx="13950" cy="19946"/>
            </a:xfrm>
            <a:custGeom>
              <a:avLst/>
              <a:gdLst/>
              <a:ahLst/>
              <a:cxnLst/>
              <a:rect l="l" t="t" r="r" b="b"/>
              <a:pathLst>
                <a:path w="442" h="632" extrusionOk="0">
                  <a:moveTo>
                    <a:pt x="120" y="1"/>
                  </a:moveTo>
                  <a:cubicBezTo>
                    <a:pt x="1" y="96"/>
                    <a:pt x="13" y="227"/>
                    <a:pt x="1" y="358"/>
                  </a:cubicBezTo>
                  <a:cubicBezTo>
                    <a:pt x="1" y="465"/>
                    <a:pt x="13" y="584"/>
                    <a:pt x="120" y="632"/>
                  </a:cubicBezTo>
                  <a:cubicBezTo>
                    <a:pt x="441" y="417"/>
                    <a:pt x="144" y="215"/>
                    <a:pt x="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4"/>
            <p:cNvSpPr/>
            <p:nvPr/>
          </p:nvSpPr>
          <p:spPr>
            <a:xfrm>
              <a:off x="8900464" y="3855026"/>
              <a:ext cx="14328" cy="20482"/>
            </a:xfrm>
            <a:custGeom>
              <a:avLst/>
              <a:gdLst/>
              <a:ahLst/>
              <a:cxnLst/>
              <a:rect l="l" t="t" r="r" b="b"/>
              <a:pathLst>
                <a:path w="454" h="649" extrusionOk="0">
                  <a:moveTo>
                    <a:pt x="1" y="0"/>
                  </a:moveTo>
                  <a:lnTo>
                    <a:pt x="144" y="500"/>
                  </a:lnTo>
                  <a:cubicBezTo>
                    <a:pt x="228" y="532"/>
                    <a:pt x="304" y="649"/>
                    <a:pt x="412" y="649"/>
                  </a:cubicBezTo>
                  <a:cubicBezTo>
                    <a:pt x="425" y="649"/>
                    <a:pt x="439" y="647"/>
                    <a:pt x="453" y="643"/>
                  </a:cubicBezTo>
                  <a:cubicBezTo>
                    <a:pt x="334" y="405"/>
                    <a:pt x="215" y="167"/>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4"/>
            <p:cNvSpPr/>
            <p:nvPr/>
          </p:nvSpPr>
          <p:spPr>
            <a:xfrm>
              <a:off x="8770472" y="3408623"/>
              <a:ext cx="14675" cy="16190"/>
            </a:xfrm>
            <a:custGeom>
              <a:avLst/>
              <a:gdLst/>
              <a:ahLst/>
              <a:cxnLst/>
              <a:rect l="l" t="t" r="r" b="b"/>
              <a:pathLst>
                <a:path w="465" h="513" extrusionOk="0">
                  <a:moveTo>
                    <a:pt x="465" y="1"/>
                  </a:moveTo>
                  <a:cubicBezTo>
                    <a:pt x="393" y="36"/>
                    <a:pt x="334" y="84"/>
                    <a:pt x="250" y="132"/>
                  </a:cubicBezTo>
                  <a:cubicBezTo>
                    <a:pt x="250" y="262"/>
                    <a:pt x="0" y="322"/>
                    <a:pt x="167" y="513"/>
                  </a:cubicBezTo>
                  <a:cubicBezTo>
                    <a:pt x="429" y="453"/>
                    <a:pt x="417" y="203"/>
                    <a:pt x="4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4"/>
            <p:cNvSpPr/>
            <p:nvPr/>
          </p:nvSpPr>
          <p:spPr>
            <a:xfrm>
              <a:off x="8861015" y="3245178"/>
              <a:ext cx="13192" cy="15812"/>
            </a:xfrm>
            <a:custGeom>
              <a:avLst/>
              <a:gdLst/>
              <a:ahLst/>
              <a:cxnLst/>
              <a:rect l="l" t="t" r="r" b="b"/>
              <a:pathLst>
                <a:path w="418" h="501" extrusionOk="0">
                  <a:moveTo>
                    <a:pt x="274" y="0"/>
                  </a:moveTo>
                  <a:cubicBezTo>
                    <a:pt x="1" y="155"/>
                    <a:pt x="84" y="322"/>
                    <a:pt x="251" y="500"/>
                  </a:cubicBezTo>
                  <a:cubicBezTo>
                    <a:pt x="417" y="393"/>
                    <a:pt x="346" y="274"/>
                    <a:pt x="286" y="155"/>
                  </a:cubicBezTo>
                  <a:cubicBezTo>
                    <a:pt x="286" y="96"/>
                    <a:pt x="274" y="6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4"/>
            <p:cNvSpPr/>
            <p:nvPr/>
          </p:nvSpPr>
          <p:spPr>
            <a:xfrm>
              <a:off x="8751316" y="3806173"/>
              <a:ext cx="15812" cy="9058"/>
            </a:xfrm>
            <a:custGeom>
              <a:avLst/>
              <a:gdLst/>
              <a:ahLst/>
              <a:cxnLst/>
              <a:rect l="l" t="t" r="r" b="b"/>
              <a:pathLst>
                <a:path w="501" h="287" extrusionOk="0">
                  <a:moveTo>
                    <a:pt x="321" y="0"/>
                  </a:moveTo>
                  <a:cubicBezTo>
                    <a:pt x="226" y="48"/>
                    <a:pt x="107" y="96"/>
                    <a:pt x="0" y="143"/>
                  </a:cubicBezTo>
                  <a:cubicBezTo>
                    <a:pt x="24" y="274"/>
                    <a:pt x="119" y="274"/>
                    <a:pt x="202" y="286"/>
                  </a:cubicBezTo>
                  <a:cubicBezTo>
                    <a:pt x="369" y="262"/>
                    <a:pt x="500" y="215"/>
                    <a:pt x="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4"/>
            <p:cNvSpPr/>
            <p:nvPr/>
          </p:nvSpPr>
          <p:spPr>
            <a:xfrm>
              <a:off x="8757312" y="4347948"/>
              <a:ext cx="86443" cy="80983"/>
            </a:xfrm>
            <a:custGeom>
              <a:avLst/>
              <a:gdLst/>
              <a:ahLst/>
              <a:cxnLst/>
              <a:rect l="l" t="t" r="r" b="b"/>
              <a:pathLst>
                <a:path w="2739" h="2566" extrusionOk="0">
                  <a:moveTo>
                    <a:pt x="1989" y="1"/>
                  </a:moveTo>
                  <a:cubicBezTo>
                    <a:pt x="1957" y="1"/>
                    <a:pt x="1926" y="5"/>
                    <a:pt x="1894" y="14"/>
                  </a:cubicBezTo>
                  <a:cubicBezTo>
                    <a:pt x="1733" y="198"/>
                    <a:pt x="1849" y="635"/>
                    <a:pt x="1485" y="635"/>
                  </a:cubicBezTo>
                  <a:cubicBezTo>
                    <a:pt x="1471" y="635"/>
                    <a:pt x="1456" y="634"/>
                    <a:pt x="1441" y="633"/>
                  </a:cubicBezTo>
                  <a:lnTo>
                    <a:pt x="1441" y="633"/>
                  </a:lnTo>
                  <a:cubicBezTo>
                    <a:pt x="1334" y="788"/>
                    <a:pt x="1453" y="1074"/>
                    <a:pt x="1215" y="1145"/>
                  </a:cubicBezTo>
                  <a:cubicBezTo>
                    <a:pt x="1206" y="1148"/>
                    <a:pt x="1197" y="1149"/>
                    <a:pt x="1187" y="1149"/>
                  </a:cubicBezTo>
                  <a:cubicBezTo>
                    <a:pt x="1079" y="1149"/>
                    <a:pt x="950" y="981"/>
                    <a:pt x="855" y="981"/>
                  </a:cubicBezTo>
                  <a:cubicBezTo>
                    <a:pt x="817" y="981"/>
                    <a:pt x="785" y="1008"/>
                    <a:pt x="763" y="1086"/>
                  </a:cubicBezTo>
                  <a:cubicBezTo>
                    <a:pt x="655" y="1395"/>
                    <a:pt x="1024" y="1205"/>
                    <a:pt x="1132" y="1348"/>
                  </a:cubicBezTo>
                  <a:cubicBezTo>
                    <a:pt x="1203" y="1443"/>
                    <a:pt x="1358" y="1467"/>
                    <a:pt x="1263" y="1633"/>
                  </a:cubicBezTo>
                  <a:cubicBezTo>
                    <a:pt x="1231" y="1706"/>
                    <a:pt x="1185" y="1733"/>
                    <a:pt x="1139" y="1733"/>
                  </a:cubicBezTo>
                  <a:cubicBezTo>
                    <a:pt x="1079" y="1733"/>
                    <a:pt x="1021" y="1687"/>
                    <a:pt x="1001" y="1633"/>
                  </a:cubicBezTo>
                  <a:cubicBezTo>
                    <a:pt x="906" y="1449"/>
                    <a:pt x="816" y="1384"/>
                    <a:pt x="732" y="1384"/>
                  </a:cubicBezTo>
                  <a:cubicBezTo>
                    <a:pt x="570" y="1384"/>
                    <a:pt x="427" y="1619"/>
                    <a:pt x="310" y="1705"/>
                  </a:cubicBezTo>
                  <a:cubicBezTo>
                    <a:pt x="1" y="1967"/>
                    <a:pt x="393" y="2098"/>
                    <a:pt x="453" y="2288"/>
                  </a:cubicBezTo>
                  <a:cubicBezTo>
                    <a:pt x="477" y="2371"/>
                    <a:pt x="524" y="2467"/>
                    <a:pt x="572" y="2562"/>
                  </a:cubicBezTo>
                  <a:cubicBezTo>
                    <a:pt x="586" y="2564"/>
                    <a:pt x="599" y="2565"/>
                    <a:pt x="611" y="2565"/>
                  </a:cubicBezTo>
                  <a:cubicBezTo>
                    <a:pt x="785" y="2565"/>
                    <a:pt x="779" y="2340"/>
                    <a:pt x="846" y="2229"/>
                  </a:cubicBezTo>
                  <a:cubicBezTo>
                    <a:pt x="882" y="2169"/>
                    <a:pt x="893" y="2098"/>
                    <a:pt x="905" y="2038"/>
                  </a:cubicBezTo>
                  <a:cubicBezTo>
                    <a:pt x="905" y="2145"/>
                    <a:pt x="917" y="2229"/>
                    <a:pt x="1001" y="2300"/>
                  </a:cubicBezTo>
                  <a:cubicBezTo>
                    <a:pt x="1191" y="2240"/>
                    <a:pt x="1358" y="2110"/>
                    <a:pt x="1489" y="1931"/>
                  </a:cubicBezTo>
                  <a:cubicBezTo>
                    <a:pt x="1870" y="1431"/>
                    <a:pt x="2275" y="931"/>
                    <a:pt x="2679" y="431"/>
                  </a:cubicBezTo>
                  <a:cubicBezTo>
                    <a:pt x="2727" y="335"/>
                    <a:pt x="2739" y="252"/>
                    <a:pt x="2703" y="157"/>
                  </a:cubicBezTo>
                  <a:cubicBezTo>
                    <a:pt x="2644" y="85"/>
                    <a:pt x="2572" y="62"/>
                    <a:pt x="2501" y="38"/>
                  </a:cubicBezTo>
                  <a:cubicBezTo>
                    <a:pt x="2456" y="55"/>
                    <a:pt x="2413" y="62"/>
                    <a:pt x="2370" y="62"/>
                  </a:cubicBezTo>
                  <a:cubicBezTo>
                    <a:pt x="2239" y="62"/>
                    <a:pt x="2115" y="1"/>
                    <a:pt x="1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4"/>
            <p:cNvSpPr/>
            <p:nvPr/>
          </p:nvSpPr>
          <p:spPr>
            <a:xfrm>
              <a:off x="8909112" y="4121417"/>
              <a:ext cx="44752" cy="92471"/>
            </a:xfrm>
            <a:custGeom>
              <a:avLst/>
              <a:gdLst/>
              <a:ahLst/>
              <a:cxnLst/>
              <a:rect l="l" t="t" r="r" b="b"/>
              <a:pathLst>
                <a:path w="1418" h="2930" extrusionOk="0">
                  <a:moveTo>
                    <a:pt x="430" y="1047"/>
                  </a:moveTo>
                  <a:cubicBezTo>
                    <a:pt x="465" y="1092"/>
                    <a:pt x="510" y="1132"/>
                    <a:pt x="548" y="1179"/>
                  </a:cubicBezTo>
                  <a:cubicBezTo>
                    <a:pt x="493" y="1142"/>
                    <a:pt x="459" y="1091"/>
                    <a:pt x="430" y="1047"/>
                  </a:cubicBezTo>
                  <a:close/>
                  <a:moveTo>
                    <a:pt x="727" y="1"/>
                  </a:moveTo>
                  <a:cubicBezTo>
                    <a:pt x="644" y="120"/>
                    <a:pt x="560" y="251"/>
                    <a:pt x="501" y="382"/>
                  </a:cubicBezTo>
                  <a:cubicBezTo>
                    <a:pt x="370" y="572"/>
                    <a:pt x="322" y="775"/>
                    <a:pt x="405" y="1013"/>
                  </a:cubicBezTo>
                  <a:cubicBezTo>
                    <a:pt x="322" y="1191"/>
                    <a:pt x="1" y="1251"/>
                    <a:pt x="72" y="1418"/>
                  </a:cubicBezTo>
                  <a:cubicBezTo>
                    <a:pt x="322" y="1941"/>
                    <a:pt x="13" y="2430"/>
                    <a:pt x="84" y="2930"/>
                  </a:cubicBezTo>
                  <a:cubicBezTo>
                    <a:pt x="703" y="2120"/>
                    <a:pt x="1120" y="1167"/>
                    <a:pt x="1417" y="132"/>
                  </a:cubicBezTo>
                  <a:cubicBezTo>
                    <a:pt x="1407" y="129"/>
                    <a:pt x="1396" y="127"/>
                    <a:pt x="1384" y="127"/>
                  </a:cubicBezTo>
                  <a:cubicBezTo>
                    <a:pt x="1246" y="127"/>
                    <a:pt x="1076" y="325"/>
                    <a:pt x="936" y="325"/>
                  </a:cubicBezTo>
                  <a:cubicBezTo>
                    <a:pt x="850" y="325"/>
                    <a:pt x="775" y="248"/>
                    <a:pt x="7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4"/>
            <p:cNvSpPr/>
            <p:nvPr/>
          </p:nvSpPr>
          <p:spPr>
            <a:xfrm>
              <a:off x="8693437" y="4444929"/>
              <a:ext cx="68422" cy="51885"/>
            </a:xfrm>
            <a:custGeom>
              <a:avLst/>
              <a:gdLst/>
              <a:ahLst/>
              <a:cxnLst/>
              <a:rect l="l" t="t" r="r" b="b"/>
              <a:pathLst>
                <a:path w="2168" h="1644" extrusionOk="0">
                  <a:moveTo>
                    <a:pt x="1679" y="1"/>
                  </a:moveTo>
                  <a:cubicBezTo>
                    <a:pt x="1536" y="108"/>
                    <a:pt x="1322" y="168"/>
                    <a:pt x="1370" y="453"/>
                  </a:cubicBezTo>
                  <a:cubicBezTo>
                    <a:pt x="1417" y="691"/>
                    <a:pt x="1251" y="715"/>
                    <a:pt x="1120" y="775"/>
                  </a:cubicBezTo>
                  <a:cubicBezTo>
                    <a:pt x="703" y="930"/>
                    <a:pt x="393" y="1251"/>
                    <a:pt x="36" y="1513"/>
                  </a:cubicBezTo>
                  <a:cubicBezTo>
                    <a:pt x="12" y="1537"/>
                    <a:pt x="12" y="1573"/>
                    <a:pt x="0" y="1584"/>
                  </a:cubicBezTo>
                  <a:cubicBezTo>
                    <a:pt x="12" y="1596"/>
                    <a:pt x="24" y="1632"/>
                    <a:pt x="48" y="1644"/>
                  </a:cubicBezTo>
                  <a:cubicBezTo>
                    <a:pt x="739" y="1537"/>
                    <a:pt x="1215" y="882"/>
                    <a:pt x="1894" y="656"/>
                  </a:cubicBezTo>
                  <a:cubicBezTo>
                    <a:pt x="2108" y="584"/>
                    <a:pt x="2167" y="358"/>
                    <a:pt x="2025" y="108"/>
                  </a:cubicBezTo>
                  <a:cubicBezTo>
                    <a:pt x="2013" y="63"/>
                    <a:pt x="1994" y="47"/>
                    <a:pt x="1970" y="47"/>
                  </a:cubicBezTo>
                  <a:cubicBezTo>
                    <a:pt x="1912" y="47"/>
                    <a:pt x="1827" y="149"/>
                    <a:pt x="1762" y="149"/>
                  </a:cubicBezTo>
                  <a:cubicBezTo>
                    <a:pt x="1724" y="149"/>
                    <a:pt x="1693" y="114"/>
                    <a:pt x="1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4"/>
            <p:cNvSpPr/>
            <p:nvPr/>
          </p:nvSpPr>
          <p:spPr>
            <a:xfrm>
              <a:off x="8740397" y="4411887"/>
              <a:ext cx="48508" cy="50748"/>
            </a:xfrm>
            <a:custGeom>
              <a:avLst/>
              <a:gdLst/>
              <a:ahLst/>
              <a:cxnLst/>
              <a:rect l="l" t="t" r="r" b="b"/>
              <a:pathLst>
                <a:path w="1537" h="1608" extrusionOk="0">
                  <a:moveTo>
                    <a:pt x="1477" y="0"/>
                  </a:moveTo>
                  <a:cubicBezTo>
                    <a:pt x="1418" y="24"/>
                    <a:pt x="1322" y="60"/>
                    <a:pt x="1299" y="119"/>
                  </a:cubicBezTo>
                  <a:cubicBezTo>
                    <a:pt x="1227" y="250"/>
                    <a:pt x="1168" y="393"/>
                    <a:pt x="1084" y="536"/>
                  </a:cubicBezTo>
                  <a:cubicBezTo>
                    <a:pt x="1059" y="586"/>
                    <a:pt x="1036" y="602"/>
                    <a:pt x="1014" y="602"/>
                  </a:cubicBezTo>
                  <a:cubicBezTo>
                    <a:pt x="971" y="602"/>
                    <a:pt x="933" y="544"/>
                    <a:pt x="894" y="536"/>
                  </a:cubicBezTo>
                  <a:cubicBezTo>
                    <a:pt x="787" y="536"/>
                    <a:pt x="715" y="441"/>
                    <a:pt x="632" y="393"/>
                  </a:cubicBezTo>
                  <a:cubicBezTo>
                    <a:pt x="557" y="350"/>
                    <a:pt x="494" y="327"/>
                    <a:pt x="445" y="327"/>
                  </a:cubicBezTo>
                  <a:cubicBezTo>
                    <a:pt x="345" y="327"/>
                    <a:pt x="302" y="420"/>
                    <a:pt x="334" y="619"/>
                  </a:cubicBezTo>
                  <a:cubicBezTo>
                    <a:pt x="358" y="810"/>
                    <a:pt x="406" y="965"/>
                    <a:pt x="191" y="1048"/>
                  </a:cubicBezTo>
                  <a:cubicBezTo>
                    <a:pt x="286" y="1250"/>
                    <a:pt x="1" y="1405"/>
                    <a:pt x="167" y="1608"/>
                  </a:cubicBezTo>
                  <a:cubicBezTo>
                    <a:pt x="357" y="1530"/>
                    <a:pt x="254" y="1149"/>
                    <a:pt x="484" y="1149"/>
                  </a:cubicBezTo>
                  <a:cubicBezTo>
                    <a:pt x="500" y="1149"/>
                    <a:pt x="517" y="1151"/>
                    <a:pt x="537" y="1155"/>
                  </a:cubicBezTo>
                  <a:cubicBezTo>
                    <a:pt x="542" y="1155"/>
                    <a:pt x="548" y="1155"/>
                    <a:pt x="554" y="1155"/>
                  </a:cubicBezTo>
                  <a:cubicBezTo>
                    <a:pt x="1088" y="1155"/>
                    <a:pt x="1242" y="616"/>
                    <a:pt x="1537" y="298"/>
                  </a:cubicBezTo>
                  <a:cubicBezTo>
                    <a:pt x="1525" y="191"/>
                    <a:pt x="1489" y="95"/>
                    <a:pt x="14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4"/>
            <p:cNvSpPr/>
            <p:nvPr/>
          </p:nvSpPr>
          <p:spPr>
            <a:xfrm>
              <a:off x="8582223" y="4501988"/>
              <a:ext cx="49612" cy="47245"/>
            </a:xfrm>
            <a:custGeom>
              <a:avLst/>
              <a:gdLst/>
              <a:ahLst/>
              <a:cxnLst/>
              <a:rect l="l" t="t" r="r" b="b"/>
              <a:pathLst>
                <a:path w="1572" h="1497" extrusionOk="0">
                  <a:moveTo>
                    <a:pt x="1084" y="0"/>
                  </a:moveTo>
                  <a:cubicBezTo>
                    <a:pt x="1055" y="0"/>
                    <a:pt x="1034" y="38"/>
                    <a:pt x="1024" y="146"/>
                  </a:cubicBezTo>
                  <a:cubicBezTo>
                    <a:pt x="1000" y="574"/>
                    <a:pt x="846" y="610"/>
                    <a:pt x="560" y="681"/>
                  </a:cubicBezTo>
                  <a:cubicBezTo>
                    <a:pt x="298" y="753"/>
                    <a:pt x="72" y="1015"/>
                    <a:pt x="0" y="1348"/>
                  </a:cubicBezTo>
                  <a:cubicBezTo>
                    <a:pt x="59" y="1407"/>
                    <a:pt x="106" y="1496"/>
                    <a:pt x="184" y="1496"/>
                  </a:cubicBezTo>
                  <a:cubicBezTo>
                    <a:pt x="216" y="1496"/>
                    <a:pt x="253" y="1481"/>
                    <a:pt x="298" y="1443"/>
                  </a:cubicBezTo>
                  <a:cubicBezTo>
                    <a:pt x="667" y="1146"/>
                    <a:pt x="977" y="717"/>
                    <a:pt x="1488" y="693"/>
                  </a:cubicBezTo>
                  <a:cubicBezTo>
                    <a:pt x="1512" y="693"/>
                    <a:pt x="1536" y="622"/>
                    <a:pt x="1548" y="598"/>
                  </a:cubicBezTo>
                  <a:cubicBezTo>
                    <a:pt x="1572" y="431"/>
                    <a:pt x="1429" y="336"/>
                    <a:pt x="1417" y="193"/>
                  </a:cubicBezTo>
                  <a:cubicBezTo>
                    <a:pt x="1401" y="207"/>
                    <a:pt x="1384" y="213"/>
                    <a:pt x="1367" y="213"/>
                  </a:cubicBezTo>
                  <a:cubicBezTo>
                    <a:pt x="1265" y="213"/>
                    <a:pt x="1153" y="0"/>
                    <a:pt x="10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4"/>
            <p:cNvSpPr/>
            <p:nvPr/>
          </p:nvSpPr>
          <p:spPr>
            <a:xfrm>
              <a:off x="8829078" y="4315253"/>
              <a:ext cx="30834" cy="37651"/>
            </a:xfrm>
            <a:custGeom>
              <a:avLst/>
              <a:gdLst/>
              <a:ahLst/>
              <a:cxnLst/>
              <a:rect l="l" t="t" r="r" b="b"/>
              <a:pathLst>
                <a:path w="977" h="1193" extrusionOk="0">
                  <a:moveTo>
                    <a:pt x="538" y="1"/>
                  </a:moveTo>
                  <a:cubicBezTo>
                    <a:pt x="441" y="1"/>
                    <a:pt x="349" y="149"/>
                    <a:pt x="167" y="443"/>
                  </a:cubicBezTo>
                  <a:cubicBezTo>
                    <a:pt x="155" y="455"/>
                    <a:pt x="120" y="467"/>
                    <a:pt x="108" y="479"/>
                  </a:cubicBezTo>
                  <a:cubicBezTo>
                    <a:pt x="36" y="621"/>
                    <a:pt x="24" y="776"/>
                    <a:pt x="1" y="943"/>
                  </a:cubicBezTo>
                  <a:cubicBezTo>
                    <a:pt x="24" y="1074"/>
                    <a:pt x="84" y="1157"/>
                    <a:pt x="167" y="1193"/>
                  </a:cubicBezTo>
                  <a:lnTo>
                    <a:pt x="382" y="1193"/>
                  </a:lnTo>
                  <a:cubicBezTo>
                    <a:pt x="739" y="1169"/>
                    <a:pt x="751" y="764"/>
                    <a:pt x="941" y="574"/>
                  </a:cubicBezTo>
                  <a:cubicBezTo>
                    <a:pt x="953" y="538"/>
                    <a:pt x="977" y="514"/>
                    <a:pt x="953" y="479"/>
                  </a:cubicBezTo>
                  <a:cubicBezTo>
                    <a:pt x="742" y="158"/>
                    <a:pt x="638" y="1"/>
                    <a:pt x="5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4"/>
            <p:cNvSpPr/>
            <p:nvPr/>
          </p:nvSpPr>
          <p:spPr>
            <a:xfrm>
              <a:off x="8637451" y="4492773"/>
              <a:ext cx="57534" cy="32128"/>
            </a:xfrm>
            <a:custGeom>
              <a:avLst/>
              <a:gdLst/>
              <a:ahLst/>
              <a:cxnLst/>
              <a:rect l="l" t="t" r="r" b="b"/>
              <a:pathLst>
                <a:path w="1823" h="1018" extrusionOk="0">
                  <a:moveTo>
                    <a:pt x="1342" y="0"/>
                  </a:moveTo>
                  <a:cubicBezTo>
                    <a:pt x="1073" y="0"/>
                    <a:pt x="818" y="112"/>
                    <a:pt x="584" y="330"/>
                  </a:cubicBezTo>
                  <a:cubicBezTo>
                    <a:pt x="274" y="378"/>
                    <a:pt x="227" y="735"/>
                    <a:pt x="0" y="902"/>
                  </a:cubicBezTo>
                  <a:cubicBezTo>
                    <a:pt x="84" y="985"/>
                    <a:pt x="168" y="1017"/>
                    <a:pt x="248" y="1017"/>
                  </a:cubicBezTo>
                  <a:cubicBezTo>
                    <a:pt x="386" y="1017"/>
                    <a:pt x="514" y="925"/>
                    <a:pt x="620" y="842"/>
                  </a:cubicBezTo>
                  <a:cubicBezTo>
                    <a:pt x="989" y="545"/>
                    <a:pt x="1429" y="414"/>
                    <a:pt x="1822" y="140"/>
                  </a:cubicBezTo>
                  <a:lnTo>
                    <a:pt x="1774" y="92"/>
                  </a:lnTo>
                  <a:cubicBezTo>
                    <a:pt x="1627" y="31"/>
                    <a:pt x="1483" y="0"/>
                    <a:pt x="1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4"/>
            <p:cNvSpPr/>
            <p:nvPr/>
          </p:nvSpPr>
          <p:spPr>
            <a:xfrm>
              <a:off x="8546151" y="4523890"/>
              <a:ext cx="26321" cy="38756"/>
            </a:xfrm>
            <a:custGeom>
              <a:avLst/>
              <a:gdLst/>
              <a:ahLst/>
              <a:cxnLst/>
              <a:rect l="l" t="t" r="r" b="b"/>
              <a:pathLst>
                <a:path w="834" h="1228" extrusionOk="0">
                  <a:moveTo>
                    <a:pt x="216" y="0"/>
                  </a:moveTo>
                  <a:cubicBezTo>
                    <a:pt x="116" y="0"/>
                    <a:pt x="97" y="264"/>
                    <a:pt x="0" y="273"/>
                  </a:cubicBezTo>
                  <a:cubicBezTo>
                    <a:pt x="12" y="440"/>
                    <a:pt x="12" y="595"/>
                    <a:pt x="24" y="761"/>
                  </a:cubicBezTo>
                  <a:cubicBezTo>
                    <a:pt x="156" y="912"/>
                    <a:pt x="198" y="1228"/>
                    <a:pt x="406" y="1228"/>
                  </a:cubicBezTo>
                  <a:cubicBezTo>
                    <a:pt x="460" y="1228"/>
                    <a:pt x="526" y="1206"/>
                    <a:pt x="607" y="1154"/>
                  </a:cubicBezTo>
                  <a:cubicBezTo>
                    <a:pt x="596" y="1059"/>
                    <a:pt x="548" y="1011"/>
                    <a:pt x="476" y="999"/>
                  </a:cubicBezTo>
                  <a:cubicBezTo>
                    <a:pt x="215" y="976"/>
                    <a:pt x="238" y="714"/>
                    <a:pt x="357" y="678"/>
                  </a:cubicBezTo>
                  <a:cubicBezTo>
                    <a:pt x="834" y="464"/>
                    <a:pt x="429" y="297"/>
                    <a:pt x="357" y="118"/>
                  </a:cubicBezTo>
                  <a:cubicBezTo>
                    <a:pt x="296" y="32"/>
                    <a:pt x="251" y="0"/>
                    <a:pt x="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4"/>
            <p:cNvSpPr/>
            <p:nvPr/>
          </p:nvSpPr>
          <p:spPr>
            <a:xfrm>
              <a:off x="8943322" y="4074078"/>
              <a:ext cx="25185" cy="52263"/>
            </a:xfrm>
            <a:custGeom>
              <a:avLst/>
              <a:gdLst/>
              <a:ahLst/>
              <a:cxnLst/>
              <a:rect l="l" t="t" r="r" b="b"/>
              <a:pathLst>
                <a:path w="798" h="1656" extrusionOk="0">
                  <a:moveTo>
                    <a:pt x="798" y="0"/>
                  </a:moveTo>
                  <a:lnTo>
                    <a:pt x="798" y="0"/>
                  </a:lnTo>
                  <a:cubicBezTo>
                    <a:pt x="750" y="36"/>
                    <a:pt x="643" y="96"/>
                    <a:pt x="643" y="131"/>
                  </a:cubicBezTo>
                  <a:cubicBezTo>
                    <a:pt x="703" y="691"/>
                    <a:pt x="405" y="846"/>
                    <a:pt x="0" y="882"/>
                  </a:cubicBezTo>
                  <a:cubicBezTo>
                    <a:pt x="119" y="1132"/>
                    <a:pt x="393" y="1310"/>
                    <a:pt x="345" y="1655"/>
                  </a:cubicBezTo>
                  <a:cubicBezTo>
                    <a:pt x="595" y="1143"/>
                    <a:pt x="774" y="608"/>
                    <a:pt x="7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4"/>
            <p:cNvSpPr/>
            <p:nvPr/>
          </p:nvSpPr>
          <p:spPr>
            <a:xfrm>
              <a:off x="8617537" y="4502461"/>
              <a:ext cx="38724" cy="18431"/>
            </a:xfrm>
            <a:custGeom>
              <a:avLst/>
              <a:gdLst/>
              <a:ahLst/>
              <a:cxnLst/>
              <a:rect l="l" t="t" r="r" b="b"/>
              <a:pathLst>
                <a:path w="1227" h="584" extrusionOk="0">
                  <a:moveTo>
                    <a:pt x="575" y="1"/>
                  </a:moveTo>
                  <a:cubicBezTo>
                    <a:pt x="478" y="1"/>
                    <a:pt x="387" y="34"/>
                    <a:pt x="310" y="154"/>
                  </a:cubicBezTo>
                  <a:cubicBezTo>
                    <a:pt x="0" y="452"/>
                    <a:pt x="310" y="476"/>
                    <a:pt x="441" y="559"/>
                  </a:cubicBezTo>
                  <a:cubicBezTo>
                    <a:pt x="512" y="583"/>
                    <a:pt x="572" y="583"/>
                    <a:pt x="655" y="583"/>
                  </a:cubicBezTo>
                  <a:cubicBezTo>
                    <a:pt x="662" y="584"/>
                    <a:pt x="669" y="584"/>
                    <a:pt x="676" y="584"/>
                  </a:cubicBezTo>
                  <a:cubicBezTo>
                    <a:pt x="975" y="584"/>
                    <a:pt x="936" y="83"/>
                    <a:pt x="1227" y="71"/>
                  </a:cubicBezTo>
                  <a:cubicBezTo>
                    <a:pt x="1210" y="30"/>
                    <a:pt x="1183" y="12"/>
                    <a:pt x="1148" y="12"/>
                  </a:cubicBezTo>
                  <a:cubicBezTo>
                    <a:pt x="1132" y="12"/>
                    <a:pt x="1115" y="16"/>
                    <a:pt x="1096" y="23"/>
                  </a:cubicBezTo>
                  <a:cubicBezTo>
                    <a:pt x="1051" y="47"/>
                    <a:pt x="1003" y="56"/>
                    <a:pt x="954" y="56"/>
                  </a:cubicBezTo>
                  <a:cubicBezTo>
                    <a:pt x="830" y="56"/>
                    <a:pt x="698" y="1"/>
                    <a:pt x="5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4"/>
            <p:cNvSpPr/>
            <p:nvPr/>
          </p:nvSpPr>
          <p:spPr>
            <a:xfrm>
              <a:off x="8872661" y="4260340"/>
              <a:ext cx="18463" cy="33201"/>
            </a:xfrm>
            <a:custGeom>
              <a:avLst/>
              <a:gdLst/>
              <a:ahLst/>
              <a:cxnLst/>
              <a:rect l="l" t="t" r="r" b="b"/>
              <a:pathLst>
                <a:path w="585" h="1052" extrusionOk="0">
                  <a:moveTo>
                    <a:pt x="77" y="1"/>
                  </a:moveTo>
                  <a:cubicBezTo>
                    <a:pt x="53" y="1"/>
                    <a:pt x="27" y="19"/>
                    <a:pt x="1" y="52"/>
                  </a:cubicBezTo>
                  <a:cubicBezTo>
                    <a:pt x="215" y="349"/>
                    <a:pt x="144" y="718"/>
                    <a:pt x="227" y="1052"/>
                  </a:cubicBezTo>
                  <a:cubicBezTo>
                    <a:pt x="441" y="849"/>
                    <a:pt x="548" y="599"/>
                    <a:pt x="584" y="302"/>
                  </a:cubicBezTo>
                  <a:cubicBezTo>
                    <a:pt x="525" y="194"/>
                    <a:pt x="406" y="254"/>
                    <a:pt x="346" y="171"/>
                  </a:cubicBezTo>
                  <a:lnTo>
                    <a:pt x="132" y="40"/>
                  </a:lnTo>
                  <a:cubicBezTo>
                    <a:pt x="116" y="13"/>
                    <a:pt x="97"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4"/>
            <p:cNvSpPr/>
            <p:nvPr/>
          </p:nvSpPr>
          <p:spPr>
            <a:xfrm>
              <a:off x="8858396" y="4292751"/>
              <a:ext cx="21429" cy="36483"/>
            </a:xfrm>
            <a:custGeom>
              <a:avLst/>
              <a:gdLst/>
              <a:ahLst/>
              <a:cxnLst/>
              <a:rect l="l" t="t" r="r" b="b"/>
              <a:pathLst>
                <a:path w="679" h="1156" extrusionOk="0">
                  <a:moveTo>
                    <a:pt x="369" y="1"/>
                  </a:moveTo>
                  <a:cubicBezTo>
                    <a:pt x="262" y="1"/>
                    <a:pt x="191" y="49"/>
                    <a:pt x="131" y="144"/>
                  </a:cubicBezTo>
                  <a:cubicBezTo>
                    <a:pt x="477" y="477"/>
                    <a:pt x="0" y="811"/>
                    <a:pt x="131" y="1156"/>
                  </a:cubicBezTo>
                  <a:cubicBezTo>
                    <a:pt x="369" y="799"/>
                    <a:pt x="536" y="406"/>
                    <a:pt x="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4"/>
            <p:cNvSpPr/>
            <p:nvPr/>
          </p:nvSpPr>
          <p:spPr>
            <a:xfrm>
              <a:off x="8561173" y="4544151"/>
              <a:ext cx="22565" cy="16569"/>
            </a:xfrm>
            <a:custGeom>
              <a:avLst/>
              <a:gdLst/>
              <a:ahLst/>
              <a:cxnLst/>
              <a:rect l="l" t="t" r="r" b="b"/>
              <a:pathLst>
                <a:path w="715" h="525" extrusionOk="0">
                  <a:moveTo>
                    <a:pt x="667" y="0"/>
                  </a:moveTo>
                  <a:cubicBezTo>
                    <a:pt x="477" y="179"/>
                    <a:pt x="131" y="36"/>
                    <a:pt x="0" y="369"/>
                  </a:cubicBezTo>
                  <a:cubicBezTo>
                    <a:pt x="36" y="417"/>
                    <a:pt x="84" y="476"/>
                    <a:pt x="131" y="524"/>
                  </a:cubicBezTo>
                  <a:cubicBezTo>
                    <a:pt x="298" y="310"/>
                    <a:pt x="715" y="476"/>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4"/>
            <p:cNvSpPr/>
            <p:nvPr/>
          </p:nvSpPr>
          <p:spPr>
            <a:xfrm>
              <a:off x="8883580" y="4237523"/>
              <a:ext cx="18431" cy="31970"/>
            </a:xfrm>
            <a:custGeom>
              <a:avLst/>
              <a:gdLst/>
              <a:ahLst/>
              <a:cxnLst/>
              <a:rect l="l" t="t" r="r" b="b"/>
              <a:pathLst>
                <a:path w="584" h="1013" extrusionOk="0">
                  <a:moveTo>
                    <a:pt x="583" y="1"/>
                  </a:moveTo>
                  <a:lnTo>
                    <a:pt x="583" y="1"/>
                  </a:lnTo>
                  <a:cubicBezTo>
                    <a:pt x="274" y="191"/>
                    <a:pt x="345" y="715"/>
                    <a:pt x="0" y="882"/>
                  </a:cubicBezTo>
                  <a:cubicBezTo>
                    <a:pt x="60" y="977"/>
                    <a:pt x="155" y="1013"/>
                    <a:pt x="238" y="1013"/>
                  </a:cubicBezTo>
                  <a:cubicBezTo>
                    <a:pt x="417" y="703"/>
                    <a:pt x="583" y="382"/>
                    <a:pt x="5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4"/>
            <p:cNvSpPr/>
            <p:nvPr/>
          </p:nvSpPr>
          <p:spPr>
            <a:xfrm>
              <a:off x="8841102" y="4333336"/>
              <a:ext cx="17705" cy="28593"/>
            </a:xfrm>
            <a:custGeom>
              <a:avLst/>
              <a:gdLst/>
              <a:ahLst/>
              <a:cxnLst/>
              <a:rect l="l" t="t" r="r" b="b"/>
              <a:pathLst>
                <a:path w="561" h="906" extrusionOk="0">
                  <a:moveTo>
                    <a:pt x="560" y="1"/>
                  </a:moveTo>
                  <a:lnTo>
                    <a:pt x="560" y="1"/>
                  </a:lnTo>
                  <a:cubicBezTo>
                    <a:pt x="310" y="120"/>
                    <a:pt x="239" y="465"/>
                    <a:pt x="1" y="620"/>
                  </a:cubicBezTo>
                  <a:cubicBezTo>
                    <a:pt x="13" y="715"/>
                    <a:pt x="24" y="798"/>
                    <a:pt x="24" y="906"/>
                  </a:cubicBezTo>
                  <a:cubicBezTo>
                    <a:pt x="263" y="656"/>
                    <a:pt x="477" y="370"/>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4"/>
            <p:cNvSpPr/>
            <p:nvPr/>
          </p:nvSpPr>
          <p:spPr>
            <a:xfrm>
              <a:off x="8793384" y="3818449"/>
              <a:ext cx="63530" cy="96605"/>
            </a:xfrm>
            <a:custGeom>
              <a:avLst/>
              <a:gdLst/>
              <a:ahLst/>
              <a:cxnLst/>
              <a:rect l="l" t="t" r="r" b="b"/>
              <a:pathLst>
                <a:path w="2013" h="3061" extrusionOk="0">
                  <a:moveTo>
                    <a:pt x="438" y="0"/>
                  </a:moveTo>
                  <a:cubicBezTo>
                    <a:pt x="314" y="0"/>
                    <a:pt x="171" y="44"/>
                    <a:pt x="1" y="147"/>
                  </a:cubicBezTo>
                  <a:cubicBezTo>
                    <a:pt x="227" y="361"/>
                    <a:pt x="584" y="576"/>
                    <a:pt x="96" y="873"/>
                  </a:cubicBezTo>
                  <a:cubicBezTo>
                    <a:pt x="215" y="933"/>
                    <a:pt x="227" y="1088"/>
                    <a:pt x="191" y="1195"/>
                  </a:cubicBezTo>
                  <a:cubicBezTo>
                    <a:pt x="117" y="1471"/>
                    <a:pt x="101" y="1527"/>
                    <a:pt x="245" y="1527"/>
                  </a:cubicBezTo>
                  <a:cubicBezTo>
                    <a:pt x="288" y="1527"/>
                    <a:pt x="344" y="1522"/>
                    <a:pt x="417" y="1516"/>
                  </a:cubicBezTo>
                  <a:cubicBezTo>
                    <a:pt x="512" y="1588"/>
                    <a:pt x="620" y="1635"/>
                    <a:pt x="703" y="1683"/>
                  </a:cubicBezTo>
                  <a:cubicBezTo>
                    <a:pt x="774" y="1731"/>
                    <a:pt x="858" y="1754"/>
                    <a:pt x="834" y="1850"/>
                  </a:cubicBezTo>
                  <a:cubicBezTo>
                    <a:pt x="821" y="1919"/>
                    <a:pt x="782" y="1932"/>
                    <a:pt x="737" y="1932"/>
                  </a:cubicBezTo>
                  <a:cubicBezTo>
                    <a:pt x="712" y="1932"/>
                    <a:pt x="685" y="1928"/>
                    <a:pt x="660" y="1928"/>
                  </a:cubicBezTo>
                  <a:cubicBezTo>
                    <a:pt x="645" y="1928"/>
                    <a:pt x="632" y="1929"/>
                    <a:pt x="620" y="1933"/>
                  </a:cubicBezTo>
                  <a:cubicBezTo>
                    <a:pt x="489" y="1957"/>
                    <a:pt x="405" y="1981"/>
                    <a:pt x="405" y="2147"/>
                  </a:cubicBezTo>
                  <a:cubicBezTo>
                    <a:pt x="453" y="2231"/>
                    <a:pt x="501" y="2314"/>
                    <a:pt x="536" y="2397"/>
                  </a:cubicBezTo>
                  <a:cubicBezTo>
                    <a:pt x="572" y="2528"/>
                    <a:pt x="679" y="2588"/>
                    <a:pt x="763" y="2647"/>
                  </a:cubicBezTo>
                  <a:cubicBezTo>
                    <a:pt x="774" y="2683"/>
                    <a:pt x="774" y="2707"/>
                    <a:pt x="763" y="2743"/>
                  </a:cubicBezTo>
                  <a:cubicBezTo>
                    <a:pt x="769" y="2742"/>
                    <a:pt x="775" y="2742"/>
                    <a:pt x="780" y="2742"/>
                  </a:cubicBezTo>
                  <a:cubicBezTo>
                    <a:pt x="959" y="2742"/>
                    <a:pt x="961" y="3061"/>
                    <a:pt x="1138" y="3061"/>
                  </a:cubicBezTo>
                  <a:cubicBezTo>
                    <a:pt x="1154" y="3061"/>
                    <a:pt x="1172" y="3058"/>
                    <a:pt x="1191" y="3052"/>
                  </a:cubicBezTo>
                  <a:cubicBezTo>
                    <a:pt x="1405" y="2576"/>
                    <a:pt x="1179" y="1826"/>
                    <a:pt x="2013" y="1695"/>
                  </a:cubicBezTo>
                  <a:cubicBezTo>
                    <a:pt x="1718" y="1593"/>
                    <a:pt x="1704" y="1276"/>
                    <a:pt x="1467" y="1276"/>
                  </a:cubicBezTo>
                  <a:cubicBezTo>
                    <a:pt x="1455" y="1276"/>
                    <a:pt x="1443" y="1276"/>
                    <a:pt x="1429" y="1278"/>
                  </a:cubicBezTo>
                  <a:cubicBezTo>
                    <a:pt x="1382" y="1286"/>
                    <a:pt x="1335" y="1403"/>
                    <a:pt x="1285" y="1403"/>
                  </a:cubicBezTo>
                  <a:cubicBezTo>
                    <a:pt x="1258" y="1403"/>
                    <a:pt x="1231" y="1372"/>
                    <a:pt x="1203" y="1278"/>
                  </a:cubicBezTo>
                  <a:cubicBezTo>
                    <a:pt x="1179" y="1159"/>
                    <a:pt x="1120" y="1040"/>
                    <a:pt x="1298" y="992"/>
                  </a:cubicBezTo>
                  <a:cubicBezTo>
                    <a:pt x="1358" y="981"/>
                    <a:pt x="1441" y="921"/>
                    <a:pt x="1358" y="838"/>
                  </a:cubicBezTo>
                  <a:cubicBezTo>
                    <a:pt x="1071" y="523"/>
                    <a:pt x="871" y="0"/>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4"/>
            <p:cNvSpPr/>
            <p:nvPr/>
          </p:nvSpPr>
          <p:spPr>
            <a:xfrm>
              <a:off x="8820809" y="4088564"/>
              <a:ext cx="54536" cy="60690"/>
            </a:xfrm>
            <a:custGeom>
              <a:avLst/>
              <a:gdLst/>
              <a:ahLst/>
              <a:cxnLst/>
              <a:rect l="l" t="t" r="r" b="b"/>
              <a:pathLst>
                <a:path w="1728" h="1923" extrusionOk="0">
                  <a:moveTo>
                    <a:pt x="1367" y="0"/>
                  </a:moveTo>
                  <a:cubicBezTo>
                    <a:pt x="1120" y="0"/>
                    <a:pt x="941" y="176"/>
                    <a:pt x="786" y="399"/>
                  </a:cubicBezTo>
                  <a:cubicBezTo>
                    <a:pt x="759" y="602"/>
                    <a:pt x="696" y="663"/>
                    <a:pt x="619" y="663"/>
                  </a:cubicBezTo>
                  <a:cubicBezTo>
                    <a:pt x="528" y="663"/>
                    <a:pt x="418" y="580"/>
                    <a:pt x="322" y="542"/>
                  </a:cubicBezTo>
                  <a:lnTo>
                    <a:pt x="322" y="542"/>
                  </a:lnTo>
                  <a:cubicBezTo>
                    <a:pt x="358" y="875"/>
                    <a:pt x="72" y="1042"/>
                    <a:pt x="1" y="1327"/>
                  </a:cubicBezTo>
                  <a:cubicBezTo>
                    <a:pt x="227" y="1530"/>
                    <a:pt x="441" y="1744"/>
                    <a:pt x="656" y="1923"/>
                  </a:cubicBezTo>
                  <a:lnTo>
                    <a:pt x="1096" y="1923"/>
                  </a:lnTo>
                  <a:cubicBezTo>
                    <a:pt x="1227" y="1649"/>
                    <a:pt x="1179" y="1220"/>
                    <a:pt x="1596" y="1196"/>
                  </a:cubicBezTo>
                  <a:cubicBezTo>
                    <a:pt x="1608" y="1196"/>
                    <a:pt x="1596" y="1089"/>
                    <a:pt x="1548" y="1042"/>
                  </a:cubicBezTo>
                  <a:cubicBezTo>
                    <a:pt x="1501" y="994"/>
                    <a:pt x="1489" y="923"/>
                    <a:pt x="1441" y="899"/>
                  </a:cubicBezTo>
                  <a:cubicBezTo>
                    <a:pt x="1410" y="870"/>
                    <a:pt x="1369" y="864"/>
                    <a:pt x="1326" y="864"/>
                  </a:cubicBezTo>
                  <a:cubicBezTo>
                    <a:pt x="1288" y="864"/>
                    <a:pt x="1248" y="869"/>
                    <a:pt x="1211" y="869"/>
                  </a:cubicBezTo>
                  <a:cubicBezTo>
                    <a:pt x="1132" y="869"/>
                    <a:pt x="1066" y="845"/>
                    <a:pt x="1060" y="696"/>
                  </a:cubicBezTo>
                  <a:cubicBezTo>
                    <a:pt x="1037" y="482"/>
                    <a:pt x="1251" y="434"/>
                    <a:pt x="1394" y="363"/>
                  </a:cubicBezTo>
                  <a:cubicBezTo>
                    <a:pt x="1513" y="303"/>
                    <a:pt x="1727" y="268"/>
                    <a:pt x="1548" y="30"/>
                  </a:cubicBezTo>
                  <a:cubicBezTo>
                    <a:pt x="1484" y="10"/>
                    <a:pt x="1424" y="0"/>
                    <a:pt x="13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4"/>
            <p:cNvSpPr/>
            <p:nvPr/>
          </p:nvSpPr>
          <p:spPr>
            <a:xfrm>
              <a:off x="8659227" y="3549345"/>
              <a:ext cx="48886" cy="67097"/>
            </a:xfrm>
            <a:custGeom>
              <a:avLst/>
              <a:gdLst/>
              <a:ahLst/>
              <a:cxnLst/>
              <a:rect l="l" t="t" r="r" b="b"/>
              <a:pathLst>
                <a:path w="1549" h="2126" extrusionOk="0">
                  <a:moveTo>
                    <a:pt x="774" y="0"/>
                  </a:moveTo>
                  <a:cubicBezTo>
                    <a:pt x="713" y="0"/>
                    <a:pt x="642" y="23"/>
                    <a:pt x="561" y="78"/>
                  </a:cubicBezTo>
                  <a:cubicBezTo>
                    <a:pt x="561" y="256"/>
                    <a:pt x="465" y="328"/>
                    <a:pt x="311" y="328"/>
                  </a:cubicBezTo>
                  <a:cubicBezTo>
                    <a:pt x="144" y="328"/>
                    <a:pt x="1" y="364"/>
                    <a:pt x="13" y="602"/>
                  </a:cubicBezTo>
                  <a:cubicBezTo>
                    <a:pt x="49" y="560"/>
                    <a:pt x="78" y="544"/>
                    <a:pt x="103" y="544"/>
                  </a:cubicBezTo>
                  <a:cubicBezTo>
                    <a:pt x="186" y="544"/>
                    <a:pt x="212" y="732"/>
                    <a:pt x="288" y="732"/>
                  </a:cubicBezTo>
                  <a:cubicBezTo>
                    <a:pt x="299" y="732"/>
                    <a:pt x="310" y="729"/>
                    <a:pt x="322" y="721"/>
                  </a:cubicBezTo>
                  <a:cubicBezTo>
                    <a:pt x="501" y="721"/>
                    <a:pt x="608" y="816"/>
                    <a:pt x="680" y="995"/>
                  </a:cubicBezTo>
                  <a:cubicBezTo>
                    <a:pt x="846" y="1149"/>
                    <a:pt x="834" y="1316"/>
                    <a:pt x="703" y="1459"/>
                  </a:cubicBezTo>
                  <a:cubicBezTo>
                    <a:pt x="584" y="1471"/>
                    <a:pt x="430" y="1435"/>
                    <a:pt x="346" y="1590"/>
                  </a:cubicBezTo>
                  <a:cubicBezTo>
                    <a:pt x="680" y="1816"/>
                    <a:pt x="1037" y="2042"/>
                    <a:pt x="1442" y="2126"/>
                  </a:cubicBezTo>
                  <a:cubicBezTo>
                    <a:pt x="1549" y="1947"/>
                    <a:pt x="1537" y="1769"/>
                    <a:pt x="1454" y="1578"/>
                  </a:cubicBezTo>
                  <a:cubicBezTo>
                    <a:pt x="1358" y="1161"/>
                    <a:pt x="1120" y="816"/>
                    <a:pt x="1073" y="375"/>
                  </a:cubicBezTo>
                  <a:cubicBezTo>
                    <a:pt x="1046" y="198"/>
                    <a:pt x="953" y="0"/>
                    <a:pt x="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4"/>
            <p:cNvSpPr/>
            <p:nvPr/>
          </p:nvSpPr>
          <p:spPr>
            <a:xfrm>
              <a:off x="8661499" y="3600250"/>
              <a:ext cx="64288" cy="41691"/>
            </a:xfrm>
            <a:custGeom>
              <a:avLst/>
              <a:gdLst/>
              <a:ahLst/>
              <a:cxnLst/>
              <a:rect l="l" t="t" r="r" b="b"/>
              <a:pathLst>
                <a:path w="2037" h="1321" extrusionOk="0">
                  <a:moveTo>
                    <a:pt x="274" y="1"/>
                  </a:moveTo>
                  <a:lnTo>
                    <a:pt x="274" y="1"/>
                  </a:lnTo>
                  <a:cubicBezTo>
                    <a:pt x="0" y="537"/>
                    <a:pt x="727" y="275"/>
                    <a:pt x="679" y="644"/>
                  </a:cubicBezTo>
                  <a:cubicBezTo>
                    <a:pt x="724" y="636"/>
                    <a:pt x="768" y="632"/>
                    <a:pt x="810" y="632"/>
                  </a:cubicBezTo>
                  <a:cubicBezTo>
                    <a:pt x="1154" y="632"/>
                    <a:pt x="1390" y="882"/>
                    <a:pt x="1560" y="1179"/>
                  </a:cubicBezTo>
                  <a:cubicBezTo>
                    <a:pt x="1622" y="1284"/>
                    <a:pt x="1670" y="1320"/>
                    <a:pt x="1710" y="1320"/>
                  </a:cubicBezTo>
                  <a:cubicBezTo>
                    <a:pt x="1795" y="1320"/>
                    <a:pt x="1849" y="1160"/>
                    <a:pt x="1929" y="1120"/>
                  </a:cubicBezTo>
                  <a:cubicBezTo>
                    <a:pt x="2024" y="1025"/>
                    <a:pt x="1953" y="858"/>
                    <a:pt x="2036" y="751"/>
                  </a:cubicBezTo>
                  <a:cubicBezTo>
                    <a:pt x="2013" y="441"/>
                    <a:pt x="1882" y="275"/>
                    <a:pt x="1596" y="251"/>
                  </a:cubicBezTo>
                  <a:cubicBezTo>
                    <a:pt x="1513" y="322"/>
                    <a:pt x="1441" y="382"/>
                    <a:pt x="1393" y="489"/>
                  </a:cubicBezTo>
                  <a:cubicBezTo>
                    <a:pt x="1048" y="275"/>
                    <a:pt x="691" y="36"/>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4"/>
            <p:cNvSpPr/>
            <p:nvPr/>
          </p:nvSpPr>
          <p:spPr>
            <a:xfrm>
              <a:off x="8797140" y="4271733"/>
              <a:ext cx="38345" cy="71042"/>
            </a:xfrm>
            <a:custGeom>
              <a:avLst/>
              <a:gdLst/>
              <a:ahLst/>
              <a:cxnLst/>
              <a:rect l="l" t="t" r="r" b="b"/>
              <a:pathLst>
                <a:path w="1215" h="2251" extrusionOk="0">
                  <a:moveTo>
                    <a:pt x="263" y="0"/>
                  </a:moveTo>
                  <a:lnTo>
                    <a:pt x="263" y="0"/>
                  </a:lnTo>
                  <a:cubicBezTo>
                    <a:pt x="798" y="762"/>
                    <a:pt x="774" y="917"/>
                    <a:pt x="120" y="1536"/>
                  </a:cubicBezTo>
                  <a:cubicBezTo>
                    <a:pt x="108" y="1536"/>
                    <a:pt x="96" y="1548"/>
                    <a:pt x="84" y="1560"/>
                  </a:cubicBezTo>
                  <a:cubicBezTo>
                    <a:pt x="1" y="1643"/>
                    <a:pt x="1" y="1715"/>
                    <a:pt x="48" y="1822"/>
                  </a:cubicBezTo>
                  <a:cubicBezTo>
                    <a:pt x="67" y="1819"/>
                    <a:pt x="84" y="1818"/>
                    <a:pt x="101" y="1818"/>
                  </a:cubicBezTo>
                  <a:cubicBezTo>
                    <a:pt x="393" y="1818"/>
                    <a:pt x="492" y="2183"/>
                    <a:pt x="751" y="2250"/>
                  </a:cubicBezTo>
                  <a:cubicBezTo>
                    <a:pt x="917" y="2143"/>
                    <a:pt x="1096" y="2024"/>
                    <a:pt x="1191" y="1834"/>
                  </a:cubicBezTo>
                  <a:lnTo>
                    <a:pt x="1215" y="1822"/>
                  </a:lnTo>
                  <a:cubicBezTo>
                    <a:pt x="1132" y="1715"/>
                    <a:pt x="1132" y="1536"/>
                    <a:pt x="977" y="1500"/>
                  </a:cubicBezTo>
                  <a:cubicBezTo>
                    <a:pt x="970" y="1499"/>
                    <a:pt x="964" y="1498"/>
                    <a:pt x="959" y="1498"/>
                  </a:cubicBezTo>
                  <a:cubicBezTo>
                    <a:pt x="852" y="1498"/>
                    <a:pt x="946" y="1756"/>
                    <a:pt x="868" y="1756"/>
                  </a:cubicBezTo>
                  <a:cubicBezTo>
                    <a:pt x="849" y="1756"/>
                    <a:pt x="819" y="1741"/>
                    <a:pt x="774" y="1703"/>
                  </a:cubicBezTo>
                  <a:cubicBezTo>
                    <a:pt x="632" y="1584"/>
                    <a:pt x="798" y="1441"/>
                    <a:pt x="858" y="1298"/>
                  </a:cubicBezTo>
                  <a:cubicBezTo>
                    <a:pt x="1155" y="631"/>
                    <a:pt x="882" y="95"/>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4"/>
            <p:cNvSpPr/>
            <p:nvPr/>
          </p:nvSpPr>
          <p:spPr>
            <a:xfrm>
              <a:off x="8850664" y="4121417"/>
              <a:ext cx="32917" cy="28404"/>
            </a:xfrm>
            <a:custGeom>
              <a:avLst/>
              <a:gdLst/>
              <a:ahLst/>
              <a:cxnLst/>
              <a:rect l="l" t="t" r="r" b="b"/>
              <a:pathLst>
                <a:path w="1043" h="900" extrusionOk="0">
                  <a:moveTo>
                    <a:pt x="591" y="1"/>
                  </a:moveTo>
                  <a:cubicBezTo>
                    <a:pt x="591" y="94"/>
                    <a:pt x="591" y="160"/>
                    <a:pt x="489" y="160"/>
                  </a:cubicBezTo>
                  <a:cubicBezTo>
                    <a:pt x="474" y="160"/>
                    <a:pt x="456" y="159"/>
                    <a:pt x="436" y="155"/>
                  </a:cubicBezTo>
                  <a:cubicBezTo>
                    <a:pt x="366" y="146"/>
                    <a:pt x="307" y="140"/>
                    <a:pt x="257" y="140"/>
                  </a:cubicBezTo>
                  <a:cubicBezTo>
                    <a:pt x="1" y="140"/>
                    <a:pt x="1" y="296"/>
                    <a:pt x="150" y="894"/>
                  </a:cubicBezTo>
                  <a:cubicBezTo>
                    <a:pt x="227" y="894"/>
                    <a:pt x="302" y="897"/>
                    <a:pt x="372" y="897"/>
                  </a:cubicBezTo>
                  <a:cubicBezTo>
                    <a:pt x="442" y="897"/>
                    <a:pt x="507" y="894"/>
                    <a:pt x="567" y="882"/>
                  </a:cubicBezTo>
                  <a:cubicBezTo>
                    <a:pt x="639" y="882"/>
                    <a:pt x="727" y="900"/>
                    <a:pt x="801" y="900"/>
                  </a:cubicBezTo>
                  <a:cubicBezTo>
                    <a:pt x="886" y="900"/>
                    <a:pt x="953" y="876"/>
                    <a:pt x="960" y="775"/>
                  </a:cubicBezTo>
                  <a:cubicBezTo>
                    <a:pt x="972" y="596"/>
                    <a:pt x="1043" y="310"/>
                    <a:pt x="805" y="179"/>
                  </a:cubicBezTo>
                  <a:cubicBezTo>
                    <a:pt x="733" y="132"/>
                    <a:pt x="662" y="60"/>
                    <a:pt x="5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4"/>
            <p:cNvSpPr/>
            <p:nvPr/>
          </p:nvSpPr>
          <p:spPr>
            <a:xfrm>
              <a:off x="8922114" y="4057320"/>
              <a:ext cx="29509" cy="39324"/>
            </a:xfrm>
            <a:custGeom>
              <a:avLst/>
              <a:gdLst/>
              <a:ahLst/>
              <a:cxnLst/>
              <a:rect l="l" t="t" r="r" b="b"/>
              <a:pathLst>
                <a:path w="935" h="1246" extrusionOk="0">
                  <a:moveTo>
                    <a:pt x="737" y="0"/>
                  </a:moveTo>
                  <a:cubicBezTo>
                    <a:pt x="423" y="0"/>
                    <a:pt x="409" y="590"/>
                    <a:pt x="94" y="590"/>
                  </a:cubicBezTo>
                  <a:cubicBezTo>
                    <a:pt x="70" y="590"/>
                    <a:pt x="45" y="586"/>
                    <a:pt x="17" y="579"/>
                  </a:cubicBezTo>
                  <a:cubicBezTo>
                    <a:pt x="17" y="578"/>
                    <a:pt x="16" y="578"/>
                    <a:pt x="16" y="578"/>
                  </a:cubicBezTo>
                  <a:lnTo>
                    <a:pt x="16" y="578"/>
                  </a:lnTo>
                  <a:cubicBezTo>
                    <a:pt x="1" y="578"/>
                    <a:pt x="133" y="1014"/>
                    <a:pt x="5" y="1246"/>
                  </a:cubicBezTo>
                  <a:cubicBezTo>
                    <a:pt x="196" y="1024"/>
                    <a:pt x="284" y="920"/>
                    <a:pt x="357" y="920"/>
                  </a:cubicBezTo>
                  <a:cubicBezTo>
                    <a:pt x="420" y="920"/>
                    <a:pt x="470" y="1000"/>
                    <a:pt x="565" y="1151"/>
                  </a:cubicBezTo>
                  <a:cubicBezTo>
                    <a:pt x="583" y="1174"/>
                    <a:pt x="604" y="1186"/>
                    <a:pt x="623" y="1186"/>
                  </a:cubicBezTo>
                  <a:cubicBezTo>
                    <a:pt x="642" y="1186"/>
                    <a:pt x="660" y="1174"/>
                    <a:pt x="672" y="1151"/>
                  </a:cubicBezTo>
                  <a:cubicBezTo>
                    <a:pt x="744" y="1127"/>
                    <a:pt x="803" y="1079"/>
                    <a:pt x="863" y="1032"/>
                  </a:cubicBezTo>
                  <a:cubicBezTo>
                    <a:pt x="922" y="996"/>
                    <a:pt x="934" y="948"/>
                    <a:pt x="863" y="901"/>
                  </a:cubicBezTo>
                  <a:cubicBezTo>
                    <a:pt x="434" y="603"/>
                    <a:pt x="684" y="317"/>
                    <a:pt x="922" y="55"/>
                  </a:cubicBezTo>
                  <a:cubicBezTo>
                    <a:pt x="850" y="17"/>
                    <a:pt x="789" y="0"/>
                    <a:pt x="7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4"/>
            <p:cNvSpPr/>
            <p:nvPr/>
          </p:nvSpPr>
          <p:spPr>
            <a:xfrm>
              <a:off x="8843374" y="3982399"/>
              <a:ext cx="31970" cy="63215"/>
            </a:xfrm>
            <a:custGeom>
              <a:avLst/>
              <a:gdLst/>
              <a:ahLst/>
              <a:cxnLst/>
              <a:rect l="l" t="t" r="r" b="b"/>
              <a:pathLst>
                <a:path w="1013" h="2003" extrusionOk="0">
                  <a:moveTo>
                    <a:pt x="179" y="0"/>
                  </a:moveTo>
                  <a:cubicBezTo>
                    <a:pt x="0" y="131"/>
                    <a:pt x="83" y="322"/>
                    <a:pt x="60" y="512"/>
                  </a:cubicBezTo>
                  <a:cubicBezTo>
                    <a:pt x="0" y="893"/>
                    <a:pt x="131" y="1262"/>
                    <a:pt x="143" y="1643"/>
                  </a:cubicBezTo>
                  <a:cubicBezTo>
                    <a:pt x="204" y="1617"/>
                    <a:pt x="252" y="1606"/>
                    <a:pt x="291" y="1606"/>
                  </a:cubicBezTo>
                  <a:cubicBezTo>
                    <a:pt x="466" y="1606"/>
                    <a:pt x="451" y="1835"/>
                    <a:pt x="500" y="2001"/>
                  </a:cubicBezTo>
                  <a:cubicBezTo>
                    <a:pt x="512" y="2002"/>
                    <a:pt x="523" y="2002"/>
                    <a:pt x="533" y="2002"/>
                  </a:cubicBezTo>
                  <a:cubicBezTo>
                    <a:pt x="724" y="2002"/>
                    <a:pt x="704" y="1803"/>
                    <a:pt x="726" y="1667"/>
                  </a:cubicBezTo>
                  <a:cubicBezTo>
                    <a:pt x="476" y="1405"/>
                    <a:pt x="1012" y="1274"/>
                    <a:pt x="822" y="1012"/>
                  </a:cubicBezTo>
                  <a:cubicBezTo>
                    <a:pt x="786" y="965"/>
                    <a:pt x="738" y="917"/>
                    <a:pt x="714" y="881"/>
                  </a:cubicBezTo>
                  <a:cubicBezTo>
                    <a:pt x="476" y="822"/>
                    <a:pt x="250" y="750"/>
                    <a:pt x="322" y="358"/>
                  </a:cubicBezTo>
                  <a:cubicBezTo>
                    <a:pt x="357" y="227"/>
                    <a:pt x="322" y="60"/>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4"/>
            <p:cNvSpPr/>
            <p:nvPr/>
          </p:nvSpPr>
          <p:spPr>
            <a:xfrm>
              <a:off x="8869663" y="4163359"/>
              <a:ext cx="26321" cy="40839"/>
            </a:xfrm>
            <a:custGeom>
              <a:avLst/>
              <a:gdLst/>
              <a:ahLst/>
              <a:cxnLst/>
              <a:rect l="l" t="t" r="r" b="b"/>
              <a:pathLst>
                <a:path w="834" h="1294" extrusionOk="0">
                  <a:moveTo>
                    <a:pt x="303" y="1"/>
                  </a:moveTo>
                  <a:cubicBezTo>
                    <a:pt x="274" y="1"/>
                    <a:pt x="237" y="13"/>
                    <a:pt x="191" y="41"/>
                  </a:cubicBezTo>
                  <a:cubicBezTo>
                    <a:pt x="0" y="160"/>
                    <a:pt x="84" y="291"/>
                    <a:pt x="108" y="458"/>
                  </a:cubicBezTo>
                  <a:cubicBezTo>
                    <a:pt x="120" y="696"/>
                    <a:pt x="120" y="946"/>
                    <a:pt x="120" y="1208"/>
                  </a:cubicBezTo>
                  <a:cubicBezTo>
                    <a:pt x="132" y="1204"/>
                    <a:pt x="144" y="1202"/>
                    <a:pt x="157" y="1202"/>
                  </a:cubicBezTo>
                  <a:cubicBezTo>
                    <a:pt x="246" y="1202"/>
                    <a:pt x="339" y="1293"/>
                    <a:pt x="430" y="1293"/>
                  </a:cubicBezTo>
                  <a:cubicBezTo>
                    <a:pt x="474" y="1293"/>
                    <a:pt x="517" y="1272"/>
                    <a:pt x="560" y="1208"/>
                  </a:cubicBezTo>
                  <a:cubicBezTo>
                    <a:pt x="227" y="743"/>
                    <a:pt x="239" y="696"/>
                    <a:pt x="834" y="577"/>
                  </a:cubicBezTo>
                  <a:cubicBezTo>
                    <a:pt x="786" y="386"/>
                    <a:pt x="620" y="327"/>
                    <a:pt x="501" y="219"/>
                  </a:cubicBezTo>
                  <a:cubicBezTo>
                    <a:pt x="426" y="154"/>
                    <a:pt x="410" y="1"/>
                    <a:pt x="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4"/>
            <p:cNvSpPr/>
            <p:nvPr/>
          </p:nvSpPr>
          <p:spPr>
            <a:xfrm>
              <a:off x="8707701" y="3668638"/>
              <a:ext cx="38188" cy="55262"/>
            </a:xfrm>
            <a:custGeom>
              <a:avLst/>
              <a:gdLst/>
              <a:ahLst/>
              <a:cxnLst/>
              <a:rect l="l" t="t" r="r" b="b"/>
              <a:pathLst>
                <a:path w="1210" h="1751" extrusionOk="0">
                  <a:moveTo>
                    <a:pt x="120" y="1"/>
                  </a:moveTo>
                  <a:lnTo>
                    <a:pt x="120" y="1"/>
                  </a:lnTo>
                  <a:cubicBezTo>
                    <a:pt x="1" y="179"/>
                    <a:pt x="84" y="346"/>
                    <a:pt x="191" y="501"/>
                  </a:cubicBezTo>
                  <a:cubicBezTo>
                    <a:pt x="275" y="656"/>
                    <a:pt x="394" y="786"/>
                    <a:pt x="322" y="1001"/>
                  </a:cubicBezTo>
                  <a:cubicBezTo>
                    <a:pt x="310" y="1060"/>
                    <a:pt x="310" y="1096"/>
                    <a:pt x="310" y="1156"/>
                  </a:cubicBezTo>
                  <a:cubicBezTo>
                    <a:pt x="328" y="1218"/>
                    <a:pt x="360" y="1268"/>
                    <a:pt x="415" y="1268"/>
                  </a:cubicBezTo>
                  <a:cubicBezTo>
                    <a:pt x="433" y="1268"/>
                    <a:pt x="454" y="1263"/>
                    <a:pt x="477" y="1251"/>
                  </a:cubicBezTo>
                  <a:cubicBezTo>
                    <a:pt x="490" y="1249"/>
                    <a:pt x="502" y="1249"/>
                    <a:pt x="514" y="1249"/>
                  </a:cubicBezTo>
                  <a:cubicBezTo>
                    <a:pt x="786" y="1249"/>
                    <a:pt x="781" y="1637"/>
                    <a:pt x="930" y="1751"/>
                  </a:cubicBezTo>
                  <a:cubicBezTo>
                    <a:pt x="1122" y="1644"/>
                    <a:pt x="727" y="1247"/>
                    <a:pt x="1054" y="1247"/>
                  </a:cubicBezTo>
                  <a:cubicBezTo>
                    <a:pt x="1090" y="1247"/>
                    <a:pt x="1136" y="1252"/>
                    <a:pt x="1192" y="1263"/>
                  </a:cubicBezTo>
                  <a:cubicBezTo>
                    <a:pt x="1209" y="1019"/>
                    <a:pt x="1123" y="980"/>
                    <a:pt x="1016" y="980"/>
                  </a:cubicBezTo>
                  <a:cubicBezTo>
                    <a:pt x="966" y="980"/>
                    <a:pt x="912" y="988"/>
                    <a:pt x="862" y="988"/>
                  </a:cubicBezTo>
                  <a:cubicBezTo>
                    <a:pt x="803" y="988"/>
                    <a:pt x="750" y="977"/>
                    <a:pt x="715" y="929"/>
                  </a:cubicBezTo>
                  <a:cubicBezTo>
                    <a:pt x="715" y="906"/>
                    <a:pt x="727" y="882"/>
                    <a:pt x="727" y="870"/>
                  </a:cubicBezTo>
                  <a:cubicBezTo>
                    <a:pt x="680" y="429"/>
                    <a:pt x="418" y="215"/>
                    <a:pt x="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4"/>
            <p:cNvSpPr/>
            <p:nvPr/>
          </p:nvSpPr>
          <p:spPr>
            <a:xfrm>
              <a:off x="8792248" y="4233041"/>
              <a:ext cx="35000" cy="32317"/>
            </a:xfrm>
            <a:custGeom>
              <a:avLst/>
              <a:gdLst/>
              <a:ahLst/>
              <a:cxnLst/>
              <a:rect l="l" t="t" r="r" b="b"/>
              <a:pathLst>
                <a:path w="1109" h="1024" extrusionOk="0">
                  <a:moveTo>
                    <a:pt x="682" y="1"/>
                  </a:moveTo>
                  <a:cubicBezTo>
                    <a:pt x="264" y="1"/>
                    <a:pt x="199" y="477"/>
                    <a:pt x="13" y="762"/>
                  </a:cubicBezTo>
                  <a:cubicBezTo>
                    <a:pt x="1" y="809"/>
                    <a:pt x="1" y="845"/>
                    <a:pt x="1" y="881"/>
                  </a:cubicBezTo>
                  <a:cubicBezTo>
                    <a:pt x="13" y="905"/>
                    <a:pt x="322" y="1024"/>
                    <a:pt x="346" y="1024"/>
                  </a:cubicBezTo>
                  <a:cubicBezTo>
                    <a:pt x="787" y="845"/>
                    <a:pt x="1108" y="619"/>
                    <a:pt x="799" y="12"/>
                  </a:cubicBezTo>
                  <a:cubicBezTo>
                    <a:pt x="757" y="4"/>
                    <a:pt x="718" y="1"/>
                    <a:pt x="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4"/>
            <p:cNvSpPr/>
            <p:nvPr/>
          </p:nvSpPr>
          <p:spPr>
            <a:xfrm>
              <a:off x="8834348" y="4074457"/>
              <a:ext cx="35347" cy="27615"/>
            </a:xfrm>
            <a:custGeom>
              <a:avLst/>
              <a:gdLst/>
              <a:ahLst/>
              <a:cxnLst/>
              <a:rect l="l" t="t" r="r" b="b"/>
              <a:pathLst>
                <a:path w="1120" h="875" extrusionOk="0">
                  <a:moveTo>
                    <a:pt x="667" y="0"/>
                  </a:moveTo>
                  <a:cubicBezTo>
                    <a:pt x="619" y="119"/>
                    <a:pt x="584" y="250"/>
                    <a:pt x="536" y="393"/>
                  </a:cubicBezTo>
                  <a:cubicBezTo>
                    <a:pt x="465" y="298"/>
                    <a:pt x="405" y="191"/>
                    <a:pt x="322" y="108"/>
                  </a:cubicBezTo>
                  <a:cubicBezTo>
                    <a:pt x="298" y="119"/>
                    <a:pt x="274" y="131"/>
                    <a:pt x="238" y="131"/>
                  </a:cubicBezTo>
                  <a:cubicBezTo>
                    <a:pt x="238" y="298"/>
                    <a:pt x="238" y="453"/>
                    <a:pt x="155" y="596"/>
                  </a:cubicBezTo>
                  <a:cubicBezTo>
                    <a:pt x="1" y="834"/>
                    <a:pt x="53" y="874"/>
                    <a:pt x="149" y="874"/>
                  </a:cubicBezTo>
                  <a:cubicBezTo>
                    <a:pt x="197" y="874"/>
                    <a:pt x="257" y="864"/>
                    <a:pt x="307" y="864"/>
                  </a:cubicBezTo>
                  <a:cubicBezTo>
                    <a:pt x="325" y="864"/>
                    <a:pt x="343" y="866"/>
                    <a:pt x="357" y="870"/>
                  </a:cubicBezTo>
                  <a:cubicBezTo>
                    <a:pt x="608" y="727"/>
                    <a:pt x="869" y="608"/>
                    <a:pt x="1119" y="489"/>
                  </a:cubicBezTo>
                  <a:cubicBezTo>
                    <a:pt x="965" y="310"/>
                    <a:pt x="822" y="155"/>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4"/>
            <p:cNvSpPr/>
            <p:nvPr/>
          </p:nvSpPr>
          <p:spPr>
            <a:xfrm>
              <a:off x="8901979" y="3992151"/>
              <a:ext cx="31592" cy="37998"/>
            </a:xfrm>
            <a:custGeom>
              <a:avLst/>
              <a:gdLst/>
              <a:ahLst/>
              <a:cxnLst/>
              <a:rect l="l" t="t" r="r" b="b"/>
              <a:pathLst>
                <a:path w="1001" h="1204" extrusionOk="0">
                  <a:moveTo>
                    <a:pt x="358" y="1"/>
                  </a:moveTo>
                  <a:cubicBezTo>
                    <a:pt x="0" y="108"/>
                    <a:pt x="250" y="287"/>
                    <a:pt x="298" y="453"/>
                  </a:cubicBezTo>
                  <a:cubicBezTo>
                    <a:pt x="334" y="525"/>
                    <a:pt x="417" y="620"/>
                    <a:pt x="298" y="691"/>
                  </a:cubicBezTo>
                  <a:cubicBezTo>
                    <a:pt x="239" y="930"/>
                    <a:pt x="334" y="1108"/>
                    <a:pt x="512" y="1180"/>
                  </a:cubicBezTo>
                  <a:cubicBezTo>
                    <a:pt x="544" y="1196"/>
                    <a:pt x="570" y="1203"/>
                    <a:pt x="592" y="1203"/>
                  </a:cubicBezTo>
                  <a:cubicBezTo>
                    <a:pt x="697" y="1203"/>
                    <a:pt x="713" y="1042"/>
                    <a:pt x="762" y="953"/>
                  </a:cubicBezTo>
                  <a:cubicBezTo>
                    <a:pt x="810" y="953"/>
                    <a:pt x="834" y="942"/>
                    <a:pt x="870" y="942"/>
                  </a:cubicBezTo>
                  <a:cubicBezTo>
                    <a:pt x="953" y="822"/>
                    <a:pt x="953" y="691"/>
                    <a:pt x="881" y="561"/>
                  </a:cubicBezTo>
                  <a:cubicBezTo>
                    <a:pt x="905" y="477"/>
                    <a:pt x="953" y="394"/>
                    <a:pt x="989" y="322"/>
                  </a:cubicBezTo>
                  <a:cubicBezTo>
                    <a:pt x="1001" y="60"/>
                    <a:pt x="834" y="49"/>
                    <a:pt x="691" y="25"/>
                  </a:cubicBezTo>
                  <a:cubicBezTo>
                    <a:pt x="641" y="64"/>
                    <a:pt x="588" y="85"/>
                    <a:pt x="535" y="85"/>
                  </a:cubicBezTo>
                  <a:cubicBezTo>
                    <a:pt x="475" y="85"/>
                    <a:pt x="415" y="58"/>
                    <a:pt x="3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4"/>
            <p:cNvSpPr/>
            <p:nvPr/>
          </p:nvSpPr>
          <p:spPr>
            <a:xfrm>
              <a:off x="8848991" y="3980947"/>
              <a:ext cx="17705" cy="34905"/>
            </a:xfrm>
            <a:custGeom>
              <a:avLst/>
              <a:gdLst/>
              <a:ahLst/>
              <a:cxnLst/>
              <a:rect l="l" t="t" r="r" b="b"/>
              <a:pathLst>
                <a:path w="561" h="1106" extrusionOk="0">
                  <a:moveTo>
                    <a:pt x="106" y="0"/>
                  </a:moveTo>
                  <a:cubicBezTo>
                    <a:pt x="69" y="0"/>
                    <a:pt x="35" y="18"/>
                    <a:pt x="1" y="58"/>
                  </a:cubicBezTo>
                  <a:cubicBezTo>
                    <a:pt x="24" y="404"/>
                    <a:pt x="48" y="749"/>
                    <a:pt x="60" y="1106"/>
                  </a:cubicBezTo>
                  <a:cubicBezTo>
                    <a:pt x="203" y="1058"/>
                    <a:pt x="382" y="999"/>
                    <a:pt x="548" y="939"/>
                  </a:cubicBezTo>
                  <a:cubicBezTo>
                    <a:pt x="560" y="582"/>
                    <a:pt x="501" y="273"/>
                    <a:pt x="239" y="58"/>
                  </a:cubicBezTo>
                  <a:cubicBezTo>
                    <a:pt x="189" y="21"/>
                    <a:pt x="146" y="0"/>
                    <a:pt x="1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4"/>
            <p:cNvSpPr/>
            <p:nvPr/>
          </p:nvSpPr>
          <p:spPr>
            <a:xfrm>
              <a:off x="8847855" y="4034250"/>
              <a:ext cx="29351" cy="35726"/>
            </a:xfrm>
            <a:custGeom>
              <a:avLst/>
              <a:gdLst/>
              <a:ahLst/>
              <a:cxnLst/>
              <a:rect l="l" t="t" r="r" b="b"/>
              <a:pathLst>
                <a:path w="930" h="1132" extrusionOk="0">
                  <a:moveTo>
                    <a:pt x="799" y="0"/>
                  </a:moveTo>
                  <a:cubicBezTo>
                    <a:pt x="754" y="65"/>
                    <a:pt x="707" y="88"/>
                    <a:pt x="661" y="88"/>
                  </a:cubicBezTo>
                  <a:cubicBezTo>
                    <a:pt x="595" y="88"/>
                    <a:pt x="528" y="42"/>
                    <a:pt x="465" y="0"/>
                  </a:cubicBezTo>
                  <a:lnTo>
                    <a:pt x="465" y="0"/>
                  </a:lnTo>
                  <a:cubicBezTo>
                    <a:pt x="465" y="131"/>
                    <a:pt x="501" y="274"/>
                    <a:pt x="358" y="370"/>
                  </a:cubicBezTo>
                  <a:cubicBezTo>
                    <a:pt x="322" y="453"/>
                    <a:pt x="382" y="608"/>
                    <a:pt x="227" y="608"/>
                  </a:cubicBezTo>
                  <a:cubicBezTo>
                    <a:pt x="1" y="798"/>
                    <a:pt x="108" y="965"/>
                    <a:pt x="263" y="1132"/>
                  </a:cubicBezTo>
                  <a:cubicBezTo>
                    <a:pt x="268" y="1132"/>
                    <a:pt x="272" y="1132"/>
                    <a:pt x="277" y="1132"/>
                  </a:cubicBezTo>
                  <a:cubicBezTo>
                    <a:pt x="446" y="1132"/>
                    <a:pt x="529" y="928"/>
                    <a:pt x="680" y="870"/>
                  </a:cubicBezTo>
                  <a:cubicBezTo>
                    <a:pt x="702" y="881"/>
                    <a:pt x="722" y="886"/>
                    <a:pt x="738" y="886"/>
                  </a:cubicBezTo>
                  <a:cubicBezTo>
                    <a:pt x="793" y="886"/>
                    <a:pt x="817" y="830"/>
                    <a:pt x="799" y="739"/>
                  </a:cubicBezTo>
                  <a:cubicBezTo>
                    <a:pt x="834" y="500"/>
                    <a:pt x="930" y="250"/>
                    <a:pt x="7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4"/>
            <p:cNvSpPr/>
            <p:nvPr/>
          </p:nvSpPr>
          <p:spPr>
            <a:xfrm>
              <a:off x="8900464" y="3977444"/>
              <a:ext cx="37241" cy="29035"/>
            </a:xfrm>
            <a:custGeom>
              <a:avLst/>
              <a:gdLst/>
              <a:ahLst/>
              <a:cxnLst/>
              <a:rect l="l" t="t" r="r" b="b"/>
              <a:pathLst>
                <a:path w="1180" h="920" extrusionOk="0">
                  <a:moveTo>
                    <a:pt x="277" y="0"/>
                  </a:moveTo>
                  <a:cubicBezTo>
                    <a:pt x="226" y="0"/>
                    <a:pt x="174" y="11"/>
                    <a:pt x="120" y="38"/>
                  </a:cubicBezTo>
                  <a:cubicBezTo>
                    <a:pt x="167" y="336"/>
                    <a:pt x="1" y="705"/>
                    <a:pt x="346" y="919"/>
                  </a:cubicBezTo>
                  <a:cubicBezTo>
                    <a:pt x="416" y="815"/>
                    <a:pt x="156" y="562"/>
                    <a:pt x="456" y="562"/>
                  </a:cubicBezTo>
                  <a:cubicBezTo>
                    <a:pt x="463" y="562"/>
                    <a:pt x="470" y="562"/>
                    <a:pt x="477" y="562"/>
                  </a:cubicBezTo>
                  <a:cubicBezTo>
                    <a:pt x="508" y="587"/>
                    <a:pt x="546" y="602"/>
                    <a:pt x="581" y="602"/>
                  </a:cubicBezTo>
                  <a:cubicBezTo>
                    <a:pt x="611" y="602"/>
                    <a:pt x="639" y="590"/>
                    <a:pt x="656" y="562"/>
                  </a:cubicBezTo>
                  <a:cubicBezTo>
                    <a:pt x="799" y="574"/>
                    <a:pt x="929" y="669"/>
                    <a:pt x="1013" y="788"/>
                  </a:cubicBezTo>
                  <a:cubicBezTo>
                    <a:pt x="1180" y="526"/>
                    <a:pt x="1001" y="348"/>
                    <a:pt x="894" y="157"/>
                  </a:cubicBezTo>
                  <a:cubicBezTo>
                    <a:pt x="875" y="161"/>
                    <a:pt x="856" y="162"/>
                    <a:pt x="837" y="162"/>
                  </a:cubicBezTo>
                  <a:cubicBezTo>
                    <a:pt x="648" y="162"/>
                    <a:pt x="474" y="0"/>
                    <a:pt x="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4"/>
            <p:cNvSpPr/>
            <p:nvPr/>
          </p:nvSpPr>
          <p:spPr>
            <a:xfrm>
              <a:off x="8901600" y="3949009"/>
              <a:ext cx="27836" cy="36199"/>
            </a:xfrm>
            <a:custGeom>
              <a:avLst/>
              <a:gdLst/>
              <a:ahLst/>
              <a:cxnLst/>
              <a:rect l="l" t="t" r="r" b="b"/>
              <a:pathLst>
                <a:path w="882" h="1147" extrusionOk="0">
                  <a:moveTo>
                    <a:pt x="186" y="0"/>
                  </a:moveTo>
                  <a:cubicBezTo>
                    <a:pt x="62" y="0"/>
                    <a:pt x="58" y="192"/>
                    <a:pt x="12" y="320"/>
                  </a:cubicBezTo>
                  <a:cubicBezTo>
                    <a:pt x="1" y="356"/>
                    <a:pt x="1" y="392"/>
                    <a:pt x="1" y="439"/>
                  </a:cubicBezTo>
                  <a:cubicBezTo>
                    <a:pt x="143" y="570"/>
                    <a:pt x="12" y="796"/>
                    <a:pt x="108" y="939"/>
                  </a:cubicBezTo>
                  <a:cubicBezTo>
                    <a:pt x="287" y="991"/>
                    <a:pt x="454" y="1146"/>
                    <a:pt x="645" y="1146"/>
                  </a:cubicBezTo>
                  <a:cubicBezTo>
                    <a:pt x="719" y="1146"/>
                    <a:pt x="798" y="1122"/>
                    <a:pt x="882" y="1058"/>
                  </a:cubicBezTo>
                  <a:cubicBezTo>
                    <a:pt x="524" y="856"/>
                    <a:pt x="489" y="392"/>
                    <a:pt x="334" y="58"/>
                  </a:cubicBezTo>
                  <a:cubicBezTo>
                    <a:pt x="271" y="17"/>
                    <a:pt x="223" y="0"/>
                    <a:pt x="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4"/>
            <p:cNvSpPr/>
            <p:nvPr/>
          </p:nvSpPr>
          <p:spPr>
            <a:xfrm>
              <a:off x="8779120" y="4224552"/>
              <a:ext cx="38345" cy="32538"/>
            </a:xfrm>
            <a:custGeom>
              <a:avLst/>
              <a:gdLst/>
              <a:ahLst/>
              <a:cxnLst/>
              <a:rect l="l" t="t" r="r" b="b"/>
              <a:pathLst>
                <a:path w="1215" h="1031" extrusionOk="0">
                  <a:moveTo>
                    <a:pt x="1015" y="0"/>
                  </a:moveTo>
                  <a:cubicBezTo>
                    <a:pt x="920" y="0"/>
                    <a:pt x="840" y="77"/>
                    <a:pt x="774" y="162"/>
                  </a:cubicBezTo>
                  <a:cubicBezTo>
                    <a:pt x="679" y="662"/>
                    <a:pt x="214" y="436"/>
                    <a:pt x="0" y="662"/>
                  </a:cubicBezTo>
                  <a:cubicBezTo>
                    <a:pt x="143" y="781"/>
                    <a:pt x="274" y="912"/>
                    <a:pt x="429" y="1031"/>
                  </a:cubicBezTo>
                  <a:cubicBezTo>
                    <a:pt x="750" y="876"/>
                    <a:pt x="834" y="364"/>
                    <a:pt x="1215" y="281"/>
                  </a:cubicBezTo>
                  <a:cubicBezTo>
                    <a:pt x="1167" y="197"/>
                    <a:pt x="1131" y="114"/>
                    <a:pt x="1095" y="19"/>
                  </a:cubicBezTo>
                  <a:cubicBezTo>
                    <a:pt x="1068" y="6"/>
                    <a:pt x="1041"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4"/>
            <p:cNvSpPr/>
            <p:nvPr/>
          </p:nvSpPr>
          <p:spPr>
            <a:xfrm>
              <a:off x="8835831" y="4279402"/>
              <a:ext cx="34243" cy="28530"/>
            </a:xfrm>
            <a:custGeom>
              <a:avLst/>
              <a:gdLst/>
              <a:ahLst/>
              <a:cxnLst/>
              <a:rect l="l" t="t" r="r" b="b"/>
              <a:pathLst>
                <a:path w="1085" h="904" extrusionOk="0">
                  <a:moveTo>
                    <a:pt x="870" y="1"/>
                  </a:moveTo>
                  <a:cubicBezTo>
                    <a:pt x="851" y="1"/>
                    <a:pt x="834" y="17"/>
                    <a:pt x="822" y="55"/>
                  </a:cubicBezTo>
                  <a:cubicBezTo>
                    <a:pt x="680" y="543"/>
                    <a:pt x="227" y="531"/>
                    <a:pt x="1" y="864"/>
                  </a:cubicBezTo>
                  <a:cubicBezTo>
                    <a:pt x="73" y="892"/>
                    <a:pt x="140" y="903"/>
                    <a:pt x="202" y="903"/>
                  </a:cubicBezTo>
                  <a:cubicBezTo>
                    <a:pt x="465" y="903"/>
                    <a:pt x="644" y="692"/>
                    <a:pt x="846" y="567"/>
                  </a:cubicBezTo>
                  <a:cubicBezTo>
                    <a:pt x="953" y="567"/>
                    <a:pt x="1037" y="531"/>
                    <a:pt x="1084" y="424"/>
                  </a:cubicBezTo>
                  <a:cubicBezTo>
                    <a:pt x="1065" y="262"/>
                    <a:pt x="947" y="1"/>
                    <a:pt x="8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4"/>
            <p:cNvSpPr/>
            <p:nvPr/>
          </p:nvSpPr>
          <p:spPr>
            <a:xfrm>
              <a:off x="8621293" y="3541266"/>
              <a:ext cx="28972" cy="21997"/>
            </a:xfrm>
            <a:custGeom>
              <a:avLst/>
              <a:gdLst/>
              <a:ahLst/>
              <a:cxnLst/>
              <a:rect l="l" t="t" r="r" b="b"/>
              <a:pathLst>
                <a:path w="918" h="697" extrusionOk="0">
                  <a:moveTo>
                    <a:pt x="905" y="0"/>
                  </a:moveTo>
                  <a:cubicBezTo>
                    <a:pt x="715" y="36"/>
                    <a:pt x="548" y="203"/>
                    <a:pt x="358" y="203"/>
                  </a:cubicBezTo>
                  <a:cubicBezTo>
                    <a:pt x="250" y="215"/>
                    <a:pt x="12" y="274"/>
                    <a:pt x="0" y="524"/>
                  </a:cubicBezTo>
                  <a:cubicBezTo>
                    <a:pt x="0" y="572"/>
                    <a:pt x="72" y="655"/>
                    <a:pt x="84" y="655"/>
                  </a:cubicBezTo>
                  <a:cubicBezTo>
                    <a:pt x="111" y="643"/>
                    <a:pt x="139" y="639"/>
                    <a:pt x="167" y="639"/>
                  </a:cubicBezTo>
                  <a:cubicBezTo>
                    <a:pt x="267" y="639"/>
                    <a:pt x="373" y="697"/>
                    <a:pt x="469" y="697"/>
                  </a:cubicBezTo>
                  <a:cubicBezTo>
                    <a:pt x="537" y="697"/>
                    <a:pt x="601" y="669"/>
                    <a:pt x="655" y="572"/>
                  </a:cubicBezTo>
                  <a:cubicBezTo>
                    <a:pt x="739" y="405"/>
                    <a:pt x="917" y="274"/>
                    <a:pt x="9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4"/>
            <p:cNvSpPr/>
            <p:nvPr/>
          </p:nvSpPr>
          <p:spPr>
            <a:xfrm>
              <a:off x="8902358" y="4042140"/>
              <a:ext cx="37588" cy="23070"/>
            </a:xfrm>
            <a:custGeom>
              <a:avLst/>
              <a:gdLst/>
              <a:ahLst/>
              <a:cxnLst/>
              <a:rect l="l" t="t" r="r" b="b"/>
              <a:pathLst>
                <a:path w="1191" h="731" extrusionOk="0">
                  <a:moveTo>
                    <a:pt x="858" y="0"/>
                  </a:moveTo>
                  <a:cubicBezTo>
                    <a:pt x="730" y="9"/>
                    <a:pt x="651" y="321"/>
                    <a:pt x="508" y="321"/>
                  </a:cubicBezTo>
                  <a:cubicBezTo>
                    <a:pt x="451" y="321"/>
                    <a:pt x="383" y="271"/>
                    <a:pt x="298" y="131"/>
                  </a:cubicBezTo>
                  <a:lnTo>
                    <a:pt x="298" y="131"/>
                  </a:lnTo>
                  <a:cubicBezTo>
                    <a:pt x="0" y="310"/>
                    <a:pt x="143" y="465"/>
                    <a:pt x="322" y="620"/>
                  </a:cubicBezTo>
                  <a:cubicBezTo>
                    <a:pt x="409" y="699"/>
                    <a:pt x="487" y="731"/>
                    <a:pt x="559" y="731"/>
                  </a:cubicBezTo>
                  <a:cubicBezTo>
                    <a:pt x="701" y="731"/>
                    <a:pt x="818" y="604"/>
                    <a:pt x="929" y="477"/>
                  </a:cubicBezTo>
                  <a:cubicBezTo>
                    <a:pt x="1072" y="298"/>
                    <a:pt x="1191" y="84"/>
                    <a:pt x="8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4"/>
            <p:cNvSpPr/>
            <p:nvPr/>
          </p:nvSpPr>
          <p:spPr>
            <a:xfrm>
              <a:off x="8901979" y="4011591"/>
              <a:ext cx="27457" cy="26889"/>
            </a:xfrm>
            <a:custGeom>
              <a:avLst/>
              <a:gdLst/>
              <a:ahLst/>
              <a:cxnLst/>
              <a:rect l="l" t="t" r="r" b="b"/>
              <a:pathLst>
                <a:path w="870" h="852" extrusionOk="0">
                  <a:moveTo>
                    <a:pt x="85" y="0"/>
                  </a:moveTo>
                  <a:cubicBezTo>
                    <a:pt x="36" y="0"/>
                    <a:pt x="0" y="32"/>
                    <a:pt x="0" y="135"/>
                  </a:cubicBezTo>
                  <a:cubicBezTo>
                    <a:pt x="12" y="421"/>
                    <a:pt x="96" y="754"/>
                    <a:pt x="417" y="849"/>
                  </a:cubicBezTo>
                  <a:cubicBezTo>
                    <a:pt x="441" y="851"/>
                    <a:pt x="465" y="852"/>
                    <a:pt x="489" y="852"/>
                  </a:cubicBezTo>
                  <a:cubicBezTo>
                    <a:pt x="651" y="852"/>
                    <a:pt x="797" y="807"/>
                    <a:pt x="870" y="599"/>
                  </a:cubicBezTo>
                  <a:cubicBezTo>
                    <a:pt x="822" y="504"/>
                    <a:pt x="786" y="433"/>
                    <a:pt x="762" y="361"/>
                  </a:cubicBezTo>
                  <a:cubicBezTo>
                    <a:pt x="669" y="448"/>
                    <a:pt x="601" y="483"/>
                    <a:pt x="549" y="483"/>
                  </a:cubicBezTo>
                  <a:cubicBezTo>
                    <a:pt x="403" y="483"/>
                    <a:pt x="386" y="207"/>
                    <a:pt x="298" y="75"/>
                  </a:cubicBezTo>
                  <a:cubicBezTo>
                    <a:pt x="237" y="55"/>
                    <a:pt x="149"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4"/>
            <p:cNvSpPr/>
            <p:nvPr/>
          </p:nvSpPr>
          <p:spPr>
            <a:xfrm>
              <a:off x="8689681" y="3676149"/>
              <a:ext cx="29698" cy="28309"/>
            </a:xfrm>
            <a:custGeom>
              <a:avLst/>
              <a:gdLst/>
              <a:ahLst/>
              <a:cxnLst/>
              <a:rect l="l" t="t" r="r" b="b"/>
              <a:pathLst>
                <a:path w="941" h="897" extrusionOk="0">
                  <a:moveTo>
                    <a:pt x="227" y="1"/>
                  </a:moveTo>
                  <a:cubicBezTo>
                    <a:pt x="119" y="37"/>
                    <a:pt x="0" y="60"/>
                    <a:pt x="48" y="239"/>
                  </a:cubicBezTo>
                  <a:cubicBezTo>
                    <a:pt x="110" y="487"/>
                    <a:pt x="159" y="768"/>
                    <a:pt x="366" y="768"/>
                  </a:cubicBezTo>
                  <a:cubicBezTo>
                    <a:pt x="438" y="768"/>
                    <a:pt x="528" y="735"/>
                    <a:pt x="643" y="656"/>
                  </a:cubicBezTo>
                  <a:cubicBezTo>
                    <a:pt x="644" y="655"/>
                    <a:pt x="644" y="655"/>
                    <a:pt x="645" y="655"/>
                  </a:cubicBezTo>
                  <a:cubicBezTo>
                    <a:pt x="664" y="655"/>
                    <a:pt x="765" y="790"/>
                    <a:pt x="822" y="870"/>
                  </a:cubicBezTo>
                  <a:cubicBezTo>
                    <a:pt x="834" y="888"/>
                    <a:pt x="852" y="897"/>
                    <a:pt x="871" y="897"/>
                  </a:cubicBezTo>
                  <a:cubicBezTo>
                    <a:pt x="890" y="897"/>
                    <a:pt x="911" y="888"/>
                    <a:pt x="929" y="870"/>
                  </a:cubicBezTo>
                  <a:cubicBezTo>
                    <a:pt x="929" y="822"/>
                    <a:pt x="941" y="775"/>
                    <a:pt x="941" y="727"/>
                  </a:cubicBezTo>
                  <a:cubicBezTo>
                    <a:pt x="905" y="346"/>
                    <a:pt x="643" y="179"/>
                    <a:pt x="393" y="13"/>
                  </a:cubicBezTo>
                  <a:cubicBezTo>
                    <a:pt x="334" y="1"/>
                    <a:pt x="286" y="1"/>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4"/>
            <p:cNvSpPr/>
            <p:nvPr/>
          </p:nvSpPr>
          <p:spPr>
            <a:xfrm>
              <a:off x="8697571" y="3664125"/>
              <a:ext cx="27710" cy="37115"/>
            </a:xfrm>
            <a:custGeom>
              <a:avLst/>
              <a:gdLst/>
              <a:ahLst/>
              <a:cxnLst/>
              <a:rect l="l" t="t" r="r" b="b"/>
              <a:pathLst>
                <a:path w="878" h="1176" extrusionOk="0">
                  <a:moveTo>
                    <a:pt x="119" y="1"/>
                  </a:moveTo>
                  <a:cubicBezTo>
                    <a:pt x="84" y="37"/>
                    <a:pt x="48" y="84"/>
                    <a:pt x="36" y="144"/>
                  </a:cubicBezTo>
                  <a:cubicBezTo>
                    <a:pt x="0" y="275"/>
                    <a:pt x="36" y="394"/>
                    <a:pt x="119" y="489"/>
                  </a:cubicBezTo>
                  <a:cubicBezTo>
                    <a:pt x="322" y="691"/>
                    <a:pt x="500" y="906"/>
                    <a:pt x="691" y="1108"/>
                  </a:cubicBezTo>
                  <a:cubicBezTo>
                    <a:pt x="731" y="1121"/>
                    <a:pt x="796" y="1175"/>
                    <a:pt x="834" y="1175"/>
                  </a:cubicBezTo>
                  <a:cubicBezTo>
                    <a:pt x="865" y="1175"/>
                    <a:pt x="877" y="1141"/>
                    <a:pt x="846" y="1025"/>
                  </a:cubicBezTo>
                  <a:cubicBezTo>
                    <a:pt x="798" y="691"/>
                    <a:pt x="453" y="513"/>
                    <a:pt x="441" y="144"/>
                  </a:cubicBezTo>
                  <a:cubicBezTo>
                    <a:pt x="334" y="84"/>
                    <a:pt x="227" y="37"/>
                    <a:pt x="1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4"/>
            <p:cNvSpPr/>
            <p:nvPr/>
          </p:nvSpPr>
          <p:spPr>
            <a:xfrm>
              <a:off x="8696435" y="3309054"/>
              <a:ext cx="23323" cy="31749"/>
            </a:xfrm>
            <a:custGeom>
              <a:avLst/>
              <a:gdLst/>
              <a:ahLst/>
              <a:cxnLst/>
              <a:rect l="l" t="t" r="r" b="b"/>
              <a:pathLst>
                <a:path w="739" h="1006" extrusionOk="0">
                  <a:moveTo>
                    <a:pt x="382" y="0"/>
                  </a:moveTo>
                  <a:cubicBezTo>
                    <a:pt x="1" y="274"/>
                    <a:pt x="96" y="631"/>
                    <a:pt x="263" y="989"/>
                  </a:cubicBezTo>
                  <a:cubicBezTo>
                    <a:pt x="275" y="986"/>
                    <a:pt x="288" y="985"/>
                    <a:pt x="302" y="985"/>
                  </a:cubicBezTo>
                  <a:cubicBezTo>
                    <a:pt x="359" y="985"/>
                    <a:pt x="417" y="1005"/>
                    <a:pt x="472" y="1005"/>
                  </a:cubicBezTo>
                  <a:cubicBezTo>
                    <a:pt x="522" y="1005"/>
                    <a:pt x="568" y="989"/>
                    <a:pt x="608" y="929"/>
                  </a:cubicBezTo>
                  <a:cubicBezTo>
                    <a:pt x="608" y="917"/>
                    <a:pt x="536" y="810"/>
                    <a:pt x="489" y="750"/>
                  </a:cubicBezTo>
                  <a:cubicBezTo>
                    <a:pt x="441" y="727"/>
                    <a:pt x="417" y="679"/>
                    <a:pt x="453" y="620"/>
                  </a:cubicBezTo>
                  <a:cubicBezTo>
                    <a:pt x="477" y="596"/>
                    <a:pt x="501" y="584"/>
                    <a:pt x="525" y="584"/>
                  </a:cubicBezTo>
                  <a:cubicBezTo>
                    <a:pt x="548" y="584"/>
                    <a:pt x="572" y="596"/>
                    <a:pt x="596" y="620"/>
                  </a:cubicBezTo>
                  <a:cubicBezTo>
                    <a:pt x="739" y="548"/>
                    <a:pt x="715" y="381"/>
                    <a:pt x="715" y="250"/>
                  </a:cubicBezTo>
                  <a:cubicBezTo>
                    <a:pt x="608" y="155"/>
                    <a:pt x="489" y="84"/>
                    <a:pt x="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4"/>
            <p:cNvSpPr/>
            <p:nvPr/>
          </p:nvSpPr>
          <p:spPr>
            <a:xfrm>
              <a:off x="8585599" y="3490898"/>
              <a:ext cx="20703" cy="37241"/>
            </a:xfrm>
            <a:custGeom>
              <a:avLst/>
              <a:gdLst/>
              <a:ahLst/>
              <a:cxnLst/>
              <a:rect l="l" t="t" r="r" b="b"/>
              <a:pathLst>
                <a:path w="656" h="1180" extrusionOk="0">
                  <a:moveTo>
                    <a:pt x="187" y="1"/>
                  </a:moveTo>
                  <a:cubicBezTo>
                    <a:pt x="126" y="1"/>
                    <a:pt x="62" y="18"/>
                    <a:pt x="0" y="37"/>
                  </a:cubicBezTo>
                  <a:cubicBezTo>
                    <a:pt x="0" y="442"/>
                    <a:pt x="36" y="823"/>
                    <a:pt x="215" y="1180"/>
                  </a:cubicBezTo>
                  <a:cubicBezTo>
                    <a:pt x="238" y="1049"/>
                    <a:pt x="203" y="882"/>
                    <a:pt x="322" y="799"/>
                  </a:cubicBezTo>
                  <a:cubicBezTo>
                    <a:pt x="310" y="584"/>
                    <a:pt x="655" y="442"/>
                    <a:pt x="429" y="168"/>
                  </a:cubicBezTo>
                  <a:cubicBezTo>
                    <a:pt x="365" y="39"/>
                    <a:pt x="279" y="1"/>
                    <a:pt x="1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4"/>
            <p:cNvSpPr/>
            <p:nvPr/>
          </p:nvSpPr>
          <p:spPr>
            <a:xfrm>
              <a:off x="8854262" y="4222469"/>
              <a:ext cx="28593" cy="21903"/>
            </a:xfrm>
            <a:custGeom>
              <a:avLst/>
              <a:gdLst/>
              <a:ahLst/>
              <a:cxnLst/>
              <a:rect l="l" t="t" r="r" b="b"/>
              <a:pathLst>
                <a:path w="906" h="694" extrusionOk="0">
                  <a:moveTo>
                    <a:pt x="668" y="0"/>
                  </a:moveTo>
                  <a:cubicBezTo>
                    <a:pt x="498" y="0"/>
                    <a:pt x="335" y="87"/>
                    <a:pt x="163" y="87"/>
                  </a:cubicBezTo>
                  <a:cubicBezTo>
                    <a:pt x="114" y="87"/>
                    <a:pt x="63" y="79"/>
                    <a:pt x="12" y="61"/>
                  </a:cubicBezTo>
                  <a:lnTo>
                    <a:pt x="12" y="61"/>
                  </a:lnTo>
                  <a:cubicBezTo>
                    <a:pt x="0" y="359"/>
                    <a:pt x="262" y="371"/>
                    <a:pt x="310" y="609"/>
                  </a:cubicBezTo>
                  <a:cubicBezTo>
                    <a:pt x="319" y="671"/>
                    <a:pt x="356" y="693"/>
                    <a:pt x="397" y="693"/>
                  </a:cubicBezTo>
                  <a:cubicBezTo>
                    <a:pt x="468" y="693"/>
                    <a:pt x="551" y="630"/>
                    <a:pt x="536" y="585"/>
                  </a:cubicBezTo>
                  <a:cubicBezTo>
                    <a:pt x="250" y="25"/>
                    <a:pt x="905" y="371"/>
                    <a:pt x="869" y="49"/>
                  </a:cubicBezTo>
                  <a:cubicBezTo>
                    <a:pt x="801" y="13"/>
                    <a:pt x="734" y="0"/>
                    <a:pt x="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4"/>
            <p:cNvSpPr/>
            <p:nvPr/>
          </p:nvSpPr>
          <p:spPr>
            <a:xfrm>
              <a:off x="8851611" y="4190531"/>
              <a:ext cx="21840" cy="22187"/>
            </a:xfrm>
            <a:custGeom>
              <a:avLst/>
              <a:gdLst/>
              <a:ahLst/>
              <a:cxnLst/>
              <a:rect l="l" t="t" r="r" b="b"/>
              <a:pathLst>
                <a:path w="692" h="703" extrusionOk="0">
                  <a:moveTo>
                    <a:pt x="202" y="0"/>
                  </a:moveTo>
                  <a:cubicBezTo>
                    <a:pt x="96" y="0"/>
                    <a:pt x="1" y="70"/>
                    <a:pt x="1" y="168"/>
                  </a:cubicBezTo>
                  <a:cubicBezTo>
                    <a:pt x="1" y="442"/>
                    <a:pt x="275" y="585"/>
                    <a:pt x="453" y="668"/>
                  </a:cubicBezTo>
                  <a:cubicBezTo>
                    <a:pt x="497" y="692"/>
                    <a:pt x="532" y="702"/>
                    <a:pt x="560" y="702"/>
                  </a:cubicBezTo>
                  <a:cubicBezTo>
                    <a:pt x="688" y="702"/>
                    <a:pt x="682" y="493"/>
                    <a:pt x="692" y="347"/>
                  </a:cubicBezTo>
                  <a:cubicBezTo>
                    <a:pt x="572" y="251"/>
                    <a:pt x="465" y="132"/>
                    <a:pt x="346" y="49"/>
                  </a:cubicBezTo>
                  <a:cubicBezTo>
                    <a:pt x="301" y="15"/>
                    <a:pt x="250"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4"/>
            <p:cNvSpPr/>
            <p:nvPr/>
          </p:nvSpPr>
          <p:spPr>
            <a:xfrm>
              <a:off x="8743773" y="3260958"/>
              <a:ext cx="26731" cy="24080"/>
            </a:xfrm>
            <a:custGeom>
              <a:avLst/>
              <a:gdLst/>
              <a:ahLst/>
              <a:cxnLst/>
              <a:rect l="l" t="t" r="r" b="b"/>
              <a:pathLst>
                <a:path w="847" h="763" extrusionOk="0">
                  <a:moveTo>
                    <a:pt x="537" y="0"/>
                  </a:moveTo>
                  <a:lnTo>
                    <a:pt x="537" y="0"/>
                  </a:lnTo>
                  <a:cubicBezTo>
                    <a:pt x="346" y="227"/>
                    <a:pt x="1" y="334"/>
                    <a:pt x="108" y="762"/>
                  </a:cubicBezTo>
                  <a:cubicBezTo>
                    <a:pt x="822" y="584"/>
                    <a:pt x="846" y="536"/>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4"/>
            <p:cNvSpPr/>
            <p:nvPr/>
          </p:nvSpPr>
          <p:spPr>
            <a:xfrm>
              <a:off x="8771104" y="4307237"/>
              <a:ext cx="28688" cy="23481"/>
            </a:xfrm>
            <a:custGeom>
              <a:avLst/>
              <a:gdLst/>
              <a:ahLst/>
              <a:cxnLst/>
              <a:rect l="l" t="t" r="r" b="b"/>
              <a:pathLst>
                <a:path w="909" h="744" extrusionOk="0">
                  <a:moveTo>
                    <a:pt x="290" y="0"/>
                  </a:moveTo>
                  <a:cubicBezTo>
                    <a:pt x="117" y="0"/>
                    <a:pt x="0" y="108"/>
                    <a:pt x="16" y="435"/>
                  </a:cubicBezTo>
                  <a:cubicBezTo>
                    <a:pt x="33" y="432"/>
                    <a:pt x="51" y="430"/>
                    <a:pt x="67" y="430"/>
                  </a:cubicBezTo>
                  <a:cubicBezTo>
                    <a:pt x="310" y="430"/>
                    <a:pt x="496" y="744"/>
                    <a:pt x="744" y="744"/>
                  </a:cubicBezTo>
                  <a:cubicBezTo>
                    <a:pt x="796" y="744"/>
                    <a:pt x="851" y="730"/>
                    <a:pt x="909" y="697"/>
                  </a:cubicBezTo>
                  <a:lnTo>
                    <a:pt x="909" y="435"/>
                  </a:lnTo>
                  <a:cubicBezTo>
                    <a:pt x="754" y="352"/>
                    <a:pt x="576" y="304"/>
                    <a:pt x="576" y="66"/>
                  </a:cubicBezTo>
                  <a:cubicBezTo>
                    <a:pt x="473" y="26"/>
                    <a:pt x="375" y="0"/>
                    <a:pt x="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4"/>
            <p:cNvSpPr/>
            <p:nvPr/>
          </p:nvSpPr>
          <p:spPr>
            <a:xfrm>
              <a:off x="8676521" y="3653837"/>
              <a:ext cx="24838" cy="25721"/>
            </a:xfrm>
            <a:custGeom>
              <a:avLst/>
              <a:gdLst/>
              <a:ahLst/>
              <a:cxnLst/>
              <a:rect l="l" t="t" r="r" b="b"/>
              <a:pathLst>
                <a:path w="787" h="815" extrusionOk="0">
                  <a:moveTo>
                    <a:pt x="131" y="1"/>
                  </a:moveTo>
                  <a:cubicBezTo>
                    <a:pt x="90" y="1"/>
                    <a:pt x="47" y="19"/>
                    <a:pt x="1" y="65"/>
                  </a:cubicBezTo>
                  <a:cubicBezTo>
                    <a:pt x="60" y="279"/>
                    <a:pt x="48" y="482"/>
                    <a:pt x="1" y="696"/>
                  </a:cubicBezTo>
                  <a:cubicBezTo>
                    <a:pt x="80" y="762"/>
                    <a:pt x="164" y="778"/>
                    <a:pt x="249" y="778"/>
                  </a:cubicBezTo>
                  <a:cubicBezTo>
                    <a:pt x="324" y="778"/>
                    <a:pt x="400" y="765"/>
                    <a:pt x="474" y="765"/>
                  </a:cubicBezTo>
                  <a:cubicBezTo>
                    <a:pt x="541" y="765"/>
                    <a:pt x="606" y="776"/>
                    <a:pt x="667" y="815"/>
                  </a:cubicBezTo>
                  <a:lnTo>
                    <a:pt x="786" y="815"/>
                  </a:lnTo>
                  <a:lnTo>
                    <a:pt x="786" y="422"/>
                  </a:lnTo>
                  <a:cubicBezTo>
                    <a:pt x="632" y="351"/>
                    <a:pt x="453" y="303"/>
                    <a:pt x="346" y="124"/>
                  </a:cubicBezTo>
                  <a:cubicBezTo>
                    <a:pt x="276" y="63"/>
                    <a:pt x="207"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4"/>
            <p:cNvSpPr/>
            <p:nvPr/>
          </p:nvSpPr>
          <p:spPr>
            <a:xfrm>
              <a:off x="8912867" y="4030495"/>
              <a:ext cx="19188" cy="24238"/>
            </a:xfrm>
            <a:custGeom>
              <a:avLst/>
              <a:gdLst/>
              <a:ahLst/>
              <a:cxnLst/>
              <a:rect l="l" t="t" r="r" b="b"/>
              <a:pathLst>
                <a:path w="608" h="768" extrusionOk="0">
                  <a:moveTo>
                    <a:pt x="536" y="0"/>
                  </a:moveTo>
                  <a:cubicBezTo>
                    <a:pt x="382" y="84"/>
                    <a:pt x="239" y="155"/>
                    <a:pt x="84" y="250"/>
                  </a:cubicBezTo>
                  <a:cubicBezTo>
                    <a:pt x="84" y="358"/>
                    <a:pt x="72" y="441"/>
                    <a:pt x="1" y="512"/>
                  </a:cubicBezTo>
                  <a:cubicBezTo>
                    <a:pt x="115" y="694"/>
                    <a:pt x="207" y="768"/>
                    <a:pt x="283" y="768"/>
                  </a:cubicBezTo>
                  <a:cubicBezTo>
                    <a:pt x="397" y="768"/>
                    <a:pt x="477" y="602"/>
                    <a:pt x="548" y="381"/>
                  </a:cubicBezTo>
                  <a:lnTo>
                    <a:pt x="548" y="262"/>
                  </a:lnTo>
                  <a:cubicBezTo>
                    <a:pt x="608" y="179"/>
                    <a:pt x="608" y="84"/>
                    <a:pt x="536" y="12"/>
                  </a:cubicBezTo>
                  <a:lnTo>
                    <a:pt x="5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4"/>
            <p:cNvSpPr/>
            <p:nvPr/>
          </p:nvSpPr>
          <p:spPr>
            <a:xfrm>
              <a:off x="8771577" y="3762527"/>
              <a:ext cx="27489" cy="27110"/>
            </a:xfrm>
            <a:custGeom>
              <a:avLst/>
              <a:gdLst/>
              <a:ahLst/>
              <a:cxnLst/>
              <a:rect l="l" t="t" r="r" b="b"/>
              <a:pathLst>
                <a:path w="871" h="859" extrusionOk="0">
                  <a:moveTo>
                    <a:pt x="382" y="1"/>
                  </a:moveTo>
                  <a:cubicBezTo>
                    <a:pt x="325" y="1"/>
                    <a:pt x="313" y="43"/>
                    <a:pt x="322" y="133"/>
                  </a:cubicBezTo>
                  <a:cubicBezTo>
                    <a:pt x="433" y="266"/>
                    <a:pt x="349" y="337"/>
                    <a:pt x="269" y="337"/>
                  </a:cubicBezTo>
                  <a:cubicBezTo>
                    <a:pt x="263" y="337"/>
                    <a:pt x="257" y="336"/>
                    <a:pt x="251" y="336"/>
                  </a:cubicBezTo>
                  <a:cubicBezTo>
                    <a:pt x="235" y="334"/>
                    <a:pt x="221" y="333"/>
                    <a:pt x="207" y="333"/>
                  </a:cubicBezTo>
                  <a:cubicBezTo>
                    <a:pt x="23" y="333"/>
                    <a:pt x="12" y="479"/>
                    <a:pt x="1" y="645"/>
                  </a:cubicBezTo>
                  <a:cubicBezTo>
                    <a:pt x="82" y="678"/>
                    <a:pt x="163" y="859"/>
                    <a:pt x="236" y="859"/>
                  </a:cubicBezTo>
                  <a:cubicBezTo>
                    <a:pt x="271" y="859"/>
                    <a:pt x="304" y="819"/>
                    <a:pt x="334" y="705"/>
                  </a:cubicBezTo>
                  <a:cubicBezTo>
                    <a:pt x="418" y="490"/>
                    <a:pt x="870" y="336"/>
                    <a:pt x="453" y="14"/>
                  </a:cubicBezTo>
                  <a:cubicBezTo>
                    <a:pt x="424" y="5"/>
                    <a:pt x="401"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4"/>
            <p:cNvSpPr/>
            <p:nvPr/>
          </p:nvSpPr>
          <p:spPr>
            <a:xfrm>
              <a:off x="8787388" y="3155393"/>
              <a:ext cx="29698" cy="18431"/>
            </a:xfrm>
            <a:custGeom>
              <a:avLst/>
              <a:gdLst/>
              <a:ahLst/>
              <a:cxnLst/>
              <a:rect l="l" t="t" r="r" b="b"/>
              <a:pathLst>
                <a:path w="941" h="584" extrusionOk="0">
                  <a:moveTo>
                    <a:pt x="619" y="1"/>
                  </a:moveTo>
                  <a:cubicBezTo>
                    <a:pt x="550" y="1"/>
                    <a:pt x="477" y="21"/>
                    <a:pt x="405" y="59"/>
                  </a:cubicBezTo>
                  <a:cubicBezTo>
                    <a:pt x="0" y="500"/>
                    <a:pt x="393" y="500"/>
                    <a:pt x="631" y="583"/>
                  </a:cubicBezTo>
                  <a:cubicBezTo>
                    <a:pt x="762" y="500"/>
                    <a:pt x="881" y="381"/>
                    <a:pt x="941" y="202"/>
                  </a:cubicBezTo>
                  <a:cubicBezTo>
                    <a:pt x="857" y="65"/>
                    <a:pt x="743"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4"/>
            <p:cNvSpPr/>
            <p:nvPr/>
          </p:nvSpPr>
          <p:spPr>
            <a:xfrm>
              <a:off x="8826080" y="3957972"/>
              <a:ext cx="30834" cy="24459"/>
            </a:xfrm>
            <a:custGeom>
              <a:avLst/>
              <a:gdLst/>
              <a:ahLst/>
              <a:cxnLst/>
              <a:rect l="l" t="t" r="r" b="b"/>
              <a:pathLst>
                <a:path w="977" h="775" extrusionOk="0">
                  <a:moveTo>
                    <a:pt x="596" y="0"/>
                  </a:moveTo>
                  <a:cubicBezTo>
                    <a:pt x="417" y="191"/>
                    <a:pt x="0" y="370"/>
                    <a:pt x="596" y="584"/>
                  </a:cubicBezTo>
                  <a:cubicBezTo>
                    <a:pt x="655" y="596"/>
                    <a:pt x="679" y="715"/>
                    <a:pt x="727" y="774"/>
                  </a:cubicBezTo>
                  <a:lnTo>
                    <a:pt x="965" y="774"/>
                  </a:lnTo>
                  <a:cubicBezTo>
                    <a:pt x="977" y="429"/>
                    <a:pt x="679" y="298"/>
                    <a:pt x="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4"/>
            <p:cNvSpPr/>
            <p:nvPr/>
          </p:nvSpPr>
          <p:spPr>
            <a:xfrm>
              <a:off x="8663014" y="3625182"/>
              <a:ext cx="17674" cy="24680"/>
            </a:xfrm>
            <a:custGeom>
              <a:avLst/>
              <a:gdLst/>
              <a:ahLst/>
              <a:cxnLst/>
              <a:rect l="l" t="t" r="r" b="b"/>
              <a:pathLst>
                <a:path w="560" h="782" extrusionOk="0">
                  <a:moveTo>
                    <a:pt x="321" y="1"/>
                  </a:moveTo>
                  <a:cubicBezTo>
                    <a:pt x="248" y="1"/>
                    <a:pt x="146" y="57"/>
                    <a:pt x="0" y="199"/>
                  </a:cubicBezTo>
                  <a:cubicBezTo>
                    <a:pt x="12" y="342"/>
                    <a:pt x="322" y="425"/>
                    <a:pt x="71" y="604"/>
                  </a:cubicBezTo>
                  <a:cubicBezTo>
                    <a:pt x="60" y="639"/>
                    <a:pt x="107" y="723"/>
                    <a:pt x="143" y="759"/>
                  </a:cubicBezTo>
                  <a:cubicBezTo>
                    <a:pt x="182" y="774"/>
                    <a:pt x="219" y="781"/>
                    <a:pt x="254" y="781"/>
                  </a:cubicBezTo>
                  <a:cubicBezTo>
                    <a:pt x="378" y="781"/>
                    <a:pt x="476" y="692"/>
                    <a:pt x="560" y="580"/>
                  </a:cubicBezTo>
                  <a:cubicBezTo>
                    <a:pt x="509" y="335"/>
                    <a:pt x="500"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4"/>
            <p:cNvSpPr/>
            <p:nvPr/>
          </p:nvSpPr>
          <p:spPr>
            <a:xfrm>
              <a:off x="8712214" y="3703574"/>
              <a:ext cx="20703" cy="28215"/>
            </a:xfrm>
            <a:custGeom>
              <a:avLst/>
              <a:gdLst/>
              <a:ahLst/>
              <a:cxnLst/>
              <a:rect l="l" t="t" r="r" b="b"/>
              <a:pathLst>
                <a:path w="656" h="894" extrusionOk="0">
                  <a:moveTo>
                    <a:pt x="108" y="1"/>
                  </a:moveTo>
                  <a:cubicBezTo>
                    <a:pt x="1" y="382"/>
                    <a:pt x="239" y="596"/>
                    <a:pt x="406" y="894"/>
                  </a:cubicBezTo>
                  <a:cubicBezTo>
                    <a:pt x="656" y="561"/>
                    <a:pt x="298" y="382"/>
                    <a:pt x="334" y="132"/>
                  </a:cubicBezTo>
                  <a:cubicBezTo>
                    <a:pt x="287" y="84"/>
                    <a:pt x="251" y="37"/>
                    <a:pt x="2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4"/>
            <p:cNvSpPr/>
            <p:nvPr/>
          </p:nvSpPr>
          <p:spPr>
            <a:xfrm>
              <a:off x="8664876" y="3643833"/>
              <a:ext cx="26700" cy="17074"/>
            </a:xfrm>
            <a:custGeom>
              <a:avLst/>
              <a:gdLst/>
              <a:ahLst/>
              <a:cxnLst/>
              <a:rect l="l" t="t" r="r" b="b"/>
              <a:pathLst>
                <a:path w="846" h="541" extrusionOk="0">
                  <a:moveTo>
                    <a:pt x="489" y="1"/>
                  </a:moveTo>
                  <a:lnTo>
                    <a:pt x="48" y="132"/>
                  </a:lnTo>
                  <a:cubicBezTo>
                    <a:pt x="1" y="168"/>
                    <a:pt x="1" y="227"/>
                    <a:pt x="12" y="287"/>
                  </a:cubicBezTo>
                  <a:cubicBezTo>
                    <a:pt x="81" y="370"/>
                    <a:pt x="159" y="381"/>
                    <a:pt x="237" y="381"/>
                  </a:cubicBezTo>
                  <a:cubicBezTo>
                    <a:pt x="265" y="381"/>
                    <a:pt x="293" y="380"/>
                    <a:pt x="320" y="380"/>
                  </a:cubicBezTo>
                  <a:cubicBezTo>
                    <a:pt x="337" y="380"/>
                    <a:pt x="353" y="380"/>
                    <a:pt x="370" y="382"/>
                  </a:cubicBezTo>
                  <a:cubicBezTo>
                    <a:pt x="489" y="418"/>
                    <a:pt x="596" y="465"/>
                    <a:pt x="715" y="501"/>
                  </a:cubicBezTo>
                  <a:cubicBezTo>
                    <a:pt x="742" y="528"/>
                    <a:pt x="761" y="540"/>
                    <a:pt x="779" y="540"/>
                  </a:cubicBezTo>
                  <a:cubicBezTo>
                    <a:pt x="801" y="540"/>
                    <a:pt x="820" y="522"/>
                    <a:pt x="846" y="489"/>
                  </a:cubicBezTo>
                  <a:cubicBezTo>
                    <a:pt x="834" y="227"/>
                    <a:pt x="548" y="227"/>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4"/>
            <p:cNvSpPr/>
            <p:nvPr/>
          </p:nvSpPr>
          <p:spPr>
            <a:xfrm>
              <a:off x="8848991" y="3062199"/>
              <a:ext cx="19188" cy="27836"/>
            </a:xfrm>
            <a:custGeom>
              <a:avLst/>
              <a:gdLst/>
              <a:ahLst/>
              <a:cxnLst/>
              <a:rect l="l" t="t" r="r" b="b"/>
              <a:pathLst>
                <a:path w="608" h="882" extrusionOk="0">
                  <a:moveTo>
                    <a:pt x="346" y="0"/>
                  </a:moveTo>
                  <a:lnTo>
                    <a:pt x="346" y="0"/>
                  </a:lnTo>
                  <a:cubicBezTo>
                    <a:pt x="72" y="36"/>
                    <a:pt x="48" y="274"/>
                    <a:pt x="1" y="500"/>
                  </a:cubicBezTo>
                  <a:cubicBezTo>
                    <a:pt x="167" y="619"/>
                    <a:pt x="24" y="750"/>
                    <a:pt x="13" y="881"/>
                  </a:cubicBezTo>
                  <a:cubicBezTo>
                    <a:pt x="608" y="822"/>
                    <a:pt x="191" y="286"/>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4"/>
            <p:cNvSpPr/>
            <p:nvPr/>
          </p:nvSpPr>
          <p:spPr>
            <a:xfrm>
              <a:off x="8781360" y="3177894"/>
              <a:ext cx="28215" cy="15464"/>
            </a:xfrm>
            <a:custGeom>
              <a:avLst/>
              <a:gdLst/>
              <a:ahLst/>
              <a:cxnLst/>
              <a:rect l="l" t="t" r="r" b="b"/>
              <a:pathLst>
                <a:path w="894" h="490" extrusionOk="0">
                  <a:moveTo>
                    <a:pt x="33" y="0"/>
                  </a:moveTo>
                  <a:cubicBezTo>
                    <a:pt x="26" y="0"/>
                    <a:pt x="19" y="1"/>
                    <a:pt x="12" y="1"/>
                  </a:cubicBezTo>
                  <a:cubicBezTo>
                    <a:pt x="1" y="358"/>
                    <a:pt x="203" y="442"/>
                    <a:pt x="465" y="489"/>
                  </a:cubicBezTo>
                  <a:cubicBezTo>
                    <a:pt x="501" y="442"/>
                    <a:pt x="536" y="406"/>
                    <a:pt x="584" y="370"/>
                  </a:cubicBezTo>
                  <a:cubicBezTo>
                    <a:pt x="893" y="108"/>
                    <a:pt x="560" y="108"/>
                    <a:pt x="465" y="1"/>
                  </a:cubicBezTo>
                  <a:cubicBezTo>
                    <a:pt x="416" y="39"/>
                    <a:pt x="368" y="52"/>
                    <a:pt x="320" y="52"/>
                  </a:cubicBezTo>
                  <a:cubicBezTo>
                    <a:pt x="225" y="52"/>
                    <a:pt x="131" y="0"/>
                    <a:pt x="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4"/>
            <p:cNvSpPr/>
            <p:nvPr/>
          </p:nvSpPr>
          <p:spPr>
            <a:xfrm>
              <a:off x="8618295" y="3484144"/>
              <a:ext cx="22565" cy="20672"/>
            </a:xfrm>
            <a:custGeom>
              <a:avLst/>
              <a:gdLst/>
              <a:ahLst/>
              <a:cxnLst/>
              <a:rect l="l" t="t" r="r" b="b"/>
              <a:pathLst>
                <a:path w="715" h="655" extrusionOk="0">
                  <a:moveTo>
                    <a:pt x="524" y="1"/>
                  </a:moveTo>
                  <a:cubicBezTo>
                    <a:pt x="0" y="1"/>
                    <a:pt x="286" y="382"/>
                    <a:pt x="286" y="644"/>
                  </a:cubicBezTo>
                  <a:cubicBezTo>
                    <a:pt x="294" y="651"/>
                    <a:pt x="301" y="655"/>
                    <a:pt x="308" y="655"/>
                  </a:cubicBezTo>
                  <a:cubicBezTo>
                    <a:pt x="359" y="655"/>
                    <a:pt x="402" y="494"/>
                    <a:pt x="453" y="494"/>
                  </a:cubicBezTo>
                  <a:cubicBezTo>
                    <a:pt x="475" y="494"/>
                    <a:pt x="498" y="524"/>
                    <a:pt x="524" y="608"/>
                  </a:cubicBezTo>
                  <a:cubicBezTo>
                    <a:pt x="596" y="620"/>
                    <a:pt x="655" y="620"/>
                    <a:pt x="715" y="644"/>
                  </a:cubicBezTo>
                  <a:cubicBezTo>
                    <a:pt x="679" y="548"/>
                    <a:pt x="667" y="465"/>
                    <a:pt x="643" y="370"/>
                  </a:cubicBezTo>
                  <a:cubicBezTo>
                    <a:pt x="596" y="251"/>
                    <a:pt x="572" y="120"/>
                    <a:pt x="5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4"/>
            <p:cNvSpPr/>
            <p:nvPr/>
          </p:nvSpPr>
          <p:spPr>
            <a:xfrm>
              <a:off x="8651337" y="3632188"/>
              <a:ext cx="22976" cy="20703"/>
            </a:xfrm>
            <a:custGeom>
              <a:avLst/>
              <a:gdLst/>
              <a:ahLst/>
              <a:cxnLst/>
              <a:rect l="l" t="t" r="r" b="b"/>
              <a:pathLst>
                <a:path w="728" h="656" extrusionOk="0">
                  <a:moveTo>
                    <a:pt x="370" y="1"/>
                  </a:moveTo>
                  <a:lnTo>
                    <a:pt x="370" y="1"/>
                  </a:lnTo>
                  <a:cubicBezTo>
                    <a:pt x="1" y="298"/>
                    <a:pt x="263" y="453"/>
                    <a:pt x="453" y="656"/>
                  </a:cubicBezTo>
                  <a:cubicBezTo>
                    <a:pt x="453" y="596"/>
                    <a:pt x="477" y="548"/>
                    <a:pt x="477" y="501"/>
                  </a:cubicBezTo>
                  <a:cubicBezTo>
                    <a:pt x="441" y="298"/>
                    <a:pt x="632" y="275"/>
                    <a:pt x="727" y="179"/>
                  </a:cubicBezTo>
                  <a:cubicBezTo>
                    <a:pt x="596" y="120"/>
                    <a:pt x="489" y="60"/>
                    <a:pt x="3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4"/>
            <p:cNvSpPr/>
            <p:nvPr/>
          </p:nvSpPr>
          <p:spPr>
            <a:xfrm>
              <a:off x="8659605" y="3566482"/>
              <a:ext cx="16948" cy="20703"/>
            </a:xfrm>
            <a:custGeom>
              <a:avLst/>
              <a:gdLst/>
              <a:ahLst/>
              <a:cxnLst/>
              <a:rect l="l" t="t" r="r" b="b"/>
              <a:pathLst>
                <a:path w="537" h="656" extrusionOk="0">
                  <a:moveTo>
                    <a:pt x="112" y="0"/>
                  </a:moveTo>
                  <a:cubicBezTo>
                    <a:pt x="82" y="0"/>
                    <a:pt x="45" y="20"/>
                    <a:pt x="1" y="71"/>
                  </a:cubicBezTo>
                  <a:cubicBezTo>
                    <a:pt x="12" y="313"/>
                    <a:pt x="2" y="655"/>
                    <a:pt x="282" y="655"/>
                  </a:cubicBezTo>
                  <a:cubicBezTo>
                    <a:pt x="291" y="655"/>
                    <a:pt x="301" y="655"/>
                    <a:pt x="310" y="654"/>
                  </a:cubicBezTo>
                  <a:cubicBezTo>
                    <a:pt x="537" y="606"/>
                    <a:pt x="287" y="356"/>
                    <a:pt x="310" y="190"/>
                  </a:cubicBezTo>
                  <a:cubicBezTo>
                    <a:pt x="241" y="146"/>
                    <a:pt x="196" y="0"/>
                    <a:pt x="1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4"/>
            <p:cNvSpPr/>
            <p:nvPr/>
          </p:nvSpPr>
          <p:spPr>
            <a:xfrm>
              <a:off x="8620157" y="3520216"/>
              <a:ext cx="21082" cy="14423"/>
            </a:xfrm>
            <a:custGeom>
              <a:avLst/>
              <a:gdLst/>
              <a:ahLst/>
              <a:cxnLst/>
              <a:rect l="l" t="t" r="r" b="b"/>
              <a:pathLst>
                <a:path w="668" h="457" extrusionOk="0">
                  <a:moveTo>
                    <a:pt x="644" y="0"/>
                  </a:moveTo>
                  <a:cubicBezTo>
                    <a:pt x="405" y="0"/>
                    <a:pt x="220" y="170"/>
                    <a:pt x="1" y="251"/>
                  </a:cubicBezTo>
                  <a:cubicBezTo>
                    <a:pt x="115" y="384"/>
                    <a:pt x="197" y="456"/>
                    <a:pt x="277" y="456"/>
                  </a:cubicBezTo>
                  <a:cubicBezTo>
                    <a:pt x="389" y="456"/>
                    <a:pt x="493" y="314"/>
                    <a:pt x="667" y="1"/>
                  </a:cubicBezTo>
                  <a:cubicBezTo>
                    <a:pt x="659" y="0"/>
                    <a:pt x="652" y="0"/>
                    <a:pt x="6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4"/>
            <p:cNvSpPr/>
            <p:nvPr/>
          </p:nvSpPr>
          <p:spPr>
            <a:xfrm>
              <a:off x="8928268" y="4093613"/>
              <a:ext cx="18084" cy="22218"/>
            </a:xfrm>
            <a:custGeom>
              <a:avLst/>
              <a:gdLst/>
              <a:ahLst/>
              <a:cxnLst/>
              <a:rect l="l" t="t" r="r" b="b"/>
              <a:pathLst>
                <a:path w="573" h="704" extrusionOk="0">
                  <a:moveTo>
                    <a:pt x="370" y="1"/>
                  </a:moveTo>
                  <a:cubicBezTo>
                    <a:pt x="1" y="632"/>
                    <a:pt x="1" y="632"/>
                    <a:pt x="525" y="703"/>
                  </a:cubicBezTo>
                  <a:cubicBezTo>
                    <a:pt x="572" y="560"/>
                    <a:pt x="120" y="441"/>
                    <a:pt x="489" y="263"/>
                  </a:cubicBezTo>
                  <a:lnTo>
                    <a:pt x="48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4"/>
            <p:cNvSpPr/>
            <p:nvPr/>
          </p:nvSpPr>
          <p:spPr>
            <a:xfrm>
              <a:off x="8856503" y="4014337"/>
              <a:ext cx="19188" cy="24175"/>
            </a:xfrm>
            <a:custGeom>
              <a:avLst/>
              <a:gdLst/>
              <a:ahLst/>
              <a:cxnLst/>
              <a:rect l="l" t="t" r="r" b="b"/>
              <a:pathLst>
                <a:path w="608" h="766" extrusionOk="0">
                  <a:moveTo>
                    <a:pt x="417" y="0"/>
                  </a:moveTo>
                  <a:cubicBezTo>
                    <a:pt x="441" y="250"/>
                    <a:pt x="1" y="298"/>
                    <a:pt x="203" y="631"/>
                  </a:cubicBezTo>
                  <a:cubicBezTo>
                    <a:pt x="257" y="721"/>
                    <a:pt x="310" y="765"/>
                    <a:pt x="365" y="765"/>
                  </a:cubicBezTo>
                  <a:cubicBezTo>
                    <a:pt x="420" y="765"/>
                    <a:pt x="477" y="721"/>
                    <a:pt x="537" y="631"/>
                  </a:cubicBezTo>
                  <a:cubicBezTo>
                    <a:pt x="465" y="489"/>
                    <a:pt x="477" y="358"/>
                    <a:pt x="537" y="227"/>
                  </a:cubicBezTo>
                  <a:cubicBezTo>
                    <a:pt x="608" y="72"/>
                    <a:pt x="560" y="0"/>
                    <a:pt x="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4"/>
            <p:cNvSpPr/>
            <p:nvPr/>
          </p:nvSpPr>
          <p:spPr>
            <a:xfrm>
              <a:off x="8894089" y="3962106"/>
              <a:ext cx="17326" cy="16948"/>
            </a:xfrm>
            <a:custGeom>
              <a:avLst/>
              <a:gdLst/>
              <a:ahLst/>
              <a:cxnLst/>
              <a:rect l="l" t="t" r="r" b="b"/>
              <a:pathLst>
                <a:path w="549" h="537" extrusionOk="0">
                  <a:moveTo>
                    <a:pt x="227" y="0"/>
                  </a:moveTo>
                  <a:cubicBezTo>
                    <a:pt x="72" y="24"/>
                    <a:pt x="0" y="108"/>
                    <a:pt x="12" y="274"/>
                  </a:cubicBezTo>
                  <a:cubicBezTo>
                    <a:pt x="12" y="536"/>
                    <a:pt x="250" y="393"/>
                    <a:pt x="322" y="512"/>
                  </a:cubicBezTo>
                  <a:cubicBezTo>
                    <a:pt x="524" y="286"/>
                    <a:pt x="548" y="96"/>
                    <a:pt x="2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4"/>
            <p:cNvSpPr/>
            <p:nvPr/>
          </p:nvSpPr>
          <p:spPr>
            <a:xfrm>
              <a:off x="8846751" y="3880936"/>
              <a:ext cx="15433" cy="18810"/>
            </a:xfrm>
            <a:custGeom>
              <a:avLst/>
              <a:gdLst/>
              <a:ahLst/>
              <a:cxnLst/>
              <a:rect l="l" t="t" r="r" b="b"/>
              <a:pathLst>
                <a:path w="489" h="596" extrusionOk="0">
                  <a:moveTo>
                    <a:pt x="357" y="1"/>
                  </a:moveTo>
                  <a:lnTo>
                    <a:pt x="357" y="1"/>
                  </a:lnTo>
                  <a:cubicBezTo>
                    <a:pt x="0" y="513"/>
                    <a:pt x="0" y="513"/>
                    <a:pt x="488" y="596"/>
                  </a:cubicBezTo>
                  <a:cubicBezTo>
                    <a:pt x="441" y="405"/>
                    <a:pt x="393" y="215"/>
                    <a:pt x="3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4"/>
            <p:cNvSpPr/>
            <p:nvPr/>
          </p:nvSpPr>
          <p:spPr>
            <a:xfrm>
              <a:off x="8817432" y="3111084"/>
              <a:ext cx="24080" cy="18399"/>
            </a:xfrm>
            <a:custGeom>
              <a:avLst/>
              <a:gdLst/>
              <a:ahLst/>
              <a:cxnLst/>
              <a:rect l="l" t="t" r="r" b="b"/>
              <a:pathLst>
                <a:path w="763" h="583" extrusionOk="0">
                  <a:moveTo>
                    <a:pt x="95" y="0"/>
                  </a:moveTo>
                  <a:cubicBezTo>
                    <a:pt x="64" y="0"/>
                    <a:pt x="33" y="7"/>
                    <a:pt x="1" y="23"/>
                  </a:cubicBezTo>
                  <a:cubicBezTo>
                    <a:pt x="36" y="404"/>
                    <a:pt x="405" y="344"/>
                    <a:pt x="572" y="582"/>
                  </a:cubicBezTo>
                  <a:cubicBezTo>
                    <a:pt x="667" y="535"/>
                    <a:pt x="751" y="451"/>
                    <a:pt x="763" y="320"/>
                  </a:cubicBezTo>
                  <a:cubicBezTo>
                    <a:pt x="584" y="296"/>
                    <a:pt x="453" y="213"/>
                    <a:pt x="334" y="82"/>
                  </a:cubicBezTo>
                  <a:cubicBezTo>
                    <a:pt x="256" y="47"/>
                    <a:pt x="178" y="0"/>
                    <a:pt x="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4"/>
            <p:cNvSpPr/>
            <p:nvPr/>
          </p:nvSpPr>
          <p:spPr>
            <a:xfrm>
              <a:off x="8887336" y="4191699"/>
              <a:ext cx="18810" cy="11835"/>
            </a:xfrm>
            <a:custGeom>
              <a:avLst/>
              <a:gdLst/>
              <a:ahLst/>
              <a:cxnLst/>
              <a:rect l="l" t="t" r="r" b="b"/>
              <a:pathLst>
                <a:path w="596" h="375" extrusionOk="0">
                  <a:moveTo>
                    <a:pt x="308" y="0"/>
                  </a:moveTo>
                  <a:cubicBezTo>
                    <a:pt x="164" y="0"/>
                    <a:pt x="36" y="47"/>
                    <a:pt x="0" y="310"/>
                  </a:cubicBezTo>
                  <a:cubicBezTo>
                    <a:pt x="73" y="355"/>
                    <a:pt x="135" y="374"/>
                    <a:pt x="189" y="374"/>
                  </a:cubicBezTo>
                  <a:cubicBezTo>
                    <a:pt x="377" y="374"/>
                    <a:pt x="476" y="150"/>
                    <a:pt x="595" y="12"/>
                  </a:cubicBezTo>
                  <a:lnTo>
                    <a:pt x="595" y="12"/>
                  </a:lnTo>
                  <a:cubicBezTo>
                    <a:pt x="580" y="14"/>
                    <a:pt x="563" y="15"/>
                    <a:pt x="546" y="15"/>
                  </a:cubicBezTo>
                  <a:cubicBezTo>
                    <a:pt x="471" y="15"/>
                    <a:pt x="387"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4"/>
            <p:cNvSpPr/>
            <p:nvPr/>
          </p:nvSpPr>
          <p:spPr>
            <a:xfrm>
              <a:off x="8811057" y="3904984"/>
              <a:ext cx="20672" cy="17958"/>
            </a:xfrm>
            <a:custGeom>
              <a:avLst/>
              <a:gdLst/>
              <a:ahLst/>
              <a:cxnLst/>
              <a:rect l="l" t="t" r="r" b="b"/>
              <a:pathLst>
                <a:path w="655" h="569" extrusionOk="0">
                  <a:moveTo>
                    <a:pt x="303" y="0"/>
                  </a:moveTo>
                  <a:cubicBezTo>
                    <a:pt x="274" y="0"/>
                    <a:pt x="241" y="8"/>
                    <a:pt x="203" y="24"/>
                  </a:cubicBezTo>
                  <a:cubicBezTo>
                    <a:pt x="203" y="132"/>
                    <a:pt x="0" y="322"/>
                    <a:pt x="203" y="346"/>
                  </a:cubicBezTo>
                  <a:cubicBezTo>
                    <a:pt x="321" y="346"/>
                    <a:pt x="398" y="569"/>
                    <a:pt x="505" y="569"/>
                  </a:cubicBezTo>
                  <a:cubicBezTo>
                    <a:pt x="548" y="569"/>
                    <a:pt x="597" y="532"/>
                    <a:pt x="655" y="429"/>
                  </a:cubicBezTo>
                  <a:cubicBezTo>
                    <a:pt x="655" y="405"/>
                    <a:pt x="631" y="370"/>
                    <a:pt x="631" y="346"/>
                  </a:cubicBezTo>
                  <a:cubicBezTo>
                    <a:pt x="498" y="274"/>
                    <a:pt x="479" y="0"/>
                    <a:pt x="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4"/>
            <p:cNvSpPr/>
            <p:nvPr/>
          </p:nvSpPr>
          <p:spPr>
            <a:xfrm>
              <a:off x="8794520" y="3789257"/>
              <a:ext cx="9784" cy="25374"/>
            </a:xfrm>
            <a:custGeom>
              <a:avLst/>
              <a:gdLst/>
              <a:ahLst/>
              <a:cxnLst/>
              <a:rect l="l" t="t" r="r" b="b"/>
              <a:pathLst>
                <a:path w="310" h="804" extrusionOk="0">
                  <a:moveTo>
                    <a:pt x="310" y="1"/>
                  </a:moveTo>
                  <a:cubicBezTo>
                    <a:pt x="84" y="298"/>
                    <a:pt x="0" y="477"/>
                    <a:pt x="84" y="739"/>
                  </a:cubicBezTo>
                  <a:cubicBezTo>
                    <a:pt x="105" y="782"/>
                    <a:pt x="165" y="803"/>
                    <a:pt x="210" y="803"/>
                  </a:cubicBezTo>
                  <a:cubicBezTo>
                    <a:pt x="239" y="803"/>
                    <a:pt x="262" y="794"/>
                    <a:pt x="262" y="774"/>
                  </a:cubicBezTo>
                  <a:cubicBezTo>
                    <a:pt x="298" y="572"/>
                    <a:pt x="298" y="358"/>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4"/>
            <p:cNvSpPr/>
            <p:nvPr/>
          </p:nvSpPr>
          <p:spPr>
            <a:xfrm>
              <a:off x="8755798" y="3783072"/>
              <a:ext cx="16190" cy="20135"/>
            </a:xfrm>
            <a:custGeom>
              <a:avLst/>
              <a:gdLst/>
              <a:ahLst/>
              <a:cxnLst/>
              <a:rect l="l" t="t" r="r" b="b"/>
              <a:pathLst>
                <a:path w="513" h="638" extrusionOk="0">
                  <a:moveTo>
                    <a:pt x="415" y="1"/>
                  </a:moveTo>
                  <a:cubicBezTo>
                    <a:pt x="277" y="1"/>
                    <a:pt x="148" y="56"/>
                    <a:pt x="37" y="137"/>
                  </a:cubicBezTo>
                  <a:cubicBezTo>
                    <a:pt x="84" y="304"/>
                    <a:pt x="1" y="518"/>
                    <a:pt x="168" y="637"/>
                  </a:cubicBezTo>
                  <a:cubicBezTo>
                    <a:pt x="239" y="411"/>
                    <a:pt x="513" y="292"/>
                    <a:pt x="489" y="6"/>
                  </a:cubicBezTo>
                  <a:cubicBezTo>
                    <a:pt x="464" y="3"/>
                    <a:pt x="440"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4"/>
            <p:cNvSpPr/>
            <p:nvPr/>
          </p:nvSpPr>
          <p:spPr>
            <a:xfrm>
              <a:off x="8734400" y="3442770"/>
              <a:ext cx="14675" cy="16979"/>
            </a:xfrm>
            <a:custGeom>
              <a:avLst/>
              <a:gdLst/>
              <a:ahLst/>
              <a:cxnLst/>
              <a:rect l="l" t="t" r="r" b="b"/>
              <a:pathLst>
                <a:path w="465" h="538" extrusionOk="0">
                  <a:moveTo>
                    <a:pt x="326" y="1"/>
                  </a:moveTo>
                  <a:cubicBezTo>
                    <a:pt x="320" y="1"/>
                    <a:pt x="315" y="1"/>
                    <a:pt x="310" y="2"/>
                  </a:cubicBezTo>
                  <a:cubicBezTo>
                    <a:pt x="0" y="50"/>
                    <a:pt x="226" y="407"/>
                    <a:pt x="60" y="538"/>
                  </a:cubicBezTo>
                  <a:cubicBezTo>
                    <a:pt x="286" y="502"/>
                    <a:pt x="465" y="419"/>
                    <a:pt x="465" y="145"/>
                  </a:cubicBezTo>
                  <a:cubicBezTo>
                    <a:pt x="465" y="68"/>
                    <a:pt x="393" y="1"/>
                    <a:pt x="3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4"/>
            <p:cNvSpPr/>
            <p:nvPr/>
          </p:nvSpPr>
          <p:spPr>
            <a:xfrm>
              <a:off x="8707701" y="3514598"/>
              <a:ext cx="13950" cy="16222"/>
            </a:xfrm>
            <a:custGeom>
              <a:avLst/>
              <a:gdLst/>
              <a:ahLst/>
              <a:cxnLst/>
              <a:rect l="l" t="t" r="r" b="b"/>
              <a:pathLst>
                <a:path w="442" h="514" extrusionOk="0">
                  <a:moveTo>
                    <a:pt x="1" y="0"/>
                  </a:moveTo>
                  <a:cubicBezTo>
                    <a:pt x="1" y="286"/>
                    <a:pt x="144" y="417"/>
                    <a:pt x="334" y="512"/>
                  </a:cubicBezTo>
                  <a:cubicBezTo>
                    <a:pt x="336" y="513"/>
                    <a:pt x="338" y="513"/>
                    <a:pt x="341" y="513"/>
                  </a:cubicBezTo>
                  <a:cubicBezTo>
                    <a:pt x="370" y="513"/>
                    <a:pt x="441" y="450"/>
                    <a:pt x="441" y="417"/>
                  </a:cubicBezTo>
                  <a:cubicBezTo>
                    <a:pt x="441" y="72"/>
                    <a:pt x="120" y="19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4"/>
            <p:cNvSpPr/>
            <p:nvPr/>
          </p:nvSpPr>
          <p:spPr>
            <a:xfrm>
              <a:off x="8708459" y="3462368"/>
              <a:ext cx="15433" cy="20325"/>
            </a:xfrm>
            <a:custGeom>
              <a:avLst/>
              <a:gdLst/>
              <a:ahLst/>
              <a:cxnLst/>
              <a:rect l="l" t="t" r="r" b="b"/>
              <a:pathLst>
                <a:path w="489" h="644" extrusionOk="0">
                  <a:moveTo>
                    <a:pt x="453" y="0"/>
                  </a:moveTo>
                  <a:cubicBezTo>
                    <a:pt x="406" y="274"/>
                    <a:pt x="1" y="238"/>
                    <a:pt x="13" y="643"/>
                  </a:cubicBezTo>
                  <a:cubicBezTo>
                    <a:pt x="286" y="500"/>
                    <a:pt x="489" y="381"/>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4"/>
            <p:cNvSpPr/>
            <p:nvPr/>
          </p:nvSpPr>
          <p:spPr>
            <a:xfrm>
              <a:off x="8785116" y="4260813"/>
              <a:ext cx="17705" cy="19567"/>
            </a:xfrm>
            <a:custGeom>
              <a:avLst/>
              <a:gdLst/>
              <a:ahLst/>
              <a:cxnLst/>
              <a:rect l="l" t="t" r="r" b="b"/>
              <a:pathLst>
                <a:path w="561" h="620" extrusionOk="0">
                  <a:moveTo>
                    <a:pt x="227" y="1"/>
                  </a:moveTo>
                  <a:cubicBezTo>
                    <a:pt x="1" y="144"/>
                    <a:pt x="370" y="275"/>
                    <a:pt x="227" y="406"/>
                  </a:cubicBezTo>
                  <a:lnTo>
                    <a:pt x="227" y="620"/>
                  </a:lnTo>
                  <a:cubicBezTo>
                    <a:pt x="286" y="596"/>
                    <a:pt x="370" y="596"/>
                    <a:pt x="405" y="560"/>
                  </a:cubicBezTo>
                  <a:cubicBezTo>
                    <a:pt x="489" y="441"/>
                    <a:pt x="417" y="227"/>
                    <a:pt x="560" y="144"/>
                  </a:cubicBezTo>
                  <a:cubicBezTo>
                    <a:pt x="539" y="63"/>
                    <a:pt x="499" y="43"/>
                    <a:pt x="454" y="43"/>
                  </a:cubicBezTo>
                  <a:cubicBezTo>
                    <a:pt x="410" y="43"/>
                    <a:pt x="359" y="63"/>
                    <a:pt x="315" y="63"/>
                  </a:cubicBezTo>
                  <a:cubicBezTo>
                    <a:pt x="279" y="63"/>
                    <a:pt x="248" y="49"/>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4"/>
            <p:cNvSpPr/>
            <p:nvPr/>
          </p:nvSpPr>
          <p:spPr>
            <a:xfrm>
              <a:off x="8624291" y="3570963"/>
              <a:ext cx="17705" cy="15086"/>
            </a:xfrm>
            <a:custGeom>
              <a:avLst/>
              <a:gdLst/>
              <a:ahLst/>
              <a:cxnLst/>
              <a:rect l="l" t="t" r="r" b="b"/>
              <a:pathLst>
                <a:path w="561" h="478" extrusionOk="0">
                  <a:moveTo>
                    <a:pt x="167" y="0"/>
                  </a:moveTo>
                  <a:lnTo>
                    <a:pt x="167" y="0"/>
                  </a:lnTo>
                  <a:cubicBezTo>
                    <a:pt x="239" y="167"/>
                    <a:pt x="1" y="405"/>
                    <a:pt x="239" y="476"/>
                  </a:cubicBezTo>
                  <a:cubicBezTo>
                    <a:pt x="243" y="477"/>
                    <a:pt x="248" y="478"/>
                    <a:pt x="254" y="478"/>
                  </a:cubicBezTo>
                  <a:cubicBezTo>
                    <a:pt x="321" y="478"/>
                    <a:pt x="454" y="411"/>
                    <a:pt x="465" y="345"/>
                  </a:cubicBezTo>
                  <a:cubicBezTo>
                    <a:pt x="560" y="95"/>
                    <a:pt x="286" y="119"/>
                    <a:pt x="1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4"/>
            <p:cNvSpPr/>
            <p:nvPr/>
          </p:nvSpPr>
          <p:spPr>
            <a:xfrm>
              <a:off x="8822703" y="4258573"/>
              <a:ext cx="15812" cy="13729"/>
            </a:xfrm>
            <a:custGeom>
              <a:avLst/>
              <a:gdLst/>
              <a:ahLst/>
              <a:cxnLst/>
              <a:rect l="l" t="t" r="r" b="b"/>
              <a:pathLst>
                <a:path w="501" h="435" extrusionOk="0">
                  <a:moveTo>
                    <a:pt x="500" y="0"/>
                  </a:moveTo>
                  <a:lnTo>
                    <a:pt x="500" y="0"/>
                  </a:lnTo>
                  <a:cubicBezTo>
                    <a:pt x="262" y="96"/>
                    <a:pt x="107" y="131"/>
                    <a:pt x="0" y="334"/>
                  </a:cubicBezTo>
                  <a:cubicBezTo>
                    <a:pt x="87" y="403"/>
                    <a:pt x="156" y="434"/>
                    <a:pt x="213" y="434"/>
                  </a:cubicBezTo>
                  <a:cubicBezTo>
                    <a:pt x="350" y="434"/>
                    <a:pt x="416" y="253"/>
                    <a:pt x="5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4"/>
            <p:cNvSpPr/>
            <p:nvPr/>
          </p:nvSpPr>
          <p:spPr>
            <a:xfrm>
              <a:off x="8897087" y="3940299"/>
              <a:ext cx="14675" cy="18084"/>
            </a:xfrm>
            <a:custGeom>
              <a:avLst/>
              <a:gdLst/>
              <a:ahLst/>
              <a:cxnLst/>
              <a:rect l="l" t="t" r="r" b="b"/>
              <a:pathLst>
                <a:path w="465" h="573" extrusionOk="0">
                  <a:moveTo>
                    <a:pt x="264" y="1"/>
                  </a:moveTo>
                  <a:cubicBezTo>
                    <a:pt x="249" y="1"/>
                    <a:pt x="233" y="4"/>
                    <a:pt x="215" y="13"/>
                  </a:cubicBezTo>
                  <a:cubicBezTo>
                    <a:pt x="1" y="120"/>
                    <a:pt x="1" y="370"/>
                    <a:pt x="144" y="572"/>
                  </a:cubicBezTo>
                  <a:cubicBezTo>
                    <a:pt x="256" y="494"/>
                    <a:pt x="283" y="320"/>
                    <a:pt x="435" y="320"/>
                  </a:cubicBezTo>
                  <a:cubicBezTo>
                    <a:pt x="445" y="320"/>
                    <a:pt x="455" y="321"/>
                    <a:pt x="465" y="322"/>
                  </a:cubicBezTo>
                  <a:cubicBezTo>
                    <a:pt x="402" y="217"/>
                    <a:pt x="376" y="1"/>
                    <a:pt x="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4"/>
            <p:cNvSpPr/>
            <p:nvPr/>
          </p:nvSpPr>
          <p:spPr>
            <a:xfrm>
              <a:off x="8824186" y="3934682"/>
              <a:ext cx="17705" cy="19946"/>
            </a:xfrm>
            <a:custGeom>
              <a:avLst/>
              <a:gdLst/>
              <a:ahLst/>
              <a:cxnLst/>
              <a:rect l="l" t="t" r="r" b="b"/>
              <a:pathLst>
                <a:path w="561" h="632" extrusionOk="0">
                  <a:moveTo>
                    <a:pt x="334" y="0"/>
                  </a:moveTo>
                  <a:lnTo>
                    <a:pt x="334" y="0"/>
                  </a:lnTo>
                  <a:cubicBezTo>
                    <a:pt x="1" y="238"/>
                    <a:pt x="489" y="417"/>
                    <a:pt x="358" y="631"/>
                  </a:cubicBezTo>
                  <a:cubicBezTo>
                    <a:pt x="429" y="548"/>
                    <a:pt x="489" y="477"/>
                    <a:pt x="549" y="381"/>
                  </a:cubicBezTo>
                  <a:cubicBezTo>
                    <a:pt x="560" y="191"/>
                    <a:pt x="477" y="72"/>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4"/>
            <p:cNvSpPr/>
            <p:nvPr/>
          </p:nvSpPr>
          <p:spPr>
            <a:xfrm>
              <a:off x="8725753" y="3485659"/>
              <a:ext cx="18052" cy="13571"/>
            </a:xfrm>
            <a:custGeom>
              <a:avLst/>
              <a:gdLst/>
              <a:ahLst/>
              <a:cxnLst/>
              <a:rect l="l" t="t" r="r" b="b"/>
              <a:pathLst>
                <a:path w="572" h="430" extrusionOk="0">
                  <a:moveTo>
                    <a:pt x="0" y="0"/>
                  </a:moveTo>
                  <a:cubicBezTo>
                    <a:pt x="82" y="263"/>
                    <a:pt x="159" y="430"/>
                    <a:pt x="312" y="430"/>
                  </a:cubicBezTo>
                  <a:cubicBezTo>
                    <a:pt x="380" y="430"/>
                    <a:pt x="465" y="396"/>
                    <a:pt x="572" y="322"/>
                  </a:cubicBezTo>
                  <a:cubicBezTo>
                    <a:pt x="381" y="203"/>
                    <a:pt x="227" y="1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4"/>
            <p:cNvSpPr/>
            <p:nvPr/>
          </p:nvSpPr>
          <p:spPr>
            <a:xfrm>
              <a:off x="8794520" y="4201829"/>
              <a:ext cx="20703" cy="20609"/>
            </a:xfrm>
            <a:custGeom>
              <a:avLst/>
              <a:gdLst/>
              <a:ahLst/>
              <a:cxnLst/>
              <a:rect l="l" t="t" r="r" b="b"/>
              <a:pathLst>
                <a:path w="656" h="653" extrusionOk="0">
                  <a:moveTo>
                    <a:pt x="381" y="1"/>
                  </a:moveTo>
                  <a:cubicBezTo>
                    <a:pt x="0" y="120"/>
                    <a:pt x="262" y="382"/>
                    <a:pt x="286" y="596"/>
                  </a:cubicBezTo>
                  <a:cubicBezTo>
                    <a:pt x="293" y="635"/>
                    <a:pt x="303" y="653"/>
                    <a:pt x="320" y="653"/>
                  </a:cubicBezTo>
                  <a:cubicBezTo>
                    <a:pt x="335" y="653"/>
                    <a:pt x="354" y="641"/>
                    <a:pt x="381" y="620"/>
                  </a:cubicBezTo>
                  <a:cubicBezTo>
                    <a:pt x="465" y="536"/>
                    <a:pt x="524" y="441"/>
                    <a:pt x="596" y="358"/>
                  </a:cubicBezTo>
                  <a:cubicBezTo>
                    <a:pt x="655" y="143"/>
                    <a:pt x="500" y="84"/>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4"/>
            <p:cNvSpPr/>
            <p:nvPr/>
          </p:nvSpPr>
          <p:spPr>
            <a:xfrm>
              <a:off x="8800138" y="3152205"/>
              <a:ext cx="24080" cy="9594"/>
            </a:xfrm>
            <a:custGeom>
              <a:avLst/>
              <a:gdLst/>
              <a:ahLst/>
              <a:cxnLst/>
              <a:rect l="l" t="t" r="r" b="b"/>
              <a:pathLst>
                <a:path w="763" h="304" extrusionOk="0">
                  <a:moveTo>
                    <a:pt x="378" y="1"/>
                  </a:moveTo>
                  <a:cubicBezTo>
                    <a:pt x="245" y="1"/>
                    <a:pt x="117" y="32"/>
                    <a:pt x="1" y="160"/>
                  </a:cubicBezTo>
                  <a:cubicBezTo>
                    <a:pt x="179" y="220"/>
                    <a:pt x="358" y="267"/>
                    <a:pt x="537" y="303"/>
                  </a:cubicBezTo>
                  <a:cubicBezTo>
                    <a:pt x="608" y="220"/>
                    <a:pt x="679" y="113"/>
                    <a:pt x="763" y="29"/>
                  </a:cubicBezTo>
                  <a:cubicBezTo>
                    <a:pt x="635" y="29"/>
                    <a:pt x="504" y="1"/>
                    <a:pt x="3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4"/>
            <p:cNvSpPr/>
            <p:nvPr/>
          </p:nvSpPr>
          <p:spPr>
            <a:xfrm>
              <a:off x="8680655" y="3580557"/>
              <a:ext cx="10541" cy="14833"/>
            </a:xfrm>
            <a:custGeom>
              <a:avLst/>
              <a:gdLst/>
              <a:ahLst/>
              <a:cxnLst/>
              <a:rect l="l" t="t" r="r" b="b"/>
              <a:pathLst>
                <a:path w="334" h="470" extrusionOk="0">
                  <a:moveTo>
                    <a:pt x="65" y="1"/>
                  </a:moveTo>
                  <a:cubicBezTo>
                    <a:pt x="44" y="1"/>
                    <a:pt x="23" y="2"/>
                    <a:pt x="1" y="6"/>
                  </a:cubicBezTo>
                  <a:cubicBezTo>
                    <a:pt x="1" y="160"/>
                    <a:pt x="24" y="327"/>
                    <a:pt x="24" y="470"/>
                  </a:cubicBezTo>
                  <a:cubicBezTo>
                    <a:pt x="155" y="446"/>
                    <a:pt x="334" y="399"/>
                    <a:pt x="298" y="184"/>
                  </a:cubicBezTo>
                  <a:cubicBezTo>
                    <a:pt x="278" y="62"/>
                    <a:pt x="187"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4"/>
            <p:cNvSpPr/>
            <p:nvPr/>
          </p:nvSpPr>
          <p:spPr>
            <a:xfrm>
              <a:off x="8597623" y="3593970"/>
              <a:ext cx="15054" cy="22124"/>
            </a:xfrm>
            <a:custGeom>
              <a:avLst/>
              <a:gdLst/>
              <a:ahLst/>
              <a:cxnLst/>
              <a:rect l="l" t="t" r="r" b="b"/>
              <a:pathLst>
                <a:path w="477" h="701" extrusionOk="0">
                  <a:moveTo>
                    <a:pt x="127" y="0"/>
                  </a:moveTo>
                  <a:cubicBezTo>
                    <a:pt x="109" y="0"/>
                    <a:pt x="91" y="7"/>
                    <a:pt x="72" y="21"/>
                  </a:cubicBezTo>
                  <a:cubicBezTo>
                    <a:pt x="0" y="104"/>
                    <a:pt x="72" y="212"/>
                    <a:pt x="72" y="319"/>
                  </a:cubicBezTo>
                  <a:cubicBezTo>
                    <a:pt x="108" y="390"/>
                    <a:pt x="131" y="450"/>
                    <a:pt x="167" y="509"/>
                  </a:cubicBezTo>
                  <a:cubicBezTo>
                    <a:pt x="224" y="578"/>
                    <a:pt x="292" y="701"/>
                    <a:pt x="329" y="701"/>
                  </a:cubicBezTo>
                  <a:cubicBezTo>
                    <a:pt x="331" y="701"/>
                    <a:pt x="332" y="700"/>
                    <a:pt x="334" y="700"/>
                  </a:cubicBezTo>
                  <a:cubicBezTo>
                    <a:pt x="477" y="640"/>
                    <a:pt x="381" y="509"/>
                    <a:pt x="369" y="402"/>
                  </a:cubicBezTo>
                  <a:cubicBezTo>
                    <a:pt x="358" y="283"/>
                    <a:pt x="310" y="176"/>
                    <a:pt x="286" y="57"/>
                  </a:cubicBezTo>
                  <a:cubicBezTo>
                    <a:pt x="250" y="57"/>
                    <a:pt x="227" y="45"/>
                    <a:pt x="191" y="45"/>
                  </a:cubicBezTo>
                  <a:cubicBezTo>
                    <a:pt x="176" y="16"/>
                    <a:pt x="15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4"/>
            <p:cNvSpPr/>
            <p:nvPr/>
          </p:nvSpPr>
          <p:spPr>
            <a:xfrm>
              <a:off x="8676521" y="3674224"/>
              <a:ext cx="21082" cy="9468"/>
            </a:xfrm>
            <a:custGeom>
              <a:avLst/>
              <a:gdLst/>
              <a:ahLst/>
              <a:cxnLst/>
              <a:rect l="l" t="t" r="r" b="b"/>
              <a:pathLst>
                <a:path w="668" h="300" extrusionOk="0">
                  <a:moveTo>
                    <a:pt x="306" y="1"/>
                  </a:moveTo>
                  <a:cubicBezTo>
                    <a:pt x="207" y="1"/>
                    <a:pt x="104" y="24"/>
                    <a:pt x="1" y="50"/>
                  </a:cubicBezTo>
                  <a:cubicBezTo>
                    <a:pt x="96" y="288"/>
                    <a:pt x="275" y="300"/>
                    <a:pt x="453" y="300"/>
                  </a:cubicBezTo>
                  <a:cubicBezTo>
                    <a:pt x="489" y="193"/>
                    <a:pt x="584" y="181"/>
                    <a:pt x="667" y="169"/>
                  </a:cubicBezTo>
                  <a:cubicBezTo>
                    <a:pt x="559" y="41"/>
                    <a:pt x="436" y="1"/>
                    <a:pt x="3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4"/>
            <p:cNvSpPr/>
            <p:nvPr/>
          </p:nvSpPr>
          <p:spPr>
            <a:xfrm>
              <a:off x="8782118" y="3835018"/>
              <a:ext cx="14297" cy="13760"/>
            </a:xfrm>
            <a:custGeom>
              <a:avLst/>
              <a:gdLst/>
              <a:ahLst/>
              <a:cxnLst/>
              <a:rect l="l" t="t" r="r" b="b"/>
              <a:pathLst>
                <a:path w="453" h="436" extrusionOk="0">
                  <a:moveTo>
                    <a:pt x="42" y="0"/>
                  </a:moveTo>
                  <a:cubicBezTo>
                    <a:pt x="29" y="0"/>
                    <a:pt x="15" y="1"/>
                    <a:pt x="0" y="3"/>
                  </a:cubicBezTo>
                  <a:cubicBezTo>
                    <a:pt x="67" y="193"/>
                    <a:pt x="88" y="436"/>
                    <a:pt x="275" y="436"/>
                  </a:cubicBezTo>
                  <a:cubicBezTo>
                    <a:pt x="322" y="436"/>
                    <a:pt x="380" y="420"/>
                    <a:pt x="453" y="384"/>
                  </a:cubicBezTo>
                  <a:cubicBezTo>
                    <a:pt x="295" y="272"/>
                    <a:pt x="265" y="0"/>
                    <a:pt x="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4"/>
            <p:cNvSpPr/>
            <p:nvPr/>
          </p:nvSpPr>
          <p:spPr>
            <a:xfrm>
              <a:off x="8687409" y="3658887"/>
              <a:ext cx="13950" cy="11235"/>
            </a:xfrm>
            <a:custGeom>
              <a:avLst/>
              <a:gdLst/>
              <a:ahLst/>
              <a:cxnLst/>
              <a:rect l="l" t="t" r="r" b="b"/>
              <a:pathLst>
                <a:path w="442" h="356" extrusionOk="0">
                  <a:moveTo>
                    <a:pt x="132" y="12"/>
                  </a:moveTo>
                  <a:cubicBezTo>
                    <a:pt x="84" y="12"/>
                    <a:pt x="49" y="24"/>
                    <a:pt x="1" y="24"/>
                  </a:cubicBezTo>
                  <a:cubicBezTo>
                    <a:pt x="52" y="193"/>
                    <a:pt x="120" y="355"/>
                    <a:pt x="249" y="355"/>
                  </a:cubicBezTo>
                  <a:cubicBezTo>
                    <a:pt x="302" y="355"/>
                    <a:pt x="365" y="328"/>
                    <a:pt x="441" y="262"/>
                  </a:cubicBezTo>
                  <a:lnTo>
                    <a:pt x="441" y="167"/>
                  </a:lnTo>
                  <a:cubicBezTo>
                    <a:pt x="382" y="0"/>
                    <a:pt x="251" y="24"/>
                    <a:pt x="132" y="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4"/>
            <p:cNvSpPr/>
            <p:nvPr/>
          </p:nvSpPr>
          <p:spPr>
            <a:xfrm>
              <a:off x="8826458" y="4226635"/>
              <a:ext cx="10920" cy="16190"/>
            </a:xfrm>
            <a:custGeom>
              <a:avLst/>
              <a:gdLst/>
              <a:ahLst/>
              <a:cxnLst/>
              <a:rect l="l" t="t" r="r" b="b"/>
              <a:pathLst>
                <a:path w="346" h="513" extrusionOk="0">
                  <a:moveTo>
                    <a:pt x="238" y="0"/>
                  </a:moveTo>
                  <a:cubicBezTo>
                    <a:pt x="143" y="179"/>
                    <a:pt x="72" y="346"/>
                    <a:pt x="0" y="512"/>
                  </a:cubicBezTo>
                  <a:cubicBezTo>
                    <a:pt x="238" y="429"/>
                    <a:pt x="346" y="274"/>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4"/>
            <p:cNvSpPr/>
            <p:nvPr/>
          </p:nvSpPr>
          <p:spPr>
            <a:xfrm>
              <a:off x="8929404" y="4010202"/>
              <a:ext cx="9184" cy="12056"/>
            </a:xfrm>
            <a:custGeom>
              <a:avLst/>
              <a:gdLst/>
              <a:ahLst/>
              <a:cxnLst/>
              <a:rect l="l" t="t" r="r" b="b"/>
              <a:pathLst>
                <a:path w="291" h="382" extrusionOk="0">
                  <a:moveTo>
                    <a:pt x="12" y="0"/>
                  </a:moveTo>
                  <a:cubicBezTo>
                    <a:pt x="12" y="131"/>
                    <a:pt x="1" y="250"/>
                    <a:pt x="1" y="381"/>
                  </a:cubicBezTo>
                  <a:cubicBezTo>
                    <a:pt x="14" y="380"/>
                    <a:pt x="28" y="380"/>
                    <a:pt x="42" y="380"/>
                  </a:cubicBezTo>
                  <a:cubicBezTo>
                    <a:pt x="71" y="380"/>
                    <a:pt x="101" y="381"/>
                    <a:pt x="130" y="381"/>
                  </a:cubicBezTo>
                  <a:cubicBezTo>
                    <a:pt x="216" y="381"/>
                    <a:pt x="290" y="366"/>
                    <a:pt x="274" y="239"/>
                  </a:cubicBezTo>
                  <a:cubicBezTo>
                    <a:pt x="274" y="72"/>
                    <a:pt x="143" y="24"/>
                    <a:pt x="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4"/>
            <p:cNvSpPr/>
            <p:nvPr/>
          </p:nvSpPr>
          <p:spPr>
            <a:xfrm>
              <a:off x="8796004" y="3177926"/>
              <a:ext cx="15149" cy="11709"/>
            </a:xfrm>
            <a:custGeom>
              <a:avLst/>
              <a:gdLst/>
              <a:ahLst/>
              <a:cxnLst/>
              <a:rect l="l" t="t" r="r" b="b"/>
              <a:pathLst>
                <a:path w="480" h="371" extrusionOk="0">
                  <a:moveTo>
                    <a:pt x="1" y="0"/>
                  </a:moveTo>
                  <a:cubicBezTo>
                    <a:pt x="72" y="119"/>
                    <a:pt x="251" y="179"/>
                    <a:pt x="120" y="369"/>
                  </a:cubicBezTo>
                  <a:cubicBezTo>
                    <a:pt x="135" y="370"/>
                    <a:pt x="149" y="370"/>
                    <a:pt x="163" y="370"/>
                  </a:cubicBezTo>
                  <a:cubicBezTo>
                    <a:pt x="403" y="370"/>
                    <a:pt x="480" y="270"/>
                    <a:pt x="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4"/>
            <p:cNvSpPr/>
            <p:nvPr/>
          </p:nvSpPr>
          <p:spPr>
            <a:xfrm>
              <a:off x="8761068" y="3761832"/>
              <a:ext cx="6785" cy="11298"/>
            </a:xfrm>
            <a:custGeom>
              <a:avLst/>
              <a:gdLst/>
              <a:ahLst/>
              <a:cxnLst/>
              <a:rect l="l" t="t" r="r" b="b"/>
              <a:pathLst>
                <a:path w="215" h="358" extrusionOk="0">
                  <a:moveTo>
                    <a:pt x="108" y="0"/>
                  </a:moveTo>
                  <a:cubicBezTo>
                    <a:pt x="1" y="0"/>
                    <a:pt x="1" y="96"/>
                    <a:pt x="1" y="179"/>
                  </a:cubicBezTo>
                  <a:cubicBezTo>
                    <a:pt x="1" y="250"/>
                    <a:pt x="12" y="334"/>
                    <a:pt x="108" y="358"/>
                  </a:cubicBezTo>
                  <a:cubicBezTo>
                    <a:pt x="215" y="358"/>
                    <a:pt x="215" y="262"/>
                    <a:pt x="215" y="179"/>
                  </a:cubicBezTo>
                  <a:cubicBezTo>
                    <a:pt x="215" y="96"/>
                    <a:pt x="215" y="0"/>
                    <a:pt x="1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4"/>
            <p:cNvSpPr/>
            <p:nvPr/>
          </p:nvSpPr>
          <p:spPr>
            <a:xfrm>
              <a:off x="8715970" y="3623919"/>
              <a:ext cx="18084" cy="12056"/>
            </a:xfrm>
            <a:custGeom>
              <a:avLst/>
              <a:gdLst/>
              <a:ahLst/>
              <a:cxnLst/>
              <a:rect l="l" t="t" r="r" b="b"/>
              <a:pathLst>
                <a:path w="573" h="382" extrusionOk="0">
                  <a:moveTo>
                    <a:pt x="298" y="1"/>
                  </a:moveTo>
                  <a:lnTo>
                    <a:pt x="298" y="1"/>
                  </a:lnTo>
                  <a:cubicBezTo>
                    <a:pt x="1" y="25"/>
                    <a:pt x="156" y="227"/>
                    <a:pt x="191" y="382"/>
                  </a:cubicBezTo>
                  <a:cubicBezTo>
                    <a:pt x="572" y="382"/>
                    <a:pt x="370" y="168"/>
                    <a:pt x="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4"/>
            <p:cNvSpPr/>
            <p:nvPr/>
          </p:nvSpPr>
          <p:spPr>
            <a:xfrm>
              <a:off x="8862909" y="4254186"/>
              <a:ext cx="13918" cy="10225"/>
            </a:xfrm>
            <a:custGeom>
              <a:avLst/>
              <a:gdLst/>
              <a:ahLst/>
              <a:cxnLst/>
              <a:rect l="l" t="t" r="r" b="b"/>
              <a:pathLst>
                <a:path w="441" h="324" extrusionOk="0">
                  <a:moveTo>
                    <a:pt x="164" y="0"/>
                  </a:moveTo>
                  <a:cubicBezTo>
                    <a:pt x="146" y="0"/>
                    <a:pt x="127" y="3"/>
                    <a:pt x="107" y="8"/>
                  </a:cubicBezTo>
                  <a:cubicBezTo>
                    <a:pt x="60" y="8"/>
                    <a:pt x="0" y="199"/>
                    <a:pt x="36" y="258"/>
                  </a:cubicBezTo>
                  <a:cubicBezTo>
                    <a:pt x="62" y="307"/>
                    <a:pt x="91" y="324"/>
                    <a:pt x="120" y="324"/>
                  </a:cubicBezTo>
                  <a:cubicBezTo>
                    <a:pt x="185" y="324"/>
                    <a:pt x="256" y="243"/>
                    <a:pt x="322" y="235"/>
                  </a:cubicBezTo>
                  <a:lnTo>
                    <a:pt x="441" y="235"/>
                  </a:lnTo>
                  <a:cubicBezTo>
                    <a:pt x="357" y="140"/>
                    <a:pt x="292" y="0"/>
                    <a:pt x="1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4"/>
            <p:cNvSpPr/>
            <p:nvPr/>
          </p:nvSpPr>
          <p:spPr>
            <a:xfrm>
              <a:off x="8832455" y="4277729"/>
              <a:ext cx="12435" cy="10225"/>
            </a:xfrm>
            <a:custGeom>
              <a:avLst/>
              <a:gdLst/>
              <a:ahLst/>
              <a:cxnLst/>
              <a:rect l="l" t="t" r="r" b="b"/>
              <a:pathLst>
                <a:path w="394" h="324" extrusionOk="0">
                  <a:moveTo>
                    <a:pt x="394" y="1"/>
                  </a:moveTo>
                  <a:lnTo>
                    <a:pt x="394" y="1"/>
                  </a:lnTo>
                  <a:cubicBezTo>
                    <a:pt x="179" y="60"/>
                    <a:pt x="1" y="36"/>
                    <a:pt x="36" y="322"/>
                  </a:cubicBezTo>
                  <a:cubicBezTo>
                    <a:pt x="48" y="323"/>
                    <a:pt x="60" y="324"/>
                    <a:pt x="72" y="324"/>
                  </a:cubicBezTo>
                  <a:cubicBezTo>
                    <a:pt x="208" y="324"/>
                    <a:pt x="306" y="253"/>
                    <a:pt x="3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4"/>
            <p:cNvSpPr/>
            <p:nvPr/>
          </p:nvSpPr>
          <p:spPr>
            <a:xfrm>
              <a:off x="8701327" y="3599492"/>
              <a:ext cx="10920" cy="16190"/>
            </a:xfrm>
            <a:custGeom>
              <a:avLst/>
              <a:gdLst/>
              <a:ahLst/>
              <a:cxnLst/>
              <a:rect l="l" t="t" r="r" b="b"/>
              <a:pathLst>
                <a:path w="346" h="513" extrusionOk="0">
                  <a:moveTo>
                    <a:pt x="120" y="1"/>
                  </a:moveTo>
                  <a:lnTo>
                    <a:pt x="120" y="1"/>
                  </a:lnTo>
                  <a:cubicBezTo>
                    <a:pt x="143" y="168"/>
                    <a:pt x="0" y="346"/>
                    <a:pt x="143" y="513"/>
                  </a:cubicBezTo>
                  <a:cubicBezTo>
                    <a:pt x="262" y="501"/>
                    <a:pt x="346" y="441"/>
                    <a:pt x="334" y="275"/>
                  </a:cubicBezTo>
                  <a:cubicBezTo>
                    <a:pt x="262" y="180"/>
                    <a:pt x="179" y="96"/>
                    <a:pt x="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4"/>
            <p:cNvSpPr/>
            <p:nvPr/>
          </p:nvSpPr>
          <p:spPr>
            <a:xfrm>
              <a:off x="8703946" y="3323824"/>
              <a:ext cx="10573" cy="10005"/>
            </a:xfrm>
            <a:custGeom>
              <a:avLst/>
              <a:gdLst/>
              <a:ahLst/>
              <a:cxnLst/>
              <a:rect l="l" t="t" r="r" b="b"/>
              <a:pathLst>
                <a:path w="335" h="317" extrusionOk="0">
                  <a:moveTo>
                    <a:pt x="249" y="0"/>
                  </a:moveTo>
                  <a:cubicBezTo>
                    <a:pt x="217" y="0"/>
                    <a:pt x="177" y="17"/>
                    <a:pt x="132" y="44"/>
                  </a:cubicBezTo>
                  <a:cubicBezTo>
                    <a:pt x="37" y="104"/>
                    <a:pt x="1" y="199"/>
                    <a:pt x="60" y="306"/>
                  </a:cubicBezTo>
                  <a:cubicBezTo>
                    <a:pt x="68" y="314"/>
                    <a:pt x="85" y="317"/>
                    <a:pt x="107" y="317"/>
                  </a:cubicBezTo>
                  <a:cubicBezTo>
                    <a:pt x="150" y="317"/>
                    <a:pt x="211" y="306"/>
                    <a:pt x="251" y="306"/>
                  </a:cubicBezTo>
                  <a:cubicBezTo>
                    <a:pt x="298" y="259"/>
                    <a:pt x="322" y="199"/>
                    <a:pt x="334" y="163"/>
                  </a:cubicBezTo>
                  <a:cubicBezTo>
                    <a:pt x="334" y="45"/>
                    <a:pt x="302" y="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4"/>
            <p:cNvSpPr/>
            <p:nvPr/>
          </p:nvSpPr>
          <p:spPr>
            <a:xfrm>
              <a:off x="8663740" y="3538268"/>
              <a:ext cx="13192" cy="13918"/>
            </a:xfrm>
            <a:custGeom>
              <a:avLst/>
              <a:gdLst/>
              <a:ahLst/>
              <a:cxnLst/>
              <a:rect l="l" t="t" r="r" b="b"/>
              <a:pathLst>
                <a:path w="418" h="441" extrusionOk="0">
                  <a:moveTo>
                    <a:pt x="418" y="0"/>
                  </a:moveTo>
                  <a:cubicBezTo>
                    <a:pt x="346" y="143"/>
                    <a:pt x="1" y="310"/>
                    <a:pt x="418" y="441"/>
                  </a:cubicBezTo>
                  <a:lnTo>
                    <a:pt x="4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4"/>
            <p:cNvSpPr/>
            <p:nvPr/>
          </p:nvSpPr>
          <p:spPr>
            <a:xfrm>
              <a:off x="8869663" y="4057920"/>
              <a:ext cx="10162" cy="11614"/>
            </a:xfrm>
            <a:custGeom>
              <a:avLst/>
              <a:gdLst/>
              <a:ahLst/>
              <a:cxnLst/>
              <a:rect l="l" t="t" r="r" b="b"/>
              <a:pathLst>
                <a:path w="322" h="368" extrusionOk="0">
                  <a:moveTo>
                    <a:pt x="120" y="1"/>
                  </a:moveTo>
                  <a:cubicBezTo>
                    <a:pt x="72" y="48"/>
                    <a:pt x="48" y="96"/>
                    <a:pt x="0" y="143"/>
                  </a:cubicBezTo>
                  <a:cubicBezTo>
                    <a:pt x="12" y="215"/>
                    <a:pt x="0" y="358"/>
                    <a:pt x="24" y="358"/>
                  </a:cubicBezTo>
                  <a:cubicBezTo>
                    <a:pt x="43" y="365"/>
                    <a:pt x="61" y="368"/>
                    <a:pt x="78" y="368"/>
                  </a:cubicBezTo>
                  <a:cubicBezTo>
                    <a:pt x="175" y="368"/>
                    <a:pt x="232" y="260"/>
                    <a:pt x="262" y="179"/>
                  </a:cubicBezTo>
                  <a:cubicBezTo>
                    <a:pt x="322" y="48"/>
                    <a:pt x="203" y="36"/>
                    <a:pt x="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4"/>
            <p:cNvSpPr/>
            <p:nvPr/>
          </p:nvSpPr>
          <p:spPr>
            <a:xfrm>
              <a:off x="8923755" y="3935944"/>
              <a:ext cx="9436" cy="9310"/>
            </a:xfrm>
            <a:custGeom>
              <a:avLst/>
              <a:gdLst/>
              <a:ahLst/>
              <a:cxnLst/>
              <a:rect l="l" t="t" r="r" b="b"/>
              <a:pathLst>
                <a:path w="299" h="295" extrusionOk="0">
                  <a:moveTo>
                    <a:pt x="106" y="0"/>
                  </a:moveTo>
                  <a:cubicBezTo>
                    <a:pt x="73" y="0"/>
                    <a:pt x="42" y="20"/>
                    <a:pt x="13" y="79"/>
                  </a:cubicBezTo>
                  <a:cubicBezTo>
                    <a:pt x="1" y="103"/>
                    <a:pt x="61" y="234"/>
                    <a:pt x="96" y="270"/>
                  </a:cubicBezTo>
                  <a:cubicBezTo>
                    <a:pt x="128" y="287"/>
                    <a:pt x="155" y="295"/>
                    <a:pt x="177" y="295"/>
                  </a:cubicBezTo>
                  <a:cubicBezTo>
                    <a:pt x="261" y="295"/>
                    <a:pt x="280" y="186"/>
                    <a:pt x="299" y="91"/>
                  </a:cubicBezTo>
                  <a:cubicBezTo>
                    <a:pt x="229" y="68"/>
                    <a:pt x="165" y="0"/>
                    <a:pt x="1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4"/>
            <p:cNvSpPr/>
            <p:nvPr/>
          </p:nvSpPr>
          <p:spPr>
            <a:xfrm>
              <a:off x="8776469" y="3756562"/>
              <a:ext cx="9436" cy="10194"/>
            </a:xfrm>
            <a:custGeom>
              <a:avLst/>
              <a:gdLst/>
              <a:ahLst/>
              <a:cxnLst/>
              <a:rect l="l" t="t" r="r" b="b"/>
              <a:pathLst>
                <a:path w="299" h="323" extrusionOk="0">
                  <a:moveTo>
                    <a:pt x="172" y="1"/>
                  </a:moveTo>
                  <a:cubicBezTo>
                    <a:pt x="111" y="1"/>
                    <a:pt x="90" y="84"/>
                    <a:pt x="60" y="144"/>
                  </a:cubicBezTo>
                  <a:cubicBezTo>
                    <a:pt x="1" y="298"/>
                    <a:pt x="84" y="310"/>
                    <a:pt x="179" y="322"/>
                  </a:cubicBezTo>
                  <a:cubicBezTo>
                    <a:pt x="215" y="286"/>
                    <a:pt x="263" y="251"/>
                    <a:pt x="298" y="203"/>
                  </a:cubicBezTo>
                  <a:cubicBezTo>
                    <a:pt x="263" y="144"/>
                    <a:pt x="239" y="48"/>
                    <a:pt x="215" y="13"/>
                  </a:cubicBezTo>
                  <a:cubicBezTo>
                    <a:pt x="199" y="4"/>
                    <a:pt x="184" y="1"/>
                    <a:pt x="1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4"/>
            <p:cNvSpPr/>
            <p:nvPr/>
          </p:nvSpPr>
          <p:spPr>
            <a:xfrm>
              <a:off x="8641995" y="3657719"/>
              <a:ext cx="8647" cy="7511"/>
            </a:xfrm>
            <a:custGeom>
              <a:avLst/>
              <a:gdLst/>
              <a:ahLst/>
              <a:cxnLst/>
              <a:rect l="l" t="t" r="r" b="b"/>
              <a:pathLst>
                <a:path w="274" h="238" extrusionOk="0">
                  <a:moveTo>
                    <a:pt x="99" y="0"/>
                  </a:moveTo>
                  <a:cubicBezTo>
                    <a:pt x="20" y="0"/>
                    <a:pt x="0" y="68"/>
                    <a:pt x="11" y="156"/>
                  </a:cubicBezTo>
                  <a:cubicBezTo>
                    <a:pt x="19" y="205"/>
                    <a:pt x="44" y="237"/>
                    <a:pt x="94" y="237"/>
                  </a:cubicBezTo>
                  <a:cubicBezTo>
                    <a:pt x="116" y="237"/>
                    <a:pt x="144" y="231"/>
                    <a:pt x="178" y="216"/>
                  </a:cubicBezTo>
                  <a:cubicBezTo>
                    <a:pt x="190" y="180"/>
                    <a:pt x="273" y="144"/>
                    <a:pt x="273" y="85"/>
                  </a:cubicBezTo>
                  <a:cubicBezTo>
                    <a:pt x="273" y="16"/>
                    <a:pt x="241" y="7"/>
                    <a:pt x="203" y="7"/>
                  </a:cubicBezTo>
                  <a:cubicBezTo>
                    <a:pt x="189" y="7"/>
                    <a:pt x="175" y="8"/>
                    <a:pt x="161" y="8"/>
                  </a:cubicBezTo>
                  <a:cubicBezTo>
                    <a:pt x="146" y="8"/>
                    <a:pt x="131" y="7"/>
                    <a:pt x="118" y="1"/>
                  </a:cubicBezTo>
                  <a:cubicBezTo>
                    <a:pt x="111" y="1"/>
                    <a:pt x="105" y="0"/>
                    <a:pt x="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4"/>
            <p:cNvSpPr/>
            <p:nvPr/>
          </p:nvSpPr>
          <p:spPr>
            <a:xfrm>
              <a:off x="8929404" y="4030179"/>
              <a:ext cx="9436" cy="9720"/>
            </a:xfrm>
            <a:custGeom>
              <a:avLst/>
              <a:gdLst/>
              <a:ahLst/>
              <a:cxnLst/>
              <a:rect l="l" t="t" r="r" b="b"/>
              <a:pathLst>
                <a:path w="299" h="308" extrusionOk="0">
                  <a:moveTo>
                    <a:pt x="150" y="1"/>
                  </a:moveTo>
                  <a:cubicBezTo>
                    <a:pt x="99" y="1"/>
                    <a:pt x="43" y="10"/>
                    <a:pt x="1" y="10"/>
                  </a:cubicBezTo>
                  <a:cubicBezTo>
                    <a:pt x="12" y="94"/>
                    <a:pt x="12" y="165"/>
                    <a:pt x="12" y="260"/>
                  </a:cubicBezTo>
                  <a:cubicBezTo>
                    <a:pt x="120" y="225"/>
                    <a:pt x="298" y="308"/>
                    <a:pt x="274" y="82"/>
                  </a:cubicBezTo>
                  <a:cubicBezTo>
                    <a:pt x="268" y="16"/>
                    <a:pt x="213"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4"/>
            <p:cNvSpPr/>
            <p:nvPr/>
          </p:nvSpPr>
          <p:spPr>
            <a:xfrm>
              <a:off x="8922650" y="4121795"/>
              <a:ext cx="10541" cy="12435"/>
            </a:xfrm>
            <a:custGeom>
              <a:avLst/>
              <a:gdLst/>
              <a:ahLst/>
              <a:cxnLst/>
              <a:rect l="l" t="t" r="r" b="b"/>
              <a:pathLst>
                <a:path w="334" h="394" extrusionOk="0">
                  <a:moveTo>
                    <a:pt x="334" y="1"/>
                  </a:moveTo>
                  <a:lnTo>
                    <a:pt x="334" y="1"/>
                  </a:lnTo>
                  <a:cubicBezTo>
                    <a:pt x="131" y="36"/>
                    <a:pt x="0" y="120"/>
                    <a:pt x="107" y="393"/>
                  </a:cubicBezTo>
                  <a:cubicBezTo>
                    <a:pt x="250" y="322"/>
                    <a:pt x="334" y="179"/>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4"/>
            <p:cNvSpPr/>
            <p:nvPr/>
          </p:nvSpPr>
          <p:spPr>
            <a:xfrm>
              <a:off x="8806166" y="4199904"/>
              <a:ext cx="10920" cy="13602"/>
            </a:xfrm>
            <a:custGeom>
              <a:avLst/>
              <a:gdLst/>
              <a:ahLst/>
              <a:cxnLst/>
              <a:rect l="l" t="t" r="r" b="b"/>
              <a:pathLst>
                <a:path w="346" h="431" extrusionOk="0">
                  <a:moveTo>
                    <a:pt x="154" y="0"/>
                  </a:moveTo>
                  <a:cubicBezTo>
                    <a:pt x="113" y="0"/>
                    <a:pt x="67" y="19"/>
                    <a:pt x="12" y="62"/>
                  </a:cubicBezTo>
                  <a:cubicBezTo>
                    <a:pt x="0" y="240"/>
                    <a:pt x="167" y="300"/>
                    <a:pt x="227" y="419"/>
                  </a:cubicBezTo>
                  <a:cubicBezTo>
                    <a:pt x="250" y="419"/>
                    <a:pt x="298" y="419"/>
                    <a:pt x="334" y="431"/>
                  </a:cubicBezTo>
                  <a:cubicBezTo>
                    <a:pt x="346" y="359"/>
                    <a:pt x="346" y="264"/>
                    <a:pt x="346" y="193"/>
                  </a:cubicBezTo>
                  <a:cubicBezTo>
                    <a:pt x="297" y="80"/>
                    <a:pt x="238" y="0"/>
                    <a:pt x="1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4"/>
            <p:cNvSpPr/>
            <p:nvPr/>
          </p:nvSpPr>
          <p:spPr>
            <a:xfrm>
              <a:off x="8845236" y="4230390"/>
              <a:ext cx="7922" cy="16190"/>
            </a:xfrm>
            <a:custGeom>
              <a:avLst/>
              <a:gdLst/>
              <a:ahLst/>
              <a:cxnLst/>
              <a:rect l="l" t="t" r="r" b="b"/>
              <a:pathLst>
                <a:path w="251" h="513" extrusionOk="0">
                  <a:moveTo>
                    <a:pt x="1" y="0"/>
                  </a:moveTo>
                  <a:lnTo>
                    <a:pt x="1" y="0"/>
                  </a:lnTo>
                  <a:cubicBezTo>
                    <a:pt x="12" y="274"/>
                    <a:pt x="48" y="405"/>
                    <a:pt x="191" y="512"/>
                  </a:cubicBezTo>
                  <a:cubicBezTo>
                    <a:pt x="251" y="298"/>
                    <a:pt x="167" y="19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4"/>
            <p:cNvSpPr/>
            <p:nvPr/>
          </p:nvSpPr>
          <p:spPr>
            <a:xfrm>
              <a:off x="8805408" y="2866406"/>
              <a:ext cx="15054" cy="13571"/>
            </a:xfrm>
            <a:custGeom>
              <a:avLst/>
              <a:gdLst/>
              <a:ahLst/>
              <a:cxnLst/>
              <a:rect l="l" t="t" r="r" b="b"/>
              <a:pathLst>
                <a:path w="477" h="430" extrusionOk="0">
                  <a:moveTo>
                    <a:pt x="262" y="1"/>
                  </a:moveTo>
                  <a:cubicBezTo>
                    <a:pt x="215" y="13"/>
                    <a:pt x="179" y="13"/>
                    <a:pt x="131" y="13"/>
                  </a:cubicBezTo>
                  <a:cubicBezTo>
                    <a:pt x="1" y="429"/>
                    <a:pt x="262" y="382"/>
                    <a:pt x="477" y="406"/>
                  </a:cubicBezTo>
                  <a:cubicBezTo>
                    <a:pt x="441" y="239"/>
                    <a:pt x="251" y="191"/>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4"/>
            <p:cNvSpPr/>
            <p:nvPr/>
          </p:nvSpPr>
          <p:spPr>
            <a:xfrm>
              <a:off x="8776090" y="3817439"/>
              <a:ext cx="7543" cy="8679"/>
            </a:xfrm>
            <a:custGeom>
              <a:avLst/>
              <a:gdLst/>
              <a:ahLst/>
              <a:cxnLst/>
              <a:rect l="l" t="t" r="r" b="b"/>
              <a:pathLst>
                <a:path w="239" h="275" extrusionOk="0">
                  <a:moveTo>
                    <a:pt x="156" y="1"/>
                  </a:moveTo>
                  <a:cubicBezTo>
                    <a:pt x="108" y="1"/>
                    <a:pt x="48" y="36"/>
                    <a:pt x="13" y="84"/>
                  </a:cubicBezTo>
                  <a:cubicBezTo>
                    <a:pt x="1" y="108"/>
                    <a:pt x="13" y="167"/>
                    <a:pt x="13" y="274"/>
                  </a:cubicBezTo>
                  <a:cubicBezTo>
                    <a:pt x="120" y="215"/>
                    <a:pt x="179" y="167"/>
                    <a:pt x="239" y="120"/>
                  </a:cubicBezTo>
                  <a:cubicBezTo>
                    <a:pt x="215" y="84"/>
                    <a:pt x="179" y="1"/>
                    <a:pt x="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4"/>
            <p:cNvSpPr/>
            <p:nvPr/>
          </p:nvSpPr>
          <p:spPr>
            <a:xfrm>
              <a:off x="8803515" y="4220607"/>
              <a:ext cx="10194" cy="9058"/>
            </a:xfrm>
            <a:custGeom>
              <a:avLst/>
              <a:gdLst/>
              <a:ahLst/>
              <a:cxnLst/>
              <a:rect l="l" t="t" r="r" b="b"/>
              <a:pathLst>
                <a:path w="323" h="287" extrusionOk="0">
                  <a:moveTo>
                    <a:pt x="1" y="1"/>
                  </a:moveTo>
                  <a:lnTo>
                    <a:pt x="1" y="287"/>
                  </a:lnTo>
                  <a:cubicBezTo>
                    <a:pt x="96" y="239"/>
                    <a:pt x="215" y="191"/>
                    <a:pt x="322" y="144"/>
                  </a:cubicBezTo>
                  <a:cubicBezTo>
                    <a:pt x="275" y="49"/>
                    <a:pt x="191" y="25"/>
                    <a:pt x="96" y="25"/>
                  </a:cubicBezTo>
                  <a:cubicBezTo>
                    <a:pt x="61" y="25"/>
                    <a:pt x="25" y="1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4"/>
            <p:cNvSpPr/>
            <p:nvPr/>
          </p:nvSpPr>
          <p:spPr>
            <a:xfrm>
              <a:off x="8933538" y="3950840"/>
              <a:ext cx="8300" cy="6785"/>
            </a:xfrm>
            <a:custGeom>
              <a:avLst/>
              <a:gdLst/>
              <a:ahLst/>
              <a:cxnLst/>
              <a:rect l="l" t="t" r="r" b="b"/>
              <a:pathLst>
                <a:path w="263" h="215" extrusionOk="0">
                  <a:moveTo>
                    <a:pt x="132" y="0"/>
                  </a:moveTo>
                  <a:cubicBezTo>
                    <a:pt x="108" y="24"/>
                    <a:pt x="48" y="48"/>
                    <a:pt x="24" y="95"/>
                  </a:cubicBezTo>
                  <a:cubicBezTo>
                    <a:pt x="1" y="167"/>
                    <a:pt x="36" y="215"/>
                    <a:pt x="108" y="215"/>
                  </a:cubicBezTo>
                  <a:cubicBezTo>
                    <a:pt x="143" y="203"/>
                    <a:pt x="191" y="167"/>
                    <a:pt x="215" y="119"/>
                  </a:cubicBezTo>
                  <a:cubicBezTo>
                    <a:pt x="262" y="36"/>
                    <a:pt x="203" y="24"/>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4"/>
            <p:cNvSpPr/>
            <p:nvPr/>
          </p:nvSpPr>
          <p:spPr>
            <a:xfrm>
              <a:off x="8922997" y="3061126"/>
              <a:ext cx="8332" cy="7858"/>
            </a:xfrm>
            <a:custGeom>
              <a:avLst/>
              <a:gdLst/>
              <a:ahLst/>
              <a:cxnLst/>
              <a:rect l="l" t="t" r="r" b="b"/>
              <a:pathLst>
                <a:path w="264" h="249" extrusionOk="0">
                  <a:moveTo>
                    <a:pt x="55" y="0"/>
                  </a:moveTo>
                  <a:cubicBezTo>
                    <a:pt x="21" y="0"/>
                    <a:pt x="0" y="33"/>
                    <a:pt x="25" y="82"/>
                  </a:cubicBezTo>
                  <a:cubicBezTo>
                    <a:pt x="37" y="141"/>
                    <a:pt x="96" y="201"/>
                    <a:pt x="156" y="248"/>
                  </a:cubicBezTo>
                  <a:cubicBezTo>
                    <a:pt x="168" y="248"/>
                    <a:pt x="215" y="213"/>
                    <a:pt x="263" y="189"/>
                  </a:cubicBezTo>
                  <a:cubicBezTo>
                    <a:pt x="215" y="129"/>
                    <a:pt x="168" y="58"/>
                    <a:pt x="108" y="22"/>
                  </a:cubicBezTo>
                  <a:cubicBezTo>
                    <a:pt x="90" y="7"/>
                    <a:pt x="71" y="0"/>
                    <a:pt x="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4"/>
            <p:cNvSpPr/>
            <p:nvPr/>
          </p:nvSpPr>
          <p:spPr>
            <a:xfrm>
              <a:off x="8586736" y="3536753"/>
              <a:ext cx="14675" cy="10920"/>
            </a:xfrm>
            <a:custGeom>
              <a:avLst/>
              <a:gdLst/>
              <a:ahLst/>
              <a:cxnLst/>
              <a:rect l="l" t="t" r="r" b="b"/>
              <a:pathLst>
                <a:path w="465" h="346" extrusionOk="0">
                  <a:moveTo>
                    <a:pt x="155" y="1"/>
                  </a:moveTo>
                  <a:cubicBezTo>
                    <a:pt x="155" y="120"/>
                    <a:pt x="0" y="251"/>
                    <a:pt x="202" y="346"/>
                  </a:cubicBezTo>
                  <a:cubicBezTo>
                    <a:pt x="298" y="203"/>
                    <a:pt x="464" y="60"/>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4"/>
            <p:cNvSpPr/>
            <p:nvPr/>
          </p:nvSpPr>
          <p:spPr>
            <a:xfrm>
              <a:off x="8626563" y="4458468"/>
              <a:ext cx="68422" cy="46235"/>
            </a:xfrm>
            <a:custGeom>
              <a:avLst/>
              <a:gdLst/>
              <a:ahLst/>
              <a:cxnLst/>
              <a:rect l="l" t="t" r="r" b="b"/>
              <a:pathLst>
                <a:path w="2168" h="1465" extrusionOk="0">
                  <a:moveTo>
                    <a:pt x="1250" y="1"/>
                  </a:moveTo>
                  <a:cubicBezTo>
                    <a:pt x="1004" y="218"/>
                    <a:pt x="796" y="443"/>
                    <a:pt x="524" y="443"/>
                  </a:cubicBezTo>
                  <a:cubicBezTo>
                    <a:pt x="454" y="443"/>
                    <a:pt x="379" y="428"/>
                    <a:pt x="298" y="393"/>
                  </a:cubicBezTo>
                  <a:cubicBezTo>
                    <a:pt x="259" y="370"/>
                    <a:pt x="210" y="271"/>
                    <a:pt x="161" y="271"/>
                  </a:cubicBezTo>
                  <a:cubicBezTo>
                    <a:pt x="135" y="271"/>
                    <a:pt x="108" y="299"/>
                    <a:pt x="83" y="382"/>
                  </a:cubicBezTo>
                  <a:cubicBezTo>
                    <a:pt x="48" y="477"/>
                    <a:pt x="0" y="632"/>
                    <a:pt x="36" y="703"/>
                  </a:cubicBezTo>
                  <a:cubicBezTo>
                    <a:pt x="61" y="759"/>
                    <a:pt x="97" y="778"/>
                    <a:pt x="138" y="778"/>
                  </a:cubicBezTo>
                  <a:cubicBezTo>
                    <a:pt x="194" y="778"/>
                    <a:pt x="260" y="742"/>
                    <a:pt x="322" y="715"/>
                  </a:cubicBezTo>
                  <a:cubicBezTo>
                    <a:pt x="401" y="679"/>
                    <a:pt x="490" y="590"/>
                    <a:pt x="579" y="590"/>
                  </a:cubicBezTo>
                  <a:cubicBezTo>
                    <a:pt x="636" y="590"/>
                    <a:pt x="694" y="627"/>
                    <a:pt x="750" y="739"/>
                  </a:cubicBezTo>
                  <a:cubicBezTo>
                    <a:pt x="619" y="858"/>
                    <a:pt x="500" y="953"/>
                    <a:pt x="369" y="1060"/>
                  </a:cubicBezTo>
                  <a:cubicBezTo>
                    <a:pt x="405" y="1179"/>
                    <a:pt x="524" y="1120"/>
                    <a:pt x="584" y="1203"/>
                  </a:cubicBezTo>
                  <a:cubicBezTo>
                    <a:pt x="593" y="1204"/>
                    <a:pt x="602" y="1204"/>
                    <a:pt x="611" y="1204"/>
                  </a:cubicBezTo>
                  <a:cubicBezTo>
                    <a:pt x="876" y="1204"/>
                    <a:pt x="986" y="866"/>
                    <a:pt x="1286" y="739"/>
                  </a:cubicBezTo>
                  <a:lnTo>
                    <a:pt x="1286" y="739"/>
                  </a:lnTo>
                  <a:cubicBezTo>
                    <a:pt x="1143" y="1060"/>
                    <a:pt x="1000" y="1275"/>
                    <a:pt x="822" y="1441"/>
                  </a:cubicBezTo>
                  <a:cubicBezTo>
                    <a:pt x="857" y="1441"/>
                    <a:pt x="905" y="1453"/>
                    <a:pt x="941" y="1465"/>
                  </a:cubicBezTo>
                  <a:cubicBezTo>
                    <a:pt x="1286" y="1144"/>
                    <a:pt x="1738" y="1275"/>
                    <a:pt x="2131" y="1179"/>
                  </a:cubicBezTo>
                  <a:cubicBezTo>
                    <a:pt x="2143" y="1132"/>
                    <a:pt x="2167" y="1108"/>
                    <a:pt x="2167" y="1072"/>
                  </a:cubicBezTo>
                  <a:cubicBezTo>
                    <a:pt x="1988" y="572"/>
                    <a:pt x="1215" y="751"/>
                    <a:pt x="1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4"/>
            <p:cNvSpPr/>
            <p:nvPr/>
          </p:nvSpPr>
          <p:spPr>
            <a:xfrm>
              <a:off x="8767822" y="4315852"/>
              <a:ext cx="66560" cy="39513"/>
            </a:xfrm>
            <a:custGeom>
              <a:avLst/>
              <a:gdLst/>
              <a:ahLst/>
              <a:cxnLst/>
              <a:rect l="l" t="t" r="r" b="b"/>
              <a:pathLst>
                <a:path w="2109" h="1252" extrusionOk="0">
                  <a:moveTo>
                    <a:pt x="401" y="1"/>
                  </a:moveTo>
                  <a:cubicBezTo>
                    <a:pt x="305" y="1"/>
                    <a:pt x="213" y="105"/>
                    <a:pt x="120" y="162"/>
                  </a:cubicBezTo>
                  <a:cubicBezTo>
                    <a:pt x="84" y="329"/>
                    <a:pt x="37" y="507"/>
                    <a:pt x="1" y="662"/>
                  </a:cubicBezTo>
                  <a:cubicBezTo>
                    <a:pt x="84" y="745"/>
                    <a:pt x="203" y="721"/>
                    <a:pt x="299" y="805"/>
                  </a:cubicBezTo>
                  <a:cubicBezTo>
                    <a:pt x="235" y="797"/>
                    <a:pt x="165" y="740"/>
                    <a:pt x="98" y="740"/>
                  </a:cubicBezTo>
                  <a:cubicBezTo>
                    <a:pt x="65" y="740"/>
                    <a:pt x="32" y="754"/>
                    <a:pt x="1" y="793"/>
                  </a:cubicBezTo>
                  <a:cubicBezTo>
                    <a:pt x="115" y="1031"/>
                    <a:pt x="520" y="1239"/>
                    <a:pt x="786" y="1239"/>
                  </a:cubicBezTo>
                  <a:cubicBezTo>
                    <a:pt x="853" y="1239"/>
                    <a:pt x="911" y="1226"/>
                    <a:pt x="953" y="1198"/>
                  </a:cubicBezTo>
                  <a:cubicBezTo>
                    <a:pt x="989" y="1162"/>
                    <a:pt x="1037" y="1138"/>
                    <a:pt x="977" y="1055"/>
                  </a:cubicBezTo>
                  <a:cubicBezTo>
                    <a:pt x="783" y="844"/>
                    <a:pt x="869" y="799"/>
                    <a:pt x="974" y="799"/>
                  </a:cubicBezTo>
                  <a:cubicBezTo>
                    <a:pt x="1024" y="799"/>
                    <a:pt x="1078" y="809"/>
                    <a:pt x="1108" y="817"/>
                  </a:cubicBezTo>
                  <a:cubicBezTo>
                    <a:pt x="1275" y="864"/>
                    <a:pt x="1453" y="876"/>
                    <a:pt x="1561" y="1043"/>
                  </a:cubicBezTo>
                  <a:cubicBezTo>
                    <a:pt x="1677" y="1118"/>
                    <a:pt x="1788" y="1251"/>
                    <a:pt x="1921" y="1251"/>
                  </a:cubicBezTo>
                  <a:cubicBezTo>
                    <a:pt x="1979" y="1251"/>
                    <a:pt x="2040" y="1226"/>
                    <a:pt x="2108" y="1162"/>
                  </a:cubicBezTo>
                  <a:cubicBezTo>
                    <a:pt x="2084" y="1091"/>
                    <a:pt x="2037" y="995"/>
                    <a:pt x="2001" y="924"/>
                  </a:cubicBezTo>
                  <a:cubicBezTo>
                    <a:pt x="1962" y="805"/>
                    <a:pt x="1907" y="729"/>
                    <a:pt x="1825" y="729"/>
                  </a:cubicBezTo>
                  <a:cubicBezTo>
                    <a:pt x="1784" y="729"/>
                    <a:pt x="1736" y="749"/>
                    <a:pt x="1680" y="793"/>
                  </a:cubicBezTo>
                  <a:cubicBezTo>
                    <a:pt x="1486" y="738"/>
                    <a:pt x="1464" y="284"/>
                    <a:pt x="1255" y="284"/>
                  </a:cubicBezTo>
                  <a:cubicBezTo>
                    <a:pt x="1193" y="284"/>
                    <a:pt x="1116" y="324"/>
                    <a:pt x="1013" y="424"/>
                  </a:cubicBezTo>
                  <a:cubicBezTo>
                    <a:pt x="846" y="400"/>
                    <a:pt x="668" y="340"/>
                    <a:pt x="596" y="186"/>
                  </a:cubicBezTo>
                  <a:cubicBezTo>
                    <a:pt x="529" y="47"/>
                    <a:pt x="464" y="1"/>
                    <a:pt x="4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4"/>
            <p:cNvSpPr/>
            <p:nvPr/>
          </p:nvSpPr>
          <p:spPr>
            <a:xfrm>
              <a:off x="8674659" y="4376540"/>
              <a:ext cx="27457" cy="27836"/>
            </a:xfrm>
            <a:custGeom>
              <a:avLst/>
              <a:gdLst/>
              <a:ahLst/>
              <a:cxnLst/>
              <a:rect l="l" t="t" r="r" b="b"/>
              <a:pathLst>
                <a:path w="870" h="882" extrusionOk="0">
                  <a:moveTo>
                    <a:pt x="726" y="1"/>
                  </a:moveTo>
                  <a:cubicBezTo>
                    <a:pt x="584" y="370"/>
                    <a:pt x="226" y="501"/>
                    <a:pt x="0" y="799"/>
                  </a:cubicBezTo>
                  <a:cubicBezTo>
                    <a:pt x="9" y="798"/>
                    <a:pt x="18" y="798"/>
                    <a:pt x="28" y="798"/>
                  </a:cubicBezTo>
                  <a:cubicBezTo>
                    <a:pt x="168" y="798"/>
                    <a:pt x="332" y="882"/>
                    <a:pt x="466" y="882"/>
                  </a:cubicBezTo>
                  <a:cubicBezTo>
                    <a:pt x="592" y="882"/>
                    <a:pt x="693" y="808"/>
                    <a:pt x="726" y="525"/>
                  </a:cubicBezTo>
                  <a:cubicBezTo>
                    <a:pt x="631" y="358"/>
                    <a:pt x="869" y="227"/>
                    <a:pt x="774" y="61"/>
                  </a:cubicBezTo>
                  <a:cubicBezTo>
                    <a:pt x="762" y="49"/>
                    <a:pt x="750" y="13"/>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4"/>
            <p:cNvSpPr/>
            <p:nvPr/>
          </p:nvSpPr>
          <p:spPr>
            <a:xfrm>
              <a:off x="8746424" y="4380327"/>
              <a:ext cx="14297" cy="25942"/>
            </a:xfrm>
            <a:custGeom>
              <a:avLst/>
              <a:gdLst/>
              <a:ahLst/>
              <a:cxnLst/>
              <a:rect l="l" t="t" r="r" b="b"/>
              <a:pathLst>
                <a:path w="453" h="822" extrusionOk="0">
                  <a:moveTo>
                    <a:pt x="453" y="0"/>
                  </a:moveTo>
                  <a:cubicBezTo>
                    <a:pt x="24" y="310"/>
                    <a:pt x="24" y="310"/>
                    <a:pt x="0" y="822"/>
                  </a:cubicBezTo>
                  <a:cubicBezTo>
                    <a:pt x="155" y="524"/>
                    <a:pt x="381" y="381"/>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4"/>
            <p:cNvSpPr/>
            <p:nvPr/>
          </p:nvSpPr>
          <p:spPr>
            <a:xfrm>
              <a:off x="8579950" y="4502430"/>
              <a:ext cx="17705" cy="12372"/>
            </a:xfrm>
            <a:custGeom>
              <a:avLst/>
              <a:gdLst/>
              <a:ahLst/>
              <a:cxnLst/>
              <a:rect l="l" t="t" r="r" b="b"/>
              <a:pathLst>
                <a:path w="561" h="392" extrusionOk="0">
                  <a:moveTo>
                    <a:pt x="560" y="1"/>
                  </a:moveTo>
                  <a:lnTo>
                    <a:pt x="560" y="1"/>
                  </a:lnTo>
                  <a:cubicBezTo>
                    <a:pt x="501" y="87"/>
                    <a:pt x="419" y="98"/>
                    <a:pt x="329" y="98"/>
                  </a:cubicBezTo>
                  <a:cubicBezTo>
                    <a:pt x="302" y="98"/>
                    <a:pt x="274" y="97"/>
                    <a:pt x="245" y="97"/>
                  </a:cubicBezTo>
                  <a:cubicBezTo>
                    <a:pt x="163" y="97"/>
                    <a:pt x="78" y="105"/>
                    <a:pt x="1" y="167"/>
                  </a:cubicBezTo>
                  <a:cubicBezTo>
                    <a:pt x="133" y="287"/>
                    <a:pt x="256" y="392"/>
                    <a:pt x="354" y="392"/>
                  </a:cubicBezTo>
                  <a:cubicBezTo>
                    <a:pt x="451" y="392"/>
                    <a:pt x="525" y="290"/>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4"/>
            <p:cNvSpPr/>
            <p:nvPr/>
          </p:nvSpPr>
          <p:spPr>
            <a:xfrm>
              <a:off x="8768200" y="4337060"/>
              <a:ext cx="19567" cy="11740"/>
            </a:xfrm>
            <a:custGeom>
              <a:avLst/>
              <a:gdLst/>
              <a:ahLst/>
              <a:cxnLst/>
              <a:rect l="l" t="t" r="r" b="b"/>
              <a:pathLst>
                <a:path w="620" h="372" extrusionOk="0">
                  <a:moveTo>
                    <a:pt x="43" y="1"/>
                  </a:moveTo>
                  <a:cubicBezTo>
                    <a:pt x="29" y="1"/>
                    <a:pt x="15" y="1"/>
                    <a:pt x="1" y="2"/>
                  </a:cubicBezTo>
                  <a:lnTo>
                    <a:pt x="1" y="133"/>
                  </a:lnTo>
                  <a:cubicBezTo>
                    <a:pt x="6" y="132"/>
                    <a:pt x="10" y="132"/>
                    <a:pt x="15" y="132"/>
                  </a:cubicBezTo>
                  <a:cubicBezTo>
                    <a:pt x="155" y="132"/>
                    <a:pt x="273" y="372"/>
                    <a:pt x="423" y="372"/>
                  </a:cubicBezTo>
                  <a:cubicBezTo>
                    <a:pt x="483" y="372"/>
                    <a:pt x="547" y="334"/>
                    <a:pt x="620" y="228"/>
                  </a:cubicBezTo>
                  <a:cubicBezTo>
                    <a:pt x="430" y="83"/>
                    <a:pt x="251" y="1"/>
                    <a:pt x="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4"/>
            <p:cNvSpPr/>
            <p:nvPr/>
          </p:nvSpPr>
          <p:spPr>
            <a:xfrm>
              <a:off x="8746361" y="4344981"/>
              <a:ext cx="14739" cy="12750"/>
            </a:xfrm>
            <a:custGeom>
              <a:avLst/>
              <a:gdLst/>
              <a:ahLst/>
              <a:cxnLst/>
              <a:rect l="l" t="t" r="r" b="b"/>
              <a:pathLst>
                <a:path w="467" h="404" extrusionOk="0">
                  <a:moveTo>
                    <a:pt x="145" y="1"/>
                  </a:moveTo>
                  <a:cubicBezTo>
                    <a:pt x="62" y="13"/>
                    <a:pt x="38" y="60"/>
                    <a:pt x="38" y="120"/>
                  </a:cubicBezTo>
                  <a:cubicBezTo>
                    <a:pt x="1" y="349"/>
                    <a:pt x="65" y="404"/>
                    <a:pt x="162" y="404"/>
                  </a:cubicBezTo>
                  <a:cubicBezTo>
                    <a:pt x="221" y="404"/>
                    <a:pt x="292" y="383"/>
                    <a:pt x="359" y="370"/>
                  </a:cubicBezTo>
                  <a:cubicBezTo>
                    <a:pt x="395" y="287"/>
                    <a:pt x="443" y="215"/>
                    <a:pt x="467" y="120"/>
                  </a:cubicBezTo>
                  <a:cubicBezTo>
                    <a:pt x="359" y="96"/>
                    <a:pt x="240" y="48"/>
                    <a:pt x="1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4"/>
            <p:cNvSpPr/>
            <p:nvPr/>
          </p:nvSpPr>
          <p:spPr>
            <a:xfrm>
              <a:off x="8796004" y="4369029"/>
              <a:ext cx="17169" cy="16948"/>
            </a:xfrm>
            <a:custGeom>
              <a:avLst/>
              <a:gdLst/>
              <a:ahLst/>
              <a:cxnLst/>
              <a:rect l="l" t="t" r="r" b="b"/>
              <a:pathLst>
                <a:path w="544" h="537" extrusionOk="0">
                  <a:moveTo>
                    <a:pt x="215" y="1"/>
                  </a:moveTo>
                  <a:cubicBezTo>
                    <a:pt x="72" y="120"/>
                    <a:pt x="13" y="299"/>
                    <a:pt x="1" y="501"/>
                  </a:cubicBezTo>
                  <a:cubicBezTo>
                    <a:pt x="99" y="526"/>
                    <a:pt x="173" y="536"/>
                    <a:pt x="228" y="536"/>
                  </a:cubicBezTo>
                  <a:cubicBezTo>
                    <a:pt x="544" y="536"/>
                    <a:pt x="215" y="173"/>
                    <a:pt x="2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4"/>
            <p:cNvSpPr/>
            <p:nvPr/>
          </p:nvSpPr>
          <p:spPr>
            <a:xfrm>
              <a:off x="8659227" y="4417725"/>
              <a:ext cx="15086" cy="11835"/>
            </a:xfrm>
            <a:custGeom>
              <a:avLst/>
              <a:gdLst/>
              <a:ahLst/>
              <a:cxnLst/>
              <a:rect l="l" t="t" r="r" b="b"/>
              <a:pathLst>
                <a:path w="478" h="375" extrusionOk="0">
                  <a:moveTo>
                    <a:pt x="329" y="1"/>
                  </a:moveTo>
                  <a:cubicBezTo>
                    <a:pt x="206" y="1"/>
                    <a:pt x="141" y="154"/>
                    <a:pt x="1" y="375"/>
                  </a:cubicBezTo>
                  <a:cubicBezTo>
                    <a:pt x="239" y="268"/>
                    <a:pt x="358" y="208"/>
                    <a:pt x="477" y="149"/>
                  </a:cubicBezTo>
                  <a:cubicBezTo>
                    <a:pt x="465" y="113"/>
                    <a:pt x="430" y="29"/>
                    <a:pt x="406" y="18"/>
                  </a:cubicBezTo>
                  <a:cubicBezTo>
                    <a:pt x="378" y="6"/>
                    <a:pt x="353" y="1"/>
                    <a:pt x="3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4"/>
            <p:cNvSpPr/>
            <p:nvPr/>
          </p:nvSpPr>
          <p:spPr>
            <a:xfrm>
              <a:off x="8685926" y="4464843"/>
              <a:ext cx="10541" cy="7574"/>
            </a:xfrm>
            <a:custGeom>
              <a:avLst/>
              <a:gdLst/>
              <a:ahLst/>
              <a:cxnLst/>
              <a:rect l="l" t="t" r="r" b="b"/>
              <a:pathLst>
                <a:path w="334" h="240" extrusionOk="0">
                  <a:moveTo>
                    <a:pt x="167" y="1"/>
                  </a:moveTo>
                  <a:cubicBezTo>
                    <a:pt x="96" y="1"/>
                    <a:pt x="0" y="1"/>
                    <a:pt x="0" y="120"/>
                  </a:cubicBezTo>
                  <a:cubicBezTo>
                    <a:pt x="0" y="239"/>
                    <a:pt x="96" y="239"/>
                    <a:pt x="167" y="239"/>
                  </a:cubicBezTo>
                  <a:cubicBezTo>
                    <a:pt x="238" y="239"/>
                    <a:pt x="310" y="227"/>
                    <a:pt x="334" y="120"/>
                  </a:cubicBezTo>
                  <a:cubicBezTo>
                    <a:pt x="310" y="1"/>
                    <a:pt x="238" y="1"/>
                    <a:pt x="1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4"/>
            <p:cNvSpPr/>
            <p:nvPr/>
          </p:nvSpPr>
          <p:spPr>
            <a:xfrm>
              <a:off x="8698328" y="4372785"/>
              <a:ext cx="12435" cy="12056"/>
            </a:xfrm>
            <a:custGeom>
              <a:avLst/>
              <a:gdLst/>
              <a:ahLst/>
              <a:cxnLst/>
              <a:rect l="l" t="t" r="r" b="b"/>
              <a:pathLst>
                <a:path w="394" h="382" extrusionOk="0">
                  <a:moveTo>
                    <a:pt x="203" y="1"/>
                  </a:moveTo>
                  <a:cubicBezTo>
                    <a:pt x="119" y="1"/>
                    <a:pt x="36" y="25"/>
                    <a:pt x="0" y="120"/>
                  </a:cubicBezTo>
                  <a:lnTo>
                    <a:pt x="0" y="132"/>
                  </a:lnTo>
                  <a:cubicBezTo>
                    <a:pt x="72" y="191"/>
                    <a:pt x="24" y="322"/>
                    <a:pt x="95" y="382"/>
                  </a:cubicBezTo>
                  <a:cubicBezTo>
                    <a:pt x="393" y="358"/>
                    <a:pt x="155" y="120"/>
                    <a:pt x="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4"/>
            <p:cNvSpPr/>
            <p:nvPr/>
          </p:nvSpPr>
          <p:spPr>
            <a:xfrm>
              <a:off x="8691196" y="4376919"/>
              <a:ext cx="9784" cy="16190"/>
            </a:xfrm>
            <a:custGeom>
              <a:avLst/>
              <a:gdLst/>
              <a:ahLst/>
              <a:cxnLst/>
              <a:rect l="l" t="t" r="r" b="b"/>
              <a:pathLst>
                <a:path w="310" h="513" extrusionOk="0">
                  <a:moveTo>
                    <a:pt x="202" y="1"/>
                  </a:moveTo>
                  <a:cubicBezTo>
                    <a:pt x="250" y="168"/>
                    <a:pt x="0" y="334"/>
                    <a:pt x="202" y="513"/>
                  </a:cubicBezTo>
                  <a:cubicBezTo>
                    <a:pt x="238" y="418"/>
                    <a:pt x="286" y="346"/>
                    <a:pt x="310" y="251"/>
                  </a:cubicBezTo>
                  <a:cubicBezTo>
                    <a:pt x="310" y="156"/>
                    <a:pt x="298" y="49"/>
                    <a:pt x="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4"/>
            <p:cNvSpPr/>
            <p:nvPr/>
          </p:nvSpPr>
          <p:spPr>
            <a:xfrm>
              <a:off x="8760310" y="4422648"/>
              <a:ext cx="8300" cy="9436"/>
            </a:xfrm>
            <a:custGeom>
              <a:avLst/>
              <a:gdLst/>
              <a:ahLst/>
              <a:cxnLst/>
              <a:rect l="l" t="t" r="r" b="b"/>
              <a:pathLst>
                <a:path w="263" h="299" extrusionOk="0">
                  <a:moveTo>
                    <a:pt x="101" y="1"/>
                  </a:moveTo>
                  <a:cubicBezTo>
                    <a:pt x="73" y="1"/>
                    <a:pt x="40" y="15"/>
                    <a:pt x="1" y="52"/>
                  </a:cubicBezTo>
                  <a:cubicBezTo>
                    <a:pt x="16" y="185"/>
                    <a:pt x="42" y="298"/>
                    <a:pt x="113" y="298"/>
                  </a:cubicBezTo>
                  <a:cubicBezTo>
                    <a:pt x="149" y="298"/>
                    <a:pt x="198" y="268"/>
                    <a:pt x="263" y="195"/>
                  </a:cubicBezTo>
                  <a:cubicBezTo>
                    <a:pt x="218" y="124"/>
                    <a:pt x="181"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4"/>
            <p:cNvSpPr/>
            <p:nvPr/>
          </p:nvSpPr>
          <p:spPr>
            <a:xfrm>
              <a:off x="8634453" y="4491920"/>
              <a:ext cx="10541" cy="8111"/>
            </a:xfrm>
            <a:custGeom>
              <a:avLst/>
              <a:gdLst/>
              <a:ahLst/>
              <a:cxnLst/>
              <a:rect l="l" t="t" r="r" b="b"/>
              <a:pathLst>
                <a:path w="334" h="257" extrusionOk="0">
                  <a:moveTo>
                    <a:pt x="119" y="0"/>
                  </a:moveTo>
                  <a:cubicBezTo>
                    <a:pt x="72" y="60"/>
                    <a:pt x="0" y="143"/>
                    <a:pt x="72" y="215"/>
                  </a:cubicBezTo>
                  <a:cubicBezTo>
                    <a:pt x="99" y="245"/>
                    <a:pt x="125" y="257"/>
                    <a:pt x="148" y="257"/>
                  </a:cubicBezTo>
                  <a:cubicBezTo>
                    <a:pt x="216" y="257"/>
                    <a:pt x="272" y="161"/>
                    <a:pt x="334" y="143"/>
                  </a:cubicBezTo>
                  <a:cubicBezTo>
                    <a:pt x="298" y="24"/>
                    <a:pt x="203" y="24"/>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4"/>
            <p:cNvSpPr/>
            <p:nvPr/>
          </p:nvSpPr>
          <p:spPr>
            <a:xfrm>
              <a:off x="8557417" y="4521176"/>
              <a:ext cx="8300" cy="7227"/>
            </a:xfrm>
            <a:custGeom>
              <a:avLst/>
              <a:gdLst/>
              <a:ahLst/>
              <a:cxnLst/>
              <a:rect l="l" t="t" r="r" b="b"/>
              <a:pathLst>
                <a:path w="263" h="229" extrusionOk="0">
                  <a:moveTo>
                    <a:pt x="166" y="1"/>
                  </a:moveTo>
                  <a:cubicBezTo>
                    <a:pt x="33" y="1"/>
                    <a:pt x="12" y="93"/>
                    <a:pt x="0" y="228"/>
                  </a:cubicBezTo>
                  <a:cubicBezTo>
                    <a:pt x="119" y="204"/>
                    <a:pt x="239" y="204"/>
                    <a:pt x="250" y="73"/>
                  </a:cubicBezTo>
                  <a:cubicBezTo>
                    <a:pt x="262" y="50"/>
                    <a:pt x="215" y="2"/>
                    <a:pt x="191" y="2"/>
                  </a:cubicBezTo>
                  <a:cubicBezTo>
                    <a:pt x="182" y="1"/>
                    <a:pt x="174" y="1"/>
                    <a:pt x="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4"/>
            <p:cNvSpPr/>
            <p:nvPr/>
          </p:nvSpPr>
          <p:spPr>
            <a:xfrm>
              <a:off x="8582601" y="3454668"/>
              <a:ext cx="25942" cy="41533"/>
            </a:xfrm>
            <a:custGeom>
              <a:avLst/>
              <a:gdLst/>
              <a:ahLst/>
              <a:cxnLst/>
              <a:rect l="l" t="t" r="r" b="b"/>
              <a:pathLst>
                <a:path w="822" h="1316" extrusionOk="0">
                  <a:moveTo>
                    <a:pt x="194" y="0"/>
                  </a:moveTo>
                  <a:cubicBezTo>
                    <a:pt x="165" y="0"/>
                    <a:pt x="136" y="18"/>
                    <a:pt x="107" y="66"/>
                  </a:cubicBezTo>
                  <a:cubicBezTo>
                    <a:pt x="72" y="113"/>
                    <a:pt x="60" y="173"/>
                    <a:pt x="72" y="232"/>
                  </a:cubicBezTo>
                  <a:cubicBezTo>
                    <a:pt x="345" y="542"/>
                    <a:pt x="0" y="875"/>
                    <a:pt x="95" y="1197"/>
                  </a:cubicBezTo>
                  <a:lnTo>
                    <a:pt x="107" y="1185"/>
                  </a:lnTo>
                  <a:cubicBezTo>
                    <a:pt x="238" y="1232"/>
                    <a:pt x="393" y="1280"/>
                    <a:pt x="536" y="1316"/>
                  </a:cubicBezTo>
                  <a:cubicBezTo>
                    <a:pt x="607" y="1161"/>
                    <a:pt x="714" y="994"/>
                    <a:pt x="595" y="816"/>
                  </a:cubicBezTo>
                  <a:cubicBezTo>
                    <a:pt x="345" y="482"/>
                    <a:pt x="595" y="423"/>
                    <a:pt x="774" y="304"/>
                  </a:cubicBezTo>
                  <a:cubicBezTo>
                    <a:pt x="822" y="268"/>
                    <a:pt x="822" y="220"/>
                    <a:pt x="810" y="161"/>
                  </a:cubicBezTo>
                  <a:cubicBezTo>
                    <a:pt x="748" y="90"/>
                    <a:pt x="699" y="32"/>
                    <a:pt x="628" y="32"/>
                  </a:cubicBezTo>
                  <a:cubicBezTo>
                    <a:pt x="604" y="32"/>
                    <a:pt x="578" y="39"/>
                    <a:pt x="548" y="54"/>
                  </a:cubicBezTo>
                  <a:cubicBezTo>
                    <a:pt x="515" y="120"/>
                    <a:pt x="481" y="143"/>
                    <a:pt x="447" y="143"/>
                  </a:cubicBezTo>
                  <a:cubicBezTo>
                    <a:pt x="364" y="143"/>
                    <a:pt x="278" y="0"/>
                    <a:pt x="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4"/>
            <p:cNvSpPr/>
            <p:nvPr/>
          </p:nvSpPr>
          <p:spPr>
            <a:xfrm>
              <a:off x="8606649" y="3419132"/>
              <a:ext cx="34590" cy="27110"/>
            </a:xfrm>
            <a:custGeom>
              <a:avLst/>
              <a:gdLst/>
              <a:ahLst/>
              <a:cxnLst/>
              <a:rect l="l" t="t" r="r" b="b"/>
              <a:pathLst>
                <a:path w="1096" h="859" extrusionOk="0">
                  <a:moveTo>
                    <a:pt x="857" y="1"/>
                  </a:moveTo>
                  <a:cubicBezTo>
                    <a:pt x="679" y="1"/>
                    <a:pt x="500" y="37"/>
                    <a:pt x="322" y="49"/>
                  </a:cubicBezTo>
                  <a:cubicBezTo>
                    <a:pt x="191" y="156"/>
                    <a:pt x="60" y="263"/>
                    <a:pt x="60" y="465"/>
                  </a:cubicBezTo>
                  <a:cubicBezTo>
                    <a:pt x="72" y="632"/>
                    <a:pt x="0" y="858"/>
                    <a:pt x="262" y="858"/>
                  </a:cubicBezTo>
                  <a:cubicBezTo>
                    <a:pt x="298" y="834"/>
                    <a:pt x="310" y="822"/>
                    <a:pt x="345" y="811"/>
                  </a:cubicBezTo>
                  <a:cubicBezTo>
                    <a:pt x="362" y="595"/>
                    <a:pt x="367" y="361"/>
                    <a:pt x="506" y="361"/>
                  </a:cubicBezTo>
                  <a:cubicBezTo>
                    <a:pt x="566" y="361"/>
                    <a:pt x="652" y="405"/>
                    <a:pt x="774" y="513"/>
                  </a:cubicBezTo>
                  <a:cubicBezTo>
                    <a:pt x="812" y="548"/>
                    <a:pt x="841" y="563"/>
                    <a:pt x="864" y="563"/>
                  </a:cubicBezTo>
                  <a:cubicBezTo>
                    <a:pt x="951" y="563"/>
                    <a:pt x="953" y="362"/>
                    <a:pt x="1000" y="287"/>
                  </a:cubicBezTo>
                  <a:cubicBezTo>
                    <a:pt x="1095" y="120"/>
                    <a:pt x="1024" y="1"/>
                    <a:pt x="8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4"/>
            <p:cNvSpPr/>
            <p:nvPr/>
          </p:nvSpPr>
          <p:spPr>
            <a:xfrm>
              <a:off x="8606649" y="3444663"/>
              <a:ext cx="23323" cy="19599"/>
            </a:xfrm>
            <a:custGeom>
              <a:avLst/>
              <a:gdLst/>
              <a:ahLst/>
              <a:cxnLst/>
              <a:rect l="l" t="t" r="r" b="b"/>
              <a:pathLst>
                <a:path w="739" h="621" extrusionOk="0">
                  <a:moveTo>
                    <a:pt x="506" y="0"/>
                  </a:moveTo>
                  <a:cubicBezTo>
                    <a:pt x="464" y="0"/>
                    <a:pt x="421" y="6"/>
                    <a:pt x="378" y="6"/>
                  </a:cubicBezTo>
                  <a:cubicBezTo>
                    <a:pt x="359" y="6"/>
                    <a:pt x="340" y="5"/>
                    <a:pt x="322" y="2"/>
                  </a:cubicBezTo>
                  <a:cubicBezTo>
                    <a:pt x="203" y="144"/>
                    <a:pt x="24" y="263"/>
                    <a:pt x="0" y="502"/>
                  </a:cubicBezTo>
                  <a:lnTo>
                    <a:pt x="0" y="621"/>
                  </a:lnTo>
                  <a:cubicBezTo>
                    <a:pt x="298" y="549"/>
                    <a:pt x="500" y="323"/>
                    <a:pt x="738" y="144"/>
                  </a:cubicBezTo>
                  <a:cubicBezTo>
                    <a:pt x="670" y="21"/>
                    <a:pt x="589" y="0"/>
                    <a:pt x="5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4"/>
            <p:cNvSpPr/>
            <p:nvPr/>
          </p:nvSpPr>
          <p:spPr>
            <a:xfrm>
              <a:off x="8622429" y="3498945"/>
              <a:ext cx="12056" cy="15149"/>
            </a:xfrm>
            <a:custGeom>
              <a:avLst/>
              <a:gdLst/>
              <a:ahLst/>
              <a:cxnLst/>
              <a:rect l="l" t="t" r="r" b="b"/>
              <a:pathLst>
                <a:path w="382" h="480" extrusionOk="0">
                  <a:moveTo>
                    <a:pt x="294" y="1"/>
                  </a:moveTo>
                  <a:cubicBezTo>
                    <a:pt x="220" y="1"/>
                    <a:pt x="196" y="92"/>
                    <a:pt x="155" y="175"/>
                  </a:cubicBezTo>
                  <a:cubicBezTo>
                    <a:pt x="155" y="270"/>
                    <a:pt x="0" y="437"/>
                    <a:pt x="143" y="472"/>
                  </a:cubicBezTo>
                  <a:cubicBezTo>
                    <a:pt x="159" y="477"/>
                    <a:pt x="172" y="479"/>
                    <a:pt x="184" y="479"/>
                  </a:cubicBezTo>
                  <a:cubicBezTo>
                    <a:pt x="318" y="479"/>
                    <a:pt x="239" y="195"/>
                    <a:pt x="381" y="151"/>
                  </a:cubicBezTo>
                  <a:cubicBezTo>
                    <a:pt x="357" y="115"/>
                    <a:pt x="357" y="8"/>
                    <a:pt x="334" y="8"/>
                  </a:cubicBezTo>
                  <a:cubicBezTo>
                    <a:pt x="319" y="3"/>
                    <a:pt x="306" y="1"/>
                    <a:pt x="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4"/>
            <p:cNvSpPr/>
            <p:nvPr/>
          </p:nvSpPr>
          <p:spPr>
            <a:xfrm>
              <a:off x="8610784" y="3474045"/>
              <a:ext cx="9026" cy="7890"/>
            </a:xfrm>
            <a:custGeom>
              <a:avLst/>
              <a:gdLst/>
              <a:ahLst/>
              <a:cxnLst/>
              <a:rect l="l" t="t" r="r" b="b"/>
              <a:pathLst>
                <a:path w="286" h="250" extrusionOk="0">
                  <a:moveTo>
                    <a:pt x="102" y="1"/>
                  </a:moveTo>
                  <a:cubicBezTo>
                    <a:pt x="38" y="1"/>
                    <a:pt x="0" y="54"/>
                    <a:pt x="0" y="130"/>
                  </a:cubicBezTo>
                  <a:cubicBezTo>
                    <a:pt x="0" y="166"/>
                    <a:pt x="60" y="249"/>
                    <a:pt x="72" y="249"/>
                  </a:cubicBezTo>
                  <a:cubicBezTo>
                    <a:pt x="131" y="225"/>
                    <a:pt x="191" y="190"/>
                    <a:pt x="286" y="142"/>
                  </a:cubicBezTo>
                  <a:cubicBezTo>
                    <a:pt x="214" y="71"/>
                    <a:pt x="179" y="23"/>
                    <a:pt x="155" y="11"/>
                  </a:cubicBezTo>
                  <a:cubicBezTo>
                    <a:pt x="136" y="4"/>
                    <a:pt x="118"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4"/>
            <p:cNvSpPr/>
            <p:nvPr/>
          </p:nvSpPr>
          <p:spPr>
            <a:xfrm>
              <a:off x="8607028" y="3420647"/>
              <a:ext cx="9784" cy="13287"/>
            </a:xfrm>
            <a:custGeom>
              <a:avLst/>
              <a:gdLst/>
              <a:ahLst/>
              <a:cxnLst/>
              <a:rect l="l" t="t" r="r" b="b"/>
              <a:pathLst>
                <a:path w="310" h="421" extrusionOk="0">
                  <a:moveTo>
                    <a:pt x="310" y="1"/>
                  </a:moveTo>
                  <a:cubicBezTo>
                    <a:pt x="214" y="48"/>
                    <a:pt x="95" y="96"/>
                    <a:pt x="0" y="120"/>
                  </a:cubicBezTo>
                  <a:lnTo>
                    <a:pt x="0" y="393"/>
                  </a:lnTo>
                  <a:cubicBezTo>
                    <a:pt x="18" y="411"/>
                    <a:pt x="33" y="420"/>
                    <a:pt x="49" y="420"/>
                  </a:cubicBezTo>
                  <a:cubicBezTo>
                    <a:pt x="66" y="420"/>
                    <a:pt x="83" y="411"/>
                    <a:pt x="107" y="393"/>
                  </a:cubicBezTo>
                  <a:cubicBezTo>
                    <a:pt x="167" y="251"/>
                    <a:pt x="238" y="132"/>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4"/>
            <p:cNvSpPr/>
            <p:nvPr/>
          </p:nvSpPr>
          <p:spPr>
            <a:xfrm>
              <a:off x="8727268" y="4335608"/>
              <a:ext cx="23702" cy="13539"/>
            </a:xfrm>
            <a:custGeom>
              <a:avLst/>
              <a:gdLst/>
              <a:ahLst/>
              <a:cxnLst/>
              <a:rect l="l" t="t" r="r" b="b"/>
              <a:pathLst>
                <a:path w="751" h="429" extrusionOk="0">
                  <a:moveTo>
                    <a:pt x="313" y="1"/>
                  </a:moveTo>
                  <a:cubicBezTo>
                    <a:pt x="216" y="1"/>
                    <a:pt x="112" y="41"/>
                    <a:pt x="0" y="131"/>
                  </a:cubicBezTo>
                  <a:cubicBezTo>
                    <a:pt x="9" y="130"/>
                    <a:pt x="18" y="130"/>
                    <a:pt x="26" y="130"/>
                  </a:cubicBezTo>
                  <a:cubicBezTo>
                    <a:pt x="260" y="130"/>
                    <a:pt x="401" y="429"/>
                    <a:pt x="631" y="429"/>
                  </a:cubicBezTo>
                  <a:cubicBezTo>
                    <a:pt x="667" y="393"/>
                    <a:pt x="702" y="345"/>
                    <a:pt x="750" y="298"/>
                  </a:cubicBezTo>
                  <a:cubicBezTo>
                    <a:pt x="617" y="112"/>
                    <a:pt x="474" y="1"/>
                    <a:pt x="3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4"/>
            <p:cNvSpPr/>
            <p:nvPr/>
          </p:nvSpPr>
          <p:spPr>
            <a:xfrm>
              <a:off x="8700948" y="4337092"/>
              <a:ext cx="22218" cy="13381"/>
            </a:xfrm>
            <a:custGeom>
              <a:avLst/>
              <a:gdLst/>
              <a:ahLst/>
              <a:cxnLst/>
              <a:rect l="l" t="t" r="r" b="b"/>
              <a:pathLst>
                <a:path w="704" h="424" extrusionOk="0">
                  <a:moveTo>
                    <a:pt x="239" y="1"/>
                  </a:moveTo>
                  <a:cubicBezTo>
                    <a:pt x="132" y="84"/>
                    <a:pt x="1" y="239"/>
                    <a:pt x="60" y="358"/>
                  </a:cubicBezTo>
                  <a:cubicBezTo>
                    <a:pt x="88" y="407"/>
                    <a:pt x="124" y="423"/>
                    <a:pt x="163" y="423"/>
                  </a:cubicBezTo>
                  <a:cubicBezTo>
                    <a:pt x="236" y="423"/>
                    <a:pt x="324" y="367"/>
                    <a:pt x="402" y="367"/>
                  </a:cubicBezTo>
                  <a:cubicBezTo>
                    <a:pt x="424" y="367"/>
                    <a:pt x="445" y="371"/>
                    <a:pt x="465" y="382"/>
                  </a:cubicBezTo>
                  <a:cubicBezTo>
                    <a:pt x="703" y="13"/>
                    <a:pt x="298" y="144"/>
                    <a:pt x="2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4"/>
            <p:cNvSpPr/>
            <p:nvPr/>
          </p:nvSpPr>
          <p:spPr>
            <a:xfrm>
              <a:off x="8747182" y="4310172"/>
              <a:ext cx="13918" cy="10699"/>
            </a:xfrm>
            <a:custGeom>
              <a:avLst/>
              <a:gdLst/>
              <a:ahLst/>
              <a:cxnLst/>
              <a:rect l="l" t="t" r="r" b="b"/>
              <a:pathLst>
                <a:path w="441" h="339" extrusionOk="0">
                  <a:moveTo>
                    <a:pt x="311" y="1"/>
                  </a:moveTo>
                  <a:cubicBezTo>
                    <a:pt x="226" y="1"/>
                    <a:pt x="120" y="99"/>
                    <a:pt x="35" y="99"/>
                  </a:cubicBezTo>
                  <a:cubicBezTo>
                    <a:pt x="23" y="99"/>
                    <a:pt x="11" y="96"/>
                    <a:pt x="0" y="92"/>
                  </a:cubicBezTo>
                  <a:lnTo>
                    <a:pt x="0" y="92"/>
                  </a:lnTo>
                  <a:cubicBezTo>
                    <a:pt x="13" y="281"/>
                    <a:pt x="57" y="338"/>
                    <a:pt x="114" y="338"/>
                  </a:cubicBezTo>
                  <a:cubicBezTo>
                    <a:pt x="202" y="338"/>
                    <a:pt x="321" y="201"/>
                    <a:pt x="406" y="201"/>
                  </a:cubicBezTo>
                  <a:cubicBezTo>
                    <a:pt x="418" y="201"/>
                    <a:pt x="430" y="204"/>
                    <a:pt x="441" y="211"/>
                  </a:cubicBezTo>
                  <a:cubicBezTo>
                    <a:pt x="418" y="48"/>
                    <a:pt x="370" y="1"/>
                    <a:pt x="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4"/>
            <p:cNvSpPr/>
            <p:nvPr/>
          </p:nvSpPr>
          <p:spPr>
            <a:xfrm>
              <a:off x="8719000" y="4312665"/>
              <a:ext cx="17674" cy="12403"/>
            </a:xfrm>
            <a:custGeom>
              <a:avLst/>
              <a:gdLst/>
              <a:ahLst/>
              <a:cxnLst/>
              <a:rect l="l" t="t" r="r" b="b"/>
              <a:pathLst>
                <a:path w="560" h="393" extrusionOk="0">
                  <a:moveTo>
                    <a:pt x="560" y="1"/>
                  </a:moveTo>
                  <a:lnTo>
                    <a:pt x="560" y="1"/>
                  </a:lnTo>
                  <a:cubicBezTo>
                    <a:pt x="429" y="227"/>
                    <a:pt x="83" y="72"/>
                    <a:pt x="0" y="382"/>
                  </a:cubicBezTo>
                  <a:cubicBezTo>
                    <a:pt x="57" y="387"/>
                    <a:pt x="117" y="393"/>
                    <a:pt x="174" y="393"/>
                  </a:cubicBezTo>
                  <a:cubicBezTo>
                    <a:pt x="367" y="393"/>
                    <a:pt x="541" y="331"/>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4"/>
            <p:cNvSpPr/>
            <p:nvPr/>
          </p:nvSpPr>
          <p:spPr>
            <a:xfrm>
              <a:off x="8806545" y="3865409"/>
              <a:ext cx="22439" cy="21114"/>
            </a:xfrm>
            <a:custGeom>
              <a:avLst/>
              <a:gdLst/>
              <a:ahLst/>
              <a:cxnLst/>
              <a:rect l="l" t="t" r="r" b="b"/>
              <a:pathLst>
                <a:path w="711" h="669" extrusionOk="0">
                  <a:moveTo>
                    <a:pt x="105" y="1"/>
                  </a:moveTo>
                  <a:cubicBezTo>
                    <a:pt x="73" y="1"/>
                    <a:pt x="38" y="14"/>
                    <a:pt x="0" y="52"/>
                  </a:cubicBezTo>
                  <a:cubicBezTo>
                    <a:pt x="0" y="124"/>
                    <a:pt x="0" y="207"/>
                    <a:pt x="24" y="290"/>
                  </a:cubicBezTo>
                  <a:cubicBezTo>
                    <a:pt x="24" y="445"/>
                    <a:pt x="155" y="469"/>
                    <a:pt x="226" y="552"/>
                  </a:cubicBezTo>
                  <a:cubicBezTo>
                    <a:pt x="309" y="575"/>
                    <a:pt x="397" y="669"/>
                    <a:pt x="483" y="669"/>
                  </a:cubicBezTo>
                  <a:cubicBezTo>
                    <a:pt x="533" y="669"/>
                    <a:pt x="583" y="637"/>
                    <a:pt x="631" y="540"/>
                  </a:cubicBezTo>
                  <a:cubicBezTo>
                    <a:pt x="469" y="475"/>
                    <a:pt x="710" y="75"/>
                    <a:pt x="442" y="75"/>
                  </a:cubicBezTo>
                  <a:cubicBezTo>
                    <a:pt x="415" y="75"/>
                    <a:pt x="383" y="79"/>
                    <a:pt x="346" y="88"/>
                  </a:cubicBezTo>
                  <a:cubicBezTo>
                    <a:pt x="339" y="89"/>
                    <a:pt x="333" y="90"/>
                    <a:pt x="327" y="90"/>
                  </a:cubicBezTo>
                  <a:cubicBezTo>
                    <a:pt x="255" y="90"/>
                    <a:pt x="188" y="1"/>
                    <a:pt x="1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4"/>
            <p:cNvSpPr/>
            <p:nvPr/>
          </p:nvSpPr>
          <p:spPr>
            <a:xfrm>
              <a:off x="8800138" y="3874561"/>
              <a:ext cx="13571" cy="12056"/>
            </a:xfrm>
            <a:custGeom>
              <a:avLst/>
              <a:gdLst/>
              <a:ahLst/>
              <a:cxnLst/>
              <a:rect l="l" t="t" r="r" b="b"/>
              <a:pathLst>
                <a:path w="430" h="382" extrusionOk="0">
                  <a:moveTo>
                    <a:pt x="227" y="0"/>
                  </a:moveTo>
                  <a:cubicBezTo>
                    <a:pt x="132" y="36"/>
                    <a:pt x="25" y="96"/>
                    <a:pt x="13" y="226"/>
                  </a:cubicBezTo>
                  <a:cubicBezTo>
                    <a:pt x="1" y="381"/>
                    <a:pt x="120" y="369"/>
                    <a:pt x="191" y="381"/>
                  </a:cubicBezTo>
                  <a:cubicBezTo>
                    <a:pt x="287" y="334"/>
                    <a:pt x="358" y="310"/>
                    <a:pt x="429" y="262"/>
                  </a:cubicBezTo>
                  <a:cubicBezTo>
                    <a:pt x="358" y="179"/>
                    <a:pt x="298" y="84"/>
                    <a:pt x="2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4"/>
            <p:cNvSpPr/>
            <p:nvPr/>
          </p:nvSpPr>
          <p:spPr>
            <a:xfrm>
              <a:off x="8806545" y="3894097"/>
              <a:ext cx="10920" cy="10225"/>
            </a:xfrm>
            <a:custGeom>
              <a:avLst/>
              <a:gdLst/>
              <a:ahLst/>
              <a:cxnLst/>
              <a:rect l="l" t="t" r="r" b="b"/>
              <a:pathLst>
                <a:path w="346" h="324" extrusionOk="0">
                  <a:moveTo>
                    <a:pt x="119" y="0"/>
                  </a:moveTo>
                  <a:cubicBezTo>
                    <a:pt x="36" y="60"/>
                    <a:pt x="0" y="131"/>
                    <a:pt x="48" y="239"/>
                  </a:cubicBezTo>
                  <a:cubicBezTo>
                    <a:pt x="91" y="303"/>
                    <a:pt x="132" y="324"/>
                    <a:pt x="173" y="324"/>
                  </a:cubicBezTo>
                  <a:cubicBezTo>
                    <a:pt x="224" y="324"/>
                    <a:pt x="275" y="294"/>
                    <a:pt x="334" y="274"/>
                  </a:cubicBezTo>
                  <a:cubicBezTo>
                    <a:pt x="346" y="96"/>
                    <a:pt x="274" y="12"/>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4"/>
            <p:cNvSpPr/>
            <p:nvPr/>
          </p:nvSpPr>
          <p:spPr>
            <a:xfrm>
              <a:off x="8577331" y="3458676"/>
              <a:ext cx="21461" cy="33769"/>
            </a:xfrm>
            <a:custGeom>
              <a:avLst/>
              <a:gdLst/>
              <a:ahLst/>
              <a:cxnLst/>
              <a:rect l="l" t="t" r="r" b="b"/>
              <a:pathLst>
                <a:path w="680" h="1070" extrusionOk="0">
                  <a:moveTo>
                    <a:pt x="152" y="1"/>
                  </a:moveTo>
                  <a:cubicBezTo>
                    <a:pt x="109" y="1"/>
                    <a:pt x="74" y="24"/>
                    <a:pt x="48" y="81"/>
                  </a:cubicBezTo>
                  <a:cubicBezTo>
                    <a:pt x="0" y="177"/>
                    <a:pt x="84" y="260"/>
                    <a:pt x="155" y="320"/>
                  </a:cubicBezTo>
                  <a:cubicBezTo>
                    <a:pt x="298" y="415"/>
                    <a:pt x="322" y="558"/>
                    <a:pt x="167" y="689"/>
                  </a:cubicBezTo>
                  <a:cubicBezTo>
                    <a:pt x="60" y="808"/>
                    <a:pt x="60" y="927"/>
                    <a:pt x="155" y="1058"/>
                  </a:cubicBezTo>
                  <a:cubicBezTo>
                    <a:pt x="179" y="1058"/>
                    <a:pt x="227" y="1070"/>
                    <a:pt x="262" y="1070"/>
                  </a:cubicBezTo>
                  <a:cubicBezTo>
                    <a:pt x="322" y="736"/>
                    <a:pt x="679" y="391"/>
                    <a:pt x="274" y="46"/>
                  </a:cubicBezTo>
                  <a:cubicBezTo>
                    <a:pt x="230" y="18"/>
                    <a:pt x="188"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4"/>
            <p:cNvSpPr/>
            <p:nvPr/>
          </p:nvSpPr>
          <p:spPr>
            <a:xfrm>
              <a:off x="8571303" y="3480294"/>
              <a:ext cx="10951" cy="21808"/>
            </a:xfrm>
            <a:custGeom>
              <a:avLst/>
              <a:gdLst/>
              <a:ahLst/>
              <a:cxnLst/>
              <a:rect l="l" t="t" r="r" b="b"/>
              <a:pathLst>
                <a:path w="347" h="691" extrusionOk="0">
                  <a:moveTo>
                    <a:pt x="290" y="0"/>
                  </a:moveTo>
                  <a:cubicBezTo>
                    <a:pt x="44" y="0"/>
                    <a:pt x="12" y="224"/>
                    <a:pt x="1" y="468"/>
                  </a:cubicBezTo>
                  <a:cubicBezTo>
                    <a:pt x="1" y="542"/>
                    <a:pt x="1" y="690"/>
                    <a:pt x="75" y="690"/>
                  </a:cubicBezTo>
                  <a:cubicBezTo>
                    <a:pt x="85" y="690"/>
                    <a:pt x="96" y="688"/>
                    <a:pt x="108" y="682"/>
                  </a:cubicBezTo>
                  <a:cubicBezTo>
                    <a:pt x="215" y="658"/>
                    <a:pt x="251" y="480"/>
                    <a:pt x="334" y="373"/>
                  </a:cubicBezTo>
                  <a:cubicBezTo>
                    <a:pt x="334" y="254"/>
                    <a:pt x="346" y="123"/>
                    <a:pt x="346" y="4"/>
                  </a:cubicBezTo>
                  <a:cubicBezTo>
                    <a:pt x="326" y="1"/>
                    <a:pt x="307" y="0"/>
                    <a:pt x="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4"/>
            <p:cNvSpPr/>
            <p:nvPr/>
          </p:nvSpPr>
          <p:spPr>
            <a:xfrm>
              <a:off x="8571303" y="3454573"/>
              <a:ext cx="14707" cy="13445"/>
            </a:xfrm>
            <a:custGeom>
              <a:avLst/>
              <a:gdLst/>
              <a:ahLst/>
              <a:cxnLst/>
              <a:rect l="l" t="t" r="r" b="b"/>
              <a:pathLst>
                <a:path w="466" h="426" extrusionOk="0">
                  <a:moveTo>
                    <a:pt x="321" y="1"/>
                  </a:moveTo>
                  <a:cubicBezTo>
                    <a:pt x="229" y="1"/>
                    <a:pt x="134" y="61"/>
                    <a:pt x="49" y="92"/>
                  </a:cubicBezTo>
                  <a:cubicBezTo>
                    <a:pt x="1" y="342"/>
                    <a:pt x="156" y="414"/>
                    <a:pt x="346" y="426"/>
                  </a:cubicBezTo>
                  <a:cubicBezTo>
                    <a:pt x="287" y="295"/>
                    <a:pt x="287" y="176"/>
                    <a:pt x="465" y="176"/>
                  </a:cubicBezTo>
                  <a:cubicBezTo>
                    <a:pt x="453" y="152"/>
                    <a:pt x="453" y="104"/>
                    <a:pt x="465" y="69"/>
                  </a:cubicBezTo>
                  <a:cubicBezTo>
                    <a:pt x="419" y="18"/>
                    <a:pt x="370"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4"/>
            <p:cNvSpPr/>
            <p:nvPr/>
          </p:nvSpPr>
          <p:spPr>
            <a:xfrm>
              <a:off x="8576573" y="3544264"/>
              <a:ext cx="7858" cy="7227"/>
            </a:xfrm>
            <a:custGeom>
              <a:avLst/>
              <a:gdLst/>
              <a:ahLst/>
              <a:cxnLst/>
              <a:rect l="l" t="t" r="r" b="b"/>
              <a:pathLst>
                <a:path w="249" h="229" extrusionOk="0">
                  <a:moveTo>
                    <a:pt x="72" y="1"/>
                  </a:moveTo>
                  <a:cubicBezTo>
                    <a:pt x="48" y="48"/>
                    <a:pt x="1" y="108"/>
                    <a:pt x="1" y="132"/>
                  </a:cubicBezTo>
                  <a:cubicBezTo>
                    <a:pt x="13" y="179"/>
                    <a:pt x="72" y="227"/>
                    <a:pt x="120" y="227"/>
                  </a:cubicBezTo>
                  <a:cubicBezTo>
                    <a:pt x="127" y="228"/>
                    <a:pt x="134" y="229"/>
                    <a:pt x="141" y="229"/>
                  </a:cubicBezTo>
                  <a:cubicBezTo>
                    <a:pt x="202" y="229"/>
                    <a:pt x="248" y="180"/>
                    <a:pt x="227" y="84"/>
                  </a:cubicBezTo>
                  <a:cubicBezTo>
                    <a:pt x="203" y="48"/>
                    <a:pt x="132" y="25"/>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4"/>
            <p:cNvSpPr/>
            <p:nvPr/>
          </p:nvSpPr>
          <p:spPr>
            <a:xfrm>
              <a:off x="8819326" y="4162444"/>
              <a:ext cx="11677" cy="13571"/>
            </a:xfrm>
            <a:custGeom>
              <a:avLst/>
              <a:gdLst/>
              <a:ahLst/>
              <a:cxnLst/>
              <a:rect l="l" t="t" r="r" b="b"/>
              <a:pathLst>
                <a:path w="370" h="430" extrusionOk="0">
                  <a:moveTo>
                    <a:pt x="233" y="0"/>
                  </a:moveTo>
                  <a:cubicBezTo>
                    <a:pt x="201" y="0"/>
                    <a:pt x="164" y="14"/>
                    <a:pt x="119" y="46"/>
                  </a:cubicBezTo>
                  <a:cubicBezTo>
                    <a:pt x="12" y="106"/>
                    <a:pt x="0" y="284"/>
                    <a:pt x="71" y="368"/>
                  </a:cubicBezTo>
                  <a:cubicBezTo>
                    <a:pt x="111" y="412"/>
                    <a:pt x="142" y="429"/>
                    <a:pt x="170" y="429"/>
                  </a:cubicBezTo>
                  <a:cubicBezTo>
                    <a:pt x="258" y="429"/>
                    <a:pt x="296" y="246"/>
                    <a:pt x="369" y="237"/>
                  </a:cubicBezTo>
                  <a:cubicBezTo>
                    <a:pt x="360" y="106"/>
                    <a:pt x="320" y="0"/>
                    <a:pt x="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
            <p:cNvSpPr/>
            <p:nvPr/>
          </p:nvSpPr>
          <p:spPr>
            <a:xfrm>
              <a:off x="8653641" y="3387826"/>
              <a:ext cx="13161" cy="8805"/>
            </a:xfrm>
            <a:custGeom>
              <a:avLst/>
              <a:gdLst/>
              <a:ahLst/>
              <a:cxnLst/>
              <a:rect l="l" t="t" r="r" b="b"/>
              <a:pathLst>
                <a:path w="417" h="279" extrusionOk="0">
                  <a:moveTo>
                    <a:pt x="233" y="1"/>
                  </a:moveTo>
                  <a:cubicBezTo>
                    <a:pt x="149" y="1"/>
                    <a:pt x="1" y="79"/>
                    <a:pt x="11" y="195"/>
                  </a:cubicBezTo>
                  <a:cubicBezTo>
                    <a:pt x="18" y="265"/>
                    <a:pt x="67" y="277"/>
                    <a:pt x="129" y="277"/>
                  </a:cubicBezTo>
                  <a:cubicBezTo>
                    <a:pt x="164" y="277"/>
                    <a:pt x="202" y="273"/>
                    <a:pt x="238" y="273"/>
                  </a:cubicBezTo>
                  <a:cubicBezTo>
                    <a:pt x="259" y="273"/>
                    <a:pt x="279" y="275"/>
                    <a:pt x="297" y="279"/>
                  </a:cubicBezTo>
                  <a:cubicBezTo>
                    <a:pt x="309" y="183"/>
                    <a:pt x="416" y="29"/>
                    <a:pt x="261" y="5"/>
                  </a:cubicBezTo>
                  <a:cubicBezTo>
                    <a:pt x="253" y="2"/>
                    <a:pt x="243" y="1"/>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
            <p:cNvSpPr/>
            <p:nvPr/>
          </p:nvSpPr>
          <p:spPr>
            <a:xfrm>
              <a:off x="8806545" y="4196969"/>
              <a:ext cx="12308" cy="8647"/>
            </a:xfrm>
            <a:custGeom>
              <a:avLst/>
              <a:gdLst/>
              <a:ahLst/>
              <a:cxnLst/>
              <a:rect l="l" t="t" r="r" b="b"/>
              <a:pathLst>
                <a:path w="390" h="274" extrusionOk="0">
                  <a:moveTo>
                    <a:pt x="269" y="1"/>
                  </a:moveTo>
                  <a:cubicBezTo>
                    <a:pt x="204" y="1"/>
                    <a:pt x="117" y="39"/>
                    <a:pt x="54" y="39"/>
                  </a:cubicBezTo>
                  <a:cubicBezTo>
                    <a:pt x="33" y="39"/>
                    <a:pt x="14" y="35"/>
                    <a:pt x="0" y="24"/>
                  </a:cubicBezTo>
                  <a:lnTo>
                    <a:pt x="0" y="143"/>
                  </a:lnTo>
                  <a:cubicBezTo>
                    <a:pt x="107" y="178"/>
                    <a:pt x="226" y="226"/>
                    <a:pt x="334" y="274"/>
                  </a:cubicBezTo>
                  <a:cubicBezTo>
                    <a:pt x="389" y="52"/>
                    <a:pt x="344" y="1"/>
                    <a:pt x="2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
            <p:cNvSpPr/>
            <p:nvPr/>
          </p:nvSpPr>
          <p:spPr>
            <a:xfrm>
              <a:off x="8754030" y="4290384"/>
              <a:ext cx="8584" cy="8995"/>
            </a:xfrm>
            <a:custGeom>
              <a:avLst/>
              <a:gdLst/>
              <a:ahLst/>
              <a:cxnLst/>
              <a:rect l="l" t="t" r="r" b="b"/>
              <a:pathLst>
                <a:path w="272" h="285" extrusionOk="0">
                  <a:moveTo>
                    <a:pt x="109" y="0"/>
                  </a:moveTo>
                  <a:cubicBezTo>
                    <a:pt x="35" y="0"/>
                    <a:pt x="0" y="75"/>
                    <a:pt x="21" y="159"/>
                  </a:cubicBezTo>
                  <a:cubicBezTo>
                    <a:pt x="21" y="195"/>
                    <a:pt x="57" y="254"/>
                    <a:pt x="105" y="278"/>
                  </a:cubicBezTo>
                  <a:cubicBezTo>
                    <a:pt x="116" y="282"/>
                    <a:pt x="128" y="284"/>
                    <a:pt x="139" y="284"/>
                  </a:cubicBezTo>
                  <a:cubicBezTo>
                    <a:pt x="195" y="284"/>
                    <a:pt x="241" y="233"/>
                    <a:pt x="271" y="124"/>
                  </a:cubicBezTo>
                  <a:cubicBezTo>
                    <a:pt x="224" y="100"/>
                    <a:pt x="176" y="16"/>
                    <a:pt x="140" y="4"/>
                  </a:cubicBezTo>
                  <a:cubicBezTo>
                    <a:pt x="129" y="2"/>
                    <a:pt x="119" y="0"/>
                    <a:pt x="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
            <p:cNvSpPr/>
            <p:nvPr/>
          </p:nvSpPr>
          <p:spPr>
            <a:xfrm>
              <a:off x="8599107" y="3433050"/>
              <a:ext cx="17705" cy="27457"/>
            </a:xfrm>
            <a:custGeom>
              <a:avLst/>
              <a:gdLst/>
              <a:ahLst/>
              <a:cxnLst/>
              <a:rect l="l" t="t" r="r" b="b"/>
              <a:pathLst>
                <a:path w="561" h="870" extrusionOk="0">
                  <a:moveTo>
                    <a:pt x="239" y="0"/>
                  </a:moveTo>
                  <a:cubicBezTo>
                    <a:pt x="311" y="274"/>
                    <a:pt x="13" y="381"/>
                    <a:pt x="1" y="620"/>
                  </a:cubicBezTo>
                  <a:cubicBezTo>
                    <a:pt x="13" y="667"/>
                    <a:pt x="13" y="691"/>
                    <a:pt x="13" y="739"/>
                  </a:cubicBezTo>
                  <a:lnTo>
                    <a:pt x="239" y="870"/>
                  </a:lnTo>
                  <a:cubicBezTo>
                    <a:pt x="406" y="751"/>
                    <a:pt x="549" y="620"/>
                    <a:pt x="561" y="370"/>
                  </a:cubicBezTo>
                  <a:cubicBezTo>
                    <a:pt x="346" y="358"/>
                    <a:pt x="346" y="191"/>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
            <p:cNvSpPr/>
            <p:nvPr/>
          </p:nvSpPr>
          <p:spPr>
            <a:xfrm>
              <a:off x="8855019" y="4046274"/>
              <a:ext cx="12782" cy="11362"/>
            </a:xfrm>
            <a:custGeom>
              <a:avLst/>
              <a:gdLst/>
              <a:ahLst/>
              <a:cxnLst/>
              <a:rect l="l" t="t" r="r" b="b"/>
              <a:pathLst>
                <a:path w="405" h="360" extrusionOk="0">
                  <a:moveTo>
                    <a:pt x="131" y="0"/>
                  </a:moveTo>
                  <a:cubicBezTo>
                    <a:pt x="95" y="48"/>
                    <a:pt x="48" y="96"/>
                    <a:pt x="0" y="119"/>
                  </a:cubicBezTo>
                  <a:lnTo>
                    <a:pt x="0" y="227"/>
                  </a:lnTo>
                  <a:cubicBezTo>
                    <a:pt x="48" y="299"/>
                    <a:pt x="112" y="360"/>
                    <a:pt x="178" y="360"/>
                  </a:cubicBezTo>
                  <a:cubicBezTo>
                    <a:pt x="210" y="360"/>
                    <a:pt x="243" y="345"/>
                    <a:pt x="274" y="310"/>
                  </a:cubicBezTo>
                  <a:cubicBezTo>
                    <a:pt x="405" y="131"/>
                    <a:pt x="155" y="119"/>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4"/>
            <p:cNvSpPr/>
            <p:nvPr/>
          </p:nvSpPr>
          <p:spPr>
            <a:xfrm>
              <a:off x="8592353" y="3582450"/>
              <a:ext cx="11298" cy="13729"/>
            </a:xfrm>
            <a:custGeom>
              <a:avLst/>
              <a:gdLst/>
              <a:ahLst/>
              <a:cxnLst/>
              <a:rect l="l" t="t" r="r" b="b"/>
              <a:pathLst>
                <a:path w="358" h="435" extrusionOk="0">
                  <a:moveTo>
                    <a:pt x="146" y="0"/>
                  </a:moveTo>
                  <a:cubicBezTo>
                    <a:pt x="109" y="0"/>
                    <a:pt x="61" y="13"/>
                    <a:pt x="1" y="41"/>
                  </a:cubicBezTo>
                  <a:cubicBezTo>
                    <a:pt x="48" y="112"/>
                    <a:pt x="84" y="208"/>
                    <a:pt x="120" y="291"/>
                  </a:cubicBezTo>
                  <a:cubicBezTo>
                    <a:pt x="93" y="390"/>
                    <a:pt x="107" y="435"/>
                    <a:pt x="162" y="435"/>
                  </a:cubicBezTo>
                  <a:cubicBezTo>
                    <a:pt x="180" y="435"/>
                    <a:pt x="201" y="430"/>
                    <a:pt x="227" y="422"/>
                  </a:cubicBezTo>
                  <a:lnTo>
                    <a:pt x="358" y="422"/>
                  </a:lnTo>
                  <a:cubicBezTo>
                    <a:pt x="279" y="293"/>
                    <a:pt x="331" y="0"/>
                    <a:pt x="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4"/>
            <p:cNvSpPr/>
            <p:nvPr/>
          </p:nvSpPr>
          <p:spPr>
            <a:xfrm>
              <a:off x="8590491" y="3591603"/>
              <a:ext cx="12782" cy="12435"/>
            </a:xfrm>
            <a:custGeom>
              <a:avLst/>
              <a:gdLst/>
              <a:ahLst/>
              <a:cxnLst/>
              <a:rect l="l" t="t" r="r" b="b"/>
              <a:pathLst>
                <a:path w="405" h="394" extrusionOk="0">
                  <a:moveTo>
                    <a:pt x="179" y="1"/>
                  </a:moveTo>
                  <a:lnTo>
                    <a:pt x="179" y="1"/>
                  </a:lnTo>
                  <a:cubicBezTo>
                    <a:pt x="0" y="132"/>
                    <a:pt x="143" y="251"/>
                    <a:pt x="203" y="370"/>
                  </a:cubicBezTo>
                  <a:cubicBezTo>
                    <a:pt x="226" y="370"/>
                    <a:pt x="262" y="370"/>
                    <a:pt x="286" y="394"/>
                  </a:cubicBezTo>
                  <a:cubicBezTo>
                    <a:pt x="405" y="310"/>
                    <a:pt x="286" y="227"/>
                    <a:pt x="286" y="132"/>
                  </a:cubicBezTo>
                  <a:cubicBezTo>
                    <a:pt x="262" y="96"/>
                    <a:pt x="214" y="49"/>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
            <p:cNvSpPr/>
            <p:nvPr/>
          </p:nvSpPr>
          <p:spPr>
            <a:xfrm>
              <a:off x="8919999" y="4153733"/>
              <a:ext cx="15212" cy="15401"/>
            </a:xfrm>
            <a:custGeom>
              <a:avLst/>
              <a:gdLst/>
              <a:ahLst/>
              <a:cxnLst/>
              <a:rect l="l" t="t" r="r" b="b"/>
              <a:pathLst>
                <a:path w="482" h="488" extrusionOk="0">
                  <a:moveTo>
                    <a:pt x="72" y="1"/>
                  </a:moveTo>
                  <a:cubicBezTo>
                    <a:pt x="96" y="167"/>
                    <a:pt x="1" y="394"/>
                    <a:pt x="215" y="477"/>
                  </a:cubicBezTo>
                  <a:cubicBezTo>
                    <a:pt x="234" y="484"/>
                    <a:pt x="252" y="488"/>
                    <a:pt x="269" y="488"/>
                  </a:cubicBezTo>
                  <a:cubicBezTo>
                    <a:pt x="362" y="488"/>
                    <a:pt x="431" y="387"/>
                    <a:pt x="441" y="286"/>
                  </a:cubicBezTo>
                  <a:cubicBezTo>
                    <a:pt x="482" y="43"/>
                    <a:pt x="404" y="3"/>
                    <a:pt x="302" y="3"/>
                  </a:cubicBezTo>
                  <a:cubicBezTo>
                    <a:pt x="252" y="3"/>
                    <a:pt x="197" y="13"/>
                    <a:pt x="148" y="13"/>
                  </a:cubicBezTo>
                  <a:cubicBezTo>
                    <a:pt x="120" y="13"/>
                    <a:pt x="94" y="10"/>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
            <p:cNvSpPr/>
            <p:nvPr/>
          </p:nvSpPr>
          <p:spPr>
            <a:xfrm>
              <a:off x="8820809" y="4329580"/>
              <a:ext cx="15812" cy="15812"/>
            </a:xfrm>
            <a:custGeom>
              <a:avLst/>
              <a:gdLst/>
              <a:ahLst/>
              <a:cxnLst/>
              <a:rect l="l" t="t" r="r" b="b"/>
              <a:pathLst>
                <a:path w="501" h="501" extrusionOk="0">
                  <a:moveTo>
                    <a:pt x="441" y="1"/>
                  </a:moveTo>
                  <a:lnTo>
                    <a:pt x="441" y="1"/>
                  </a:lnTo>
                  <a:cubicBezTo>
                    <a:pt x="310" y="132"/>
                    <a:pt x="1" y="25"/>
                    <a:pt x="1" y="370"/>
                  </a:cubicBezTo>
                  <a:cubicBezTo>
                    <a:pt x="108" y="417"/>
                    <a:pt x="227" y="465"/>
                    <a:pt x="322" y="501"/>
                  </a:cubicBezTo>
                  <a:cubicBezTo>
                    <a:pt x="501" y="370"/>
                    <a:pt x="429" y="167"/>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
            <p:cNvSpPr/>
            <p:nvPr/>
          </p:nvSpPr>
          <p:spPr>
            <a:xfrm>
              <a:off x="8915518" y="3995180"/>
              <a:ext cx="6785" cy="8300"/>
            </a:xfrm>
            <a:custGeom>
              <a:avLst/>
              <a:gdLst/>
              <a:ahLst/>
              <a:cxnLst/>
              <a:rect l="l" t="t" r="r" b="b"/>
              <a:pathLst>
                <a:path w="215" h="263" extrusionOk="0">
                  <a:moveTo>
                    <a:pt x="0" y="0"/>
                  </a:moveTo>
                  <a:cubicBezTo>
                    <a:pt x="24" y="84"/>
                    <a:pt x="48" y="250"/>
                    <a:pt x="60" y="262"/>
                  </a:cubicBezTo>
                  <a:cubicBezTo>
                    <a:pt x="202" y="262"/>
                    <a:pt x="214" y="143"/>
                    <a:pt x="202" y="12"/>
                  </a:cubicBezTo>
                  <a:cubicBezTo>
                    <a:pt x="143" y="0"/>
                    <a:pt x="6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6" name="Google Shape;556;p4"/>
          <p:cNvGrpSpPr/>
          <p:nvPr/>
        </p:nvGrpSpPr>
        <p:grpSpPr>
          <a:xfrm flipH="1">
            <a:off x="10456697" y="58384"/>
            <a:ext cx="1522428" cy="733997"/>
            <a:chOff x="184194" y="-1480409"/>
            <a:chExt cx="1112995" cy="536600"/>
          </a:xfrm>
        </p:grpSpPr>
        <p:sp>
          <p:nvSpPr>
            <p:cNvPr id="557" name="Google Shape;557;p4"/>
            <p:cNvSpPr/>
            <p:nvPr/>
          </p:nvSpPr>
          <p:spPr>
            <a:xfrm>
              <a:off x="218372" y="-1450333"/>
              <a:ext cx="1068716" cy="486245"/>
            </a:xfrm>
            <a:custGeom>
              <a:avLst/>
              <a:gdLst/>
              <a:ahLst/>
              <a:cxnLst/>
              <a:rect l="l" t="t" r="r" b="b"/>
              <a:pathLst>
                <a:path w="33863" h="15407" extrusionOk="0">
                  <a:moveTo>
                    <a:pt x="20318" y="5888"/>
                  </a:moveTo>
                  <a:cubicBezTo>
                    <a:pt x="20382" y="5888"/>
                    <a:pt x="20433" y="5943"/>
                    <a:pt x="20480" y="6013"/>
                  </a:cubicBezTo>
                  <a:cubicBezTo>
                    <a:pt x="20544" y="6045"/>
                    <a:pt x="20606" y="6085"/>
                    <a:pt x="20669" y="6127"/>
                  </a:cubicBezTo>
                  <a:lnTo>
                    <a:pt x="20669" y="6127"/>
                  </a:lnTo>
                  <a:cubicBezTo>
                    <a:pt x="20589" y="6092"/>
                    <a:pt x="20487" y="6069"/>
                    <a:pt x="20444" y="5989"/>
                  </a:cubicBezTo>
                  <a:cubicBezTo>
                    <a:pt x="20419" y="5968"/>
                    <a:pt x="20393" y="5963"/>
                    <a:pt x="20365" y="5963"/>
                  </a:cubicBezTo>
                  <a:cubicBezTo>
                    <a:pt x="20342" y="5963"/>
                    <a:pt x="20317" y="5967"/>
                    <a:pt x="20293" y="5967"/>
                  </a:cubicBezTo>
                  <a:cubicBezTo>
                    <a:pt x="20264" y="5967"/>
                    <a:pt x="20235" y="5962"/>
                    <a:pt x="20206" y="5941"/>
                  </a:cubicBezTo>
                  <a:cubicBezTo>
                    <a:pt x="20247" y="5904"/>
                    <a:pt x="20285" y="5888"/>
                    <a:pt x="20318" y="5888"/>
                  </a:cubicBezTo>
                  <a:close/>
                  <a:moveTo>
                    <a:pt x="8701" y="6823"/>
                  </a:moveTo>
                  <a:cubicBezTo>
                    <a:pt x="8770" y="6823"/>
                    <a:pt x="8845" y="6866"/>
                    <a:pt x="8931" y="6977"/>
                  </a:cubicBezTo>
                  <a:cubicBezTo>
                    <a:pt x="8936" y="6985"/>
                    <a:pt x="8942" y="6992"/>
                    <a:pt x="8948" y="6998"/>
                  </a:cubicBezTo>
                  <a:lnTo>
                    <a:pt x="8948" y="6998"/>
                  </a:lnTo>
                  <a:cubicBezTo>
                    <a:pt x="8853" y="6917"/>
                    <a:pt x="8774" y="6882"/>
                    <a:pt x="8703" y="6882"/>
                  </a:cubicBezTo>
                  <a:cubicBezTo>
                    <a:pt x="8579" y="6882"/>
                    <a:pt x="8476" y="6984"/>
                    <a:pt x="8347" y="7120"/>
                  </a:cubicBezTo>
                  <a:cubicBezTo>
                    <a:pt x="8464" y="6979"/>
                    <a:pt x="8571" y="6823"/>
                    <a:pt x="8701" y="6823"/>
                  </a:cubicBezTo>
                  <a:close/>
                  <a:moveTo>
                    <a:pt x="5359" y="13347"/>
                  </a:moveTo>
                  <a:lnTo>
                    <a:pt x="5359" y="13347"/>
                  </a:lnTo>
                  <a:cubicBezTo>
                    <a:pt x="5386" y="13374"/>
                    <a:pt x="5410" y="13398"/>
                    <a:pt x="5434" y="13417"/>
                  </a:cubicBezTo>
                  <a:lnTo>
                    <a:pt x="5434" y="13417"/>
                  </a:lnTo>
                  <a:cubicBezTo>
                    <a:pt x="5399" y="13401"/>
                    <a:pt x="5367" y="13389"/>
                    <a:pt x="5359" y="13347"/>
                  </a:cubicBezTo>
                  <a:close/>
                  <a:moveTo>
                    <a:pt x="28600" y="0"/>
                  </a:moveTo>
                  <a:cubicBezTo>
                    <a:pt x="28445" y="0"/>
                    <a:pt x="28290" y="48"/>
                    <a:pt x="28183" y="214"/>
                  </a:cubicBezTo>
                  <a:cubicBezTo>
                    <a:pt x="28147" y="512"/>
                    <a:pt x="28421" y="488"/>
                    <a:pt x="28564" y="643"/>
                  </a:cubicBezTo>
                  <a:cubicBezTo>
                    <a:pt x="28395" y="741"/>
                    <a:pt x="28298" y="796"/>
                    <a:pt x="28230" y="796"/>
                  </a:cubicBezTo>
                  <a:cubicBezTo>
                    <a:pt x="28140" y="796"/>
                    <a:pt x="28099" y="700"/>
                    <a:pt x="28004" y="476"/>
                  </a:cubicBezTo>
                  <a:cubicBezTo>
                    <a:pt x="27976" y="373"/>
                    <a:pt x="27881" y="276"/>
                    <a:pt x="27807" y="276"/>
                  </a:cubicBezTo>
                  <a:cubicBezTo>
                    <a:pt x="27787" y="276"/>
                    <a:pt x="27769" y="283"/>
                    <a:pt x="27754" y="298"/>
                  </a:cubicBezTo>
                  <a:cubicBezTo>
                    <a:pt x="27705" y="337"/>
                    <a:pt x="27661" y="352"/>
                    <a:pt x="27622" y="352"/>
                  </a:cubicBezTo>
                  <a:cubicBezTo>
                    <a:pt x="27492" y="352"/>
                    <a:pt x="27406" y="188"/>
                    <a:pt x="27282" y="188"/>
                  </a:cubicBezTo>
                  <a:cubicBezTo>
                    <a:pt x="27273" y="188"/>
                    <a:pt x="27264" y="189"/>
                    <a:pt x="27254" y="191"/>
                  </a:cubicBezTo>
                  <a:cubicBezTo>
                    <a:pt x="26861" y="214"/>
                    <a:pt x="26480" y="310"/>
                    <a:pt x="26088" y="464"/>
                  </a:cubicBezTo>
                  <a:cubicBezTo>
                    <a:pt x="25946" y="539"/>
                    <a:pt x="25800" y="553"/>
                    <a:pt x="25658" y="553"/>
                  </a:cubicBezTo>
                  <a:cubicBezTo>
                    <a:pt x="25573" y="553"/>
                    <a:pt x="25489" y="548"/>
                    <a:pt x="25409" y="548"/>
                  </a:cubicBezTo>
                  <a:cubicBezTo>
                    <a:pt x="24611" y="655"/>
                    <a:pt x="23873" y="881"/>
                    <a:pt x="23111" y="1107"/>
                  </a:cubicBezTo>
                  <a:cubicBezTo>
                    <a:pt x="22730" y="1238"/>
                    <a:pt x="22325" y="1250"/>
                    <a:pt x="21932" y="1369"/>
                  </a:cubicBezTo>
                  <a:cubicBezTo>
                    <a:pt x="21742" y="1429"/>
                    <a:pt x="21575" y="1560"/>
                    <a:pt x="21385" y="1560"/>
                  </a:cubicBezTo>
                  <a:cubicBezTo>
                    <a:pt x="21254" y="1584"/>
                    <a:pt x="21123" y="1595"/>
                    <a:pt x="20980" y="1619"/>
                  </a:cubicBezTo>
                  <a:cubicBezTo>
                    <a:pt x="20408" y="1786"/>
                    <a:pt x="19777" y="1738"/>
                    <a:pt x="19241" y="2119"/>
                  </a:cubicBezTo>
                  <a:cubicBezTo>
                    <a:pt x="19211" y="2122"/>
                    <a:pt x="19179" y="2123"/>
                    <a:pt x="19148" y="2123"/>
                  </a:cubicBezTo>
                  <a:cubicBezTo>
                    <a:pt x="18950" y="2123"/>
                    <a:pt x="18747" y="2073"/>
                    <a:pt x="18547" y="2073"/>
                  </a:cubicBezTo>
                  <a:cubicBezTo>
                    <a:pt x="18390" y="2073"/>
                    <a:pt x="18236" y="2104"/>
                    <a:pt x="18087" y="2215"/>
                  </a:cubicBezTo>
                  <a:cubicBezTo>
                    <a:pt x="18039" y="2298"/>
                    <a:pt x="18039" y="2381"/>
                    <a:pt x="18063" y="2477"/>
                  </a:cubicBezTo>
                  <a:cubicBezTo>
                    <a:pt x="18182" y="2691"/>
                    <a:pt x="18218" y="2774"/>
                    <a:pt x="18158" y="2786"/>
                  </a:cubicBezTo>
                  <a:cubicBezTo>
                    <a:pt x="17801" y="2858"/>
                    <a:pt x="17789" y="3096"/>
                    <a:pt x="17908" y="3429"/>
                  </a:cubicBezTo>
                  <a:cubicBezTo>
                    <a:pt x="17944" y="3560"/>
                    <a:pt x="17848" y="3667"/>
                    <a:pt x="17765" y="3750"/>
                  </a:cubicBezTo>
                  <a:cubicBezTo>
                    <a:pt x="17734" y="3819"/>
                    <a:pt x="17693" y="3836"/>
                    <a:pt x="17650" y="3836"/>
                  </a:cubicBezTo>
                  <a:cubicBezTo>
                    <a:pt x="17606" y="3836"/>
                    <a:pt x="17560" y="3818"/>
                    <a:pt x="17520" y="3818"/>
                  </a:cubicBezTo>
                  <a:cubicBezTo>
                    <a:pt x="17510" y="3818"/>
                    <a:pt x="17500" y="3819"/>
                    <a:pt x="17491" y="3822"/>
                  </a:cubicBezTo>
                  <a:cubicBezTo>
                    <a:pt x="17253" y="3965"/>
                    <a:pt x="17086" y="4203"/>
                    <a:pt x="16860" y="4358"/>
                  </a:cubicBezTo>
                  <a:cubicBezTo>
                    <a:pt x="16777" y="4560"/>
                    <a:pt x="17015" y="4703"/>
                    <a:pt x="16932" y="4893"/>
                  </a:cubicBezTo>
                  <a:cubicBezTo>
                    <a:pt x="16777" y="5167"/>
                    <a:pt x="16860" y="5417"/>
                    <a:pt x="17015" y="5608"/>
                  </a:cubicBezTo>
                  <a:cubicBezTo>
                    <a:pt x="17005" y="5609"/>
                    <a:pt x="16996" y="5609"/>
                    <a:pt x="16987" y="5609"/>
                  </a:cubicBezTo>
                  <a:cubicBezTo>
                    <a:pt x="16661" y="5609"/>
                    <a:pt x="16506" y="5214"/>
                    <a:pt x="16193" y="5191"/>
                  </a:cubicBezTo>
                  <a:cubicBezTo>
                    <a:pt x="16016" y="5132"/>
                    <a:pt x="15839" y="4950"/>
                    <a:pt x="15671" y="4950"/>
                  </a:cubicBezTo>
                  <a:cubicBezTo>
                    <a:pt x="15567" y="4950"/>
                    <a:pt x="15467" y="5018"/>
                    <a:pt x="15372" y="5227"/>
                  </a:cubicBezTo>
                  <a:cubicBezTo>
                    <a:pt x="15339" y="5239"/>
                    <a:pt x="15308" y="5244"/>
                    <a:pt x="15278" y="5244"/>
                  </a:cubicBezTo>
                  <a:cubicBezTo>
                    <a:pt x="15059" y="5244"/>
                    <a:pt x="14892" y="4975"/>
                    <a:pt x="14671" y="4975"/>
                  </a:cubicBezTo>
                  <a:cubicBezTo>
                    <a:pt x="14644" y="4975"/>
                    <a:pt x="14616" y="4979"/>
                    <a:pt x="14586" y="4989"/>
                  </a:cubicBezTo>
                  <a:cubicBezTo>
                    <a:pt x="14419" y="5096"/>
                    <a:pt x="14431" y="5286"/>
                    <a:pt x="14408" y="5513"/>
                  </a:cubicBezTo>
                  <a:cubicBezTo>
                    <a:pt x="13753" y="4501"/>
                    <a:pt x="13753" y="4501"/>
                    <a:pt x="13384" y="4441"/>
                  </a:cubicBezTo>
                  <a:cubicBezTo>
                    <a:pt x="13229" y="4512"/>
                    <a:pt x="13122" y="4679"/>
                    <a:pt x="12991" y="4774"/>
                  </a:cubicBezTo>
                  <a:cubicBezTo>
                    <a:pt x="12919" y="4834"/>
                    <a:pt x="12824" y="4893"/>
                    <a:pt x="12764" y="4977"/>
                  </a:cubicBezTo>
                  <a:cubicBezTo>
                    <a:pt x="12741" y="5013"/>
                    <a:pt x="12741" y="5060"/>
                    <a:pt x="12741" y="5120"/>
                  </a:cubicBezTo>
                  <a:cubicBezTo>
                    <a:pt x="12753" y="5167"/>
                    <a:pt x="12788" y="5215"/>
                    <a:pt x="12824" y="5239"/>
                  </a:cubicBezTo>
                  <a:cubicBezTo>
                    <a:pt x="12943" y="5310"/>
                    <a:pt x="13050" y="5429"/>
                    <a:pt x="13181" y="5477"/>
                  </a:cubicBezTo>
                  <a:lnTo>
                    <a:pt x="13276" y="5477"/>
                  </a:lnTo>
                  <a:cubicBezTo>
                    <a:pt x="13229" y="5536"/>
                    <a:pt x="13169" y="5513"/>
                    <a:pt x="13122" y="5525"/>
                  </a:cubicBezTo>
                  <a:cubicBezTo>
                    <a:pt x="12884" y="5691"/>
                    <a:pt x="12550" y="5786"/>
                    <a:pt x="12848" y="6239"/>
                  </a:cubicBezTo>
                  <a:cubicBezTo>
                    <a:pt x="12856" y="6239"/>
                    <a:pt x="12835" y="6274"/>
                    <a:pt x="12818" y="6274"/>
                  </a:cubicBezTo>
                  <a:cubicBezTo>
                    <a:pt x="12810" y="6274"/>
                    <a:pt x="12804" y="6268"/>
                    <a:pt x="12800" y="6251"/>
                  </a:cubicBezTo>
                  <a:cubicBezTo>
                    <a:pt x="12645" y="6060"/>
                    <a:pt x="12681" y="5751"/>
                    <a:pt x="12491" y="5596"/>
                  </a:cubicBezTo>
                  <a:cubicBezTo>
                    <a:pt x="12396" y="5530"/>
                    <a:pt x="12310" y="5382"/>
                    <a:pt x="12201" y="5382"/>
                  </a:cubicBezTo>
                  <a:cubicBezTo>
                    <a:pt x="12172" y="5382"/>
                    <a:pt x="12142" y="5392"/>
                    <a:pt x="12110" y="5417"/>
                  </a:cubicBezTo>
                  <a:cubicBezTo>
                    <a:pt x="11931" y="5572"/>
                    <a:pt x="12050" y="5763"/>
                    <a:pt x="12157" y="5906"/>
                  </a:cubicBezTo>
                  <a:cubicBezTo>
                    <a:pt x="12217" y="5989"/>
                    <a:pt x="12264" y="6048"/>
                    <a:pt x="12312" y="6132"/>
                  </a:cubicBezTo>
                  <a:cubicBezTo>
                    <a:pt x="12287" y="6182"/>
                    <a:pt x="12266" y="6200"/>
                    <a:pt x="12247" y="6200"/>
                  </a:cubicBezTo>
                  <a:cubicBezTo>
                    <a:pt x="12205" y="6200"/>
                    <a:pt x="12175" y="6108"/>
                    <a:pt x="12133" y="6108"/>
                  </a:cubicBezTo>
                  <a:cubicBezTo>
                    <a:pt x="12086" y="6084"/>
                    <a:pt x="12038" y="6072"/>
                    <a:pt x="11991" y="6072"/>
                  </a:cubicBezTo>
                  <a:cubicBezTo>
                    <a:pt x="11848" y="6108"/>
                    <a:pt x="11752" y="6239"/>
                    <a:pt x="11621" y="6287"/>
                  </a:cubicBezTo>
                  <a:lnTo>
                    <a:pt x="11360" y="6370"/>
                  </a:lnTo>
                  <a:cubicBezTo>
                    <a:pt x="11193" y="6417"/>
                    <a:pt x="11026" y="6477"/>
                    <a:pt x="10883" y="6560"/>
                  </a:cubicBezTo>
                  <a:cubicBezTo>
                    <a:pt x="10740" y="6644"/>
                    <a:pt x="10633" y="6727"/>
                    <a:pt x="10490" y="6798"/>
                  </a:cubicBezTo>
                  <a:cubicBezTo>
                    <a:pt x="10300" y="6906"/>
                    <a:pt x="10062" y="6941"/>
                    <a:pt x="9871" y="7072"/>
                  </a:cubicBezTo>
                  <a:cubicBezTo>
                    <a:pt x="9727" y="7153"/>
                    <a:pt x="9569" y="7197"/>
                    <a:pt x="9419" y="7197"/>
                  </a:cubicBezTo>
                  <a:cubicBezTo>
                    <a:pt x="9270" y="7197"/>
                    <a:pt x="9129" y="7154"/>
                    <a:pt x="9016" y="7059"/>
                  </a:cubicBezTo>
                  <a:lnTo>
                    <a:pt x="9016" y="7059"/>
                  </a:lnTo>
                  <a:cubicBezTo>
                    <a:pt x="9057" y="7087"/>
                    <a:pt x="9098" y="7099"/>
                    <a:pt x="9140" y="7099"/>
                  </a:cubicBezTo>
                  <a:cubicBezTo>
                    <a:pt x="9247" y="7099"/>
                    <a:pt x="9355" y="7020"/>
                    <a:pt x="9455" y="6906"/>
                  </a:cubicBezTo>
                  <a:cubicBezTo>
                    <a:pt x="9490" y="6477"/>
                    <a:pt x="8990" y="6406"/>
                    <a:pt x="9002" y="6001"/>
                  </a:cubicBezTo>
                  <a:cubicBezTo>
                    <a:pt x="8978" y="5894"/>
                    <a:pt x="8943" y="5775"/>
                    <a:pt x="8931" y="5667"/>
                  </a:cubicBezTo>
                  <a:cubicBezTo>
                    <a:pt x="8907" y="5548"/>
                    <a:pt x="8883" y="5429"/>
                    <a:pt x="8847" y="5334"/>
                  </a:cubicBezTo>
                  <a:cubicBezTo>
                    <a:pt x="8775" y="5230"/>
                    <a:pt x="8738" y="5099"/>
                    <a:pt x="8611" y="5099"/>
                  </a:cubicBezTo>
                  <a:cubicBezTo>
                    <a:pt x="8593" y="5099"/>
                    <a:pt x="8572" y="5102"/>
                    <a:pt x="8550" y="5108"/>
                  </a:cubicBezTo>
                  <a:cubicBezTo>
                    <a:pt x="8502" y="5155"/>
                    <a:pt x="8466" y="5191"/>
                    <a:pt x="8454" y="5251"/>
                  </a:cubicBezTo>
                  <a:cubicBezTo>
                    <a:pt x="8347" y="5810"/>
                    <a:pt x="7966" y="6167"/>
                    <a:pt x="7681" y="6596"/>
                  </a:cubicBezTo>
                  <a:cubicBezTo>
                    <a:pt x="7609" y="6707"/>
                    <a:pt x="7523" y="6753"/>
                    <a:pt x="7423" y="6753"/>
                  </a:cubicBezTo>
                  <a:cubicBezTo>
                    <a:pt x="7340" y="6753"/>
                    <a:pt x="7247" y="6721"/>
                    <a:pt x="7145" y="6668"/>
                  </a:cubicBezTo>
                  <a:cubicBezTo>
                    <a:pt x="7007" y="6593"/>
                    <a:pt x="6909" y="6556"/>
                    <a:pt x="6831" y="6556"/>
                  </a:cubicBezTo>
                  <a:cubicBezTo>
                    <a:pt x="6673" y="6556"/>
                    <a:pt x="6602" y="6709"/>
                    <a:pt x="6466" y="7013"/>
                  </a:cubicBezTo>
                  <a:cubicBezTo>
                    <a:pt x="6379" y="7196"/>
                    <a:pt x="6284" y="7568"/>
                    <a:pt x="6023" y="7568"/>
                  </a:cubicBezTo>
                  <a:cubicBezTo>
                    <a:pt x="5962" y="7568"/>
                    <a:pt x="5892" y="7548"/>
                    <a:pt x="5811" y="7501"/>
                  </a:cubicBezTo>
                  <a:cubicBezTo>
                    <a:pt x="5702" y="7441"/>
                    <a:pt x="5602" y="7415"/>
                    <a:pt x="5511" y="7415"/>
                  </a:cubicBezTo>
                  <a:cubicBezTo>
                    <a:pt x="5225" y="7415"/>
                    <a:pt x="5021" y="7668"/>
                    <a:pt x="4859" y="7894"/>
                  </a:cubicBezTo>
                  <a:cubicBezTo>
                    <a:pt x="4561" y="8275"/>
                    <a:pt x="4204" y="8501"/>
                    <a:pt x="3763" y="8584"/>
                  </a:cubicBezTo>
                  <a:cubicBezTo>
                    <a:pt x="3382" y="8811"/>
                    <a:pt x="3120" y="9275"/>
                    <a:pt x="2668" y="9358"/>
                  </a:cubicBezTo>
                  <a:cubicBezTo>
                    <a:pt x="2382" y="9715"/>
                    <a:pt x="2025" y="9989"/>
                    <a:pt x="1739" y="10347"/>
                  </a:cubicBezTo>
                  <a:cubicBezTo>
                    <a:pt x="1501" y="10608"/>
                    <a:pt x="1180" y="10751"/>
                    <a:pt x="989" y="11025"/>
                  </a:cubicBezTo>
                  <a:cubicBezTo>
                    <a:pt x="933" y="11105"/>
                    <a:pt x="882" y="11130"/>
                    <a:pt x="835" y="11130"/>
                  </a:cubicBezTo>
                  <a:cubicBezTo>
                    <a:pt x="758" y="11130"/>
                    <a:pt x="691" y="11063"/>
                    <a:pt x="625" y="11063"/>
                  </a:cubicBezTo>
                  <a:cubicBezTo>
                    <a:pt x="611" y="11063"/>
                    <a:pt x="598" y="11066"/>
                    <a:pt x="584" y="11073"/>
                  </a:cubicBezTo>
                  <a:cubicBezTo>
                    <a:pt x="406" y="11287"/>
                    <a:pt x="203" y="11490"/>
                    <a:pt x="13" y="11704"/>
                  </a:cubicBezTo>
                  <a:cubicBezTo>
                    <a:pt x="1" y="12001"/>
                    <a:pt x="239" y="12001"/>
                    <a:pt x="406" y="12073"/>
                  </a:cubicBezTo>
                  <a:cubicBezTo>
                    <a:pt x="537" y="12085"/>
                    <a:pt x="608" y="12204"/>
                    <a:pt x="680" y="12323"/>
                  </a:cubicBezTo>
                  <a:cubicBezTo>
                    <a:pt x="1025" y="12835"/>
                    <a:pt x="1025" y="12894"/>
                    <a:pt x="525" y="13168"/>
                  </a:cubicBezTo>
                  <a:cubicBezTo>
                    <a:pt x="430" y="13216"/>
                    <a:pt x="346" y="13264"/>
                    <a:pt x="346" y="13383"/>
                  </a:cubicBezTo>
                  <a:cubicBezTo>
                    <a:pt x="357" y="13545"/>
                    <a:pt x="476" y="13648"/>
                    <a:pt x="578" y="13648"/>
                  </a:cubicBezTo>
                  <a:cubicBezTo>
                    <a:pt x="588" y="13648"/>
                    <a:pt x="598" y="13647"/>
                    <a:pt x="608" y="13645"/>
                  </a:cubicBezTo>
                  <a:cubicBezTo>
                    <a:pt x="647" y="13638"/>
                    <a:pt x="682" y="13635"/>
                    <a:pt x="715" y="13635"/>
                  </a:cubicBezTo>
                  <a:cubicBezTo>
                    <a:pt x="986" y="13635"/>
                    <a:pt x="1068" y="13847"/>
                    <a:pt x="1132" y="14145"/>
                  </a:cubicBezTo>
                  <a:cubicBezTo>
                    <a:pt x="1156" y="14228"/>
                    <a:pt x="1239" y="14299"/>
                    <a:pt x="1323" y="14347"/>
                  </a:cubicBezTo>
                  <a:cubicBezTo>
                    <a:pt x="1346" y="14353"/>
                    <a:pt x="1373" y="14356"/>
                    <a:pt x="1400" y="14356"/>
                  </a:cubicBezTo>
                  <a:cubicBezTo>
                    <a:pt x="1427" y="14356"/>
                    <a:pt x="1454" y="14353"/>
                    <a:pt x="1477" y="14347"/>
                  </a:cubicBezTo>
                  <a:cubicBezTo>
                    <a:pt x="1571" y="14332"/>
                    <a:pt x="1666" y="14318"/>
                    <a:pt x="1757" y="14318"/>
                  </a:cubicBezTo>
                  <a:cubicBezTo>
                    <a:pt x="1956" y="14318"/>
                    <a:pt x="2137" y="14384"/>
                    <a:pt x="2251" y="14645"/>
                  </a:cubicBezTo>
                  <a:cubicBezTo>
                    <a:pt x="2264" y="14646"/>
                    <a:pt x="2277" y="14647"/>
                    <a:pt x="2289" y="14647"/>
                  </a:cubicBezTo>
                  <a:cubicBezTo>
                    <a:pt x="2550" y="14647"/>
                    <a:pt x="2738" y="14336"/>
                    <a:pt x="3008" y="14336"/>
                  </a:cubicBezTo>
                  <a:cubicBezTo>
                    <a:pt x="3037" y="14336"/>
                    <a:pt x="3066" y="14339"/>
                    <a:pt x="3097" y="14347"/>
                  </a:cubicBezTo>
                  <a:cubicBezTo>
                    <a:pt x="3144" y="14347"/>
                    <a:pt x="3204" y="14347"/>
                    <a:pt x="3239" y="14335"/>
                  </a:cubicBezTo>
                  <a:cubicBezTo>
                    <a:pt x="3525" y="14359"/>
                    <a:pt x="3597" y="14585"/>
                    <a:pt x="3644" y="14859"/>
                  </a:cubicBezTo>
                  <a:cubicBezTo>
                    <a:pt x="3597" y="15220"/>
                    <a:pt x="3693" y="15407"/>
                    <a:pt x="3940" y="15407"/>
                  </a:cubicBezTo>
                  <a:cubicBezTo>
                    <a:pt x="4003" y="15407"/>
                    <a:pt x="4075" y="15395"/>
                    <a:pt x="4156" y="15371"/>
                  </a:cubicBezTo>
                  <a:cubicBezTo>
                    <a:pt x="4335" y="15276"/>
                    <a:pt x="4513" y="15192"/>
                    <a:pt x="4668" y="15097"/>
                  </a:cubicBezTo>
                  <a:cubicBezTo>
                    <a:pt x="4704" y="15049"/>
                    <a:pt x="4716" y="14990"/>
                    <a:pt x="4752" y="14942"/>
                  </a:cubicBezTo>
                  <a:cubicBezTo>
                    <a:pt x="4954" y="14502"/>
                    <a:pt x="4966" y="14502"/>
                    <a:pt x="5359" y="14347"/>
                  </a:cubicBezTo>
                  <a:cubicBezTo>
                    <a:pt x="5585" y="14264"/>
                    <a:pt x="5716" y="14026"/>
                    <a:pt x="5966" y="13930"/>
                  </a:cubicBezTo>
                  <a:cubicBezTo>
                    <a:pt x="6145" y="13871"/>
                    <a:pt x="6037" y="13633"/>
                    <a:pt x="5966" y="13502"/>
                  </a:cubicBezTo>
                  <a:cubicBezTo>
                    <a:pt x="5920" y="13401"/>
                    <a:pt x="5866" y="13370"/>
                    <a:pt x="5808" y="13370"/>
                  </a:cubicBezTo>
                  <a:cubicBezTo>
                    <a:pt x="5717" y="13370"/>
                    <a:pt x="5616" y="13448"/>
                    <a:pt x="5520" y="13448"/>
                  </a:cubicBezTo>
                  <a:cubicBezTo>
                    <a:pt x="5513" y="13448"/>
                    <a:pt x="5507" y="13447"/>
                    <a:pt x="5500" y="13447"/>
                  </a:cubicBezTo>
                  <a:lnTo>
                    <a:pt x="5500" y="13447"/>
                  </a:lnTo>
                  <a:cubicBezTo>
                    <a:pt x="5605" y="13370"/>
                    <a:pt x="5705" y="13315"/>
                    <a:pt x="5796" y="13315"/>
                  </a:cubicBezTo>
                  <a:cubicBezTo>
                    <a:pt x="5897" y="13315"/>
                    <a:pt x="5987" y="13382"/>
                    <a:pt x="6061" y="13561"/>
                  </a:cubicBezTo>
                  <a:cubicBezTo>
                    <a:pt x="6121" y="13704"/>
                    <a:pt x="6204" y="13787"/>
                    <a:pt x="6359" y="13787"/>
                  </a:cubicBezTo>
                  <a:cubicBezTo>
                    <a:pt x="6418" y="13787"/>
                    <a:pt x="6454" y="13764"/>
                    <a:pt x="6502" y="13740"/>
                  </a:cubicBezTo>
                  <a:cubicBezTo>
                    <a:pt x="6966" y="13216"/>
                    <a:pt x="7550" y="12918"/>
                    <a:pt x="8121" y="12609"/>
                  </a:cubicBezTo>
                  <a:cubicBezTo>
                    <a:pt x="8228" y="12549"/>
                    <a:pt x="8335" y="12478"/>
                    <a:pt x="8466" y="12478"/>
                  </a:cubicBezTo>
                  <a:cubicBezTo>
                    <a:pt x="8800" y="12478"/>
                    <a:pt x="9109" y="12442"/>
                    <a:pt x="9276" y="12061"/>
                  </a:cubicBezTo>
                  <a:cubicBezTo>
                    <a:pt x="9292" y="11872"/>
                    <a:pt x="9333" y="11808"/>
                    <a:pt x="9385" y="11808"/>
                  </a:cubicBezTo>
                  <a:cubicBezTo>
                    <a:pt x="9447" y="11808"/>
                    <a:pt x="9526" y="11900"/>
                    <a:pt x="9597" y="11978"/>
                  </a:cubicBezTo>
                  <a:cubicBezTo>
                    <a:pt x="9658" y="12004"/>
                    <a:pt x="9712" y="12015"/>
                    <a:pt x="9763" y="12015"/>
                  </a:cubicBezTo>
                  <a:cubicBezTo>
                    <a:pt x="9921" y="12015"/>
                    <a:pt x="10034" y="11896"/>
                    <a:pt x="10133" y="11716"/>
                  </a:cubicBezTo>
                  <a:cubicBezTo>
                    <a:pt x="10205" y="11597"/>
                    <a:pt x="9990" y="11490"/>
                    <a:pt x="10121" y="11442"/>
                  </a:cubicBezTo>
                  <a:cubicBezTo>
                    <a:pt x="10669" y="11228"/>
                    <a:pt x="10967" y="10597"/>
                    <a:pt x="11502" y="10347"/>
                  </a:cubicBezTo>
                  <a:cubicBezTo>
                    <a:pt x="11812" y="10013"/>
                    <a:pt x="12288" y="10061"/>
                    <a:pt x="12610" y="9739"/>
                  </a:cubicBezTo>
                  <a:cubicBezTo>
                    <a:pt x="12828" y="9739"/>
                    <a:pt x="13047" y="9676"/>
                    <a:pt x="13282" y="9676"/>
                  </a:cubicBezTo>
                  <a:cubicBezTo>
                    <a:pt x="13316" y="9676"/>
                    <a:pt x="13349" y="9677"/>
                    <a:pt x="13384" y="9680"/>
                  </a:cubicBezTo>
                  <a:cubicBezTo>
                    <a:pt x="13562" y="9632"/>
                    <a:pt x="13586" y="9465"/>
                    <a:pt x="13622" y="9287"/>
                  </a:cubicBezTo>
                  <a:cubicBezTo>
                    <a:pt x="13622" y="9059"/>
                    <a:pt x="13715" y="9023"/>
                    <a:pt x="13826" y="9023"/>
                  </a:cubicBezTo>
                  <a:cubicBezTo>
                    <a:pt x="13878" y="9023"/>
                    <a:pt x="13934" y="9031"/>
                    <a:pt x="13986" y="9031"/>
                  </a:cubicBezTo>
                  <a:cubicBezTo>
                    <a:pt x="14008" y="9031"/>
                    <a:pt x="14030" y="9029"/>
                    <a:pt x="14050" y="9025"/>
                  </a:cubicBezTo>
                  <a:cubicBezTo>
                    <a:pt x="14122" y="9001"/>
                    <a:pt x="14193" y="8977"/>
                    <a:pt x="14253" y="8918"/>
                  </a:cubicBezTo>
                  <a:cubicBezTo>
                    <a:pt x="14539" y="8394"/>
                    <a:pt x="15086" y="8573"/>
                    <a:pt x="15479" y="8322"/>
                  </a:cubicBezTo>
                  <a:cubicBezTo>
                    <a:pt x="15717" y="8203"/>
                    <a:pt x="15955" y="8084"/>
                    <a:pt x="16158" y="7930"/>
                  </a:cubicBezTo>
                  <a:cubicBezTo>
                    <a:pt x="16444" y="7680"/>
                    <a:pt x="16134" y="7275"/>
                    <a:pt x="16336" y="7013"/>
                  </a:cubicBezTo>
                  <a:lnTo>
                    <a:pt x="16336" y="7013"/>
                  </a:lnTo>
                  <a:cubicBezTo>
                    <a:pt x="16336" y="7191"/>
                    <a:pt x="16193" y="7382"/>
                    <a:pt x="16384" y="7513"/>
                  </a:cubicBezTo>
                  <a:cubicBezTo>
                    <a:pt x="16426" y="7542"/>
                    <a:pt x="16467" y="7555"/>
                    <a:pt x="16506" y="7555"/>
                  </a:cubicBezTo>
                  <a:cubicBezTo>
                    <a:pt x="16609" y="7555"/>
                    <a:pt x="16699" y="7468"/>
                    <a:pt x="16777" y="7382"/>
                  </a:cubicBezTo>
                  <a:cubicBezTo>
                    <a:pt x="16904" y="7223"/>
                    <a:pt x="17038" y="7162"/>
                    <a:pt x="17179" y="7162"/>
                  </a:cubicBezTo>
                  <a:cubicBezTo>
                    <a:pt x="17302" y="7162"/>
                    <a:pt x="17430" y="7208"/>
                    <a:pt x="17563" y="7275"/>
                  </a:cubicBezTo>
                  <a:cubicBezTo>
                    <a:pt x="17741" y="7370"/>
                    <a:pt x="17908" y="7513"/>
                    <a:pt x="18110" y="7537"/>
                  </a:cubicBezTo>
                  <a:cubicBezTo>
                    <a:pt x="18456" y="7299"/>
                    <a:pt x="18753" y="7001"/>
                    <a:pt x="19003" y="6668"/>
                  </a:cubicBezTo>
                  <a:cubicBezTo>
                    <a:pt x="19122" y="6477"/>
                    <a:pt x="19170" y="6227"/>
                    <a:pt x="19361" y="6060"/>
                  </a:cubicBezTo>
                  <a:lnTo>
                    <a:pt x="19361" y="6060"/>
                  </a:lnTo>
                  <a:cubicBezTo>
                    <a:pt x="19343" y="6527"/>
                    <a:pt x="19494" y="6790"/>
                    <a:pt x="19762" y="6790"/>
                  </a:cubicBezTo>
                  <a:cubicBezTo>
                    <a:pt x="19851" y="6790"/>
                    <a:pt x="19951" y="6762"/>
                    <a:pt x="20063" y="6703"/>
                  </a:cubicBezTo>
                  <a:cubicBezTo>
                    <a:pt x="20111" y="6668"/>
                    <a:pt x="20146" y="6656"/>
                    <a:pt x="20194" y="6620"/>
                  </a:cubicBezTo>
                  <a:cubicBezTo>
                    <a:pt x="20408" y="6548"/>
                    <a:pt x="20706" y="6644"/>
                    <a:pt x="20777" y="6310"/>
                  </a:cubicBezTo>
                  <a:cubicBezTo>
                    <a:pt x="20790" y="6251"/>
                    <a:pt x="20779" y="6212"/>
                    <a:pt x="20754" y="6183"/>
                  </a:cubicBezTo>
                  <a:lnTo>
                    <a:pt x="20754" y="6183"/>
                  </a:lnTo>
                  <a:cubicBezTo>
                    <a:pt x="20885" y="6267"/>
                    <a:pt x="21020" y="6342"/>
                    <a:pt x="21175" y="6342"/>
                  </a:cubicBezTo>
                  <a:cubicBezTo>
                    <a:pt x="21220" y="6342"/>
                    <a:pt x="21265" y="6336"/>
                    <a:pt x="21313" y="6322"/>
                  </a:cubicBezTo>
                  <a:cubicBezTo>
                    <a:pt x="21373" y="6298"/>
                    <a:pt x="21432" y="6263"/>
                    <a:pt x="21480" y="6191"/>
                  </a:cubicBezTo>
                  <a:cubicBezTo>
                    <a:pt x="21492" y="6144"/>
                    <a:pt x="21480" y="6108"/>
                    <a:pt x="21444" y="6060"/>
                  </a:cubicBezTo>
                  <a:cubicBezTo>
                    <a:pt x="21420" y="6025"/>
                    <a:pt x="21420" y="6001"/>
                    <a:pt x="21420" y="5965"/>
                  </a:cubicBezTo>
                  <a:lnTo>
                    <a:pt x="21420" y="5965"/>
                  </a:lnTo>
                  <a:cubicBezTo>
                    <a:pt x="21444" y="5989"/>
                    <a:pt x="21444" y="6025"/>
                    <a:pt x="21480" y="6048"/>
                  </a:cubicBezTo>
                  <a:cubicBezTo>
                    <a:pt x="21510" y="6060"/>
                    <a:pt x="21542" y="6066"/>
                    <a:pt x="21575" y="6066"/>
                  </a:cubicBezTo>
                  <a:cubicBezTo>
                    <a:pt x="21608" y="6066"/>
                    <a:pt x="21641" y="6060"/>
                    <a:pt x="21670" y="6048"/>
                  </a:cubicBezTo>
                  <a:cubicBezTo>
                    <a:pt x="21813" y="5906"/>
                    <a:pt x="21992" y="5953"/>
                    <a:pt x="22159" y="5894"/>
                  </a:cubicBezTo>
                  <a:cubicBezTo>
                    <a:pt x="22366" y="5746"/>
                    <a:pt x="22540" y="5475"/>
                    <a:pt x="22804" y="5475"/>
                  </a:cubicBezTo>
                  <a:cubicBezTo>
                    <a:pt x="22859" y="5475"/>
                    <a:pt x="22917" y="5486"/>
                    <a:pt x="22980" y="5513"/>
                  </a:cubicBezTo>
                  <a:cubicBezTo>
                    <a:pt x="23349" y="5655"/>
                    <a:pt x="23742" y="5596"/>
                    <a:pt x="24111" y="5703"/>
                  </a:cubicBezTo>
                  <a:cubicBezTo>
                    <a:pt x="24671" y="5644"/>
                    <a:pt x="25254" y="5584"/>
                    <a:pt x="25707" y="5132"/>
                  </a:cubicBezTo>
                  <a:cubicBezTo>
                    <a:pt x="25742" y="5097"/>
                    <a:pt x="25767" y="5084"/>
                    <a:pt x="25788" y="5084"/>
                  </a:cubicBezTo>
                  <a:cubicBezTo>
                    <a:pt x="25838" y="5084"/>
                    <a:pt x="25859" y="5155"/>
                    <a:pt x="25909" y="5155"/>
                  </a:cubicBezTo>
                  <a:cubicBezTo>
                    <a:pt x="26244" y="5164"/>
                    <a:pt x="26579" y="5408"/>
                    <a:pt x="26886" y="5408"/>
                  </a:cubicBezTo>
                  <a:cubicBezTo>
                    <a:pt x="26993" y="5408"/>
                    <a:pt x="27096" y="5378"/>
                    <a:pt x="27195" y="5298"/>
                  </a:cubicBezTo>
                  <a:cubicBezTo>
                    <a:pt x="27438" y="5099"/>
                    <a:pt x="27684" y="5042"/>
                    <a:pt x="27929" y="5042"/>
                  </a:cubicBezTo>
                  <a:cubicBezTo>
                    <a:pt x="28245" y="5042"/>
                    <a:pt x="28560" y="5136"/>
                    <a:pt x="28870" y="5136"/>
                  </a:cubicBezTo>
                  <a:cubicBezTo>
                    <a:pt x="28907" y="5136"/>
                    <a:pt x="28944" y="5135"/>
                    <a:pt x="28981" y="5132"/>
                  </a:cubicBezTo>
                  <a:cubicBezTo>
                    <a:pt x="29779" y="5096"/>
                    <a:pt x="29826" y="5167"/>
                    <a:pt x="29898" y="4286"/>
                  </a:cubicBezTo>
                  <a:cubicBezTo>
                    <a:pt x="29898" y="4179"/>
                    <a:pt x="29886" y="4084"/>
                    <a:pt x="29886" y="3977"/>
                  </a:cubicBezTo>
                  <a:cubicBezTo>
                    <a:pt x="29898" y="3786"/>
                    <a:pt x="29969" y="3572"/>
                    <a:pt x="29826" y="3381"/>
                  </a:cubicBezTo>
                  <a:cubicBezTo>
                    <a:pt x="29716" y="3238"/>
                    <a:pt x="29830" y="3105"/>
                    <a:pt x="29895" y="3105"/>
                  </a:cubicBezTo>
                  <a:cubicBezTo>
                    <a:pt x="29900" y="3105"/>
                    <a:pt x="29905" y="3106"/>
                    <a:pt x="29909" y="3108"/>
                  </a:cubicBezTo>
                  <a:cubicBezTo>
                    <a:pt x="30011" y="3160"/>
                    <a:pt x="30111" y="3179"/>
                    <a:pt x="30209" y="3179"/>
                  </a:cubicBezTo>
                  <a:cubicBezTo>
                    <a:pt x="30504" y="3179"/>
                    <a:pt x="30787" y="3003"/>
                    <a:pt x="31085" y="3003"/>
                  </a:cubicBezTo>
                  <a:cubicBezTo>
                    <a:pt x="31141" y="3003"/>
                    <a:pt x="31198" y="3010"/>
                    <a:pt x="31255" y="3024"/>
                  </a:cubicBezTo>
                  <a:cubicBezTo>
                    <a:pt x="31289" y="3033"/>
                    <a:pt x="31328" y="3041"/>
                    <a:pt x="31361" y="3041"/>
                  </a:cubicBezTo>
                  <a:cubicBezTo>
                    <a:pt x="31375" y="3041"/>
                    <a:pt x="31387" y="3040"/>
                    <a:pt x="31398" y="3036"/>
                  </a:cubicBezTo>
                  <a:cubicBezTo>
                    <a:pt x="31409" y="3058"/>
                    <a:pt x="31421" y="3067"/>
                    <a:pt x="31432" y="3067"/>
                  </a:cubicBezTo>
                  <a:cubicBezTo>
                    <a:pt x="31480" y="3067"/>
                    <a:pt x="31523" y="2912"/>
                    <a:pt x="31562" y="2912"/>
                  </a:cubicBezTo>
                  <a:cubicBezTo>
                    <a:pt x="31579" y="2912"/>
                    <a:pt x="31596" y="2944"/>
                    <a:pt x="31612" y="3036"/>
                  </a:cubicBezTo>
                  <a:cubicBezTo>
                    <a:pt x="31644" y="3290"/>
                    <a:pt x="31741" y="3351"/>
                    <a:pt x="31860" y="3351"/>
                  </a:cubicBezTo>
                  <a:cubicBezTo>
                    <a:pt x="31970" y="3351"/>
                    <a:pt x="32098" y="3299"/>
                    <a:pt x="32208" y="3299"/>
                  </a:cubicBezTo>
                  <a:cubicBezTo>
                    <a:pt x="32246" y="3299"/>
                    <a:pt x="32282" y="3305"/>
                    <a:pt x="32315" y="3322"/>
                  </a:cubicBezTo>
                  <a:cubicBezTo>
                    <a:pt x="32624" y="3167"/>
                    <a:pt x="33100" y="3405"/>
                    <a:pt x="33243" y="2869"/>
                  </a:cubicBezTo>
                  <a:cubicBezTo>
                    <a:pt x="33327" y="2560"/>
                    <a:pt x="33517" y="2393"/>
                    <a:pt x="33708" y="2215"/>
                  </a:cubicBezTo>
                  <a:cubicBezTo>
                    <a:pt x="33862" y="1953"/>
                    <a:pt x="33755" y="1726"/>
                    <a:pt x="33636" y="1488"/>
                  </a:cubicBezTo>
                  <a:lnTo>
                    <a:pt x="33648" y="1488"/>
                  </a:lnTo>
                  <a:cubicBezTo>
                    <a:pt x="33315" y="1405"/>
                    <a:pt x="32969" y="1262"/>
                    <a:pt x="32767" y="881"/>
                  </a:cubicBezTo>
                  <a:cubicBezTo>
                    <a:pt x="32338" y="667"/>
                    <a:pt x="31755" y="845"/>
                    <a:pt x="31433" y="286"/>
                  </a:cubicBezTo>
                  <a:cubicBezTo>
                    <a:pt x="31298" y="255"/>
                    <a:pt x="31173" y="160"/>
                    <a:pt x="31032" y="160"/>
                  </a:cubicBezTo>
                  <a:cubicBezTo>
                    <a:pt x="31011" y="160"/>
                    <a:pt x="30990" y="162"/>
                    <a:pt x="30969" y="167"/>
                  </a:cubicBezTo>
                  <a:cubicBezTo>
                    <a:pt x="30776" y="176"/>
                    <a:pt x="30583" y="191"/>
                    <a:pt x="30392" y="191"/>
                  </a:cubicBezTo>
                  <a:cubicBezTo>
                    <a:pt x="30099" y="191"/>
                    <a:pt x="29809" y="156"/>
                    <a:pt x="29528" y="12"/>
                  </a:cubicBezTo>
                  <a:cubicBezTo>
                    <a:pt x="29513" y="9"/>
                    <a:pt x="29497" y="7"/>
                    <a:pt x="29481" y="7"/>
                  </a:cubicBezTo>
                  <a:cubicBezTo>
                    <a:pt x="29438" y="7"/>
                    <a:pt x="29397" y="18"/>
                    <a:pt x="29362" y="36"/>
                  </a:cubicBezTo>
                  <a:cubicBezTo>
                    <a:pt x="29280" y="139"/>
                    <a:pt x="29201" y="175"/>
                    <a:pt x="29123" y="175"/>
                  </a:cubicBezTo>
                  <a:cubicBezTo>
                    <a:pt x="28949" y="175"/>
                    <a:pt x="28780" y="0"/>
                    <a:pt x="28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
            <p:cNvSpPr/>
            <p:nvPr/>
          </p:nvSpPr>
          <p:spPr>
            <a:xfrm>
              <a:off x="333374" y="-1290770"/>
              <a:ext cx="155212" cy="114657"/>
            </a:xfrm>
            <a:custGeom>
              <a:avLst/>
              <a:gdLst/>
              <a:ahLst/>
              <a:cxnLst/>
              <a:rect l="l" t="t" r="r" b="b"/>
              <a:pathLst>
                <a:path w="4918" h="3633" extrusionOk="0">
                  <a:moveTo>
                    <a:pt x="4594" y="0"/>
                  </a:moveTo>
                  <a:cubicBezTo>
                    <a:pt x="4576" y="0"/>
                    <a:pt x="4557" y="2"/>
                    <a:pt x="4537" y="4"/>
                  </a:cubicBezTo>
                  <a:cubicBezTo>
                    <a:pt x="4529" y="4"/>
                    <a:pt x="4522" y="3"/>
                    <a:pt x="4515" y="3"/>
                  </a:cubicBezTo>
                  <a:cubicBezTo>
                    <a:pt x="4368" y="3"/>
                    <a:pt x="4233" y="115"/>
                    <a:pt x="4108" y="183"/>
                  </a:cubicBezTo>
                  <a:cubicBezTo>
                    <a:pt x="3965" y="266"/>
                    <a:pt x="3822" y="373"/>
                    <a:pt x="3691" y="469"/>
                  </a:cubicBezTo>
                  <a:cubicBezTo>
                    <a:pt x="3394" y="564"/>
                    <a:pt x="3132" y="719"/>
                    <a:pt x="2894" y="945"/>
                  </a:cubicBezTo>
                  <a:cubicBezTo>
                    <a:pt x="2572" y="1159"/>
                    <a:pt x="2274" y="1373"/>
                    <a:pt x="1965" y="1600"/>
                  </a:cubicBezTo>
                  <a:cubicBezTo>
                    <a:pt x="1786" y="1719"/>
                    <a:pt x="1596" y="1802"/>
                    <a:pt x="1441" y="1981"/>
                  </a:cubicBezTo>
                  <a:cubicBezTo>
                    <a:pt x="1143" y="2195"/>
                    <a:pt x="893" y="2493"/>
                    <a:pt x="536" y="2612"/>
                  </a:cubicBezTo>
                  <a:cubicBezTo>
                    <a:pt x="412" y="2736"/>
                    <a:pt x="352" y="2947"/>
                    <a:pt x="152" y="2947"/>
                  </a:cubicBezTo>
                  <a:cubicBezTo>
                    <a:pt x="141" y="2947"/>
                    <a:pt x="130" y="2946"/>
                    <a:pt x="119" y="2945"/>
                  </a:cubicBezTo>
                  <a:cubicBezTo>
                    <a:pt x="96" y="2993"/>
                    <a:pt x="48" y="3052"/>
                    <a:pt x="0" y="3100"/>
                  </a:cubicBezTo>
                  <a:cubicBezTo>
                    <a:pt x="12" y="3147"/>
                    <a:pt x="36" y="3195"/>
                    <a:pt x="60" y="3231"/>
                  </a:cubicBezTo>
                  <a:cubicBezTo>
                    <a:pt x="107" y="3338"/>
                    <a:pt x="96" y="3445"/>
                    <a:pt x="96" y="3540"/>
                  </a:cubicBezTo>
                  <a:cubicBezTo>
                    <a:pt x="107" y="3576"/>
                    <a:pt x="119" y="3588"/>
                    <a:pt x="131" y="3624"/>
                  </a:cubicBezTo>
                  <a:cubicBezTo>
                    <a:pt x="216" y="3629"/>
                    <a:pt x="282" y="3632"/>
                    <a:pt x="336" y="3632"/>
                  </a:cubicBezTo>
                  <a:cubicBezTo>
                    <a:pt x="539" y="3632"/>
                    <a:pt x="559" y="3583"/>
                    <a:pt x="691" y="3386"/>
                  </a:cubicBezTo>
                  <a:cubicBezTo>
                    <a:pt x="727" y="3314"/>
                    <a:pt x="858" y="3290"/>
                    <a:pt x="941" y="3278"/>
                  </a:cubicBezTo>
                  <a:cubicBezTo>
                    <a:pt x="943" y="3278"/>
                    <a:pt x="946" y="3278"/>
                    <a:pt x="948" y="3278"/>
                  </a:cubicBezTo>
                  <a:cubicBezTo>
                    <a:pt x="1023" y="3278"/>
                    <a:pt x="1082" y="3402"/>
                    <a:pt x="1171" y="3402"/>
                  </a:cubicBezTo>
                  <a:cubicBezTo>
                    <a:pt x="1205" y="3402"/>
                    <a:pt x="1242" y="3385"/>
                    <a:pt x="1286" y="3338"/>
                  </a:cubicBezTo>
                  <a:cubicBezTo>
                    <a:pt x="869" y="2755"/>
                    <a:pt x="1584" y="2909"/>
                    <a:pt x="1655" y="2600"/>
                  </a:cubicBezTo>
                  <a:cubicBezTo>
                    <a:pt x="1682" y="2484"/>
                    <a:pt x="1740" y="2443"/>
                    <a:pt x="1808" y="2443"/>
                  </a:cubicBezTo>
                  <a:cubicBezTo>
                    <a:pt x="1893" y="2443"/>
                    <a:pt x="1994" y="2509"/>
                    <a:pt x="2060" y="2576"/>
                  </a:cubicBezTo>
                  <a:cubicBezTo>
                    <a:pt x="2165" y="2674"/>
                    <a:pt x="2251" y="2713"/>
                    <a:pt x="2322" y="2713"/>
                  </a:cubicBezTo>
                  <a:cubicBezTo>
                    <a:pt x="2596" y="2713"/>
                    <a:pt x="2677" y="2150"/>
                    <a:pt x="2949" y="2150"/>
                  </a:cubicBezTo>
                  <a:cubicBezTo>
                    <a:pt x="2969" y="2150"/>
                    <a:pt x="2990" y="2153"/>
                    <a:pt x="3013" y="2159"/>
                  </a:cubicBezTo>
                  <a:cubicBezTo>
                    <a:pt x="3015" y="2162"/>
                    <a:pt x="3019" y="2163"/>
                    <a:pt x="3023" y="2163"/>
                  </a:cubicBezTo>
                  <a:cubicBezTo>
                    <a:pt x="3050" y="2163"/>
                    <a:pt x="3099" y="2095"/>
                    <a:pt x="3120" y="2064"/>
                  </a:cubicBezTo>
                  <a:cubicBezTo>
                    <a:pt x="3144" y="1969"/>
                    <a:pt x="3120" y="1885"/>
                    <a:pt x="3024" y="1862"/>
                  </a:cubicBezTo>
                  <a:cubicBezTo>
                    <a:pt x="3018" y="1860"/>
                    <a:pt x="3012" y="1860"/>
                    <a:pt x="3005" y="1860"/>
                  </a:cubicBezTo>
                  <a:cubicBezTo>
                    <a:pt x="2980" y="1860"/>
                    <a:pt x="2952" y="1865"/>
                    <a:pt x="2927" y="1865"/>
                  </a:cubicBezTo>
                  <a:cubicBezTo>
                    <a:pt x="2879" y="1865"/>
                    <a:pt x="2846" y="1846"/>
                    <a:pt x="2882" y="1731"/>
                  </a:cubicBezTo>
                  <a:cubicBezTo>
                    <a:pt x="2891" y="1667"/>
                    <a:pt x="2934" y="1638"/>
                    <a:pt x="2996" y="1638"/>
                  </a:cubicBezTo>
                  <a:cubicBezTo>
                    <a:pt x="3015" y="1638"/>
                    <a:pt x="3037" y="1641"/>
                    <a:pt x="3060" y="1647"/>
                  </a:cubicBezTo>
                  <a:cubicBezTo>
                    <a:pt x="3086" y="1652"/>
                    <a:pt x="3113" y="1654"/>
                    <a:pt x="3141" y="1654"/>
                  </a:cubicBezTo>
                  <a:cubicBezTo>
                    <a:pt x="3193" y="1654"/>
                    <a:pt x="3247" y="1648"/>
                    <a:pt x="3299" y="1648"/>
                  </a:cubicBezTo>
                  <a:cubicBezTo>
                    <a:pt x="3412" y="1648"/>
                    <a:pt x="3516" y="1676"/>
                    <a:pt x="3572" y="1850"/>
                  </a:cubicBezTo>
                  <a:cubicBezTo>
                    <a:pt x="3612" y="1940"/>
                    <a:pt x="3627" y="2013"/>
                    <a:pt x="3715" y="2013"/>
                  </a:cubicBezTo>
                  <a:cubicBezTo>
                    <a:pt x="3732" y="2013"/>
                    <a:pt x="3752" y="2010"/>
                    <a:pt x="3775" y="2004"/>
                  </a:cubicBezTo>
                  <a:cubicBezTo>
                    <a:pt x="4096" y="1897"/>
                    <a:pt x="4918" y="635"/>
                    <a:pt x="4918" y="183"/>
                  </a:cubicBezTo>
                  <a:cubicBezTo>
                    <a:pt x="4832" y="87"/>
                    <a:pt x="4747" y="0"/>
                    <a:pt x="45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4"/>
            <p:cNvSpPr/>
            <p:nvPr/>
          </p:nvSpPr>
          <p:spPr>
            <a:xfrm>
              <a:off x="184194" y="-1073107"/>
              <a:ext cx="106010" cy="121948"/>
            </a:xfrm>
            <a:custGeom>
              <a:avLst/>
              <a:gdLst/>
              <a:ahLst/>
              <a:cxnLst/>
              <a:rect l="l" t="t" r="r" b="b"/>
              <a:pathLst>
                <a:path w="3359" h="3864" extrusionOk="0">
                  <a:moveTo>
                    <a:pt x="2548" y="2358"/>
                  </a:moveTo>
                  <a:cubicBezTo>
                    <a:pt x="2584" y="2394"/>
                    <a:pt x="2620" y="2442"/>
                    <a:pt x="2644" y="2477"/>
                  </a:cubicBezTo>
                  <a:cubicBezTo>
                    <a:pt x="2584" y="2465"/>
                    <a:pt x="2584" y="2394"/>
                    <a:pt x="2548" y="2358"/>
                  </a:cubicBezTo>
                  <a:close/>
                  <a:moveTo>
                    <a:pt x="1513" y="1"/>
                  </a:moveTo>
                  <a:cubicBezTo>
                    <a:pt x="1453" y="179"/>
                    <a:pt x="1513" y="322"/>
                    <a:pt x="1596" y="489"/>
                  </a:cubicBezTo>
                  <a:cubicBezTo>
                    <a:pt x="1834" y="894"/>
                    <a:pt x="1596" y="1013"/>
                    <a:pt x="1322" y="1132"/>
                  </a:cubicBezTo>
                  <a:cubicBezTo>
                    <a:pt x="1144" y="1311"/>
                    <a:pt x="953" y="1489"/>
                    <a:pt x="774" y="1668"/>
                  </a:cubicBezTo>
                  <a:cubicBezTo>
                    <a:pt x="837" y="1918"/>
                    <a:pt x="791" y="1981"/>
                    <a:pt x="708" y="1981"/>
                  </a:cubicBezTo>
                  <a:cubicBezTo>
                    <a:pt x="632" y="1981"/>
                    <a:pt x="526" y="1929"/>
                    <a:pt x="441" y="1918"/>
                  </a:cubicBezTo>
                  <a:lnTo>
                    <a:pt x="310" y="2001"/>
                  </a:lnTo>
                  <a:cubicBezTo>
                    <a:pt x="262" y="2180"/>
                    <a:pt x="1" y="2465"/>
                    <a:pt x="251" y="2513"/>
                  </a:cubicBezTo>
                  <a:cubicBezTo>
                    <a:pt x="905" y="2632"/>
                    <a:pt x="1155" y="3180"/>
                    <a:pt x="1441" y="3716"/>
                  </a:cubicBezTo>
                  <a:cubicBezTo>
                    <a:pt x="1574" y="3789"/>
                    <a:pt x="1702" y="3863"/>
                    <a:pt x="1838" y="3863"/>
                  </a:cubicBezTo>
                  <a:cubicBezTo>
                    <a:pt x="1920" y="3863"/>
                    <a:pt x="2006" y="3836"/>
                    <a:pt x="2096" y="3763"/>
                  </a:cubicBezTo>
                  <a:lnTo>
                    <a:pt x="2144" y="3751"/>
                  </a:lnTo>
                  <a:lnTo>
                    <a:pt x="2179" y="3751"/>
                  </a:lnTo>
                  <a:cubicBezTo>
                    <a:pt x="2608" y="3406"/>
                    <a:pt x="3120" y="3216"/>
                    <a:pt x="3358" y="2632"/>
                  </a:cubicBezTo>
                  <a:cubicBezTo>
                    <a:pt x="3337" y="2309"/>
                    <a:pt x="3233" y="2146"/>
                    <a:pt x="3041" y="2146"/>
                  </a:cubicBezTo>
                  <a:cubicBezTo>
                    <a:pt x="2915" y="2146"/>
                    <a:pt x="2752" y="2217"/>
                    <a:pt x="2548" y="2358"/>
                  </a:cubicBezTo>
                  <a:cubicBezTo>
                    <a:pt x="2203" y="2168"/>
                    <a:pt x="2227" y="1846"/>
                    <a:pt x="2334" y="1513"/>
                  </a:cubicBezTo>
                  <a:cubicBezTo>
                    <a:pt x="2304" y="1504"/>
                    <a:pt x="2274" y="1501"/>
                    <a:pt x="2243" y="1501"/>
                  </a:cubicBezTo>
                  <a:cubicBezTo>
                    <a:pt x="2084" y="1501"/>
                    <a:pt x="1925" y="1598"/>
                    <a:pt x="1782" y="1598"/>
                  </a:cubicBezTo>
                  <a:cubicBezTo>
                    <a:pt x="1683" y="1598"/>
                    <a:pt x="1591" y="1551"/>
                    <a:pt x="1513" y="1394"/>
                  </a:cubicBezTo>
                  <a:cubicBezTo>
                    <a:pt x="1581" y="1333"/>
                    <a:pt x="1659" y="1318"/>
                    <a:pt x="1738" y="1318"/>
                  </a:cubicBezTo>
                  <a:cubicBezTo>
                    <a:pt x="1813" y="1318"/>
                    <a:pt x="1889" y="1331"/>
                    <a:pt x="1958" y="1331"/>
                  </a:cubicBezTo>
                  <a:cubicBezTo>
                    <a:pt x="2046" y="1331"/>
                    <a:pt x="2125" y="1310"/>
                    <a:pt x="2179" y="1215"/>
                  </a:cubicBezTo>
                  <a:cubicBezTo>
                    <a:pt x="2346" y="941"/>
                    <a:pt x="1894" y="108"/>
                    <a:pt x="15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4"/>
            <p:cNvSpPr/>
            <p:nvPr/>
          </p:nvSpPr>
          <p:spPr>
            <a:xfrm>
              <a:off x="978915" y="-1326495"/>
              <a:ext cx="196177" cy="61290"/>
            </a:xfrm>
            <a:custGeom>
              <a:avLst/>
              <a:gdLst/>
              <a:ahLst/>
              <a:cxnLst/>
              <a:rect l="l" t="t" r="r" b="b"/>
              <a:pathLst>
                <a:path w="6216" h="1942" extrusionOk="0">
                  <a:moveTo>
                    <a:pt x="5783" y="1"/>
                  </a:moveTo>
                  <a:cubicBezTo>
                    <a:pt x="5753" y="1"/>
                    <a:pt x="5719" y="16"/>
                    <a:pt x="5691" y="53"/>
                  </a:cubicBezTo>
                  <a:cubicBezTo>
                    <a:pt x="5620" y="112"/>
                    <a:pt x="5632" y="172"/>
                    <a:pt x="5632" y="255"/>
                  </a:cubicBezTo>
                  <a:cubicBezTo>
                    <a:pt x="5671" y="817"/>
                    <a:pt x="5552" y="1126"/>
                    <a:pt x="5295" y="1126"/>
                  </a:cubicBezTo>
                  <a:cubicBezTo>
                    <a:pt x="5236" y="1126"/>
                    <a:pt x="5169" y="1110"/>
                    <a:pt x="5096" y="1077"/>
                  </a:cubicBezTo>
                  <a:cubicBezTo>
                    <a:pt x="4969" y="1018"/>
                    <a:pt x="4841" y="999"/>
                    <a:pt x="4713" y="999"/>
                  </a:cubicBezTo>
                  <a:cubicBezTo>
                    <a:pt x="4497" y="999"/>
                    <a:pt x="4282" y="1052"/>
                    <a:pt x="4073" y="1052"/>
                  </a:cubicBezTo>
                  <a:cubicBezTo>
                    <a:pt x="3930" y="1052"/>
                    <a:pt x="3791" y="1028"/>
                    <a:pt x="3655" y="946"/>
                  </a:cubicBezTo>
                  <a:cubicBezTo>
                    <a:pt x="3616" y="919"/>
                    <a:pt x="3584" y="908"/>
                    <a:pt x="3558" y="908"/>
                  </a:cubicBezTo>
                  <a:cubicBezTo>
                    <a:pt x="3490" y="908"/>
                    <a:pt x="3457" y="981"/>
                    <a:pt x="3405" y="1041"/>
                  </a:cubicBezTo>
                  <a:cubicBezTo>
                    <a:pt x="3236" y="1229"/>
                    <a:pt x="3044" y="1291"/>
                    <a:pt x="2824" y="1291"/>
                  </a:cubicBezTo>
                  <a:cubicBezTo>
                    <a:pt x="2766" y="1291"/>
                    <a:pt x="2706" y="1287"/>
                    <a:pt x="2643" y="1279"/>
                  </a:cubicBezTo>
                  <a:cubicBezTo>
                    <a:pt x="2462" y="1262"/>
                    <a:pt x="2324" y="973"/>
                    <a:pt x="2134" y="973"/>
                  </a:cubicBezTo>
                  <a:cubicBezTo>
                    <a:pt x="2063" y="973"/>
                    <a:pt x="1984" y="1014"/>
                    <a:pt x="1893" y="1124"/>
                  </a:cubicBezTo>
                  <a:cubicBezTo>
                    <a:pt x="1893" y="1124"/>
                    <a:pt x="1892" y="1124"/>
                    <a:pt x="1892" y="1124"/>
                  </a:cubicBezTo>
                  <a:cubicBezTo>
                    <a:pt x="1858" y="1124"/>
                    <a:pt x="1822" y="728"/>
                    <a:pt x="1587" y="728"/>
                  </a:cubicBezTo>
                  <a:cubicBezTo>
                    <a:pt x="1575" y="728"/>
                    <a:pt x="1562" y="729"/>
                    <a:pt x="1548" y="731"/>
                  </a:cubicBezTo>
                  <a:lnTo>
                    <a:pt x="1548" y="1208"/>
                  </a:lnTo>
                  <a:cubicBezTo>
                    <a:pt x="1506" y="1195"/>
                    <a:pt x="1466" y="1189"/>
                    <a:pt x="1428" y="1189"/>
                  </a:cubicBezTo>
                  <a:cubicBezTo>
                    <a:pt x="1114" y="1189"/>
                    <a:pt x="895" y="1578"/>
                    <a:pt x="577" y="1578"/>
                  </a:cubicBezTo>
                  <a:cubicBezTo>
                    <a:pt x="545" y="1578"/>
                    <a:pt x="511" y="1574"/>
                    <a:pt x="476" y="1565"/>
                  </a:cubicBezTo>
                  <a:cubicBezTo>
                    <a:pt x="425" y="1557"/>
                    <a:pt x="369" y="1550"/>
                    <a:pt x="313" y="1550"/>
                  </a:cubicBezTo>
                  <a:cubicBezTo>
                    <a:pt x="201" y="1550"/>
                    <a:pt x="88" y="1577"/>
                    <a:pt x="0" y="1672"/>
                  </a:cubicBezTo>
                  <a:cubicBezTo>
                    <a:pt x="12" y="1731"/>
                    <a:pt x="48" y="1779"/>
                    <a:pt x="95" y="1779"/>
                  </a:cubicBezTo>
                  <a:cubicBezTo>
                    <a:pt x="209" y="1807"/>
                    <a:pt x="285" y="1941"/>
                    <a:pt x="395" y="1941"/>
                  </a:cubicBezTo>
                  <a:cubicBezTo>
                    <a:pt x="423" y="1941"/>
                    <a:pt x="454" y="1932"/>
                    <a:pt x="488" y="1910"/>
                  </a:cubicBezTo>
                  <a:cubicBezTo>
                    <a:pt x="512" y="1874"/>
                    <a:pt x="548" y="1874"/>
                    <a:pt x="572" y="1874"/>
                  </a:cubicBezTo>
                  <a:cubicBezTo>
                    <a:pt x="685" y="1826"/>
                    <a:pt x="799" y="1813"/>
                    <a:pt x="914" y="1813"/>
                  </a:cubicBezTo>
                  <a:cubicBezTo>
                    <a:pt x="1044" y="1813"/>
                    <a:pt x="1174" y="1829"/>
                    <a:pt x="1304" y="1829"/>
                  </a:cubicBezTo>
                  <a:cubicBezTo>
                    <a:pt x="1398" y="1829"/>
                    <a:pt x="1491" y="1821"/>
                    <a:pt x="1584" y="1791"/>
                  </a:cubicBezTo>
                  <a:cubicBezTo>
                    <a:pt x="1691" y="1684"/>
                    <a:pt x="1827" y="1634"/>
                    <a:pt x="1975" y="1634"/>
                  </a:cubicBezTo>
                  <a:cubicBezTo>
                    <a:pt x="1991" y="1634"/>
                    <a:pt x="2008" y="1635"/>
                    <a:pt x="2024" y="1636"/>
                  </a:cubicBezTo>
                  <a:cubicBezTo>
                    <a:pt x="3155" y="1505"/>
                    <a:pt x="4286" y="1493"/>
                    <a:pt x="5418" y="1458"/>
                  </a:cubicBezTo>
                  <a:cubicBezTo>
                    <a:pt x="5787" y="1458"/>
                    <a:pt x="5965" y="1339"/>
                    <a:pt x="6084" y="981"/>
                  </a:cubicBezTo>
                  <a:cubicBezTo>
                    <a:pt x="5870" y="779"/>
                    <a:pt x="6215" y="529"/>
                    <a:pt x="6037" y="303"/>
                  </a:cubicBezTo>
                  <a:cubicBezTo>
                    <a:pt x="5953" y="207"/>
                    <a:pt x="5930" y="65"/>
                    <a:pt x="5810" y="5"/>
                  </a:cubicBezTo>
                  <a:cubicBezTo>
                    <a:pt x="5802" y="2"/>
                    <a:pt x="5793" y="1"/>
                    <a:pt x="57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4"/>
            <p:cNvSpPr/>
            <p:nvPr/>
          </p:nvSpPr>
          <p:spPr>
            <a:xfrm>
              <a:off x="1054814" y="-1480409"/>
              <a:ext cx="99982" cy="30455"/>
            </a:xfrm>
            <a:custGeom>
              <a:avLst/>
              <a:gdLst/>
              <a:ahLst/>
              <a:cxnLst/>
              <a:rect l="l" t="t" r="r" b="b"/>
              <a:pathLst>
                <a:path w="3168" h="965" extrusionOk="0">
                  <a:moveTo>
                    <a:pt x="1286" y="1"/>
                  </a:moveTo>
                  <a:cubicBezTo>
                    <a:pt x="1036" y="12"/>
                    <a:pt x="762" y="12"/>
                    <a:pt x="512" y="36"/>
                  </a:cubicBezTo>
                  <a:cubicBezTo>
                    <a:pt x="472" y="65"/>
                    <a:pt x="425" y="72"/>
                    <a:pt x="375" y="72"/>
                  </a:cubicBezTo>
                  <a:cubicBezTo>
                    <a:pt x="329" y="72"/>
                    <a:pt x="281" y="66"/>
                    <a:pt x="235" y="66"/>
                  </a:cubicBezTo>
                  <a:cubicBezTo>
                    <a:pt x="167" y="66"/>
                    <a:pt x="104" y="79"/>
                    <a:pt x="60" y="143"/>
                  </a:cubicBezTo>
                  <a:cubicBezTo>
                    <a:pt x="0" y="251"/>
                    <a:pt x="119" y="346"/>
                    <a:pt x="215" y="417"/>
                  </a:cubicBezTo>
                  <a:cubicBezTo>
                    <a:pt x="250" y="441"/>
                    <a:pt x="310" y="465"/>
                    <a:pt x="357" y="477"/>
                  </a:cubicBezTo>
                  <a:cubicBezTo>
                    <a:pt x="453" y="489"/>
                    <a:pt x="536" y="512"/>
                    <a:pt x="548" y="643"/>
                  </a:cubicBezTo>
                  <a:cubicBezTo>
                    <a:pt x="548" y="679"/>
                    <a:pt x="548" y="751"/>
                    <a:pt x="572" y="786"/>
                  </a:cubicBezTo>
                  <a:cubicBezTo>
                    <a:pt x="596" y="905"/>
                    <a:pt x="679" y="965"/>
                    <a:pt x="774" y="965"/>
                  </a:cubicBezTo>
                  <a:cubicBezTo>
                    <a:pt x="822" y="965"/>
                    <a:pt x="869" y="953"/>
                    <a:pt x="905" y="941"/>
                  </a:cubicBezTo>
                  <a:cubicBezTo>
                    <a:pt x="1048" y="858"/>
                    <a:pt x="1167" y="810"/>
                    <a:pt x="1310" y="786"/>
                  </a:cubicBezTo>
                  <a:cubicBezTo>
                    <a:pt x="1615" y="898"/>
                    <a:pt x="1929" y="954"/>
                    <a:pt x="2250" y="954"/>
                  </a:cubicBezTo>
                  <a:cubicBezTo>
                    <a:pt x="2443" y="954"/>
                    <a:pt x="2638" y="934"/>
                    <a:pt x="2834" y="893"/>
                  </a:cubicBezTo>
                  <a:cubicBezTo>
                    <a:pt x="2848" y="875"/>
                    <a:pt x="2866" y="869"/>
                    <a:pt x="2886" y="869"/>
                  </a:cubicBezTo>
                  <a:cubicBezTo>
                    <a:pt x="2942" y="869"/>
                    <a:pt x="3015" y="917"/>
                    <a:pt x="3072" y="917"/>
                  </a:cubicBezTo>
                  <a:cubicBezTo>
                    <a:pt x="3121" y="917"/>
                    <a:pt x="3158" y="884"/>
                    <a:pt x="3167" y="763"/>
                  </a:cubicBezTo>
                  <a:cubicBezTo>
                    <a:pt x="3013" y="536"/>
                    <a:pt x="2870" y="298"/>
                    <a:pt x="2572" y="251"/>
                  </a:cubicBezTo>
                  <a:cubicBezTo>
                    <a:pt x="2143" y="191"/>
                    <a:pt x="1715" y="96"/>
                    <a:pt x="12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4"/>
            <p:cNvSpPr/>
            <p:nvPr/>
          </p:nvSpPr>
          <p:spPr>
            <a:xfrm>
              <a:off x="789907" y="-1442822"/>
              <a:ext cx="92092" cy="43805"/>
            </a:xfrm>
            <a:custGeom>
              <a:avLst/>
              <a:gdLst/>
              <a:ahLst/>
              <a:cxnLst/>
              <a:rect l="l" t="t" r="r" b="b"/>
              <a:pathLst>
                <a:path w="2918" h="1388" extrusionOk="0">
                  <a:moveTo>
                    <a:pt x="2596" y="0"/>
                  </a:moveTo>
                  <a:cubicBezTo>
                    <a:pt x="1882" y="238"/>
                    <a:pt x="1179" y="476"/>
                    <a:pt x="477" y="715"/>
                  </a:cubicBezTo>
                  <a:cubicBezTo>
                    <a:pt x="405" y="774"/>
                    <a:pt x="346" y="786"/>
                    <a:pt x="286" y="786"/>
                  </a:cubicBezTo>
                  <a:cubicBezTo>
                    <a:pt x="203" y="822"/>
                    <a:pt x="48" y="834"/>
                    <a:pt x="36" y="965"/>
                  </a:cubicBezTo>
                  <a:cubicBezTo>
                    <a:pt x="0" y="1167"/>
                    <a:pt x="167" y="1179"/>
                    <a:pt x="274" y="1226"/>
                  </a:cubicBezTo>
                  <a:cubicBezTo>
                    <a:pt x="405" y="1286"/>
                    <a:pt x="560" y="1250"/>
                    <a:pt x="691" y="1310"/>
                  </a:cubicBezTo>
                  <a:cubicBezTo>
                    <a:pt x="766" y="1366"/>
                    <a:pt x="840" y="1386"/>
                    <a:pt x="914" y="1386"/>
                  </a:cubicBezTo>
                  <a:cubicBezTo>
                    <a:pt x="1073" y="1386"/>
                    <a:pt x="1231" y="1294"/>
                    <a:pt x="1393" y="1286"/>
                  </a:cubicBezTo>
                  <a:cubicBezTo>
                    <a:pt x="1427" y="1275"/>
                    <a:pt x="1461" y="1270"/>
                    <a:pt x="1495" y="1270"/>
                  </a:cubicBezTo>
                  <a:cubicBezTo>
                    <a:pt x="1663" y="1270"/>
                    <a:pt x="1828" y="1388"/>
                    <a:pt x="2001" y="1388"/>
                  </a:cubicBezTo>
                  <a:cubicBezTo>
                    <a:pt x="2048" y="1388"/>
                    <a:pt x="2095" y="1379"/>
                    <a:pt x="2144" y="1357"/>
                  </a:cubicBezTo>
                  <a:cubicBezTo>
                    <a:pt x="2179" y="1310"/>
                    <a:pt x="2191" y="1262"/>
                    <a:pt x="2191" y="1203"/>
                  </a:cubicBezTo>
                  <a:cubicBezTo>
                    <a:pt x="2203" y="1072"/>
                    <a:pt x="2048" y="881"/>
                    <a:pt x="2322" y="869"/>
                  </a:cubicBezTo>
                  <a:cubicBezTo>
                    <a:pt x="2465" y="869"/>
                    <a:pt x="2584" y="786"/>
                    <a:pt x="2620" y="631"/>
                  </a:cubicBezTo>
                  <a:cubicBezTo>
                    <a:pt x="2739" y="548"/>
                    <a:pt x="2322" y="429"/>
                    <a:pt x="2655" y="334"/>
                  </a:cubicBezTo>
                  <a:cubicBezTo>
                    <a:pt x="2906" y="250"/>
                    <a:pt x="2917" y="48"/>
                    <a:pt x="25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4"/>
            <p:cNvSpPr/>
            <p:nvPr/>
          </p:nvSpPr>
          <p:spPr>
            <a:xfrm>
              <a:off x="496818" y="-1330977"/>
              <a:ext cx="71042" cy="57376"/>
            </a:xfrm>
            <a:custGeom>
              <a:avLst/>
              <a:gdLst/>
              <a:ahLst/>
              <a:cxnLst/>
              <a:rect l="l" t="t" r="r" b="b"/>
              <a:pathLst>
                <a:path w="2251" h="1818" extrusionOk="0">
                  <a:moveTo>
                    <a:pt x="2053" y="1"/>
                  </a:moveTo>
                  <a:cubicBezTo>
                    <a:pt x="1995" y="1"/>
                    <a:pt x="1933" y="32"/>
                    <a:pt x="1870" y="76"/>
                  </a:cubicBezTo>
                  <a:cubicBezTo>
                    <a:pt x="1274" y="242"/>
                    <a:pt x="739" y="540"/>
                    <a:pt x="203" y="850"/>
                  </a:cubicBezTo>
                  <a:cubicBezTo>
                    <a:pt x="1" y="1088"/>
                    <a:pt x="120" y="1373"/>
                    <a:pt x="131" y="1623"/>
                  </a:cubicBezTo>
                  <a:cubicBezTo>
                    <a:pt x="155" y="1683"/>
                    <a:pt x="179" y="1743"/>
                    <a:pt x="227" y="1766"/>
                  </a:cubicBezTo>
                  <a:cubicBezTo>
                    <a:pt x="302" y="1800"/>
                    <a:pt x="372" y="1817"/>
                    <a:pt x="437" y="1817"/>
                  </a:cubicBezTo>
                  <a:cubicBezTo>
                    <a:pt x="579" y="1817"/>
                    <a:pt x="697" y="1735"/>
                    <a:pt x="786" y="1564"/>
                  </a:cubicBezTo>
                  <a:cubicBezTo>
                    <a:pt x="880" y="1236"/>
                    <a:pt x="1070" y="1077"/>
                    <a:pt x="1321" y="1077"/>
                  </a:cubicBezTo>
                  <a:cubicBezTo>
                    <a:pt x="1389" y="1077"/>
                    <a:pt x="1461" y="1089"/>
                    <a:pt x="1536" y="1111"/>
                  </a:cubicBezTo>
                  <a:cubicBezTo>
                    <a:pt x="1582" y="1119"/>
                    <a:pt x="1625" y="1123"/>
                    <a:pt x="1666" y="1123"/>
                  </a:cubicBezTo>
                  <a:cubicBezTo>
                    <a:pt x="1830" y="1123"/>
                    <a:pt x="1956" y="1054"/>
                    <a:pt x="2013" y="826"/>
                  </a:cubicBezTo>
                  <a:cubicBezTo>
                    <a:pt x="2036" y="707"/>
                    <a:pt x="1906" y="623"/>
                    <a:pt x="1977" y="504"/>
                  </a:cubicBezTo>
                  <a:cubicBezTo>
                    <a:pt x="2025" y="445"/>
                    <a:pt x="2072" y="397"/>
                    <a:pt x="2120" y="338"/>
                  </a:cubicBezTo>
                  <a:cubicBezTo>
                    <a:pt x="2167" y="266"/>
                    <a:pt x="2251" y="171"/>
                    <a:pt x="2191" y="88"/>
                  </a:cubicBezTo>
                  <a:cubicBezTo>
                    <a:pt x="2152" y="26"/>
                    <a:pt x="2104" y="1"/>
                    <a:pt x="20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
            <p:cNvSpPr/>
            <p:nvPr/>
          </p:nvSpPr>
          <p:spPr>
            <a:xfrm>
              <a:off x="945083" y="-1476275"/>
              <a:ext cx="88336" cy="40618"/>
            </a:xfrm>
            <a:custGeom>
              <a:avLst/>
              <a:gdLst/>
              <a:ahLst/>
              <a:cxnLst/>
              <a:rect l="l" t="t" r="r" b="b"/>
              <a:pathLst>
                <a:path w="2799" h="1287" extrusionOk="0">
                  <a:moveTo>
                    <a:pt x="2334" y="0"/>
                  </a:moveTo>
                  <a:lnTo>
                    <a:pt x="1001" y="143"/>
                  </a:lnTo>
                  <a:cubicBezTo>
                    <a:pt x="727" y="227"/>
                    <a:pt x="477" y="322"/>
                    <a:pt x="203" y="393"/>
                  </a:cubicBezTo>
                  <a:cubicBezTo>
                    <a:pt x="120" y="572"/>
                    <a:pt x="1" y="774"/>
                    <a:pt x="286" y="870"/>
                  </a:cubicBezTo>
                  <a:cubicBezTo>
                    <a:pt x="477" y="929"/>
                    <a:pt x="536" y="1096"/>
                    <a:pt x="620" y="1239"/>
                  </a:cubicBezTo>
                  <a:cubicBezTo>
                    <a:pt x="632" y="1241"/>
                    <a:pt x="645" y="1243"/>
                    <a:pt x="658" y="1243"/>
                  </a:cubicBezTo>
                  <a:cubicBezTo>
                    <a:pt x="755" y="1243"/>
                    <a:pt x="858" y="1176"/>
                    <a:pt x="956" y="1176"/>
                  </a:cubicBezTo>
                  <a:cubicBezTo>
                    <a:pt x="1017" y="1176"/>
                    <a:pt x="1077" y="1202"/>
                    <a:pt x="1132" y="1286"/>
                  </a:cubicBezTo>
                  <a:cubicBezTo>
                    <a:pt x="1277" y="946"/>
                    <a:pt x="1460" y="796"/>
                    <a:pt x="1676" y="796"/>
                  </a:cubicBezTo>
                  <a:cubicBezTo>
                    <a:pt x="1830" y="796"/>
                    <a:pt x="2003" y="873"/>
                    <a:pt x="2191" y="1013"/>
                  </a:cubicBezTo>
                  <a:cubicBezTo>
                    <a:pt x="2227" y="1048"/>
                    <a:pt x="2287" y="1048"/>
                    <a:pt x="2346" y="1048"/>
                  </a:cubicBezTo>
                  <a:cubicBezTo>
                    <a:pt x="2799" y="751"/>
                    <a:pt x="2370" y="524"/>
                    <a:pt x="2287" y="274"/>
                  </a:cubicBezTo>
                  <a:cubicBezTo>
                    <a:pt x="2334" y="203"/>
                    <a:pt x="2394" y="108"/>
                    <a:pt x="2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
            <p:cNvSpPr/>
            <p:nvPr/>
          </p:nvSpPr>
          <p:spPr>
            <a:xfrm>
              <a:off x="1159275" y="-1359191"/>
              <a:ext cx="112006" cy="42638"/>
            </a:xfrm>
            <a:custGeom>
              <a:avLst/>
              <a:gdLst/>
              <a:ahLst/>
              <a:cxnLst/>
              <a:rect l="l" t="t" r="r" b="b"/>
              <a:pathLst>
                <a:path w="3549" h="1351" extrusionOk="0">
                  <a:moveTo>
                    <a:pt x="1370" y="0"/>
                  </a:moveTo>
                  <a:cubicBezTo>
                    <a:pt x="1355" y="0"/>
                    <a:pt x="1343" y="5"/>
                    <a:pt x="1334" y="17"/>
                  </a:cubicBezTo>
                  <a:cubicBezTo>
                    <a:pt x="1084" y="374"/>
                    <a:pt x="715" y="362"/>
                    <a:pt x="381" y="493"/>
                  </a:cubicBezTo>
                  <a:cubicBezTo>
                    <a:pt x="143" y="589"/>
                    <a:pt x="0" y="779"/>
                    <a:pt x="84" y="1101"/>
                  </a:cubicBezTo>
                  <a:cubicBezTo>
                    <a:pt x="167" y="1196"/>
                    <a:pt x="238" y="1267"/>
                    <a:pt x="310" y="1351"/>
                  </a:cubicBezTo>
                  <a:cubicBezTo>
                    <a:pt x="346" y="1220"/>
                    <a:pt x="274" y="1053"/>
                    <a:pt x="405" y="946"/>
                  </a:cubicBezTo>
                  <a:cubicBezTo>
                    <a:pt x="501" y="896"/>
                    <a:pt x="599" y="883"/>
                    <a:pt x="698" y="883"/>
                  </a:cubicBezTo>
                  <a:cubicBezTo>
                    <a:pt x="802" y="883"/>
                    <a:pt x="907" y="897"/>
                    <a:pt x="1010" y="897"/>
                  </a:cubicBezTo>
                  <a:cubicBezTo>
                    <a:pt x="1112" y="897"/>
                    <a:pt x="1213" y="883"/>
                    <a:pt x="1310" y="827"/>
                  </a:cubicBezTo>
                  <a:lnTo>
                    <a:pt x="1858" y="827"/>
                  </a:lnTo>
                  <a:cubicBezTo>
                    <a:pt x="2274" y="648"/>
                    <a:pt x="2739" y="684"/>
                    <a:pt x="3179" y="612"/>
                  </a:cubicBezTo>
                  <a:lnTo>
                    <a:pt x="3310" y="612"/>
                  </a:lnTo>
                  <a:cubicBezTo>
                    <a:pt x="3548" y="493"/>
                    <a:pt x="3394" y="386"/>
                    <a:pt x="3298" y="279"/>
                  </a:cubicBezTo>
                  <a:cubicBezTo>
                    <a:pt x="3225" y="265"/>
                    <a:pt x="3150" y="259"/>
                    <a:pt x="3074" y="259"/>
                  </a:cubicBezTo>
                  <a:cubicBezTo>
                    <a:pt x="2890" y="259"/>
                    <a:pt x="2701" y="293"/>
                    <a:pt x="2524" y="327"/>
                  </a:cubicBezTo>
                  <a:cubicBezTo>
                    <a:pt x="2502" y="341"/>
                    <a:pt x="2480" y="347"/>
                    <a:pt x="2460" y="347"/>
                  </a:cubicBezTo>
                  <a:cubicBezTo>
                    <a:pt x="2338" y="347"/>
                    <a:pt x="2261" y="123"/>
                    <a:pt x="2196" y="123"/>
                  </a:cubicBezTo>
                  <a:cubicBezTo>
                    <a:pt x="2182" y="123"/>
                    <a:pt x="2168" y="134"/>
                    <a:pt x="2155" y="160"/>
                  </a:cubicBezTo>
                  <a:cubicBezTo>
                    <a:pt x="2083" y="311"/>
                    <a:pt x="2038" y="364"/>
                    <a:pt x="2008" y="364"/>
                  </a:cubicBezTo>
                  <a:cubicBezTo>
                    <a:pt x="1937" y="364"/>
                    <a:pt x="1952" y="66"/>
                    <a:pt x="1891" y="66"/>
                  </a:cubicBezTo>
                  <a:cubicBezTo>
                    <a:pt x="1885" y="66"/>
                    <a:pt x="1878" y="69"/>
                    <a:pt x="1870" y="77"/>
                  </a:cubicBezTo>
                  <a:cubicBezTo>
                    <a:pt x="1850" y="57"/>
                    <a:pt x="1831" y="49"/>
                    <a:pt x="1813" y="49"/>
                  </a:cubicBezTo>
                  <a:cubicBezTo>
                    <a:pt x="1739" y="49"/>
                    <a:pt x="1674" y="179"/>
                    <a:pt x="1602" y="179"/>
                  </a:cubicBezTo>
                  <a:cubicBezTo>
                    <a:pt x="1574" y="179"/>
                    <a:pt x="1544" y="158"/>
                    <a:pt x="1512" y="100"/>
                  </a:cubicBezTo>
                  <a:cubicBezTo>
                    <a:pt x="1477" y="47"/>
                    <a:pt x="1414" y="0"/>
                    <a:pt x="1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4"/>
            <p:cNvSpPr/>
            <p:nvPr/>
          </p:nvSpPr>
          <p:spPr>
            <a:xfrm>
              <a:off x="894368" y="-1282281"/>
              <a:ext cx="85685" cy="35095"/>
            </a:xfrm>
            <a:custGeom>
              <a:avLst/>
              <a:gdLst/>
              <a:ahLst/>
              <a:cxnLst/>
              <a:rect l="l" t="t" r="r" b="b"/>
              <a:pathLst>
                <a:path w="2715" h="1112" extrusionOk="0">
                  <a:moveTo>
                    <a:pt x="1434" y="1"/>
                  </a:moveTo>
                  <a:cubicBezTo>
                    <a:pt x="1125" y="1"/>
                    <a:pt x="884" y="168"/>
                    <a:pt x="715" y="557"/>
                  </a:cubicBezTo>
                  <a:cubicBezTo>
                    <a:pt x="584" y="664"/>
                    <a:pt x="381" y="557"/>
                    <a:pt x="262" y="676"/>
                  </a:cubicBezTo>
                  <a:lnTo>
                    <a:pt x="36" y="676"/>
                  </a:lnTo>
                  <a:cubicBezTo>
                    <a:pt x="24" y="676"/>
                    <a:pt x="24" y="688"/>
                    <a:pt x="12" y="723"/>
                  </a:cubicBezTo>
                  <a:cubicBezTo>
                    <a:pt x="0" y="747"/>
                    <a:pt x="12" y="783"/>
                    <a:pt x="36" y="807"/>
                  </a:cubicBezTo>
                  <a:cubicBezTo>
                    <a:pt x="131" y="914"/>
                    <a:pt x="155" y="1045"/>
                    <a:pt x="274" y="1104"/>
                  </a:cubicBezTo>
                  <a:cubicBezTo>
                    <a:pt x="305" y="1109"/>
                    <a:pt x="334" y="1112"/>
                    <a:pt x="361" y="1112"/>
                  </a:cubicBezTo>
                  <a:cubicBezTo>
                    <a:pt x="408" y="1112"/>
                    <a:pt x="451" y="1103"/>
                    <a:pt x="488" y="1081"/>
                  </a:cubicBezTo>
                  <a:cubicBezTo>
                    <a:pt x="499" y="1081"/>
                    <a:pt x="510" y="1082"/>
                    <a:pt x="521" y="1082"/>
                  </a:cubicBezTo>
                  <a:cubicBezTo>
                    <a:pt x="790" y="1082"/>
                    <a:pt x="988" y="807"/>
                    <a:pt x="1262" y="807"/>
                  </a:cubicBezTo>
                  <a:cubicBezTo>
                    <a:pt x="1453" y="783"/>
                    <a:pt x="1643" y="807"/>
                    <a:pt x="1846" y="747"/>
                  </a:cubicBezTo>
                  <a:cubicBezTo>
                    <a:pt x="2155" y="664"/>
                    <a:pt x="2524" y="723"/>
                    <a:pt x="2715" y="319"/>
                  </a:cubicBezTo>
                  <a:lnTo>
                    <a:pt x="2691" y="283"/>
                  </a:lnTo>
                  <a:cubicBezTo>
                    <a:pt x="2441" y="69"/>
                    <a:pt x="2132" y="188"/>
                    <a:pt x="1846" y="80"/>
                  </a:cubicBezTo>
                  <a:cubicBezTo>
                    <a:pt x="1697" y="29"/>
                    <a:pt x="1560" y="1"/>
                    <a:pt x="1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4"/>
            <p:cNvSpPr/>
            <p:nvPr/>
          </p:nvSpPr>
          <p:spPr>
            <a:xfrm>
              <a:off x="593389" y="-1366544"/>
              <a:ext cx="62394" cy="51506"/>
            </a:xfrm>
            <a:custGeom>
              <a:avLst/>
              <a:gdLst/>
              <a:ahLst/>
              <a:cxnLst/>
              <a:rect l="l" t="t" r="r" b="b"/>
              <a:pathLst>
                <a:path w="1977" h="1632" extrusionOk="0">
                  <a:moveTo>
                    <a:pt x="1572" y="0"/>
                  </a:moveTo>
                  <a:cubicBezTo>
                    <a:pt x="1167" y="191"/>
                    <a:pt x="751" y="381"/>
                    <a:pt x="358" y="572"/>
                  </a:cubicBezTo>
                  <a:cubicBezTo>
                    <a:pt x="0" y="822"/>
                    <a:pt x="322" y="1012"/>
                    <a:pt x="417" y="1215"/>
                  </a:cubicBezTo>
                  <a:cubicBezTo>
                    <a:pt x="489" y="1322"/>
                    <a:pt x="512" y="1453"/>
                    <a:pt x="560" y="1572"/>
                  </a:cubicBezTo>
                  <a:cubicBezTo>
                    <a:pt x="623" y="1614"/>
                    <a:pt x="677" y="1632"/>
                    <a:pt x="727" y="1632"/>
                  </a:cubicBezTo>
                  <a:cubicBezTo>
                    <a:pt x="912" y="1632"/>
                    <a:pt x="1022" y="1388"/>
                    <a:pt x="1191" y="1322"/>
                  </a:cubicBezTo>
                  <a:cubicBezTo>
                    <a:pt x="1262" y="1238"/>
                    <a:pt x="1298" y="1155"/>
                    <a:pt x="1346" y="1048"/>
                  </a:cubicBezTo>
                  <a:cubicBezTo>
                    <a:pt x="1465" y="750"/>
                    <a:pt x="1822" y="953"/>
                    <a:pt x="1941" y="667"/>
                  </a:cubicBezTo>
                  <a:cubicBezTo>
                    <a:pt x="1941" y="357"/>
                    <a:pt x="1977" y="24"/>
                    <a:pt x="15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
            <p:cNvSpPr/>
            <p:nvPr/>
          </p:nvSpPr>
          <p:spPr>
            <a:xfrm>
              <a:off x="704887" y="-1207328"/>
              <a:ext cx="73030" cy="46646"/>
            </a:xfrm>
            <a:custGeom>
              <a:avLst/>
              <a:gdLst/>
              <a:ahLst/>
              <a:cxnLst/>
              <a:rect l="l" t="t" r="r" b="b"/>
              <a:pathLst>
                <a:path w="2314" h="1478" extrusionOk="0">
                  <a:moveTo>
                    <a:pt x="1763" y="1"/>
                  </a:moveTo>
                  <a:cubicBezTo>
                    <a:pt x="1727" y="1"/>
                    <a:pt x="1692" y="5"/>
                    <a:pt x="1659" y="15"/>
                  </a:cubicBezTo>
                  <a:cubicBezTo>
                    <a:pt x="1349" y="99"/>
                    <a:pt x="1028" y="146"/>
                    <a:pt x="718" y="158"/>
                  </a:cubicBezTo>
                  <a:cubicBezTo>
                    <a:pt x="480" y="265"/>
                    <a:pt x="230" y="349"/>
                    <a:pt x="39" y="551"/>
                  </a:cubicBezTo>
                  <a:cubicBezTo>
                    <a:pt x="0" y="746"/>
                    <a:pt x="89" y="781"/>
                    <a:pt x="207" y="781"/>
                  </a:cubicBezTo>
                  <a:cubicBezTo>
                    <a:pt x="233" y="781"/>
                    <a:pt x="261" y="779"/>
                    <a:pt x="289" y="777"/>
                  </a:cubicBezTo>
                  <a:cubicBezTo>
                    <a:pt x="382" y="777"/>
                    <a:pt x="475" y="711"/>
                    <a:pt x="577" y="711"/>
                  </a:cubicBezTo>
                  <a:cubicBezTo>
                    <a:pt x="618" y="711"/>
                    <a:pt x="661" y="722"/>
                    <a:pt x="706" y="753"/>
                  </a:cubicBezTo>
                  <a:cubicBezTo>
                    <a:pt x="551" y="861"/>
                    <a:pt x="408" y="920"/>
                    <a:pt x="301" y="1075"/>
                  </a:cubicBezTo>
                  <a:cubicBezTo>
                    <a:pt x="242" y="1134"/>
                    <a:pt x="206" y="1230"/>
                    <a:pt x="230" y="1313"/>
                  </a:cubicBezTo>
                  <a:cubicBezTo>
                    <a:pt x="275" y="1412"/>
                    <a:pt x="327" y="1477"/>
                    <a:pt x="401" y="1477"/>
                  </a:cubicBezTo>
                  <a:cubicBezTo>
                    <a:pt x="425" y="1477"/>
                    <a:pt x="451" y="1470"/>
                    <a:pt x="480" y="1456"/>
                  </a:cubicBezTo>
                  <a:cubicBezTo>
                    <a:pt x="539" y="1456"/>
                    <a:pt x="611" y="1444"/>
                    <a:pt x="670" y="1444"/>
                  </a:cubicBezTo>
                  <a:cubicBezTo>
                    <a:pt x="1075" y="1146"/>
                    <a:pt x="1504" y="920"/>
                    <a:pt x="1920" y="682"/>
                  </a:cubicBezTo>
                  <a:cubicBezTo>
                    <a:pt x="2040" y="551"/>
                    <a:pt x="2313" y="611"/>
                    <a:pt x="2278" y="289"/>
                  </a:cubicBezTo>
                  <a:cubicBezTo>
                    <a:pt x="2148" y="120"/>
                    <a:pt x="1944" y="1"/>
                    <a:pt x="1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
            <p:cNvSpPr/>
            <p:nvPr/>
          </p:nvSpPr>
          <p:spPr>
            <a:xfrm>
              <a:off x="555802" y="-1348524"/>
              <a:ext cx="56776" cy="46993"/>
            </a:xfrm>
            <a:custGeom>
              <a:avLst/>
              <a:gdLst/>
              <a:ahLst/>
              <a:cxnLst/>
              <a:rect l="l" t="t" r="r" b="b"/>
              <a:pathLst>
                <a:path w="1799" h="1489" extrusionOk="0">
                  <a:moveTo>
                    <a:pt x="1549" y="1"/>
                  </a:moveTo>
                  <a:cubicBezTo>
                    <a:pt x="1441" y="1"/>
                    <a:pt x="1346" y="1"/>
                    <a:pt x="1251" y="24"/>
                  </a:cubicBezTo>
                  <a:cubicBezTo>
                    <a:pt x="1132" y="203"/>
                    <a:pt x="929" y="167"/>
                    <a:pt x="775" y="239"/>
                  </a:cubicBezTo>
                  <a:cubicBezTo>
                    <a:pt x="513" y="358"/>
                    <a:pt x="251" y="501"/>
                    <a:pt x="1" y="632"/>
                  </a:cubicBezTo>
                  <a:cubicBezTo>
                    <a:pt x="72" y="644"/>
                    <a:pt x="156" y="679"/>
                    <a:pt x="239" y="691"/>
                  </a:cubicBezTo>
                  <a:lnTo>
                    <a:pt x="96" y="870"/>
                  </a:lnTo>
                  <a:cubicBezTo>
                    <a:pt x="13" y="989"/>
                    <a:pt x="548" y="941"/>
                    <a:pt x="156" y="1156"/>
                  </a:cubicBezTo>
                  <a:cubicBezTo>
                    <a:pt x="144" y="1239"/>
                    <a:pt x="156" y="1310"/>
                    <a:pt x="191" y="1406"/>
                  </a:cubicBezTo>
                  <a:cubicBezTo>
                    <a:pt x="263" y="1465"/>
                    <a:pt x="334" y="1489"/>
                    <a:pt x="418" y="1489"/>
                  </a:cubicBezTo>
                  <a:cubicBezTo>
                    <a:pt x="560" y="1477"/>
                    <a:pt x="691" y="1406"/>
                    <a:pt x="846" y="1358"/>
                  </a:cubicBezTo>
                  <a:cubicBezTo>
                    <a:pt x="965" y="1298"/>
                    <a:pt x="1108" y="1298"/>
                    <a:pt x="1251" y="1298"/>
                  </a:cubicBezTo>
                  <a:cubicBezTo>
                    <a:pt x="1441" y="1227"/>
                    <a:pt x="1465" y="977"/>
                    <a:pt x="1584" y="822"/>
                  </a:cubicBezTo>
                  <a:cubicBezTo>
                    <a:pt x="1632" y="763"/>
                    <a:pt x="1668" y="691"/>
                    <a:pt x="1668" y="596"/>
                  </a:cubicBezTo>
                  <a:cubicBezTo>
                    <a:pt x="1799" y="358"/>
                    <a:pt x="1251" y="286"/>
                    <a:pt x="15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4"/>
            <p:cNvSpPr/>
            <p:nvPr/>
          </p:nvSpPr>
          <p:spPr>
            <a:xfrm>
              <a:off x="522760" y="-1096398"/>
              <a:ext cx="87579" cy="57723"/>
            </a:xfrm>
            <a:custGeom>
              <a:avLst/>
              <a:gdLst/>
              <a:ahLst/>
              <a:cxnLst/>
              <a:rect l="l" t="t" r="r" b="b"/>
              <a:pathLst>
                <a:path w="2775" h="1829" extrusionOk="0">
                  <a:moveTo>
                    <a:pt x="2488" y="0"/>
                  </a:moveTo>
                  <a:cubicBezTo>
                    <a:pt x="2430" y="0"/>
                    <a:pt x="2370" y="15"/>
                    <a:pt x="2310" y="36"/>
                  </a:cubicBezTo>
                  <a:cubicBezTo>
                    <a:pt x="2249" y="110"/>
                    <a:pt x="2181" y="129"/>
                    <a:pt x="2110" y="129"/>
                  </a:cubicBezTo>
                  <a:cubicBezTo>
                    <a:pt x="2040" y="129"/>
                    <a:pt x="1968" y="110"/>
                    <a:pt x="1901" y="110"/>
                  </a:cubicBezTo>
                  <a:cubicBezTo>
                    <a:pt x="1851" y="110"/>
                    <a:pt x="1804" y="120"/>
                    <a:pt x="1762" y="155"/>
                  </a:cubicBezTo>
                  <a:cubicBezTo>
                    <a:pt x="1619" y="334"/>
                    <a:pt x="1357" y="275"/>
                    <a:pt x="1238" y="489"/>
                  </a:cubicBezTo>
                  <a:cubicBezTo>
                    <a:pt x="1110" y="592"/>
                    <a:pt x="1025" y="842"/>
                    <a:pt x="863" y="842"/>
                  </a:cubicBezTo>
                  <a:cubicBezTo>
                    <a:pt x="800" y="842"/>
                    <a:pt x="725" y="804"/>
                    <a:pt x="631" y="703"/>
                  </a:cubicBezTo>
                  <a:cubicBezTo>
                    <a:pt x="617" y="689"/>
                    <a:pt x="599" y="683"/>
                    <a:pt x="581" y="683"/>
                  </a:cubicBezTo>
                  <a:cubicBezTo>
                    <a:pt x="521" y="683"/>
                    <a:pt x="452" y="744"/>
                    <a:pt x="452" y="798"/>
                  </a:cubicBezTo>
                  <a:cubicBezTo>
                    <a:pt x="488" y="1215"/>
                    <a:pt x="12" y="1287"/>
                    <a:pt x="0" y="1656"/>
                  </a:cubicBezTo>
                  <a:cubicBezTo>
                    <a:pt x="12" y="1727"/>
                    <a:pt x="48" y="1775"/>
                    <a:pt x="95" y="1810"/>
                  </a:cubicBezTo>
                  <a:cubicBezTo>
                    <a:pt x="145" y="1819"/>
                    <a:pt x="194" y="1828"/>
                    <a:pt x="243" y="1828"/>
                  </a:cubicBezTo>
                  <a:cubicBezTo>
                    <a:pt x="324" y="1828"/>
                    <a:pt x="402" y="1804"/>
                    <a:pt x="476" y="1715"/>
                  </a:cubicBezTo>
                  <a:lnTo>
                    <a:pt x="464" y="1715"/>
                  </a:lnTo>
                  <a:cubicBezTo>
                    <a:pt x="643" y="1632"/>
                    <a:pt x="774" y="1501"/>
                    <a:pt x="917" y="1358"/>
                  </a:cubicBezTo>
                  <a:lnTo>
                    <a:pt x="953" y="1334"/>
                  </a:lnTo>
                  <a:lnTo>
                    <a:pt x="976" y="1334"/>
                  </a:lnTo>
                  <a:cubicBezTo>
                    <a:pt x="1095" y="1263"/>
                    <a:pt x="1238" y="1179"/>
                    <a:pt x="1357" y="1096"/>
                  </a:cubicBezTo>
                  <a:lnTo>
                    <a:pt x="1393" y="1084"/>
                  </a:lnTo>
                  <a:lnTo>
                    <a:pt x="1441" y="1096"/>
                  </a:lnTo>
                  <a:cubicBezTo>
                    <a:pt x="1857" y="882"/>
                    <a:pt x="2203" y="560"/>
                    <a:pt x="2608" y="370"/>
                  </a:cubicBezTo>
                  <a:cubicBezTo>
                    <a:pt x="2667" y="334"/>
                    <a:pt x="2774" y="370"/>
                    <a:pt x="2750" y="227"/>
                  </a:cubicBezTo>
                  <a:cubicBezTo>
                    <a:pt x="2750" y="155"/>
                    <a:pt x="2738" y="108"/>
                    <a:pt x="2691" y="72"/>
                  </a:cubicBezTo>
                  <a:cubicBezTo>
                    <a:pt x="2626" y="20"/>
                    <a:pt x="2558" y="0"/>
                    <a:pt x="24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4"/>
            <p:cNvSpPr/>
            <p:nvPr/>
          </p:nvSpPr>
          <p:spPr>
            <a:xfrm>
              <a:off x="875937" y="-1458255"/>
              <a:ext cx="57913" cy="43774"/>
            </a:xfrm>
            <a:custGeom>
              <a:avLst/>
              <a:gdLst/>
              <a:ahLst/>
              <a:cxnLst/>
              <a:rect l="l" t="t" r="r" b="b"/>
              <a:pathLst>
                <a:path w="1835" h="1387" extrusionOk="0">
                  <a:moveTo>
                    <a:pt x="1276" y="0"/>
                  </a:moveTo>
                  <a:cubicBezTo>
                    <a:pt x="1205" y="0"/>
                    <a:pt x="1136" y="13"/>
                    <a:pt x="1072" y="61"/>
                  </a:cubicBezTo>
                  <a:cubicBezTo>
                    <a:pt x="775" y="322"/>
                    <a:pt x="394" y="263"/>
                    <a:pt x="72" y="442"/>
                  </a:cubicBezTo>
                  <a:cubicBezTo>
                    <a:pt x="180" y="644"/>
                    <a:pt x="1" y="1001"/>
                    <a:pt x="346" y="1073"/>
                  </a:cubicBezTo>
                  <a:cubicBezTo>
                    <a:pt x="360" y="1078"/>
                    <a:pt x="375" y="1081"/>
                    <a:pt x="390" y="1081"/>
                  </a:cubicBezTo>
                  <a:cubicBezTo>
                    <a:pt x="498" y="1081"/>
                    <a:pt x="619" y="947"/>
                    <a:pt x="726" y="947"/>
                  </a:cubicBezTo>
                  <a:cubicBezTo>
                    <a:pt x="788" y="947"/>
                    <a:pt x="846" y="992"/>
                    <a:pt x="894" y="1132"/>
                  </a:cubicBezTo>
                  <a:cubicBezTo>
                    <a:pt x="1001" y="1215"/>
                    <a:pt x="1084" y="1323"/>
                    <a:pt x="1203" y="1382"/>
                  </a:cubicBezTo>
                  <a:cubicBezTo>
                    <a:pt x="1219" y="1385"/>
                    <a:pt x="1234" y="1387"/>
                    <a:pt x="1249" y="1387"/>
                  </a:cubicBezTo>
                  <a:cubicBezTo>
                    <a:pt x="1288" y="1387"/>
                    <a:pt x="1323" y="1376"/>
                    <a:pt x="1358" y="1358"/>
                  </a:cubicBezTo>
                  <a:cubicBezTo>
                    <a:pt x="1549" y="1144"/>
                    <a:pt x="1489" y="942"/>
                    <a:pt x="1370" y="727"/>
                  </a:cubicBezTo>
                  <a:cubicBezTo>
                    <a:pt x="1192" y="620"/>
                    <a:pt x="1358" y="608"/>
                    <a:pt x="1382" y="549"/>
                  </a:cubicBezTo>
                  <a:cubicBezTo>
                    <a:pt x="1453" y="370"/>
                    <a:pt x="1834" y="322"/>
                    <a:pt x="1549" y="13"/>
                  </a:cubicBezTo>
                  <a:lnTo>
                    <a:pt x="1549" y="13"/>
                  </a:lnTo>
                  <a:cubicBezTo>
                    <a:pt x="1535" y="14"/>
                    <a:pt x="1521" y="14"/>
                    <a:pt x="1508" y="14"/>
                  </a:cubicBezTo>
                  <a:cubicBezTo>
                    <a:pt x="1429" y="14"/>
                    <a:pt x="1351"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4"/>
            <p:cNvSpPr/>
            <p:nvPr/>
          </p:nvSpPr>
          <p:spPr>
            <a:xfrm>
              <a:off x="1239309" y="-1380840"/>
              <a:ext cx="52263" cy="36389"/>
            </a:xfrm>
            <a:custGeom>
              <a:avLst/>
              <a:gdLst/>
              <a:ahLst/>
              <a:cxnLst/>
              <a:rect l="l" t="t" r="r" b="b"/>
              <a:pathLst>
                <a:path w="1656" h="1153" extrusionOk="0">
                  <a:moveTo>
                    <a:pt x="1334" y="1"/>
                  </a:moveTo>
                  <a:cubicBezTo>
                    <a:pt x="1072" y="48"/>
                    <a:pt x="762" y="120"/>
                    <a:pt x="810" y="465"/>
                  </a:cubicBezTo>
                  <a:cubicBezTo>
                    <a:pt x="858" y="798"/>
                    <a:pt x="715" y="822"/>
                    <a:pt x="512" y="870"/>
                  </a:cubicBezTo>
                  <a:cubicBezTo>
                    <a:pt x="467" y="880"/>
                    <a:pt x="419" y="880"/>
                    <a:pt x="370" y="880"/>
                  </a:cubicBezTo>
                  <a:cubicBezTo>
                    <a:pt x="359" y="880"/>
                    <a:pt x="348" y="880"/>
                    <a:pt x="337" y="880"/>
                  </a:cubicBezTo>
                  <a:cubicBezTo>
                    <a:pt x="217" y="880"/>
                    <a:pt x="96" y="886"/>
                    <a:pt x="0" y="1013"/>
                  </a:cubicBezTo>
                  <a:cubicBezTo>
                    <a:pt x="75" y="1057"/>
                    <a:pt x="149" y="1071"/>
                    <a:pt x="223" y="1071"/>
                  </a:cubicBezTo>
                  <a:cubicBezTo>
                    <a:pt x="360" y="1071"/>
                    <a:pt x="498" y="1023"/>
                    <a:pt x="638" y="1023"/>
                  </a:cubicBezTo>
                  <a:cubicBezTo>
                    <a:pt x="691" y="1023"/>
                    <a:pt x="744" y="1030"/>
                    <a:pt x="798" y="1048"/>
                  </a:cubicBezTo>
                  <a:cubicBezTo>
                    <a:pt x="858" y="1084"/>
                    <a:pt x="929" y="1120"/>
                    <a:pt x="988" y="1132"/>
                  </a:cubicBezTo>
                  <a:cubicBezTo>
                    <a:pt x="1044" y="1146"/>
                    <a:pt x="1096" y="1153"/>
                    <a:pt x="1146" y="1153"/>
                  </a:cubicBezTo>
                  <a:cubicBezTo>
                    <a:pt x="1311" y="1153"/>
                    <a:pt x="1445" y="1071"/>
                    <a:pt x="1536" y="870"/>
                  </a:cubicBezTo>
                  <a:cubicBezTo>
                    <a:pt x="1584" y="715"/>
                    <a:pt x="1608" y="548"/>
                    <a:pt x="1655" y="382"/>
                  </a:cubicBezTo>
                  <a:cubicBezTo>
                    <a:pt x="1631" y="179"/>
                    <a:pt x="1512" y="48"/>
                    <a:pt x="13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4"/>
            <p:cNvSpPr/>
            <p:nvPr/>
          </p:nvSpPr>
          <p:spPr>
            <a:xfrm>
              <a:off x="363039" y="-1040033"/>
              <a:ext cx="57155" cy="61668"/>
            </a:xfrm>
            <a:custGeom>
              <a:avLst/>
              <a:gdLst/>
              <a:ahLst/>
              <a:cxnLst/>
              <a:rect l="l" t="t" r="r" b="b"/>
              <a:pathLst>
                <a:path w="1811" h="1954" extrusionOk="0">
                  <a:moveTo>
                    <a:pt x="1072" y="1"/>
                  </a:moveTo>
                  <a:lnTo>
                    <a:pt x="1072" y="1"/>
                  </a:lnTo>
                  <a:cubicBezTo>
                    <a:pt x="989" y="143"/>
                    <a:pt x="1108" y="405"/>
                    <a:pt x="882" y="453"/>
                  </a:cubicBezTo>
                  <a:cubicBezTo>
                    <a:pt x="906" y="522"/>
                    <a:pt x="943" y="543"/>
                    <a:pt x="985" y="543"/>
                  </a:cubicBezTo>
                  <a:cubicBezTo>
                    <a:pt x="1048" y="543"/>
                    <a:pt x="1124" y="496"/>
                    <a:pt x="1191" y="496"/>
                  </a:cubicBezTo>
                  <a:cubicBezTo>
                    <a:pt x="1232" y="496"/>
                    <a:pt x="1270" y="514"/>
                    <a:pt x="1299" y="572"/>
                  </a:cubicBezTo>
                  <a:cubicBezTo>
                    <a:pt x="1344" y="651"/>
                    <a:pt x="1400" y="860"/>
                    <a:pt x="1364" y="860"/>
                  </a:cubicBezTo>
                  <a:cubicBezTo>
                    <a:pt x="1363" y="860"/>
                    <a:pt x="1361" y="859"/>
                    <a:pt x="1358" y="858"/>
                  </a:cubicBezTo>
                  <a:cubicBezTo>
                    <a:pt x="1294" y="820"/>
                    <a:pt x="1243" y="804"/>
                    <a:pt x="1200" y="804"/>
                  </a:cubicBezTo>
                  <a:cubicBezTo>
                    <a:pt x="1041" y="804"/>
                    <a:pt x="999" y="1017"/>
                    <a:pt x="906" y="1120"/>
                  </a:cubicBezTo>
                  <a:cubicBezTo>
                    <a:pt x="811" y="1228"/>
                    <a:pt x="745" y="1277"/>
                    <a:pt x="699" y="1277"/>
                  </a:cubicBezTo>
                  <a:cubicBezTo>
                    <a:pt x="630" y="1277"/>
                    <a:pt x="608" y="1164"/>
                    <a:pt x="608" y="977"/>
                  </a:cubicBezTo>
                  <a:cubicBezTo>
                    <a:pt x="572" y="989"/>
                    <a:pt x="513" y="989"/>
                    <a:pt x="513" y="1001"/>
                  </a:cubicBezTo>
                  <a:cubicBezTo>
                    <a:pt x="430" y="1334"/>
                    <a:pt x="1" y="1513"/>
                    <a:pt x="168" y="1953"/>
                  </a:cubicBezTo>
                  <a:cubicBezTo>
                    <a:pt x="239" y="1918"/>
                    <a:pt x="310" y="1870"/>
                    <a:pt x="406" y="1822"/>
                  </a:cubicBezTo>
                  <a:cubicBezTo>
                    <a:pt x="763" y="1703"/>
                    <a:pt x="1037" y="1429"/>
                    <a:pt x="1322" y="1179"/>
                  </a:cubicBezTo>
                  <a:lnTo>
                    <a:pt x="1322" y="1179"/>
                  </a:lnTo>
                  <a:lnTo>
                    <a:pt x="1311" y="1191"/>
                  </a:lnTo>
                  <a:cubicBezTo>
                    <a:pt x="1430" y="1120"/>
                    <a:pt x="1596" y="1132"/>
                    <a:pt x="1703" y="1013"/>
                  </a:cubicBezTo>
                  <a:cubicBezTo>
                    <a:pt x="1775" y="929"/>
                    <a:pt x="1811" y="834"/>
                    <a:pt x="1799" y="715"/>
                  </a:cubicBezTo>
                  <a:cubicBezTo>
                    <a:pt x="1501" y="560"/>
                    <a:pt x="1406" y="155"/>
                    <a:pt x="10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4"/>
            <p:cNvSpPr/>
            <p:nvPr/>
          </p:nvSpPr>
          <p:spPr>
            <a:xfrm>
              <a:off x="236803" y="-1141117"/>
              <a:ext cx="43616" cy="55293"/>
            </a:xfrm>
            <a:custGeom>
              <a:avLst/>
              <a:gdLst/>
              <a:ahLst/>
              <a:cxnLst/>
              <a:rect l="l" t="t" r="r" b="b"/>
              <a:pathLst>
                <a:path w="1382" h="1752" extrusionOk="0">
                  <a:moveTo>
                    <a:pt x="1203" y="1"/>
                  </a:moveTo>
                  <a:cubicBezTo>
                    <a:pt x="727" y="358"/>
                    <a:pt x="310" y="739"/>
                    <a:pt x="0" y="1275"/>
                  </a:cubicBezTo>
                  <a:cubicBezTo>
                    <a:pt x="227" y="1322"/>
                    <a:pt x="48" y="1620"/>
                    <a:pt x="227" y="1751"/>
                  </a:cubicBezTo>
                  <a:cubicBezTo>
                    <a:pt x="358" y="1144"/>
                    <a:pt x="965" y="1108"/>
                    <a:pt x="1203" y="632"/>
                  </a:cubicBezTo>
                  <a:cubicBezTo>
                    <a:pt x="1274" y="418"/>
                    <a:pt x="1382" y="203"/>
                    <a:pt x="1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4"/>
            <p:cNvSpPr/>
            <p:nvPr/>
          </p:nvSpPr>
          <p:spPr>
            <a:xfrm>
              <a:off x="863188" y="-1444337"/>
              <a:ext cx="51506" cy="43616"/>
            </a:xfrm>
            <a:custGeom>
              <a:avLst/>
              <a:gdLst/>
              <a:ahLst/>
              <a:cxnLst/>
              <a:rect l="l" t="t" r="r" b="b"/>
              <a:pathLst>
                <a:path w="1632" h="1382" extrusionOk="0">
                  <a:moveTo>
                    <a:pt x="476" y="1"/>
                  </a:moveTo>
                  <a:cubicBezTo>
                    <a:pt x="405" y="24"/>
                    <a:pt x="333" y="36"/>
                    <a:pt x="238" y="60"/>
                  </a:cubicBezTo>
                  <a:cubicBezTo>
                    <a:pt x="357" y="155"/>
                    <a:pt x="429" y="239"/>
                    <a:pt x="226" y="334"/>
                  </a:cubicBezTo>
                  <a:cubicBezTo>
                    <a:pt x="0" y="429"/>
                    <a:pt x="36" y="536"/>
                    <a:pt x="226" y="643"/>
                  </a:cubicBezTo>
                  <a:cubicBezTo>
                    <a:pt x="274" y="810"/>
                    <a:pt x="310" y="965"/>
                    <a:pt x="453" y="1072"/>
                  </a:cubicBezTo>
                  <a:cubicBezTo>
                    <a:pt x="457" y="1072"/>
                    <a:pt x="461" y="1072"/>
                    <a:pt x="466" y="1072"/>
                  </a:cubicBezTo>
                  <a:cubicBezTo>
                    <a:pt x="695" y="1072"/>
                    <a:pt x="802" y="1370"/>
                    <a:pt x="1012" y="1382"/>
                  </a:cubicBezTo>
                  <a:cubicBezTo>
                    <a:pt x="1155" y="1382"/>
                    <a:pt x="1250" y="1298"/>
                    <a:pt x="1369" y="1239"/>
                  </a:cubicBezTo>
                  <a:cubicBezTo>
                    <a:pt x="1476" y="1155"/>
                    <a:pt x="1631" y="1084"/>
                    <a:pt x="1572" y="893"/>
                  </a:cubicBezTo>
                  <a:cubicBezTo>
                    <a:pt x="1572" y="739"/>
                    <a:pt x="1512" y="643"/>
                    <a:pt x="1357" y="632"/>
                  </a:cubicBezTo>
                  <a:cubicBezTo>
                    <a:pt x="1298" y="586"/>
                    <a:pt x="1234" y="574"/>
                    <a:pt x="1167" y="574"/>
                  </a:cubicBezTo>
                  <a:cubicBezTo>
                    <a:pt x="1083" y="574"/>
                    <a:pt x="996" y="594"/>
                    <a:pt x="912" y="594"/>
                  </a:cubicBezTo>
                  <a:cubicBezTo>
                    <a:pt x="834" y="594"/>
                    <a:pt x="759" y="577"/>
                    <a:pt x="691" y="512"/>
                  </a:cubicBezTo>
                  <a:cubicBezTo>
                    <a:pt x="500" y="405"/>
                    <a:pt x="762" y="60"/>
                    <a:pt x="4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
            <p:cNvSpPr/>
            <p:nvPr/>
          </p:nvSpPr>
          <p:spPr>
            <a:xfrm>
              <a:off x="421676" y="-1054866"/>
              <a:ext cx="77795" cy="38913"/>
            </a:xfrm>
            <a:custGeom>
              <a:avLst/>
              <a:gdLst/>
              <a:ahLst/>
              <a:cxnLst/>
              <a:rect l="l" t="t" r="r" b="b"/>
              <a:pathLst>
                <a:path w="2465" h="1233" extrusionOk="0">
                  <a:moveTo>
                    <a:pt x="1733" y="1"/>
                  </a:moveTo>
                  <a:cubicBezTo>
                    <a:pt x="1713" y="1"/>
                    <a:pt x="1691" y="6"/>
                    <a:pt x="1667" y="18"/>
                  </a:cubicBezTo>
                  <a:cubicBezTo>
                    <a:pt x="1012" y="221"/>
                    <a:pt x="441" y="554"/>
                    <a:pt x="0" y="1161"/>
                  </a:cubicBezTo>
                  <a:cubicBezTo>
                    <a:pt x="42" y="1209"/>
                    <a:pt x="81" y="1233"/>
                    <a:pt x="118" y="1233"/>
                  </a:cubicBezTo>
                  <a:cubicBezTo>
                    <a:pt x="155" y="1233"/>
                    <a:pt x="191" y="1209"/>
                    <a:pt x="226" y="1161"/>
                  </a:cubicBezTo>
                  <a:cubicBezTo>
                    <a:pt x="603" y="941"/>
                    <a:pt x="915" y="529"/>
                    <a:pt x="1373" y="529"/>
                  </a:cubicBezTo>
                  <a:cubicBezTo>
                    <a:pt x="1437" y="529"/>
                    <a:pt x="1503" y="537"/>
                    <a:pt x="1572" y="554"/>
                  </a:cubicBezTo>
                  <a:cubicBezTo>
                    <a:pt x="1655" y="709"/>
                    <a:pt x="1810" y="756"/>
                    <a:pt x="1929" y="864"/>
                  </a:cubicBezTo>
                  <a:cubicBezTo>
                    <a:pt x="1955" y="868"/>
                    <a:pt x="1981" y="871"/>
                    <a:pt x="2008" y="871"/>
                  </a:cubicBezTo>
                  <a:cubicBezTo>
                    <a:pt x="2053" y="871"/>
                    <a:pt x="2098" y="862"/>
                    <a:pt x="2143" y="840"/>
                  </a:cubicBezTo>
                  <a:cubicBezTo>
                    <a:pt x="2465" y="387"/>
                    <a:pt x="1905" y="363"/>
                    <a:pt x="1870" y="90"/>
                  </a:cubicBezTo>
                  <a:cubicBezTo>
                    <a:pt x="1834" y="45"/>
                    <a:pt x="1792" y="1"/>
                    <a:pt x="17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
            <p:cNvSpPr/>
            <p:nvPr/>
          </p:nvSpPr>
          <p:spPr>
            <a:xfrm>
              <a:off x="295029" y="-1193348"/>
              <a:ext cx="44752" cy="40460"/>
            </a:xfrm>
            <a:custGeom>
              <a:avLst/>
              <a:gdLst/>
              <a:ahLst/>
              <a:cxnLst/>
              <a:rect l="l" t="t" r="r" b="b"/>
              <a:pathLst>
                <a:path w="1418" h="1282" extrusionOk="0">
                  <a:moveTo>
                    <a:pt x="1239" y="1"/>
                  </a:moveTo>
                  <a:cubicBezTo>
                    <a:pt x="918" y="144"/>
                    <a:pt x="644" y="370"/>
                    <a:pt x="406" y="644"/>
                  </a:cubicBezTo>
                  <a:cubicBezTo>
                    <a:pt x="418" y="644"/>
                    <a:pt x="429" y="656"/>
                    <a:pt x="429" y="680"/>
                  </a:cubicBezTo>
                  <a:cubicBezTo>
                    <a:pt x="429" y="731"/>
                    <a:pt x="411" y="765"/>
                    <a:pt x="375" y="765"/>
                  </a:cubicBezTo>
                  <a:cubicBezTo>
                    <a:pt x="370" y="765"/>
                    <a:pt x="364" y="764"/>
                    <a:pt x="358" y="763"/>
                  </a:cubicBezTo>
                  <a:cubicBezTo>
                    <a:pt x="287" y="787"/>
                    <a:pt x="179" y="763"/>
                    <a:pt x="132" y="882"/>
                  </a:cubicBezTo>
                  <a:cubicBezTo>
                    <a:pt x="60" y="1037"/>
                    <a:pt x="1" y="1203"/>
                    <a:pt x="239" y="1263"/>
                  </a:cubicBezTo>
                  <a:cubicBezTo>
                    <a:pt x="293" y="1276"/>
                    <a:pt x="344" y="1282"/>
                    <a:pt x="392" y="1282"/>
                  </a:cubicBezTo>
                  <a:cubicBezTo>
                    <a:pt x="841" y="1282"/>
                    <a:pt x="1048" y="772"/>
                    <a:pt x="1370" y="525"/>
                  </a:cubicBezTo>
                  <a:lnTo>
                    <a:pt x="1358" y="501"/>
                  </a:lnTo>
                  <a:cubicBezTo>
                    <a:pt x="1239" y="322"/>
                    <a:pt x="1418" y="179"/>
                    <a:pt x="1370" y="13"/>
                  </a:cubicBezTo>
                  <a:cubicBezTo>
                    <a:pt x="1322" y="13"/>
                    <a:pt x="1275" y="1"/>
                    <a:pt x="12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
            <p:cNvSpPr/>
            <p:nvPr/>
          </p:nvSpPr>
          <p:spPr>
            <a:xfrm>
              <a:off x="656128" y="-1374528"/>
              <a:ext cx="50023" cy="53336"/>
            </a:xfrm>
            <a:custGeom>
              <a:avLst/>
              <a:gdLst/>
              <a:ahLst/>
              <a:cxnLst/>
              <a:rect l="l" t="t" r="r" b="b"/>
              <a:pathLst>
                <a:path w="1585" h="1690" extrusionOk="0">
                  <a:moveTo>
                    <a:pt x="420" y="0"/>
                  </a:moveTo>
                  <a:cubicBezTo>
                    <a:pt x="363" y="0"/>
                    <a:pt x="304" y="18"/>
                    <a:pt x="239" y="51"/>
                  </a:cubicBezTo>
                  <a:lnTo>
                    <a:pt x="156" y="98"/>
                  </a:lnTo>
                  <a:cubicBezTo>
                    <a:pt x="1" y="277"/>
                    <a:pt x="156" y="384"/>
                    <a:pt x="227" y="515"/>
                  </a:cubicBezTo>
                  <a:cubicBezTo>
                    <a:pt x="191" y="848"/>
                    <a:pt x="417" y="944"/>
                    <a:pt x="608" y="1087"/>
                  </a:cubicBezTo>
                  <a:cubicBezTo>
                    <a:pt x="751" y="1265"/>
                    <a:pt x="763" y="1515"/>
                    <a:pt x="953" y="1646"/>
                  </a:cubicBezTo>
                  <a:cubicBezTo>
                    <a:pt x="1016" y="1675"/>
                    <a:pt x="1076" y="1689"/>
                    <a:pt x="1137" y="1689"/>
                  </a:cubicBezTo>
                  <a:cubicBezTo>
                    <a:pt x="1203" y="1689"/>
                    <a:pt x="1271" y="1672"/>
                    <a:pt x="1346" y="1634"/>
                  </a:cubicBezTo>
                  <a:cubicBezTo>
                    <a:pt x="1465" y="1503"/>
                    <a:pt x="1382" y="1360"/>
                    <a:pt x="1346" y="1229"/>
                  </a:cubicBezTo>
                  <a:cubicBezTo>
                    <a:pt x="1239" y="1087"/>
                    <a:pt x="1322" y="967"/>
                    <a:pt x="1406" y="848"/>
                  </a:cubicBezTo>
                  <a:cubicBezTo>
                    <a:pt x="1477" y="729"/>
                    <a:pt x="1584" y="610"/>
                    <a:pt x="1406" y="491"/>
                  </a:cubicBezTo>
                  <a:cubicBezTo>
                    <a:pt x="1324" y="496"/>
                    <a:pt x="1258" y="500"/>
                    <a:pt x="1202" y="500"/>
                  </a:cubicBezTo>
                  <a:cubicBezTo>
                    <a:pt x="983" y="500"/>
                    <a:pt x="924" y="440"/>
                    <a:pt x="668" y="146"/>
                  </a:cubicBezTo>
                  <a:cubicBezTo>
                    <a:pt x="588" y="44"/>
                    <a:pt x="508" y="0"/>
                    <a:pt x="4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
            <p:cNvSpPr/>
            <p:nvPr/>
          </p:nvSpPr>
          <p:spPr>
            <a:xfrm>
              <a:off x="911284" y="-1463493"/>
              <a:ext cx="56524" cy="33359"/>
            </a:xfrm>
            <a:custGeom>
              <a:avLst/>
              <a:gdLst/>
              <a:ahLst/>
              <a:cxnLst/>
              <a:rect l="l" t="t" r="r" b="b"/>
              <a:pathLst>
                <a:path w="1791" h="1057" extrusionOk="0">
                  <a:moveTo>
                    <a:pt x="1274" y="0"/>
                  </a:moveTo>
                  <a:lnTo>
                    <a:pt x="1274" y="0"/>
                  </a:lnTo>
                  <a:cubicBezTo>
                    <a:pt x="1036" y="48"/>
                    <a:pt x="786" y="72"/>
                    <a:pt x="548" y="119"/>
                  </a:cubicBezTo>
                  <a:cubicBezTo>
                    <a:pt x="464" y="119"/>
                    <a:pt x="441" y="167"/>
                    <a:pt x="500" y="238"/>
                  </a:cubicBezTo>
                  <a:cubicBezTo>
                    <a:pt x="357" y="417"/>
                    <a:pt x="179" y="572"/>
                    <a:pt x="60" y="762"/>
                  </a:cubicBezTo>
                  <a:cubicBezTo>
                    <a:pt x="0" y="881"/>
                    <a:pt x="131" y="846"/>
                    <a:pt x="179" y="881"/>
                  </a:cubicBezTo>
                  <a:cubicBezTo>
                    <a:pt x="209" y="896"/>
                    <a:pt x="234" y="911"/>
                    <a:pt x="264" y="911"/>
                  </a:cubicBezTo>
                  <a:cubicBezTo>
                    <a:pt x="281" y="911"/>
                    <a:pt x="300" y="906"/>
                    <a:pt x="322" y="893"/>
                  </a:cubicBezTo>
                  <a:cubicBezTo>
                    <a:pt x="507" y="832"/>
                    <a:pt x="594" y="575"/>
                    <a:pt x="798" y="575"/>
                  </a:cubicBezTo>
                  <a:cubicBezTo>
                    <a:pt x="831" y="575"/>
                    <a:pt x="866" y="581"/>
                    <a:pt x="905" y="596"/>
                  </a:cubicBezTo>
                  <a:cubicBezTo>
                    <a:pt x="1024" y="631"/>
                    <a:pt x="1131" y="667"/>
                    <a:pt x="1238" y="715"/>
                  </a:cubicBezTo>
                  <a:cubicBezTo>
                    <a:pt x="1334" y="762"/>
                    <a:pt x="1393" y="881"/>
                    <a:pt x="1476" y="965"/>
                  </a:cubicBezTo>
                  <a:cubicBezTo>
                    <a:pt x="1522" y="1025"/>
                    <a:pt x="1567" y="1057"/>
                    <a:pt x="1621" y="1057"/>
                  </a:cubicBezTo>
                  <a:cubicBezTo>
                    <a:pt x="1653" y="1057"/>
                    <a:pt x="1687" y="1046"/>
                    <a:pt x="1727" y="1024"/>
                  </a:cubicBezTo>
                  <a:cubicBezTo>
                    <a:pt x="1750" y="989"/>
                    <a:pt x="1774" y="941"/>
                    <a:pt x="1738" y="881"/>
                  </a:cubicBezTo>
                  <a:cubicBezTo>
                    <a:pt x="1692" y="675"/>
                    <a:pt x="1791" y="368"/>
                    <a:pt x="1520" y="368"/>
                  </a:cubicBezTo>
                  <a:cubicBezTo>
                    <a:pt x="1510" y="368"/>
                    <a:pt x="1499" y="369"/>
                    <a:pt x="1488" y="369"/>
                  </a:cubicBezTo>
                  <a:cubicBezTo>
                    <a:pt x="1469" y="371"/>
                    <a:pt x="1452" y="372"/>
                    <a:pt x="1436" y="372"/>
                  </a:cubicBezTo>
                  <a:cubicBezTo>
                    <a:pt x="1158" y="372"/>
                    <a:pt x="1387" y="90"/>
                    <a:pt x="1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
            <p:cNvSpPr/>
            <p:nvPr/>
          </p:nvSpPr>
          <p:spPr>
            <a:xfrm>
              <a:off x="271360" y="-1165544"/>
              <a:ext cx="31213" cy="44373"/>
            </a:xfrm>
            <a:custGeom>
              <a:avLst/>
              <a:gdLst/>
              <a:ahLst/>
              <a:cxnLst/>
              <a:rect l="l" t="t" r="r" b="b"/>
              <a:pathLst>
                <a:path w="989" h="1406" extrusionOk="0">
                  <a:moveTo>
                    <a:pt x="882" y="1"/>
                  </a:moveTo>
                  <a:cubicBezTo>
                    <a:pt x="632" y="263"/>
                    <a:pt x="287" y="418"/>
                    <a:pt x="108" y="775"/>
                  </a:cubicBezTo>
                  <a:cubicBezTo>
                    <a:pt x="156" y="977"/>
                    <a:pt x="1" y="1203"/>
                    <a:pt x="108" y="1406"/>
                  </a:cubicBezTo>
                  <a:cubicBezTo>
                    <a:pt x="382" y="1037"/>
                    <a:pt x="882" y="930"/>
                    <a:pt x="989" y="382"/>
                  </a:cubicBezTo>
                  <a:cubicBezTo>
                    <a:pt x="870" y="299"/>
                    <a:pt x="894" y="132"/>
                    <a:pt x="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4"/>
            <p:cNvSpPr/>
            <p:nvPr/>
          </p:nvSpPr>
          <p:spPr>
            <a:xfrm>
              <a:off x="757591" y="-1418616"/>
              <a:ext cx="54125" cy="39134"/>
            </a:xfrm>
            <a:custGeom>
              <a:avLst/>
              <a:gdLst/>
              <a:ahLst/>
              <a:cxnLst/>
              <a:rect l="l" t="t" r="r" b="b"/>
              <a:pathLst>
                <a:path w="1715" h="1240" extrusionOk="0">
                  <a:moveTo>
                    <a:pt x="1173" y="1"/>
                  </a:moveTo>
                  <a:cubicBezTo>
                    <a:pt x="1096" y="1"/>
                    <a:pt x="1017" y="29"/>
                    <a:pt x="941" y="67"/>
                  </a:cubicBezTo>
                  <a:cubicBezTo>
                    <a:pt x="762" y="293"/>
                    <a:pt x="465" y="162"/>
                    <a:pt x="274" y="340"/>
                  </a:cubicBezTo>
                  <a:cubicBezTo>
                    <a:pt x="72" y="495"/>
                    <a:pt x="12" y="733"/>
                    <a:pt x="0" y="1007"/>
                  </a:cubicBezTo>
                  <a:cubicBezTo>
                    <a:pt x="100" y="1169"/>
                    <a:pt x="209" y="1240"/>
                    <a:pt x="323" y="1240"/>
                  </a:cubicBezTo>
                  <a:cubicBezTo>
                    <a:pt x="428" y="1240"/>
                    <a:pt x="535" y="1181"/>
                    <a:pt x="643" y="1079"/>
                  </a:cubicBezTo>
                  <a:cubicBezTo>
                    <a:pt x="652" y="760"/>
                    <a:pt x="754" y="609"/>
                    <a:pt x="941" y="609"/>
                  </a:cubicBezTo>
                  <a:cubicBezTo>
                    <a:pt x="1012" y="609"/>
                    <a:pt x="1096" y="631"/>
                    <a:pt x="1191" y="674"/>
                  </a:cubicBezTo>
                  <a:cubicBezTo>
                    <a:pt x="1286" y="721"/>
                    <a:pt x="1358" y="769"/>
                    <a:pt x="1465" y="781"/>
                  </a:cubicBezTo>
                  <a:cubicBezTo>
                    <a:pt x="1596" y="781"/>
                    <a:pt x="1667" y="698"/>
                    <a:pt x="1715" y="543"/>
                  </a:cubicBezTo>
                  <a:lnTo>
                    <a:pt x="1715" y="459"/>
                  </a:lnTo>
                  <a:cubicBezTo>
                    <a:pt x="1648" y="378"/>
                    <a:pt x="1567" y="364"/>
                    <a:pt x="1484" y="364"/>
                  </a:cubicBezTo>
                  <a:cubicBezTo>
                    <a:pt x="1441" y="364"/>
                    <a:pt x="1397" y="368"/>
                    <a:pt x="1354" y="368"/>
                  </a:cubicBezTo>
                  <a:cubicBezTo>
                    <a:pt x="1274" y="368"/>
                    <a:pt x="1196" y="355"/>
                    <a:pt x="1132" y="281"/>
                  </a:cubicBezTo>
                  <a:cubicBezTo>
                    <a:pt x="1203" y="221"/>
                    <a:pt x="1298" y="138"/>
                    <a:pt x="1370" y="78"/>
                  </a:cubicBezTo>
                  <a:cubicBezTo>
                    <a:pt x="1308" y="23"/>
                    <a:pt x="1241" y="1"/>
                    <a:pt x="11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4"/>
            <p:cNvSpPr/>
            <p:nvPr/>
          </p:nvSpPr>
          <p:spPr>
            <a:xfrm>
              <a:off x="695577" y="-1394095"/>
              <a:ext cx="35379" cy="41186"/>
            </a:xfrm>
            <a:custGeom>
              <a:avLst/>
              <a:gdLst/>
              <a:ahLst/>
              <a:cxnLst/>
              <a:rect l="l" t="t" r="r" b="b"/>
              <a:pathLst>
                <a:path w="1121" h="1305" extrusionOk="0">
                  <a:moveTo>
                    <a:pt x="847" y="0"/>
                  </a:moveTo>
                  <a:cubicBezTo>
                    <a:pt x="786" y="0"/>
                    <a:pt x="725" y="9"/>
                    <a:pt x="668" y="52"/>
                  </a:cubicBezTo>
                  <a:cubicBezTo>
                    <a:pt x="549" y="99"/>
                    <a:pt x="441" y="135"/>
                    <a:pt x="346" y="183"/>
                  </a:cubicBezTo>
                  <a:cubicBezTo>
                    <a:pt x="310" y="218"/>
                    <a:pt x="287" y="254"/>
                    <a:pt x="275" y="314"/>
                  </a:cubicBezTo>
                  <a:cubicBezTo>
                    <a:pt x="299" y="528"/>
                    <a:pt x="120" y="587"/>
                    <a:pt x="60" y="730"/>
                  </a:cubicBezTo>
                  <a:cubicBezTo>
                    <a:pt x="1" y="1016"/>
                    <a:pt x="227" y="1087"/>
                    <a:pt x="334" y="1254"/>
                  </a:cubicBezTo>
                  <a:cubicBezTo>
                    <a:pt x="393" y="1291"/>
                    <a:pt x="455" y="1305"/>
                    <a:pt x="520" y="1305"/>
                  </a:cubicBezTo>
                  <a:cubicBezTo>
                    <a:pt x="561" y="1305"/>
                    <a:pt x="602" y="1299"/>
                    <a:pt x="644" y="1290"/>
                  </a:cubicBezTo>
                  <a:cubicBezTo>
                    <a:pt x="775" y="1230"/>
                    <a:pt x="870" y="1123"/>
                    <a:pt x="930" y="992"/>
                  </a:cubicBezTo>
                  <a:cubicBezTo>
                    <a:pt x="930" y="790"/>
                    <a:pt x="1049" y="635"/>
                    <a:pt x="1025" y="433"/>
                  </a:cubicBezTo>
                  <a:cubicBezTo>
                    <a:pt x="894" y="302"/>
                    <a:pt x="1120" y="123"/>
                    <a:pt x="965" y="4"/>
                  </a:cubicBezTo>
                  <a:cubicBezTo>
                    <a:pt x="927" y="4"/>
                    <a:pt x="887" y="0"/>
                    <a:pt x="8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
            <p:cNvSpPr/>
            <p:nvPr/>
          </p:nvSpPr>
          <p:spPr>
            <a:xfrm>
              <a:off x="1209990" y="-1444937"/>
              <a:ext cx="47372" cy="24743"/>
            </a:xfrm>
            <a:custGeom>
              <a:avLst/>
              <a:gdLst/>
              <a:ahLst/>
              <a:cxnLst/>
              <a:rect l="l" t="t" r="r" b="b"/>
              <a:pathLst>
                <a:path w="1501" h="784" extrusionOk="0">
                  <a:moveTo>
                    <a:pt x="223" y="0"/>
                  </a:moveTo>
                  <a:cubicBezTo>
                    <a:pt x="169" y="0"/>
                    <a:pt x="115" y="9"/>
                    <a:pt x="60" y="31"/>
                  </a:cubicBezTo>
                  <a:cubicBezTo>
                    <a:pt x="36" y="31"/>
                    <a:pt x="24" y="31"/>
                    <a:pt x="12" y="55"/>
                  </a:cubicBezTo>
                  <a:cubicBezTo>
                    <a:pt x="1" y="67"/>
                    <a:pt x="1" y="91"/>
                    <a:pt x="24" y="127"/>
                  </a:cubicBezTo>
                  <a:cubicBezTo>
                    <a:pt x="239" y="174"/>
                    <a:pt x="1" y="520"/>
                    <a:pt x="251" y="531"/>
                  </a:cubicBezTo>
                  <a:cubicBezTo>
                    <a:pt x="597" y="542"/>
                    <a:pt x="897" y="784"/>
                    <a:pt x="1241" y="784"/>
                  </a:cubicBezTo>
                  <a:cubicBezTo>
                    <a:pt x="1287" y="784"/>
                    <a:pt x="1334" y="779"/>
                    <a:pt x="1382" y="770"/>
                  </a:cubicBezTo>
                  <a:cubicBezTo>
                    <a:pt x="1501" y="591"/>
                    <a:pt x="1382" y="496"/>
                    <a:pt x="1275" y="412"/>
                  </a:cubicBezTo>
                  <a:lnTo>
                    <a:pt x="834" y="139"/>
                  </a:lnTo>
                  <a:cubicBezTo>
                    <a:pt x="636" y="129"/>
                    <a:pt x="431"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
            <p:cNvSpPr/>
            <p:nvPr/>
          </p:nvSpPr>
          <p:spPr>
            <a:xfrm>
              <a:off x="317215" y="-1001689"/>
              <a:ext cx="32349" cy="46235"/>
            </a:xfrm>
            <a:custGeom>
              <a:avLst/>
              <a:gdLst/>
              <a:ahLst/>
              <a:cxnLst/>
              <a:rect l="l" t="t" r="r" b="b"/>
              <a:pathLst>
                <a:path w="1025" h="1465" extrusionOk="0">
                  <a:moveTo>
                    <a:pt x="0" y="0"/>
                  </a:moveTo>
                  <a:cubicBezTo>
                    <a:pt x="24" y="119"/>
                    <a:pt x="72" y="250"/>
                    <a:pt x="96" y="369"/>
                  </a:cubicBezTo>
                  <a:cubicBezTo>
                    <a:pt x="179" y="655"/>
                    <a:pt x="250" y="941"/>
                    <a:pt x="334" y="1238"/>
                  </a:cubicBezTo>
                  <a:cubicBezTo>
                    <a:pt x="508" y="1387"/>
                    <a:pt x="638" y="1465"/>
                    <a:pt x="739" y="1465"/>
                  </a:cubicBezTo>
                  <a:cubicBezTo>
                    <a:pt x="873" y="1465"/>
                    <a:pt x="956" y="1328"/>
                    <a:pt x="1024" y="1036"/>
                  </a:cubicBezTo>
                  <a:lnTo>
                    <a:pt x="1024" y="1036"/>
                  </a:lnTo>
                  <a:cubicBezTo>
                    <a:pt x="926" y="1075"/>
                    <a:pt x="845" y="1096"/>
                    <a:pt x="782" y="1096"/>
                  </a:cubicBezTo>
                  <a:cubicBezTo>
                    <a:pt x="615" y="1096"/>
                    <a:pt x="572" y="954"/>
                    <a:pt x="667" y="643"/>
                  </a:cubicBezTo>
                  <a:cubicBezTo>
                    <a:pt x="500" y="393"/>
                    <a:pt x="334" y="179"/>
                    <a:pt x="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
            <p:cNvSpPr/>
            <p:nvPr/>
          </p:nvSpPr>
          <p:spPr>
            <a:xfrm>
              <a:off x="663639" y="-1380809"/>
              <a:ext cx="42511" cy="27426"/>
            </a:xfrm>
            <a:custGeom>
              <a:avLst/>
              <a:gdLst/>
              <a:ahLst/>
              <a:cxnLst/>
              <a:rect l="l" t="t" r="r" b="b"/>
              <a:pathLst>
                <a:path w="1347" h="869" extrusionOk="0">
                  <a:moveTo>
                    <a:pt x="739" y="0"/>
                  </a:moveTo>
                  <a:cubicBezTo>
                    <a:pt x="726" y="0"/>
                    <a:pt x="710" y="4"/>
                    <a:pt x="691" y="12"/>
                  </a:cubicBezTo>
                  <a:cubicBezTo>
                    <a:pt x="453" y="59"/>
                    <a:pt x="215" y="119"/>
                    <a:pt x="1" y="285"/>
                  </a:cubicBezTo>
                  <a:cubicBezTo>
                    <a:pt x="96" y="297"/>
                    <a:pt x="239" y="297"/>
                    <a:pt x="251" y="345"/>
                  </a:cubicBezTo>
                  <a:cubicBezTo>
                    <a:pt x="362" y="758"/>
                    <a:pt x="579" y="869"/>
                    <a:pt x="835" y="869"/>
                  </a:cubicBezTo>
                  <a:cubicBezTo>
                    <a:pt x="963" y="869"/>
                    <a:pt x="1100" y="841"/>
                    <a:pt x="1239" y="809"/>
                  </a:cubicBezTo>
                  <a:cubicBezTo>
                    <a:pt x="1255" y="813"/>
                    <a:pt x="1268" y="816"/>
                    <a:pt x="1280" y="816"/>
                  </a:cubicBezTo>
                  <a:cubicBezTo>
                    <a:pt x="1304" y="816"/>
                    <a:pt x="1322" y="805"/>
                    <a:pt x="1346" y="774"/>
                  </a:cubicBezTo>
                  <a:cubicBezTo>
                    <a:pt x="1287" y="595"/>
                    <a:pt x="1108" y="488"/>
                    <a:pt x="1132" y="274"/>
                  </a:cubicBezTo>
                  <a:cubicBezTo>
                    <a:pt x="1120" y="239"/>
                    <a:pt x="1097" y="227"/>
                    <a:pt x="1068" y="227"/>
                  </a:cubicBezTo>
                  <a:cubicBezTo>
                    <a:pt x="1003" y="227"/>
                    <a:pt x="910" y="284"/>
                    <a:pt x="851" y="284"/>
                  </a:cubicBezTo>
                  <a:cubicBezTo>
                    <a:pt x="797" y="284"/>
                    <a:pt x="772" y="237"/>
                    <a:pt x="822" y="59"/>
                  </a:cubicBezTo>
                  <a:cubicBezTo>
                    <a:pt x="790" y="19"/>
                    <a:pt x="768" y="0"/>
                    <a:pt x="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
            <p:cNvSpPr/>
            <p:nvPr/>
          </p:nvSpPr>
          <p:spPr>
            <a:xfrm>
              <a:off x="650890" y="-1163429"/>
              <a:ext cx="56366" cy="32507"/>
            </a:xfrm>
            <a:custGeom>
              <a:avLst/>
              <a:gdLst/>
              <a:ahLst/>
              <a:cxnLst/>
              <a:rect l="l" t="t" r="r" b="b"/>
              <a:pathLst>
                <a:path w="1786" h="1030" extrusionOk="0">
                  <a:moveTo>
                    <a:pt x="1414" y="0"/>
                  </a:moveTo>
                  <a:cubicBezTo>
                    <a:pt x="1396" y="0"/>
                    <a:pt x="1377" y="2"/>
                    <a:pt x="1357" y="5"/>
                  </a:cubicBezTo>
                  <a:cubicBezTo>
                    <a:pt x="1238" y="65"/>
                    <a:pt x="1167" y="172"/>
                    <a:pt x="1072" y="243"/>
                  </a:cubicBezTo>
                  <a:cubicBezTo>
                    <a:pt x="1012" y="303"/>
                    <a:pt x="964" y="351"/>
                    <a:pt x="905" y="386"/>
                  </a:cubicBezTo>
                  <a:cubicBezTo>
                    <a:pt x="858" y="418"/>
                    <a:pt x="809" y="428"/>
                    <a:pt x="758" y="428"/>
                  </a:cubicBezTo>
                  <a:cubicBezTo>
                    <a:pt x="649" y="428"/>
                    <a:pt x="535" y="379"/>
                    <a:pt x="427" y="379"/>
                  </a:cubicBezTo>
                  <a:cubicBezTo>
                    <a:pt x="357" y="379"/>
                    <a:pt x="289" y="400"/>
                    <a:pt x="226" y="470"/>
                  </a:cubicBezTo>
                  <a:cubicBezTo>
                    <a:pt x="0" y="863"/>
                    <a:pt x="274" y="946"/>
                    <a:pt x="524" y="1029"/>
                  </a:cubicBezTo>
                  <a:cubicBezTo>
                    <a:pt x="964" y="982"/>
                    <a:pt x="1322" y="779"/>
                    <a:pt x="1643" y="434"/>
                  </a:cubicBezTo>
                  <a:cubicBezTo>
                    <a:pt x="1655" y="410"/>
                    <a:pt x="1667" y="386"/>
                    <a:pt x="1703" y="386"/>
                  </a:cubicBezTo>
                  <a:cubicBezTo>
                    <a:pt x="1774" y="386"/>
                    <a:pt x="1786" y="363"/>
                    <a:pt x="1786" y="291"/>
                  </a:cubicBezTo>
                  <a:cubicBezTo>
                    <a:pt x="1679" y="141"/>
                    <a:pt x="1581"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
            <p:cNvSpPr/>
            <p:nvPr/>
          </p:nvSpPr>
          <p:spPr>
            <a:xfrm>
              <a:off x="605792" y="-1127515"/>
              <a:ext cx="45478" cy="37178"/>
            </a:xfrm>
            <a:custGeom>
              <a:avLst/>
              <a:gdLst/>
              <a:ahLst/>
              <a:cxnLst/>
              <a:rect l="l" t="t" r="r" b="b"/>
              <a:pathLst>
                <a:path w="1441" h="1178" extrusionOk="0">
                  <a:moveTo>
                    <a:pt x="1073" y="1"/>
                  </a:moveTo>
                  <a:cubicBezTo>
                    <a:pt x="894" y="1"/>
                    <a:pt x="705" y="141"/>
                    <a:pt x="524" y="225"/>
                  </a:cubicBezTo>
                  <a:cubicBezTo>
                    <a:pt x="405" y="320"/>
                    <a:pt x="334" y="487"/>
                    <a:pt x="227" y="606"/>
                  </a:cubicBezTo>
                  <a:cubicBezTo>
                    <a:pt x="143" y="737"/>
                    <a:pt x="0" y="856"/>
                    <a:pt x="48" y="1058"/>
                  </a:cubicBezTo>
                  <a:cubicBezTo>
                    <a:pt x="84" y="1094"/>
                    <a:pt x="96" y="1130"/>
                    <a:pt x="107" y="1177"/>
                  </a:cubicBezTo>
                  <a:cubicBezTo>
                    <a:pt x="203" y="1141"/>
                    <a:pt x="286" y="1118"/>
                    <a:pt x="358" y="1058"/>
                  </a:cubicBezTo>
                  <a:cubicBezTo>
                    <a:pt x="477" y="975"/>
                    <a:pt x="608" y="939"/>
                    <a:pt x="703" y="796"/>
                  </a:cubicBezTo>
                  <a:cubicBezTo>
                    <a:pt x="869" y="701"/>
                    <a:pt x="1048" y="606"/>
                    <a:pt x="1167" y="427"/>
                  </a:cubicBezTo>
                  <a:cubicBezTo>
                    <a:pt x="1239" y="415"/>
                    <a:pt x="1298" y="415"/>
                    <a:pt x="1358" y="415"/>
                  </a:cubicBezTo>
                  <a:cubicBezTo>
                    <a:pt x="1417" y="403"/>
                    <a:pt x="1441" y="356"/>
                    <a:pt x="1429" y="284"/>
                  </a:cubicBezTo>
                  <a:cubicBezTo>
                    <a:pt x="1320" y="72"/>
                    <a:pt x="1199" y="1"/>
                    <a:pt x="10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
            <p:cNvSpPr/>
            <p:nvPr/>
          </p:nvSpPr>
          <p:spPr>
            <a:xfrm>
              <a:off x="853404" y="-1260600"/>
              <a:ext cx="39860" cy="20325"/>
            </a:xfrm>
            <a:custGeom>
              <a:avLst/>
              <a:gdLst/>
              <a:ahLst/>
              <a:cxnLst/>
              <a:rect l="l" t="t" r="r" b="b"/>
              <a:pathLst>
                <a:path w="1263" h="644" extrusionOk="0">
                  <a:moveTo>
                    <a:pt x="334" y="1"/>
                  </a:moveTo>
                  <a:cubicBezTo>
                    <a:pt x="535" y="302"/>
                    <a:pt x="566" y="484"/>
                    <a:pt x="286" y="484"/>
                  </a:cubicBezTo>
                  <a:cubicBezTo>
                    <a:pt x="234" y="484"/>
                    <a:pt x="171" y="478"/>
                    <a:pt x="96" y="465"/>
                  </a:cubicBezTo>
                  <a:cubicBezTo>
                    <a:pt x="91" y="464"/>
                    <a:pt x="86" y="464"/>
                    <a:pt x="82" y="464"/>
                  </a:cubicBezTo>
                  <a:cubicBezTo>
                    <a:pt x="11" y="464"/>
                    <a:pt x="1" y="554"/>
                    <a:pt x="1" y="644"/>
                  </a:cubicBezTo>
                  <a:cubicBezTo>
                    <a:pt x="334" y="632"/>
                    <a:pt x="655" y="596"/>
                    <a:pt x="989" y="584"/>
                  </a:cubicBezTo>
                  <a:cubicBezTo>
                    <a:pt x="999" y="522"/>
                    <a:pt x="1019" y="487"/>
                    <a:pt x="1063" y="487"/>
                  </a:cubicBezTo>
                  <a:cubicBezTo>
                    <a:pt x="1069" y="487"/>
                    <a:pt x="1076" y="487"/>
                    <a:pt x="1084" y="489"/>
                  </a:cubicBezTo>
                  <a:cubicBezTo>
                    <a:pt x="1144" y="477"/>
                    <a:pt x="1203" y="465"/>
                    <a:pt x="1251" y="394"/>
                  </a:cubicBezTo>
                  <a:cubicBezTo>
                    <a:pt x="1263" y="334"/>
                    <a:pt x="1263" y="286"/>
                    <a:pt x="1227" y="251"/>
                  </a:cubicBezTo>
                  <a:cubicBezTo>
                    <a:pt x="1207" y="253"/>
                    <a:pt x="1188" y="254"/>
                    <a:pt x="1169" y="254"/>
                  </a:cubicBezTo>
                  <a:cubicBezTo>
                    <a:pt x="864" y="254"/>
                    <a:pt x="625" y="1"/>
                    <a:pt x="3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4"/>
            <p:cNvSpPr/>
            <p:nvPr/>
          </p:nvSpPr>
          <p:spPr>
            <a:xfrm>
              <a:off x="643000" y="-1371435"/>
              <a:ext cx="24427" cy="36894"/>
            </a:xfrm>
            <a:custGeom>
              <a:avLst/>
              <a:gdLst/>
              <a:ahLst/>
              <a:cxnLst/>
              <a:rect l="l" t="t" r="r" b="b"/>
              <a:pathLst>
                <a:path w="774" h="1169" extrusionOk="0">
                  <a:moveTo>
                    <a:pt x="572" y="0"/>
                  </a:moveTo>
                  <a:lnTo>
                    <a:pt x="572" y="0"/>
                  </a:lnTo>
                  <a:cubicBezTo>
                    <a:pt x="369" y="48"/>
                    <a:pt x="191" y="107"/>
                    <a:pt x="0" y="155"/>
                  </a:cubicBezTo>
                  <a:cubicBezTo>
                    <a:pt x="298" y="274"/>
                    <a:pt x="191" y="631"/>
                    <a:pt x="333" y="846"/>
                  </a:cubicBezTo>
                  <a:cubicBezTo>
                    <a:pt x="274" y="941"/>
                    <a:pt x="274" y="1024"/>
                    <a:pt x="310" y="1120"/>
                  </a:cubicBezTo>
                  <a:cubicBezTo>
                    <a:pt x="352" y="1153"/>
                    <a:pt x="395" y="1169"/>
                    <a:pt x="435" y="1169"/>
                  </a:cubicBezTo>
                  <a:cubicBezTo>
                    <a:pt x="496" y="1169"/>
                    <a:pt x="552" y="1132"/>
                    <a:pt x="595" y="1060"/>
                  </a:cubicBezTo>
                  <a:cubicBezTo>
                    <a:pt x="536" y="786"/>
                    <a:pt x="643" y="572"/>
                    <a:pt x="774" y="358"/>
                  </a:cubicBezTo>
                  <a:cubicBezTo>
                    <a:pt x="643" y="286"/>
                    <a:pt x="548" y="179"/>
                    <a:pt x="5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4"/>
            <p:cNvSpPr/>
            <p:nvPr/>
          </p:nvSpPr>
          <p:spPr>
            <a:xfrm>
              <a:off x="1143874" y="-1455982"/>
              <a:ext cx="54883" cy="14265"/>
            </a:xfrm>
            <a:custGeom>
              <a:avLst/>
              <a:gdLst/>
              <a:ahLst/>
              <a:cxnLst/>
              <a:rect l="l" t="t" r="r" b="b"/>
              <a:pathLst>
                <a:path w="1739" h="452" extrusionOk="0">
                  <a:moveTo>
                    <a:pt x="369" y="0"/>
                  </a:moveTo>
                  <a:cubicBezTo>
                    <a:pt x="340" y="36"/>
                    <a:pt x="309" y="48"/>
                    <a:pt x="278" y="48"/>
                  </a:cubicBezTo>
                  <a:cubicBezTo>
                    <a:pt x="222" y="48"/>
                    <a:pt x="163" y="8"/>
                    <a:pt x="107" y="8"/>
                  </a:cubicBezTo>
                  <a:cubicBezTo>
                    <a:pt x="83" y="8"/>
                    <a:pt x="59" y="16"/>
                    <a:pt x="36" y="36"/>
                  </a:cubicBezTo>
                  <a:cubicBezTo>
                    <a:pt x="0" y="131"/>
                    <a:pt x="36" y="179"/>
                    <a:pt x="131" y="215"/>
                  </a:cubicBezTo>
                  <a:cubicBezTo>
                    <a:pt x="408" y="390"/>
                    <a:pt x="700" y="451"/>
                    <a:pt x="999" y="451"/>
                  </a:cubicBezTo>
                  <a:cubicBezTo>
                    <a:pt x="1227" y="451"/>
                    <a:pt x="1459" y="416"/>
                    <a:pt x="1691" y="370"/>
                  </a:cubicBezTo>
                  <a:cubicBezTo>
                    <a:pt x="1703" y="370"/>
                    <a:pt x="1703" y="358"/>
                    <a:pt x="1715" y="334"/>
                  </a:cubicBezTo>
                  <a:cubicBezTo>
                    <a:pt x="1738" y="298"/>
                    <a:pt x="1715" y="286"/>
                    <a:pt x="1691" y="250"/>
                  </a:cubicBezTo>
                  <a:cubicBezTo>
                    <a:pt x="1629" y="237"/>
                    <a:pt x="1565" y="232"/>
                    <a:pt x="1500" y="232"/>
                  </a:cubicBezTo>
                  <a:cubicBezTo>
                    <a:pt x="1322" y="232"/>
                    <a:pt x="1136" y="269"/>
                    <a:pt x="955" y="269"/>
                  </a:cubicBezTo>
                  <a:cubicBezTo>
                    <a:pt x="746" y="269"/>
                    <a:pt x="544" y="219"/>
                    <a:pt x="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
            <p:cNvSpPr/>
            <p:nvPr/>
          </p:nvSpPr>
          <p:spPr>
            <a:xfrm>
              <a:off x="487414" y="-1304183"/>
              <a:ext cx="21461" cy="24680"/>
            </a:xfrm>
            <a:custGeom>
              <a:avLst/>
              <a:gdLst/>
              <a:ahLst/>
              <a:cxnLst/>
              <a:rect l="l" t="t" r="r" b="b"/>
              <a:pathLst>
                <a:path w="680" h="782" extrusionOk="0">
                  <a:moveTo>
                    <a:pt x="501" y="1"/>
                  </a:moveTo>
                  <a:lnTo>
                    <a:pt x="501" y="1"/>
                  </a:lnTo>
                  <a:cubicBezTo>
                    <a:pt x="346" y="72"/>
                    <a:pt x="203" y="167"/>
                    <a:pt x="60" y="227"/>
                  </a:cubicBezTo>
                  <a:cubicBezTo>
                    <a:pt x="1" y="310"/>
                    <a:pt x="1" y="382"/>
                    <a:pt x="60" y="477"/>
                  </a:cubicBezTo>
                  <a:cubicBezTo>
                    <a:pt x="120" y="560"/>
                    <a:pt x="203" y="655"/>
                    <a:pt x="275" y="739"/>
                  </a:cubicBezTo>
                  <a:cubicBezTo>
                    <a:pt x="322" y="739"/>
                    <a:pt x="370" y="781"/>
                    <a:pt x="421" y="781"/>
                  </a:cubicBezTo>
                  <a:cubicBezTo>
                    <a:pt x="447" y="781"/>
                    <a:pt x="473" y="770"/>
                    <a:pt x="501" y="739"/>
                  </a:cubicBezTo>
                  <a:cubicBezTo>
                    <a:pt x="680" y="501"/>
                    <a:pt x="406" y="251"/>
                    <a:pt x="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
            <p:cNvSpPr/>
            <p:nvPr/>
          </p:nvSpPr>
          <p:spPr>
            <a:xfrm>
              <a:off x="1280619" y="-1404131"/>
              <a:ext cx="16569" cy="35726"/>
            </a:xfrm>
            <a:custGeom>
              <a:avLst/>
              <a:gdLst/>
              <a:ahLst/>
              <a:cxnLst/>
              <a:rect l="l" t="t" r="r" b="b"/>
              <a:pathLst>
                <a:path w="525" h="1132" extrusionOk="0">
                  <a:moveTo>
                    <a:pt x="1" y="0"/>
                  </a:moveTo>
                  <a:lnTo>
                    <a:pt x="1" y="0"/>
                  </a:lnTo>
                  <a:cubicBezTo>
                    <a:pt x="25" y="251"/>
                    <a:pt x="96" y="489"/>
                    <a:pt x="25" y="739"/>
                  </a:cubicBezTo>
                  <a:cubicBezTo>
                    <a:pt x="132" y="870"/>
                    <a:pt x="251" y="989"/>
                    <a:pt x="346" y="1132"/>
                  </a:cubicBezTo>
                  <a:cubicBezTo>
                    <a:pt x="525" y="655"/>
                    <a:pt x="215" y="358"/>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
            <p:cNvSpPr/>
            <p:nvPr/>
          </p:nvSpPr>
          <p:spPr>
            <a:xfrm>
              <a:off x="210861" y="-1080997"/>
              <a:ext cx="25974" cy="23702"/>
            </a:xfrm>
            <a:custGeom>
              <a:avLst/>
              <a:gdLst/>
              <a:ahLst/>
              <a:cxnLst/>
              <a:rect l="l" t="t" r="r" b="b"/>
              <a:pathLst>
                <a:path w="823" h="751" extrusionOk="0">
                  <a:moveTo>
                    <a:pt x="251" y="1"/>
                  </a:moveTo>
                  <a:cubicBezTo>
                    <a:pt x="168" y="72"/>
                    <a:pt x="96" y="156"/>
                    <a:pt x="1" y="239"/>
                  </a:cubicBezTo>
                  <a:cubicBezTo>
                    <a:pt x="156" y="632"/>
                    <a:pt x="644" y="370"/>
                    <a:pt x="787" y="751"/>
                  </a:cubicBezTo>
                  <a:cubicBezTo>
                    <a:pt x="822" y="560"/>
                    <a:pt x="775" y="394"/>
                    <a:pt x="668" y="251"/>
                  </a:cubicBezTo>
                  <a:cubicBezTo>
                    <a:pt x="513" y="239"/>
                    <a:pt x="370" y="144"/>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
            <p:cNvSpPr/>
            <p:nvPr/>
          </p:nvSpPr>
          <p:spPr>
            <a:xfrm>
              <a:off x="197354" y="-1020498"/>
              <a:ext cx="24838" cy="17011"/>
            </a:xfrm>
            <a:custGeom>
              <a:avLst/>
              <a:gdLst/>
              <a:ahLst/>
              <a:cxnLst/>
              <a:rect l="l" t="t" r="r" b="b"/>
              <a:pathLst>
                <a:path w="787" h="539" extrusionOk="0">
                  <a:moveTo>
                    <a:pt x="346" y="1"/>
                  </a:moveTo>
                  <a:lnTo>
                    <a:pt x="346" y="1"/>
                  </a:lnTo>
                  <a:cubicBezTo>
                    <a:pt x="226" y="48"/>
                    <a:pt x="84" y="108"/>
                    <a:pt x="0" y="239"/>
                  </a:cubicBezTo>
                  <a:cubicBezTo>
                    <a:pt x="24" y="469"/>
                    <a:pt x="109" y="538"/>
                    <a:pt x="204" y="538"/>
                  </a:cubicBezTo>
                  <a:cubicBezTo>
                    <a:pt x="302" y="538"/>
                    <a:pt x="410" y="466"/>
                    <a:pt x="476" y="417"/>
                  </a:cubicBezTo>
                  <a:cubicBezTo>
                    <a:pt x="786" y="156"/>
                    <a:pt x="298" y="179"/>
                    <a:pt x="3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
            <p:cNvSpPr/>
            <p:nvPr/>
          </p:nvSpPr>
          <p:spPr>
            <a:xfrm>
              <a:off x="229292" y="-958106"/>
              <a:ext cx="20703" cy="14297"/>
            </a:xfrm>
            <a:custGeom>
              <a:avLst/>
              <a:gdLst/>
              <a:ahLst/>
              <a:cxnLst/>
              <a:rect l="l" t="t" r="r" b="b"/>
              <a:pathLst>
                <a:path w="656" h="453" extrusionOk="0">
                  <a:moveTo>
                    <a:pt x="0" y="0"/>
                  </a:moveTo>
                  <a:cubicBezTo>
                    <a:pt x="0" y="453"/>
                    <a:pt x="310" y="369"/>
                    <a:pt x="548" y="405"/>
                  </a:cubicBezTo>
                  <a:cubicBezTo>
                    <a:pt x="596" y="310"/>
                    <a:pt x="619" y="226"/>
                    <a:pt x="655" y="131"/>
                  </a:cubicBezTo>
                  <a:cubicBezTo>
                    <a:pt x="441" y="95"/>
                    <a:pt x="226" y="4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
            <p:cNvSpPr/>
            <p:nvPr/>
          </p:nvSpPr>
          <p:spPr>
            <a:xfrm>
              <a:off x="742569" y="-1408644"/>
              <a:ext cx="27457" cy="17895"/>
            </a:xfrm>
            <a:custGeom>
              <a:avLst/>
              <a:gdLst/>
              <a:ahLst/>
              <a:cxnLst/>
              <a:rect l="l" t="t" r="r" b="b"/>
              <a:pathLst>
                <a:path w="870" h="567" extrusionOk="0">
                  <a:moveTo>
                    <a:pt x="726" y="1"/>
                  </a:moveTo>
                  <a:lnTo>
                    <a:pt x="726" y="1"/>
                  </a:lnTo>
                  <a:cubicBezTo>
                    <a:pt x="476" y="24"/>
                    <a:pt x="250" y="155"/>
                    <a:pt x="0" y="274"/>
                  </a:cubicBezTo>
                  <a:cubicBezTo>
                    <a:pt x="24" y="298"/>
                    <a:pt x="60" y="334"/>
                    <a:pt x="107" y="358"/>
                  </a:cubicBezTo>
                  <a:cubicBezTo>
                    <a:pt x="215" y="405"/>
                    <a:pt x="298" y="501"/>
                    <a:pt x="381" y="560"/>
                  </a:cubicBezTo>
                  <a:cubicBezTo>
                    <a:pt x="397" y="564"/>
                    <a:pt x="413" y="567"/>
                    <a:pt x="428" y="567"/>
                  </a:cubicBezTo>
                  <a:cubicBezTo>
                    <a:pt x="459" y="567"/>
                    <a:pt x="488" y="556"/>
                    <a:pt x="512" y="524"/>
                  </a:cubicBezTo>
                  <a:cubicBezTo>
                    <a:pt x="869" y="501"/>
                    <a:pt x="572" y="120"/>
                    <a:pt x="7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
            <p:cNvSpPr/>
            <p:nvPr/>
          </p:nvSpPr>
          <p:spPr>
            <a:xfrm>
              <a:off x="479903" y="-1031576"/>
              <a:ext cx="19946" cy="13760"/>
            </a:xfrm>
            <a:custGeom>
              <a:avLst/>
              <a:gdLst/>
              <a:ahLst/>
              <a:cxnLst/>
              <a:rect l="l" t="t" r="r" b="b"/>
              <a:pathLst>
                <a:path w="632" h="436" extrusionOk="0">
                  <a:moveTo>
                    <a:pt x="454" y="0"/>
                  </a:moveTo>
                  <a:cubicBezTo>
                    <a:pt x="410" y="0"/>
                    <a:pt x="359" y="17"/>
                    <a:pt x="298" y="54"/>
                  </a:cubicBezTo>
                  <a:lnTo>
                    <a:pt x="84" y="54"/>
                  </a:lnTo>
                  <a:cubicBezTo>
                    <a:pt x="1" y="197"/>
                    <a:pt x="120" y="233"/>
                    <a:pt x="179" y="304"/>
                  </a:cubicBezTo>
                  <a:cubicBezTo>
                    <a:pt x="215" y="352"/>
                    <a:pt x="263" y="399"/>
                    <a:pt x="286" y="435"/>
                  </a:cubicBezTo>
                  <a:cubicBezTo>
                    <a:pt x="394" y="399"/>
                    <a:pt x="513" y="340"/>
                    <a:pt x="632" y="292"/>
                  </a:cubicBezTo>
                  <a:cubicBezTo>
                    <a:pt x="623" y="112"/>
                    <a:pt x="565" y="0"/>
                    <a:pt x="4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
            <p:cNvSpPr/>
            <p:nvPr/>
          </p:nvSpPr>
          <p:spPr>
            <a:xfrm>
              <a:off x="703151" y="-1165418"/>
              <a:ext cx="16885" cy="15054"/>
            </a:xfrm>
            <a:custGeom>
              <a:avLst/>
              <a:gdLst/>
              <a:ahLst/>
              <a:cxnLst/>
              <a:rect l="l" t="t" r="r" b="b"/>
              <a:pathLst>
                <a:path w="535" h="477" extrusionOk="0">
                  <a:moveTo>
                    <a:pt x="229" y="1"/>
                  </a:moveTo>
                  <a:cubicBezTo>
                    <a:pt x="46" y="1"/>
                    <a:pt x="0" y="155"/>
                    <a:pt x="11" y="366"/>
                  </a:cubicBezTo>
                  <a:cubicBezTo>
                    <a:pt x="35" y="390"/>
                    <a:pt x="35" y="426"/>
                    <a:pt x="47" y="449"/>
                  </a:cubicBezTo>
                  <a:cubicBezTo>
                    <a:pt x="92" y="468"/>
                    <a:pt x="132" y="476"/>
                    <a:pt x="169" y="476"/>
                  </a:cubicBezTo>
                  <a:cubicBezTo>
                    <a:pt x="346" y="476"/>
                    <a:pt x="436" y="288"/>
                    <a:pt x="535" y="140"/>
                  </a:cubicBezTo>
                  <a:lnTo>
                    <a:pt x="309" y="9"/>
                  </a:lnTo>
                  <a:cubicBezTo>
                    <a:pt x="280" y="3"/>
                    <a:pt x="253" y="1"/>
                    <a:pt x="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4"/>
            <p:cNvSpPr/>
            <p:nvPr/>
          </p:nvSpPr>
          <p:spPr>
            <a:xfrm>
              <a:off x="1268343" y="-1353415"/>
              <a:ext cx="20956" cy="12656"/>
            </a:xfrm>
            <a:custGeom>
              <a:avLst/>
              <a:gdLst/>
              <a:ahLst/>
              <a:cxnLst/>
              <a:rect l="l" t="t" r="r" b="b"/>
              <a:pathLst>
                <a:path w="664" h="401" extrusionOk="0">
                  <a:moveTo>
                    <a:pt x="640" y="1"/>
                  </a:moveTo>
                  <a:cubicBezTo>
                    <a:pt x="471" y="60"/>
                    <a:pt x="344" y="170"/>
                    <a:pt x="182" y="170"/>
                  </a:cubicBezTo>
                  <a:cubicBezTo>
                    <a:pt x="149" y="170"/>
                    <a:pt x="116" y="165"/>
                    <a:pt x="80" y="156"/>
                  </a:cubicBezTo>
                  <a:lnTo>
                    <a:pt x="80" y="156"/>
                  </a:lnTo>
                  <a:cubicBezTo>
                    <a:pt x="18" y="292"/>
                    <a:pt x="1" y="400"/>
                    <a:pt x="135" y="400"/>
                  </a:cubicBezTo>
                  <a:cubicBezTo>
                    <a:pt x="154" y="400"/>
                    <a:pt x="175" y="398"/>
                    <a:pt x="199" y="394"/>
                  </a:cubicBezTo>
                  <a:cubicBezTo>
                    <a:pt x="438" y="394"/>
                    <a:pt x="664" y="370"/>
                    <a:pt x="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4"/>
            <p:cNvSpPr/>
            <p:nvPr/>
          </p:nvSpPr>
          <p:spPr>
            <a:xfrm>
              <a:off x="476904" y="-1297808"/>
              <a:ext cx="11677" cy="12813"/>
            </a:xfrm>
            <a:custGeom>
              <a:avLst/>
              <a:gdLst/>
              <a:ahLst/>
              <a:cxnLst/>
              <a:rect l="l" t="t" r="r" b="b"/>
              <a:pathLst>
                <a:path w="370" h="406" extrusionOk="0">
                  <a:moveTo>
                    <a:pt x="370" y="37"/>
                  </a:moveTo>
                  <a:cubicBezTo>
                    <a:pt x="251" y="60"/>
                    <a:pt x="96" y="1"/>
                    <a:pt x="24" y="168"/>
                  </a:cubicBezTo>
                  <a:cubicBezTo>
                    <a:pt x="12" y="168"/>
                    <a:pt x="0" y="180"/>
                    <a:pt x="0" y="215"/>
                  </a:cubicBezTo>
                  <a:cubicBezTo>
                    <a:pt x="0" y="239"/>
                    <a:pt x="12" y="275"/>
                    <a:pt x="36" y="287"/>
                  </a:cubicBezTo>
                  <a:cubicBezTo>
                    <a:pt x="143" y="334"/>
                    <a:pt x="262" y="358"/>
                    <a:pt x="370" y="406"/>
                  </a:cubicBezTo>
                  <a:lnTo>
                    <a:pt x="370" y="287"/>
                  </a:lnTo>
                  <a:lnTo>
                    <a:pt x="370" y="37"/>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4"/>
            <p:cNvSpPr/>
            <p:nvPr/>
          </p:nvSpPr>
          <p:spPr>
            <a:xfrm>
              <a:off x="1161137" y="-1316586"/>
              <a:ext cx="15054" cy="19946"/>
            </a:xfrm>
            <a:custGeom>
              <a:avLst/>
              <a:gdLst/>
              <a:ahLst/>
              <a:cxnLst/>
              <a:rect l="l" t="t" r="r" b="b"/>
              <a:pathLst>
                <a:path w="477" h="632" extrusionOk="0">
                  <a:moveTo>
                    <a:pt x="251" y="1"/>
                  </a:moveTo>
                  <a:cubicBezTo>
                    <a:pt x="358" y="215"/>
                    <a:pt x="1" y="417"/>
                    <a:pt x="251" y="632"/>
                  </a:cubicBezTo>
                  <a:cubicBezTo>
                    <a:pt x="287" y="632"/>
                    <a:pt x="322" y="632"/>
                    <a:pt x="358" y="620"/>
                  </a:cubicBezTo>
                  <a:cubicBezTo>
                    <a:pt x="322" y="405"/>
                    <a:pt x="477" y="167"/>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4"/>
            <p:cNvSpPr/>
            <p:nvPr/>
          </p:nvSpPr>
          <p:spPr>
            <a:xfrm>
              <a:off x="306328" y="-1173055"/>
              <a:ext cx="9026" cy="7353"/>
            </a:xfrm>
            <a:custGeom>
              <a:avLst/>
              <a:gdLst/>
              <a:ahLst/>
              <a:cxnLst/>
              <a:rect l="l" t="t" r="r" b="b"/>
              <a:pathLst>
                <a:path w="286" h="233" extrusionOk="0">
                  <a:moveTo>
                    <a:pt x="48" y="1"/>
                  </a:moveTo>
                  <a:cubicBezTo>
                    <a:pt x="24" y="37"/>
                    <a:pt x="12" y="72"/>
                    <a:pt x="0" y="120"/>
                  </a:cubicBezTo>
                  <a:cubicBezTo>
                    <a:pt x="45" y="183"/>
                    <a:pt x="97" y="232"/>
                    <a:pt x="155" y="232"/>
                  </a:cubicBezTo>
                  <a:cubicBezTo>
                    <a:pt x="174" y="232"/>
                    <a:pt x="194" y="227"/>
                    <a:pt x="214" y="215"/>
                  </a:cubicBezTo>
                  <a:cubicBezTo>
                    <a:pt x="250" y="203"/>
                    <a:pt x="262" y="132"/>
                    <a:pt x="286" y="84"/>
                  </a:cubicBezTo>
                  <a:cubicBezTo>
                    <a:pt x="202" y="60"/>
                    <a:pt x="119" y="25"/>
                    <a:pt x="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4"/>
            <p:cNvSpPr/>
            <p:nvPr/>
          </p:nvSpPr>
          <p:spPr>
            <a:xfrm>
              <a:off x="1004067" y="-1480409"/>
              <a:ext cx="69558" cy="43048"/>
            </a:xfrm>
            <a:custGeom>
              <a:avLst/>
              <a:gdLst/>
              <a:ahLst/>
              <a:cxnLst/>
              <a:rect l="l" t="t" r="r" b="b"/>
              <a:pathLst>
                <a:path w="2204" h="1364" extrusionOk="0">
                  <a:moveTo>
                    <a:pt x="1215" y="1"/>
                  </a:moveTo>
                  <a:cubicBezTo>
                    <a:pt x="1157" y="26"/>
                    <a:pt x="1096" y="31"/>
                    <a:pt x="1035" y="31"/>
                  </a:cubicBezTo>
                  <a:cubicBezTo>
                    <a:pt x="990" y="31"/>
                    <a:pt x="946" y="29"/>
                    <a:pt x="901" y="29"/>
                  </a:cubicBezTo>
                  <a:cubicBezTo>
                    <a:pt x="808" y="29"/>
                    <a:pt x="716" y="41"/>
                    <a:pt x="632" y="120"/>
                  </a:cubicBezTo>
                  <a:cubicBezTo>
                    <a:pt x="680" y="203"/>
                    <a:pt x="751" y="191"/>
                    <a:pt x="822" y="203"/>
                  </a:cubicBezTo>
                  <a:cubicBezTo>
                    <a:pt x="1037" y="251"/>
                    <a:pt x="1096" y="393"/>
                    <a:pt x="1013" y="608"/>
                  </a:cubicBezTo>
                  <a:cubicBezTo>
                    <a:pt x="1013" y="608"/>
                    <a:pt x="1001" y="643"/>
                    <a:pt x="977" y="643"/>
                  </a:cubicBezTo>
                  <a:lnTo>
                    <a:pt x="882" y="643"/>
                  </a:lnTo>
                  <a:cubicBezTo>
                    <a:pt x="700" y="408"/>
                    <a:pt x="634" y="323"/>
                    <a:pt x="542" y="323"/>
                  </a:cubicBezTo>
                  <a:cubicBezTo>
                    <a:pt x="490" y="323"/>
                    <a:pt x="429" y="350"/>
                    <a:pt x="334" y="393"/>
                  </a:cubicBezTo>
                  <a:cubicBezTo>
                    <a:pt x="1" y="524"/>
                    <a:pt x="406" y="560"/>
                    <a:pt x="358" y="667"/>
                  </a:cubicBezTo>
                  <a:cubicBezTo>
                    <a:pt x="644" y="774"/>
                    <a:pt x="632" y="941"/>
                    <a:pt x="453" y="1144"/>
                  </a:cubicBezTo>
                  <a:cubicBezTo>
                    <a:pt x="418" y="1203"/>
                    <a:pt x="441" y="1263"/>
                    <a:pt x="441" y="1322"/>
                  </a:cubicBezTo>
                  <a:cubicBezTo>
                    <a:pt x="537" y="1352"/>
                    <a:pt x="631" y="1364"/>
                    <a:pt x="722" y="1364"/>
                  </a:cubicBezTo>
                  <a:cubicBezTo>
                    <a:pt x="1108" y="1364"/>
                    <a:pt x="1462" y="1149"/>
                    <a:pt x="1846" y="1120"/>
                  </a:cubicBezTo>
                  <a:cubicBezTo>
                    <a:pt x="1989" y="1024"/>
                    <a:pt x="2108" y="917"/>
                    <a:pt x="2204" y="786"/>
                  </a:cubicBezTo>
                  <a:lnTo>
                    <a:pt x="2204" y="655"/>
                  </a:lnTo>
                  <a:cubicBezTo>
                    <a:pt x="2192" y="643"/>
                    <a:pt x="2180" y="608"/>
                    <a:pt x="2168" y="596"/>
                  </a:cubicBezTo>
                  <a:cubicBezTo>
                    <a:pt x="2073" y="512"/>
                    <a:pt x="1942" y="536"/>
                    <a:pt x="1882" y="405"/>
                  </a:cubicBezTo>
                  <a:cubicBezTo>
                    <a:pt x="1704" y="166"/>
                    <a:pt x="1788" y="142"/>
                    <a:pt x="1902" y="142"/>
                  </a:cubicBezTo>
                  <a:cubicBezTo>
                    <a:pt x="1932" y="142"/>
                    <a:pt x="1963" y="144"/>
                    <a:pt x="1992" y="144"/>
                  </a:cubicBezTo>
                  <a:cubicBezTo>
                    <a:pt x="2070" y="144"/>
                    <a:pt x="2133" y="132"/>
                    <a:pt x="2108" y="48"/>
                  </a:cubicBezTo>
                  <a:lnTo>
                    <a:pt x="121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4"/>
            <p:cNvSpPr/>
            <p:nvPr/>
          </p:nvSpPr>
          <p:spPr>
            <a:xfrm>
              <a:off x="1014987" y="-1476653"/>
              <a:ext cx="27804" cy="26668"/>
            </a:xfrm>
            <a:custGeom>
              <a:avLst/>
              <a:gdLst/>
              <a:ahLst/>
              <a:cxnLst/>
              <a:rect l="l" t="t" r="r" b="b"/>
              <a:pathLst>
                <a:path w="881" h="845" extrusionOk="0">
                  <a:moveTo>
                    <a:pt x="298" y="1"/>
                  </a:moveTo>
                  <a:cubicBezTo>
                    <a:pt x="238" y="12"/>
                    <a:pt x="167" y="12"/>
                    <a:pt x="107" y="48"/>
                  </a:cubicBezTo>
                  <a:cubicBezTo>
                    <a:pt x="72" y="120"/>
                    <a:pt x="36" y="215"/>
                    <a:pt x="0" y="286"/>
                  </a:cubicBezTo>
                  <a:cubicBezTo>
                    <a:pt x="24" y="295"/>
                    <a:pt x="48" y="299"/>
                    <a:pt x="71" y="299"/>
                  </a:cubicBezTo>
                  <a:cubicBezTo>
                    <a:pt x="186" y="299"/>
                    <a:pt x="298" y="211"/>
                    <a:pt x="416" y="211"/>
                  </a:cubicBezTo>
                  <a:cubicBezTo>
                    <a:pt x="467" y="211"/>
                    <a:pt x="518" y="227"/>
                    <a:pt x="572" y="274"/>
                  </a:cubicBezTo>
                  <a:cubicBezTo>
                    <a:pt x="631" y="393"/>
                    <a:pt x="524" y="417"/>
                    <a:pt x="476" y="465"/>
                  </a:cubicBezTo>
                  <a:cubicBezTo>
                    <a:pt x="393" y="548"/>
                    <a:pt x="298" y="655"/>
                    <a:pt x="405" y="774"/>
                  </a:cubicBezTo>
                  <a:cubicBezTo>
                    <a:pt x="445" y="825"/>
                    <a:pt x="473" y="845"/>
                    <a:pt x="493" y="845"/>
                  </a:cubicBezTo>
                  <a:cubicBezTo>
                    <a:pt x="560" y="845"/>
                    <a:pt x="546" y="631"/>
                    <a:pt x="643" y="631"/>
                  </a:cubicBezTo>
                  <a:cubicBezTo>
                    <a:pt x="647" y="631"/>
                    <a:pt x="651" y="631"/>
                    <a:pt x="655" y="632"/>
                  </a:cubicBezTo>
                  <a:cubicBezTo>
                    <a:pt x="659" y="632"/>
                    <a:pt x="662" y="632"/>
                    <a:pt x="666" y="632"/>
                  </a:cubicBezTo>
                  <a:cubicBezTo>
                    <a:pt x="880" y="632"/>
                    <a:pt x="845" y="273"/>
                    <a:pt x="822" y="179"/>
                  </a:cubicBezTo>
                  <a:cubicBezTo>
                    <a:pt x="787" y="34"/>
                    <a:pt x="704" y="5"/>
                    <a:pt x="608" y="5"/>
                  </a:cubicBezTo>
                  <a:cubicBezTo>
                    <a:pt x="543" y="5"/>
                    <a:pt x="472" y="18"/>
                    <a:pt x="405" y="18"/>
                  </a:cubicBezTo>
                  <a:cubicBezTo>
                    <a:pt x="368" y="18"/>
                    <a:pt x="331" y="14"/>
                    <a:pt x="2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
            <p:cNvSpPr/>
            <p:nvPr/>
          </p:nvSpPr>
          <p:spPr>
            <a:xfrm>
              <a:off x="496818" y="-1306077"/>
              <a:ext cx="102602" cy="75334"/>
            </a:xfrm>
            <a:custGeom>
              <a:avLst/>
              <a:gdLst/>
              <a:ahLst/>
              <a:cxnLst/>
              <a:rect l="l" t="t" r="r" b="b"/>
              <a:pathLst>
                <a:path w="3251" h="2387" extrusionOk="0">
                  <a:moveTo>
                    <a:pt x="2022" y="0"/>
                  </a:moveTo>
                  <a:cubicBezTo>
                    <a:pt x="2011" y="0"/>
                    <a:pt x="2006" y="15"/>
                    <a:pt x="2013" y="49"/>
                  </a:cubicBezTo>
                  <a:cubicBezTo>
                    <a:pt x="1894" y="227"/>
                    <a:pt x="1715" y="239"/>
                    <a:pt x="1548" y="299"/>
                  </a:cubicBezTo>
                  <a:cubicBezTo>
                    <a:pt x="1536" y="273"/>
                    <a:pt x="1516" y="261"/>
                    <a:pt x="1493" y="261"/>
                  </a:cubicBezTo>
                  <a:cubicBezTo>
                    <a:pt x="1473" y="261"/>
                    <a:pt x="1451" y="270"/>
                    <a:pt x="1429" y="287"/>
                  </a:cubicBezTo>
                  <a:cubicBezTo>
                    <a:pt x="1421" y="350"/>
                    <a:pt x="1413" y="424"/>
                    <a:pt x="1374" y="424"/>
                  </a:cubicBezTo>
                  <a:cubicBezTo>
                    <a:pt x="1354" y="424"/>
                    <a:pt x="1326" y="406"/>
                    <a:pt x="1286" y="358"/>
                  </a:cubicBezTo>
                  <a:cubicBezTo>
                    <a:pt x="1265" y="355"/>
                    <a:pt x="1244" y="353"/>
                    <a:pt x="1224" y="353"/>
                  </a:cubicBezTo>
                  <a:cubicBezTo>
                    <a:pt x="1024" y="353"/>
                    <a:pt x="906" y="509"/>
                    <a:pt x="798" y="703"/>
                  </a:cubicBezTo>
                  <a:cubicBezTo>
                    <a:pt x="677" y="925"/>
                    <a:pt x="505" y="942"/>
                    <a:pt x="325" y="942"/>
                  </a:cubicBezTo>
                  <a:cubicBezTo>
                    <a:pt x="293" y="942"/>
                    <a:pt x="260" y="942"/>
                    <a:pt x="227" y="942"/>
                  </a:cubicBezTo>
                  <a:cubicBezTo>
                    <a:pt x="120" y="977"/>
                    <a:pt x="84" y="1096"/>
                    <a:pt x="1" y="1180"/>
                  </a:cubicBezTo>
                  <a:cubicBezTo>
                    <a:pt x="36" y="1263"/>
                    <a:pt x="84" y="1335"/>
                    <a:pt x="108" y="1430"/>
                  </a:cubicBezTo>
                  <a:cubicBezTo>
                    <a:pt x="172" y="1634"/>
                    <a:pt x="227" y="1867"/>
                    <a:pt x="455" y="1867"/>
                  </a:cubicBezTo>
                  <a:cubicBezTo>
                    <a:pt x="480" y="1867"/>
                    <a:pt x="507" y="1864"/>
                    <a:pt x="536" y="1858"/>
                  </a:cubicBezTo>
                  <a:cubicBezTo>
                    <a:pt x="545" y="1858"/>
                    <a:pt x="554" y="1857"/>
                    <a:pt x="563" y="1857"/>
                  </a:cubicBezTo>
                  <a:cubicBezTo>
                    <a:pt x="688" y="1857"/>
                    <a:pt x="754" y="1937"/>
                    <a:pt x="810" y="2049"/>
                  </a:cubicBezTo>
                  <a:cubicBezTo>
                    <a:pt x="971" y="2302"/>
                    <a:pt x="1172" y="2387"/>
                    <a:pt x="1389" y="2387"/>
                  </a:cubicBezTo>
                  <a:cubicBezTo>
                    <a:pt x="1510" y="2387"/>
                    <a:pt x="1635" y="2361"/>
                    <a:pt x="1763" y="2323"/>
                  </a:cubicBezTo>
                  <a:cubicBezTo>
                    <a:pt x="1870" y="2227"/>
                    <a:pt x="1989" y="2156"/>
                    <a:pt x="2084" y="2073"/>
                  </a:cubicBezTo>
                  <a:cubicBezTo>
                    <a:pt x="2197" y="1952"/>
                    <a:pt x="2310" y="1864"/>
                    <a:pt x="2437" y="1864"/>
                  </a:cubicBezTo>
                  <a:cubicBezTo>
                    <a:pt x="2498" y="1864"/>
                    <a:pt x="2563" y="1884"/>
                    <a:pt x="2632" y="1930"/>
                  </a:cubicBezTo>
                  <a:cubicBezTo>
                    <a:pt x="2715" y="1906"/>
                    <a:pt x="2787" y="1858"/>
                    <a:pt x="2858" y="1811"/>
                  </a:cubicBezTo>
                  <a:cubicBezTo>
                    <a:pt x="3251" y="1084"/>
                    <a:pt x="3203" y="823"/>
                    <a:pt x="2608" y="465"/>
                  </a:cubicBezTo>
                  <a:cubicBezTo>
                    <a:pt x="2441" y="370"/>
                    <a:pt x="2346" y="251"/>
                    <a:pt x="2298" y="61"/>
                  </a:cubicBezTo>
                  <a:cubicBezTo>
                    <a:pt x="2203" y="37"/>
                    <a:pt x="2132" y="37"/>
                    <a:pt x="2060" y="25"/>
                  </a:cubicBezTo>
                  <a:cubicBezTo>
                    <a:pt x="2045" y="9"/>
                    <a:pt x="2031" y="0"/>
                    <a:pt x="2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
            <p:cNvSpPr/>
            <p:nvPr/>
          </p:nvSpPr>
          <p:spPr>
            <a:xfrm>
              <a:off x="677178" y="-1348176"/>
              <a:ext cx="89851" cy="87611"/>
            </a:xfrm>
            <a:custGeom>
              <a:avLst/>
              <a:gdLst/>
              <a:ahLst/>
              <a:cxnLst/>
              <a:rect l="l" t="t" r="r" b="b"/>
              <a:pathLst>
                <a:path w="2847" h="2776" extrusionOk="0">
                  <a:moveTo>
                    <a:pt x="2190" y="0"/>
                  </a:moveTo>
                  <a:cubicBezTo>
                    <a:pt x="2141" y="0"/>
                    <a:pt x="2086" y="8"/>
                    <a:pt x="2025" y="25"/>
                  </a:cubicBezTo>
                  <a:cubicBezTo>
                    <a:pt x="1882" y="109"/>
                    <a:pt x="1751" y="216"/>
                    <a:pt x="1572" y="240"/>
                  </a:cubicBezTo>
                  <a:cubicBezTo>
                    <a:pt x="1538" y="236"/>
                    <a:pt x="1506" y="234"/>
                    <a:pt x="1474" y="234"/>
                  </a:cubicBezTo>
                  <a:cubicBezTo>
                    <a:pt x="1136" y="234"/>
                    <a:pt x="910" y="458"/>
                    <a:pt x="703" y="752"/>
                  </a:cubicBezTo>
                  <a:lnTo>
                    <a:pt x="262" y="752"/>
                  </a:lnTo>
                  <a:cubicBezTo>
                    <a:pt x="239" y="728"/>
                    <a:pt x="215" y="713"/>
                    <a:pt x="188" y="713"/>
                  </a:cubicBezTo>
                  <a:cubicBezTo>
                    <a:pt x="161" y="713"/>
                    <a:pt x="131" y="728"/>
                    <a:pt x="96" y="764"/>
                  </a:cubicBezTo>
                  <a:cubicBezTo>
                    <a:pt x="48" y="835"/>
                    <a:pt x="48" y="930"/>
                    <a:pt x="60" y="1025"/>
                  </a:cubicBezTo>
                  <a:cubicBezTo>
                    <a:pt x="120" y="1133"/>
                    <a:pt x="179" y="1228"/>
                    <a:pt x="286" y="1287"/>
                  </a:cubicBezTo>
                  <a:cubicBezTo>
                    <a:pt x="334" y="1287"/>
                    <a:pt x="358" y="1323"/>
                    <a:pt x="346" y="1347"/>
                  </a:cubicBezTo>
                  <a:cubicBezTo>
                    <a:pt x="341" y="1353"/>
                    <a:pt x="338" y="1357"/>
                    <a:pt x="335" y="1361"/>
                  </a:cubicBezTo>
                  <a:lnTo>
                    <a:pt x="335" y="1361"/>
                  </a:lnTo>
                  <a:cubicBezTo>
                    <a:pt x="335" y="1353"/>
                    <a:pt x="329" y="1343"/>
                    <a:pt x="310" y="1335"/>
                  </a:cubicBezTo>
                  <a:cubicBezTo>
                    <a:pt x="298" y="1329"/>
                    <a:pt x="280" y="1326"/>
                    <a:pt x="262" y="1326"/>
                  </a:cubicBezTo>
                  <a:cubicBezTo>
                    <a:pt x="245" y="1326"/>
                    <a:pt x="227" y="1329"/>
                    <a:pt x="215" y="1335"/>
                  </a:cubicBezTo>
                  <a:cubicBezTo>
                    <a:pt x="1" y="1454"/>
                    <a:pt x="60" y="1621"/>
                    <a:pt x="120" y="1799"/>
                  </a:cubicBezTo>
                  <a:cubicBezTo>
                    <a:pt x="348" y="1869"/>
                    <a:pt x="477" y="2213"/>
                    <a:pt x="729" y="2213"/>
                  </a:cubicBezTo>
                  <a:cubicBezTo>
                    <a:pt x="779" y="2213"/>
                    <a:pt x="833" y="2200"/>
                    <a:pt x="893" y="2168"/>
                  </a:cubicBezTo>
                  <a:cubicBezTo>
                    <a:pt x="1070" y="2016"/>
                    <a:pt x="875" y="1585"/>
                    <a:pt x="1167" y="1585"/>
                  </a:cubicBezTo>
                  <a:cubicBezTo>
                    <a:pt x="1171" y="1585"/>
                    <a:pt x="1175" y="1585"/>
                    <a:pt x="1179" y="1585"/>
                  </a:cubicBezTo>
                  <a:cubicBezTo>
                    <a:pt x="1370" y="1597"/>
                    <a:pt x="1703" y="1645"/>
                    <a:pt x="1667" y="2049"/>
                  </a:cubicBezTo>
                  <a:cubicBezTo>
                    <a:pt x="2013" y="2288"/>
                    <a:pt x="2358" y="2526"/>
                    <a:pt x="2703" y="2776"/>
                  </a:cubicBezTo>
                  <a:cubicBezTo>
                    <a:pt x="2846" y="2335"/>
                    <a:pt x="2144" y="2109"/>
                    <a:pt x="2560" y="1656"/>
                  </a:cubicBezTo>
                  <a:cubicBezTo>
                    <a:pt x="2537" y="1430"/>
                    <a:pt x="2108" y="1359"/>
                    <a:pt x="2406" y="1025"/>
                  </a:cubicBezTo>
                  <a:cubicBezTo>
                    <a:pt x="2429" y="930"/>
                    <a:pt x="2441" y="859"/>
                    <a:pt x="2429" y="764"/>
                  </a:cubicBezTo>
                  <a:cubicBezTo>
                    <a:pt x="2287" y="621"/>
                    <a:pt x="2382" y="561"/>
                    <a:pt x="2501" y="502"/>
                  </a:cubicBezTo>
                  <a:cubicBezTo>
                    <a:pt x="2520" y="178"/>
                    <a:pt x="2419" y="0"/>
                    <a:pt x="2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
            <p:cNvSpPr/>
            <p:nvPr/>
          </p:nvSpPr>
          <p:spPr>
            <a:xfrm>
              <a:off x="560315" y="-1327852"/>
              <a:ext cx="79310" cy="82088"/>
            </a:xfrm>
            <a:custGeom>
              <a:avLst/>
              <a:gdLst/>
              <a:ahLst/>
              <a:cxnLst/>
              <a:rect l="l" t="t" r="r" b="b"/>
              <a:pathLst>
                <a:path w="2513" h="2601" extrusionOk="0">
                  <a:moveTo>
                    <a:pt x="2182" y="0"/>
                  </a:moveTo>
                  <a:cubicBezTo>
                    <a:pt x="1997" y="0"/>
                    <a:pt x="1916" y="296"/>
                    <a:pt x="1733" y="296"/>
                  </a:cubicBezTo>
                  <a:cubicBezTo>
                    <a:pt x="1699" y="296"/>
                    <a:pt x="1662" y="286"/>
                    <a:pt x="1620" y="262"/>
                  </a:cubicBezTo>
                  <a:cubicBezTo>
                    <a:pt x="1584" y="155"/>
                    <a:pt x="1489" y="143"/>
                    <a:pt x="1382" y="143"/>
                  </a:cubicBezTo>
                  <a:cubicBezTo>
                    <a:pt x="1156" y="191"/>
                    <a:pt x="1239" y="512"/>
                    <a:pt x="1072" y="631"/>
                  </a:cubicBezTo>
                  <a:cubicBezTo>
                    <a:pt x="1002" y="631"/>
                    <a:pt x="926" y="781"/>
                    <a:pt x="855" y="781"/>
                  </a:cubicBezTo>
                  <a:cubicBezTo>
                    <a:pt x="818" y="781"/>
                    <a:pt x="783" y="741"/>
                    <a:pt x="751" y="620"/>
                  </a:cubicBezTo>
                  <a:cubicBezTo>
                    <a:pt x="731" y="617"/>
                    <a:pt x="712" y="615"/>
                    <a:pt x="692" y="615"/>
                  </a:cubicBezTo>
                  <a:cubicBezTo>
                    <a:pt x="548" y="615"/>
                    <a:pt x="414" y="689"/>
                    <a:pt x="298" y="762"/>
                  </a:cubicBezTo>
                  <a:cubicBezTo>
                    <a:pt x="1" y="1072"/>
                    <a:pt x="263" y="1132"/>
                    <a:pt x="465" y="1251"/>
                  </a:cubicBezTo>
                  <a:cubicBezTo>
                    <a:pt x="644" y="1370"/>
                    <a:pt x="1013" y="1417"/>
                    <a:pt x="965" y="1572"/>
                  </a:cubicBezTo>
                  <a:cubicBezTo>
                    <a:pt x="846" y="1882"/>
                    <a:pt x="1025" y="2215"/>
                    <a:pt x="846" y="2501"/>
                  </a:cubicBezTo>
                  <a:cubicBezTo>
                    <a:pt x="855" y="2502"/>
                    <a:pt x="863" y="2503"/>
                    <a:pt x="871" y="2503"/>
                  </a:cubicBezTo>
                  <a:cubicBezTo>
                    <a:pt x="1019" y="2503"/>
                    <a:pt x="1078" y="2308"/>
                    <a:pt x="1179" y="2263"/>
                  </a:cubicBezTo>
                  <a:cubicBezTo>
                    <a:pt x="1263" y="2144"/>
                    <a:pt x="1429" y="2167"/>
                    <a:pt x="1501" y="2025"/>
                  </a:cubicBezTo>
                  <a:cubicBezTo>
                    <a:pt x="1477" y="1882"/>
                    <a:pt x="1227" y="1858"/>
                    <a:pt x="1346" y="1620"/>
                  </a:cubicBezTo>
                  <a:lnTo>
                    <a:pt x="1346" y="1620"/>
                  </a:lnTo>
                  <a:cubicBezTo>
                    <a:pt x="1596" y="1786"/>
                    <a:pt x="1787" y="2001"/>
                    <a:pt x="1834" y="2322"/>
                  </a:cubicBezTo>
                  <a:cubicBezTo>
                    <a:pt x="1852" y="2468"/>
                    <a:pt x="1871" y="2600"/>
                    <a:pt x="1975" y="2600"/>
                  </a:cubicBezTo>
                  <a:cubicBezTo>
                    <a:pt x="2007" y="2600"/>
                    <a:pt x="2046" y="2588"/>
                    <a:pt x="2096" y="2560"/>
                  </a:cubicBezTo>
                  <a:cubicBezTo>
                    <a:pt x="2203" y="2513"/>
                    <a:pt x="2358" y="2536"/>
                    <a:pt x="2358" y="2370"/>
                  </a:cubicBezTo>
                  <a:cubicBezTo>
                    <a:pt x="2358" y="2108"/>
                    <a:pt x="2096" y="2298"/>
                    <a:pt x="2013" y="2144"/>
                  </a:cubicBezTo>
                  <a:cubicBezTo>
                    <a:pt x="2096" y="1965"/>
                    <a:pt x="2191" y="1786"/>
                    <a:pt x="2394" y="1763"/>
                  </a:cubicBezTo>
                  <a:cubicBezTo>
                    <a:pt x="2477" y="1667"/>
                    <a:pt x="2477" y="1596"/>
                    <a:pt x="2418" y="1501"/>
                  </a:cubicBezTo>
                  <a:cubicBezTo>
                    <a:pt x="2312" y="1384"/>
                    <a:pt x="2216" y="1231"/>
                    <a:pt x="2046" y="1231"/>
                  </a:cubicBezTo>
                  <a:cubicBezTo>
                    <a:pt x="2024" y="1231"/>
                    <a:pt x="2001" y="1233"/>
                    <a:pt x="1977" y="1239"/>
                  </a:cubicBezTo>
                  <a:cubicBezTo>
                    <a:pt x="1967" y="1280"/>
                    <a:pt x="1920" y="1312"/>
                    <a:pt x="1909" y="1312"/>
                  </a:cubicBezTo>
                  <a:cubicBezTo>
                    <a:pt x="1907" y="1312"/>
                    <a:pt x="1906" y="1312"/>
                    <a:pt x="1906" y="1310"/>
                  </a:cubicBezTo>
                  <a:cubicBezTo>
                    <a:pt x="1894" y="1239"/>
                    <a:pt x="1906" y="1167"/>
                    <a:pt x="1965" y="1120"/>
                  </a:cubicBezTo>
                  <a:cubicBezTo>
                    <a:pt x="2084" y="1036"/>
                    <a:pt x="2060" y="822"/>
                    <a:pt x="2180" y="739"/>
                  </a:cubicBezTo>
                  <a:lnTo>
                    <a:pt x="2180" y="739"/>
                  </a:lnTo>
                  <a:cubicBezTo>
                    <a:pt x="2096" y="834"/>
                    <a:pt x="2120" y="929"/>
                    <a:pt x="2191" y="1001"/>
                  </a:cubicBezTo>
                  <a:cubicBezTo>
                    <a:pt x="2322" y="917"/>
                    <a:pt x="2513" y="870"/>
                    <a:pt x="2513" y="631"/>
                  </a:cubicBezTo>
                  <a:cubicBezTo>
                    <a:pt x="2501" y="477"/>
                    <a:pt x="2370" y="405"/>
                    <a:pt x="2322" y="262"/>
                  </a:cubicBezTo>
                  <a:cubicBezTo>
                    <a:pt x="2287" y="167"/>
                    <a:pt x="2263" y="60"/>
                    <a:pt x="2191" y="0"/>
                  </a:cubicBezTo>
                  <a:cubicBezTo>
                    <a:pt x="2188" y="0"/>
                    <a:pt x="2185" y="0"/>
                    <a:pt x="2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
            <p:cNvSpPr/>
            <p:nvPr/>
          </p:nvSpPr>
          <p:spPr>
            <a:xfrm>
              <a:off x="481417" y="-1129914"/>
              <a:ext cx="115005" cy="90672"/>
            </a:xfrm>
            <a:custGeom>
              <a:avLst/>
              <a:gdLst/>
              <a:ahLst/>
              <a:cxnLst/>
              <a:rect l="l" t="t" r="r" b="b"/>
              <a:pathLst>
                <a:path w="3644" h="2873" extrusionOk="0">
                  <a:moveTo>
                    <a:pt x="3449" y="1"/>
                  </a:moveTo>
                  <a:cubicBezTo>
                    <a:pt x="3370" y="1"/>
                    <a:pt x="3270" y="58"/>
                    <a:pt x="3156" y="158"/>
                  </a:cubicBezTo>
                  <a:cubicBezTo>
                    <a:pt x="2929" y="313"/>
                    <a:pt x="2632" y="253"/>
                    <a:pt x="2489" y="539"/>
                  </a:cubicBezTo>
                  <a:cubicBezTo>
                    <a:pt x="2417" y="670"/>
                    <a:pt x="1822" y="1146"/>
                    <a:pt x="1667" y="1170"/>
                  </a:cubicBezTo>
                  <a:cubicBezTo>
                    <a:pt x="1536" y="1206"/>
                    <a:pt x="1441" y="1289"/>
                    <a:pt x="1441" y="1408"/>
                  </a:cubicBezTo>
                  <a:cubicBezTo>
                    <a:pt x="1438" y="1485"/>
                    <a:pt x="1458" y="1508"/>
                    <a:pt x="1489" y="1508"/>
                  </a:cubicBezTo>
                  <a:cubicBezTo>
                    <a:pt x="1537" y="1508"/>
                    <a:pt x="1612" y="1451"/>
                    <a:pt x="1665" y="1451"/>
                  </a:cubicBezTo>
                  <a:cubicBezTo>
                    <a:pt x="1699" y="1451"/>
                    <a:pt x="1723" y="1474"/>
                    <a:pt x="1727" y="1551"/>
                  </a:cubicBezTo>
                  <a:cubicBezTo>
                    <a:pt x="1617" y="1737"/>
                    <a:pt x="1467" y="1802"/>
                    <a:pt x="1296" y="1802"/>
                  </a:cubicBezTo>
                  <a:cubicBezTo>
                    <a:pt x="1281" y="1802"/>
                    <a:pt x="1266" y="1802"/>
                    <a:pt x="1251" y="1801"/>
                  </a:cubicBezTo>
                  <a:cubicBezTo>
                    <a:pt x="1189" y="1746"/>
                    <a:pt x="1128" y="1716"/>
                    <a:pt x="1069" y="1716"/>
                  </a:cubicBezTo>
                  <a:cubicBezTo>
                    <a:pt x="1012" y="1716"/>
                    <a:pt x="957" y="1743"/>
                    <a:pt x="905" y="1801"/>
                  </a:cubicBezTo>
                  <a:cubicBezTo>
                    <a:pt x="732" y="2090"/>
                    <a:pt x="488" y="2184"/>
                    <a:pt x="212" y="2184"/>
                  </a:cubicBezTo>
                  <a:cubicBezTo>
                    <a:pt x="147" y="2184"/>
                    <a:pt x="80" y="2179"/>
                    <a:pt x="12" y="2170"/>
                  </a:cubicBezTo>
                  <a:lnTo>
                    <a:pt x="12" y="2170"/>
                  </a:lnTo>
                  <a:cubicBezTo>
                    <a:pt x="0" y="2444"/>
                    <a:pt x="191" y="2587"/>
                    <a:pt x="298" y="2777"/>
                  </a:cubicBezTo>
                  <a:cubicBezTo>
                    <a:pt x="378" y="2837"/>
                    <a:pt x="442" y="2863"/>
                    <a:pt x="495" y="2863"/>
                  </a:cubicBezTo>
                  <a:cubicBezTo>
                    <a:pt x="629" y="2863"/>
                    <a:pt x="684" y="2695"/>
                    <a:pt x="727" y="2515"/>
                  </a:cubicBezTo>
                  <a:cubicBezTo>
                    <a:pt x="810" y="2468"/>
                    <a:pt x="536" y="2396"/>
                    <a:pt x="750" y="2360"/>
                  </a:cubicBezTo>
                  <a:cubicBezTo>
                    <a:pt x="757" y="2360"/>
                    <a:pt x="763" y="2360"/>
                    <a:pt x="769" y="2360"/>
                  </a:cubicBezTo>
                  <a:cubicBezTo>
                    <a:pt x="950" y="2360"/>
                    <a:pt x="906" y="2531"/>
                    <a:pt x="941" y="2658"/>
                  </a:cubicBezTo>
                  <a:cubicBezTo>
                    <a:pt x="998" y="2812"/>
                    <a:pt x="1060" y="2873"/>
                    <a:pt x="1127" y="2873"/>
                  </a:cubicBezTo>
                  <a:cubicBezTo>
                    <a:pt x="1199" y="2873"/>
                    <a:pt x="1277" y="2800"/>
                    <a:pt x="1358" y="2694"/>
                  </a:cubicBezTo>
                  <a:cubicBezTo>
                    <a:pt x="1584" y="2456"/>
                    <a:pt x="1965" y="2360"/>
                    <a:pt x="1834" y="1860"/>
                  </a:cubicBezTo>
                  <a:cubicBezTo>
                    <a:pt x="1836" y="1860"/>
                    <a:pt x="1839" y="1860"/>
                    <a:pt x="1841" y="1860"/>
                  </a:cubicBezTo>
                  <a:cubicBezTo>
                    <a:pt x="1994" y="1860"/>
                    <a:pt x="1984" y="2163"/>
                    <a:pt x="2066" y="2163"/>
                  </a:cubicBezTo>
                  <a:cubicBezTo>
                    <a:pt x="2087" y="2163"/>
                    <a:pt x="2116" y="2141"/>
                    <a:pt x="2155" y="2087"/>
                  </a:cubicBezTo>
                  <a:cubicBezTo>
                    <a:pt x="2298" y="1884"/>
                    <a:pt x="2786" y="2051"/>
                    <a:pt x="2572" y="1551"/>
                  </a:cubicBezTo>
                  <a:cubicBezTo>
                    <a:pt x="2560" y="1527"/>
                    <a:pt x="2548" y="1503"/>
                    <a:pt x="2536" y="1491"/>
                  </a:cubicBezTo>
                  <a:cubicBezTo>
                    <a:pt x="2382" y="1348"/>
                    <a:pt x="2417" y="1253"/>
                    <a:pt x="2548" y="1146"/>
                  </a:cubicBezTo>
                  <a:cubicBezTo>
                    <a:pt x="2572" y="1098"/>
                    <a:pt x="2620" y="1075"/>
                    <a:pt x="2655" y="1039"/>
                  </a:cubicBezTo>
                  <a:cubicBezTo>
                    <a:pt x="2718" y="1007"/>
                    <a:pt x="2781" y="963"/>
                    <a:pt x="2836" y="963"/>
                  </a:cubicBezTo>
                  <a:cubicBezTo>
                    <a:pt x="2884" y="963"/>
                    <a:pt x="2925" y="998"/>
                    <a:pt x="2953" y="1110"/>
                  </a:cubicBezTo>
                  <a:cubicBezTo>
                    <a:pt x="2973" y="1199"/>
                    <a:pt x="2984" y="1289"/>
                    <a:pt x="3063" y="1289"/>
                  </a:cubicBezTo>
                  <a:cubicBezTo>
                    <a:pt x="3079" y="1289"/>
                    <a:pt x="3098" y="1285"/>
                    <a:pt x="3120" y="1277"/>
                  </a:cubicBezTo>
                  <a:cubicBezTo>
                    <a:pt x="3139" y="1257"/>
                    <a:pt x="3162" y="1250"/>
                    <a:pt x="3186" y="1250"/>
                  </a:cubicBezTo>
                  <a:cubicBezTo>
                    <a:pt x="3266" y="1250"/>
                    <a:pt x="3366" y="1335"/>
                    <a:pt x="3446" y="1335"/>
                  </a:cubicBezTo>
                  <a:cubicBezTo>
                    <a:pt x="3501" y="1335"/>
                    <a:pt x="3547" y="1294"/>
                    <a:pt x="3572" y="1158"/>
                  </a:cubicBezTo>
                  <a:cubicBezTo>
                    <a:pt x="3632" y="932"/>
                    <a:pt x="3501" y="836"/>
                    <a:pt x="3406" y="741"/>
                  </a:cubicBezTo>
                  <a:cubicBezTo>
                    <a:pt x="3322" y="658"/>
                    <a:pt x="3156" y="717"/>
                    <a:pt x="3096" y="610"/>
                  </a:cubicBezTo>
                  <a:lnTo>
                    <a:pt x="3096" y="610"/>
                  </a:lnTo>
                  <a:cubicBezTo>
                    <a:pt x="3141" y="619"/>
                    <a:pt x="3193" y="642"/>
                    <a:pt x="3257" y="642"/>
                  </a:cubicBezTo>
                  <a:cubicBezTo>
                    <a:pt x="3278" y="642"/>
                    <a:pt x="3299" y="640"/>
                    <a:pt x="3322" y="634"/>
                  </a:cubicBezTo>
                  <a:cubicBezTo>
                    <a:pt x="3453" y="598"/>
                    <a:pt x="3572" y="539"/>
                    <a:pt x="3644" y="384"/>
                  </a:cubicBezTo>
                  <a:cubicBezTo>
                    <a:pt x="3630" y="113"/>
                    <a:pt x="3559" y="1"/>
                    <a:pt x="3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4"/>
            <p:cNvSpPr/>
            <p:nvPr/>
          </p:nvSpPr>
          <p:spPr>
            <a:xfrm>
              <a:off x="723760" y="-1236552"/>
              <a:ext cx="68801" cy="41344"/>
            </a:xfrm>
            <a:custGeom>
              <a:avLst/>
              <a:gdLst/>
              <a:ahLst/>
              <a:cxnLst/>
              <a:rect l="l" t="t" r="r" b="b"/>
              <a:pathLst>
                <a:path w="2180" h="1310" extrusionOk="0">
                  <a:moveTo>
                    <a:pt x="275" y="1"/>
                  </a:moveTo>
                  <a:cubicBezTo>
                    <a:pt x="1" y="322"/>
                    <a:pt x="275" y="739"/>
                    <a:pt x="120" y="1084"/>
                  </a:cubicBezTo>
                  <a:cubicBezTo>
                    <a:pt x="287" y="1147"/>
                    <a:pt x="572" y="1309"/>
                    <a:pt x="664" y="1309"/>
                  </a:cubicBezTo>
                  <a:cubicBezTo>
                    <a:pt x="678" y="1309"/>
                    <a:pt x="687" y="1306"/>
                    <a:pt x="691" y="1298"/>
                  </a:cubicBezTo>
                  <a:cubicBezTo>
                    <a:pt x="810" y="1109"/>
                    <a:pt x="931" y="1048"/>
                    <a:pt x="1051" y="1048"/>
                  </a:cubicBezTo>
                  <a:cubicBezTo>
                    <a:pt x="1256" y="1048"/>
                    <a:pt x="1461" y="1224"/>
                    <a:pt x="1656" y="1239"/>
                  </a:cubicBezTo>
                  <a:cubicBezTo>
                    <a:pt x="1799" y="1108"/>
                    <a:pt x="1965" y="1001"/>
                    <a:pt x="2120" y="882"/>
                  </a:cubicBezTo>
                  <a:lnTo>
                    <a:pt x="2156" y="834"/>
                  </a:lnTo>
                  <a:cubicBezTo>
                    <a:pt x="2180" y="798"/>
                    <a:pt x="2156" y="775"/>
                    <a:pt x="2132" y="739"/>
                  </a:cubicBezTo>
                  <a:cubicBezTo>
                    <a:pt x="1836" y="495"/>
                    <a:pt x="1534" y="247"/>
                    <a:pt x="1220" y="247"/>
                  </a:cubicBezTo>
                  <a:cubicBezTo>
                    <a:pt x="953" y="247"/>
                    <a:pt x="679" y="426"/>
                    <a:pt x="394" y="941"/>
                  </a:cubicBezTo>
                  <a:cubicBezTo>
                    <a:pt x="394" y="465"/>
                    <a:pt x="608" y="144"/>
                    <a:pt x="2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4"/>
            <p:cNvSpPr/>
            <p:nvPr/>
          </p:nvSpPr>
          <p:spPr>
            <a:xfrm>
              <a:off x="629082" y="-1324476"/>
              <a:ext cx="58638" cy="57913"/>
            </a:xfrm>
            <a:custGeom>
              <a:avLst/>
              <a:gdLst/>
              <a:ahLst/>
              <a:cxnLst/>
              <a:rect l="l" t="t" r="r" b="b"/>
              <a:pathLst>
                <a:path w="1858" h="1835" extrusionOk="0">
                  <a:moveTo>
                    <a:pt x="1655" y="1"/>
                  </a:moveTo>
                  <a:cubicBezTo>
                    <a:pt x="1332" y="34"/>
                    <a:pt x="1009" y="125"/>
                    <a:pt x="682" y="125"/>
                  </a:cubicBezTo>
                  <a:cubicBezTo>
                    <a:pt x="539" y="125"/>
                    <a:pt x="395" y="107"/>
                    <a:pt x="251" y="60"/>
                  </a:cubicBezTo>
                  <a:cubicBezTo>
                    <a:pt x="234" y="54"/>
                    <a:pt x="219" y="51"/>
                    <a:pt x="204" y="51"/>
                  </a:cubicBezTo>
                  <a:cubicBezTo>
                    <a:pt x="112" y="51"/>
                    <a:pt x="52" y="168"/>
                    <a:pt x="1" y="251"/>
                  </a:cubicBezTo>
                  <a:cubicBezTo>
                    <a:pt x="120" y="346"/>
                    <a:pt x="215" y="417"/>
                    <a:pt x="334" y="513"/>
                  </a:cubicBezTo>
                  <a:cubicBezTo>
                    <a:pt x="355" y="511"/>
                    <a:pt x="375" y="511"/>
                    <a:pt x="394" y="511"/>
                  </a:cubicBezTo>
                  <a:cubicBezTo>
                    <a:pt x="1149" y="511"/>
                    <a:pt x="1021" y="1393"/>
                    <a:pt x="1358" y="1834"/>
                  </a:cubicBezTo>
                  <a:cubicBezTo>
                    <a:pt x="1655" y="1667"/>
                    <a:pt x="1441" y="1251"/>
                    <a:pt x="1655" y="1025"/>
                  </a:cubicBezTo>
                  <a:cubicBezTo>
                    <a:pt x="1798" y="941"/>
                    <a:pt x="1572" y="715"/>
                    <a:pt x="1763" y="644"/>
                  </a:cubicBezTo>
                  <a:cubicBezTo>
                    <a:pt x="1858" y="465"/>
                    <a:pt x="1655" y="394"/>
                    <a:pt x="1655" y="251"/>
                  </a:cubicBezTo>
                  <a:lnTo>
                    <a:pt x="16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4"/>
            <p:cNvSpPr/>
            <p:nvPr/>
          </p:nvSpPr>
          <p:spPr>
            <a:xfrm>
              <a:off x="667111" y="-1192148"/>
              <a:ext cx="53305" cy="38314"/>
            </a:xfrm>
            <a:custGeom>
              <a:avLst/>
              <a:gdLst/>
              <a:ahLst/>
              <a:cxnLst/>
              <a:rect l="l" t="t" r="r" b="b"/>
              <a:pathLst>
                <a:path w="1689" h="1214" extrusionOk="0">
                  <a:moveTo>
                    <a:pt x="1075" y="1"/>
                  </a:moveTo>
                  <a:cubicBezTo>
                    <a:pt x="851" y="1"/>
                    <a:pt x="680" y="298"/>
                    <a:pt x="461" y="298"/>
                  </a:cubicBezTo>
                  <a:cubicBezTo>
                    <a:pt x="434" y="298"/>
                    <a:pt x="407" y="294"/>
                    <a:pt x="379" y="284"/>
                  </a:cubicBezTo>
                  <a:cubicBezTo>
                    <a:pt x="317" y="264"/>
                    <a:pt x="264" y="255"/>
                    <a:pt x="221" y="255"/>
                  </a:cubicBezTo>
                  <a:cubicBezTo>
                    <a:pt x="7" y="255"/>
                    <a:pt x="0" y="478"/>
                    <a:pt x="10" y="725"/>
                  </a:cubicBezTo>
                  <a:cubicBezTo>
                    <a:pt x="58" y="749"/>
                    <a:pt x="93" y="784"/>
                    <a:pt x="141" y="784"/>
                  </a:cubicBezTo>
                  <a:cubicBezTo>
                    <a:pt x="242" y="772"/>
                    <a:pt x="343" y="749"/>
                    <a:pt x="442" y="749"/>
                  </a:cubicBezTo>
                  <a:cubicBezTo>
                    <a:pt x="540" y="749"/>
                    <a:pt x="635" y="772"/>
                    <a:pt x="724" y="856"/>
                  </a:cubicBezTo>
                  <a:cubicBezTo>
                    <a:pt x="736" y="903"/>
                    <a:pt x="772" y="939"/>
                    <a:pt x="796" y="975"/>
                  </a:cubicBezTo>
                  <a:cubicBezTo>
                    <a:pt x="807" y="973"/>
                    <a:pt x="818" y="972"/>
                    <a:pt x="828" y="972"/>
                  </a:cubicBezTo>
                  <a:cubicBezTo>
                    <a:pt x="981" y="972"/>
                    <a:pt x="1032" y="1202"/>
                    <a:pt x="1177" y="1213"/>
                  </a:cubicBezTo>
                  <a:cubicBezTo>
                    <a:pt x="1260" y="1094"/>
                    <a:pt x="1308" y="915"/>
                    <a:pt x="1474" y="856"/>
                  </a:cubicBezTo>
                  <a:cubicBezTo>
                    <a:pt x="1498" y="808"/>
                    <a:pt x="1546" y="761"/>
                    <a:pt x="1570" y="701"/>
                  </a:cubicBezTo>
                  <a:cubicBezTo>
                    <a:pt x="1641" y="546"/>
                    <a:pt x="1689" y="380"/>
                    <a:pt x="1570" y="213"/>
                  </a:cubicBezTo>
                  <a:cubicBezTo>
                    <a:pt x="1554" y="213"/>
                    <a:pt x="1539" y="213"/>
                    <a:pt x="1524" y="213"/>
                  </a:cubicBezTo>
                  <a:cubicBezTo>
                    <a:pt x="1409" y="213"/>
                    <a:pt x="1298" y="204"/>
                    <a:pt x="1224" y="46"/>
                  </a:cubicBezTo>
                  <a:cubicBezTo>
                    <a:pt x="1172" y="14"/>
                    <a:pt x="1122" y="1"/>
                    <a:pt x="1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4"/>
            <p:cNvSpPr/>
            <p:nvPr/>
          </p:nvSpPr>
          <p:spPr>
            <a:xfrm>
              <a:off x="716248" y="-1371972"/>
              <a:ext cx="57913" cy="58828"/>
            </a:xfrm>
            <a:custGeom>
              <a:avLst/>
              <a:gdLst/>
              <a:ahLst/>
              <a:cxnLst/>
              <a:rect l="l" t="t" r="r" b="b"/>
              <a:pathLst>
                <a:path w="1835" h="1864" extrusionOk="0">
                  <a:moveTo>
                    <a:pt x="986" y="0"/>
                  </a:moveTo>
                  <a:cubicBezTo>
                    <a:pt x="856" y="0"/>
                    <a:pt x="727" y="77"/>
                    <a:pt x="597" y="77"/>
                  </a:cubicBezTo>
                  <a:cubicBezTo>
                    <a:pt x="569" y="77"/>
                    <a:pt x="541" y="74"/>
                    <a:pt x="513" y="65"/>
                  </a:cubicBezTo>
                  <a:cubicBezTo>
                    <a:pt x="502" y="63"/>
                    <a:pt x="492" y="62"/>
                    <a:pt x="482" y="62"/>
                  </a:cubicBezTo>
                  <a:cubicBezTo>
                    <a:pt x="379" y="62"/>
                    <a:pt x="303" y="165"/>
                    <a:pt x="227" y="220"/>
                  </a:cubicBezTo>
                  <a:cubicBezTo>
                    <a:pt x="120" y="267"/>
                    <a:pt x="48" y="363"/>
                    <a:pt x="1" y="482"/>
                  </a:cubicBezTo>
                  <a:cubicBezTo>
                    <a:pt x="13" y="565"/>
                    <a:pt x="60" y="625"/>
                    <a:pt x="120" y="672"/>
                  </a:cubicBezTo>
                  <a:cubicBezTo>
                    <a:pt x="251" y="744"/>
                    <a:pt x="394" y="744"/>
                    <a:pt x="525" y="803"/>
                  </a:cubicBezTo>
                  <a:cubicBezTo>
                    <a:pt x="608" y="851"/>
                    <a:pt x="703" y="863"/>
                    <a:pt x="787" y="863"/>
                  </a:cubicBezTo>
                  <a:cubicBezTo>
                    <a:pt x="836" y="843"/>
                    <a:pt x="880" y="834"/>
                    <a:pt x="919" y="834"/>
                  </a:cubicBezTo>
                  <a:cubicBezTo>
                    <a:pt x="1112" y="834"/>
                    <a:pt x="1180" y="1055"/>
                    <a:pt x="1239" y="1244"/>
                  </a:cubicBezTo>
                  <a:cubicBezTo>
                    <a:pt x="1251" y="1363"/>
                    <a:pt x="1179" y="1422"/>
                    <a:pt x="1096" y="1482"/>
                  </a:cubicBezTo>
                  <a:lnTo>
                    <a:pt x="1096" y="1732"/>
                  </a:lnTo>
                  <a:cubicBezTo>
                    <a:pt x="1084" y="1732"/>
                    <a:pt x="1072" y="1744"/>
                    <a:pt x="1072" y="1779"/>
                  </a:cubicBezTo>
                  <a:cubicBezTo>
                    <a:pt x="1072" y="1803"/>
                    <a:pt x="1084" y="1827"/>
                    <a:pt x="1120" y="1863"/>
                  </a:cubicBezTo>
                  <a:cubicBezTo>
                    <a:pt x="1131" y="1864"/>
                    <a:pt x="1142" y="1864"/>
                    <a:pt x="1152" y="1864"/>
                  </a:cubicBezTo>
                  <a:cubicBezTo>
                    <a:pt x="1471" y="1864"/>
                    <a:pt x="1556" y="1524"/>
                    <a:pt x="1775" y="1351"/>
                  </a:cubicBezTo>
                  <a:cubicBezTo>
                    <a:pt x="1834" y="1041"/>
                    <a:pt x="1596" y="934"/>
                    <a:pt x="1441" y="756"/>
                  </a:cubicBezTo>
                  <a:cubicBezTo>
                    <a:pt x="1322" y="672"/>
                    <a:pt x="1346" y="553"/>
                    <a:pt x="1382" y="434"/>
                  </a:cubicBezTo>
                  <a:cubicBezTo>
                    <a:pt x="1406" y="315"/>
                    <a:pt x="1358" y="208"/>
                    <a:pt x="1287" y="136"/>
                  </a:cubicBezTo>
                  <a:cubicBezTo>
                    <a:pt x="1227" y="89"/>
                    <a:pt x="1168" y="53"/>
                    <a:pt x="1084" y="17"/>
                  </a:cubicBezTo>
                  <a:cubicBezTo>
                    <a:pt x="1052" y="5"/>
                    <a:pt x="1019" y="0"/>
                    <a:pt x="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4"/>
            <p:cNvSpPr/>
            <p:nvPr/>
          </p:nvSpPr>
          <p:spPr>
            <a:xfrm>
              <a:off x="579850" y="-1149386"/>
              <a:ext cx="47024" cy="56019"/>
            </a:xfrm>
            <a:custGeom>
              <a:avLst/>
              <a:gdLst/>
              <a:ahLst/>
              <a:cxnLst/>
              <a:rect l="l" t="t" r="r" b="b"/>
              <a:pathLst>
                <a:path w="1490" h="1775" extrusionOk="0">
                  <a:moveTo>
                    <a:pt x="1120" y="1"/>
                  </a:moveTo>
                  <a:cubicBezTo>
                    <a:pt x="904" y="217"/>
                    <a:pt x="708" y="462"/>
                    <a:pt x="390" y="462"/>
                  </a:cubicBezTo>
                  <a:cubicBezTo>
                    <a:pt x="357" y="462"/>
                    <a:pt x="322" y="459"/>
                    <a:pt x="287" y="453"/>
                  </a:cubicBezTo>
                  <a:cubicBezTo>
                    <a:pt x="274" y="451"/>
                    <a:pt x="262" y="450"/>
                    <a:pt x="250" y="450"/>
                  </a:cubicBezTo>
                  <a:cubicBezTo>
                    <a:pt x="121" y="450"/>
                    <a:pt x="1" y="567"/>
                    <a:pt x="1" y="763"/>
                  </a:cubicBezTo>
                  <a:cubicBezTo>
                    <a:pt x="87" y="744"/>
                    <a:pt x="176" y="717"/>
                    <a:pt x="253" y="717"/>
                  </a:cubicBezTo>
                  <a:cubicBezTo>
                    <a:pt x="367" y="717"/>
                    <a:pt x="453" y="777"/>
                    <a:pt x="453" y="1013"/>
                  </a:cubicBezTo>
                  <a:cubicBezTo>
                    <a:pt x="406" y="1096"/>
                    <a:pt x="370" y="1132"/>
                    <a:pt x="322" y="1192"/>
                  </a:cubicBezTo>
                  <a:cubicBezTo>
                    <a:pt x="263" y="1251"/>
                    <a:pt x="227" y="1311"/>
                    <a:pt x="227" y="1406"/>
                  </a:cubicBezTo>
                  <a:cubicBezTo>
                    <a:pt x="310" y="1525"/>
                    <a:pt x="382" y="1656"/>
                    <a:pt x="453" y="1775"/>
                  </a:cubicBezTo>
                  <a:cubicBezTo>
                    <a:pt x="608" y="1775"/>
                    <a:pt x="739" y="1763"/>
                    <a:pt x="882" y="1763"/>
                  </a:cubicBezTo>
                  <a:cubicBezTo>
                    <a:pt x="965" y="1632"/>
                    <a:pt x="1049" y="1513"/>
                    <a:pt x="1120" y="1394"/>
                  </a:cubicBezTo>
                  <a:cubicBezTo>
                    <a:pt x="1108" y="1358"/>
                    <a:pt x="1096" y="1346"/>
                    <a:pt x="1084" y="1334"/>
                  </a:cubicBezTo>
                  <a:cubicBezTo>
                    <a:pt x="1037" y="1311"/>
                    <a:pt x="1001" y="1299"/>
                    <a:pt x="965" y="1287"/>
                  </a:cubicBezTo>
                  <a:cubicBezTo>
                    <a:pt x="894" y="1227"/>
                    <a:pt x="929" y="1168"/>
                    <a:pt x="941" y="1108"/>
                  </a:cubicBezTo>
                  <a:cubicBezTo>
                    <a:pt x="977" y="894"/>
                    <a:pt x="1132" y="834"/>
                    <a:pt x="1263" y="715"/>
                  </a:cubicBezTo>
                  <a:lnTo>
                    <a:pt x="1346" y="584"/>
                  </a:lnTo>
                  <a:cubicBezTo>
                    <a:pt x="1489" y="287"/>
                    <a:pt x="1299" y="156"/>
                    <a:pt x="1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4"/>
            <p:cNvSpPr/>
            <p:nvPr/>
          </p:nvSpPr>
          <p:spPr>
            <a:xfrm>
              <a:off x="1148734" y="-1362883"/>
              <a:ext cx="59049" cy="38440"/>
            </a:xfrm>
            <a:custGeom>
              <a:avLst/>
              <a:gdLst/>
              <a:ahLst/>
              <a:cxnLst/>
              <a:rect l="l" t="t" r="r" b="b"/>
              <a:pathLst>
                <a:path w="1871" h="1218" extrusionOk="0">
                  <a:moveTo>
                    <a:pt x="1686" y="1"/>
                  </a:moveTo>
                  <a:cubicBezTo>
                    <a:pt x="1659" y="1"/>
                    <a:pt x="1630" y="9"/>
                    <a:pt x="1596" y="27"/>
                  </a:cubicBezTo>
                  <a:cubicBezTo>
                    <a:pt x="1334" y="120"/>
                    <a:pt x="1083" y="268"/>
                    <a:pt x="810" y="268"/>
                  </a:cubicBezTo>
                  <a:cubicBezTo>
                    <a:pt x="699" y="268"/>
                    <a:pt x="585" y="244"/>
                    <a:pt x="465" y="182"/>
                  </a:cubicBezTo>
                  <a:cubicBezTo>
                    <a:pt x="459" y="178"/>
                    <a:pt x="452" y="176"/>
                    <a:pt x="443" y="176"/>
                  </a:cubicBezTo>
                  <a:cubicBezTo>
                    <a:pt x="360" y="176"/>
                    <a:pt x="191" y="383"/>
                    <a:pt x="60" y="491"/>
                  </a:cubicBezTo>
                  <a:cubicBezTo>
                    <a:pt x="1" y="551"/>
                    <a:pt x="25" y="670"/>
                    <a:pt x="108" y="670"/>
                  </a:cubicBezTo>
                  <a:cubicBezTo>
                    <a:pt x="129" y="668"/>
                    <a:pt x="149" y="668"/>
                    <a:pt x="167" y="668"/>
                  </a:cubicBezTo>
                  <a:cubicBezTo>
                    <a:pt x="598" y="668"/>
                    <a:pt x="208" y="1058"/>
                    <a:pt x="322" y="1218"/>
                  </a:cubicBezTo>
                  <a:lnTo>
                    <a:pt x="418" y="1218"/>
                  </a:lnTo>
                  <a:cubicBezTo>
                    <a:pt x="472" y="712"/>
                    <a:pt x="831" y="633"/>
                    <a:pt x="1148" y="633"/>
                  </a:cubicBezTo>
                  <a:cubicBezTo>
                    <a:pt x="1175" y="633"/>
                    <a:pt x="1201" y="633"/>
                    <a:pt x="1227" y="634"/>
                  </a:cubicBezTo>
                  <a:cubicBezTo>
                    <a:pt x="1272" y="634"/>
                    <a:pt x="1313" y="635"/>
                    <a:pt x="1351" y="635"/>
                  </a:cubicBezTo>
                  <a:cubicBezTo>
                    <a:pt x="1547" y="635"/>
                    <a:pt x="1652" y="610"/>
                    <a:pt x="1632" y="301"/>
                  </a:cubicBezTo>
                  <a:cubicBezTo>
                    <a:pt x="1632" y="277"/>
                    <a:pt x="1775" y="253"/>
                    <a:pt x="1870" y="217"/>
                  </a:cubicBezTo>
                  <a:cubicBezTo>
                    <a:pt x="1833" y="106"/>
                    <a:pt x="1781" y="1"/>
                    <a:pt x="16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4"/>
            <p:cNvSpPr/>
            <p:nvPr/>
          </p:nvSpPr>
          <p:spPr>
            <a:xfrm>
              <a:off x="822603" y="-1412462"/>
              <a:ext cx="62394" cy="32033"/>
            </a:xfrm>
            <a:custGeom>
              <a:avLst/>
              <a:gdLst/>
              <a:ahLst/>
              <a:cxnLst/>
              <a:rect l="l" t="t" r="r" b="b"/>
              <a:pathLst>
                <a:path w="1977" h="1015" extrusionOk="0">
                  <a:moveTo>
                    <a:pt x="1533" y="0"/>
                  </a:moveTo>
                  <a:cubicBezTo>
                    <a:pt x="1346" y="0"/>
                    <a:pt x="1206" y="123"/>
                    <a:pt x="1096" y="360"/>
                  </a:cubicBezTo>
                  <a:cubicBezTo>
                    <a:pt x="906" y="334"/>
                    <a:pt x="729" y="183"/>
                    <a:pt x="537" y="183"/>
                  </a:cubicBezTo>
                  <a:cubicBezTo>
                    <a:pt x="464" y="183"/>
                    <a:pt x="389" y="205"/>
                    <a:pt x="310" y="264"/>
                  </a:cubicBezTo>
                  <a:cubicBezTo>
                    <a:pt x="262" y="324"/>
                    <a:pt x="250" y="384"/>
                    <a:pt x="298" y="467"/>
                  </a:cubicBezTo>
                  <a:cubicBezTo>
                    <a:pt x="314" y="508"/>
                    <a:pt x="325" y="521"/>
                    <a:pt x="346" y="521"/>
                  </a:cubicBezTo>
                  <a:cubicBezTo>
                    <a:pt x="355" y="521"/>
                    <a:pt x="367" y="518"/>
                    <a:pt x="381" y="515"/>
                  </a:cubicBezTo>
                  <a:lnTo>
                    <a:pt x="381" y="515"/>
                  </a:lnTo>
                  <a:cubicBezTo>
                    <a:pt x="368" y="534"/>
                    <a:pt x="356" y="541"/>
                    <a:pt x="347" y="541"/>
                  </a:cubicBezTo>
                  <a:cubicBezTo>
                    <a:pt x="318" y="541"/>
                    <a:pt x="304" y="476"/>
                    <a:pt x="282" y="476"/>
                  </a:cubicBezTo>
                  <a:cubicBezTo>
                    <a:pt x="280" y="476"/>
                    <a:pt x="277" y="477"/>
                    <a:pt x="274" y="479"/>
                  </a:cubicBezTo>
                  <a:cubicBezTo>
                    <a:pt x="155" y="503"/>
                    <a:pt x="84" y="562"/>
                    <a:pt x="36" y="681"/>
                  </a:cubicBezTo>
                  <a:cubicBezTo>
                    <a:pt x="0" y="812"/>
                    <a:pt x="12" y="931"/>
                    <a:pt x="95" y="1015"/>
                  </a:cubicBezTo>
                  <a:cubicBezTo>
                    <a:pt x="381" y="943"/>
                    <a:pt x="655" y="800"/>
                    <a:pt x="965" y="753"/>
                  </a:cubicBezTo>
                  <a:cubicBezTo>
                    <a:pt x="1250" y="717"/>
                    <a:pt x="1619" y="765"/>
                    <a:pt x="1870" y="503"/>
                  </a:cubicBezTo>
                  <a:cubicBezTo>
                    <a:pt x="1977" y="324"/>
                    <a:pt x="1965" y="169"/>
                    <a:pt x="1786" y="62"/>
                  </a:cubicBezTo>
                  <a:cubicBezTo>
                    <a:pt x="1693" y="21"/>
                    <a:pt x="1609" y="0"/>
                    <a:pt x="1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4"/>
            <p:cNvSpPr/>
            <p:nvPr/>
          </p:nvSpPr>
          <p:spPr>
            <a:xfrm>
              <a:off x="1081860" y="-1445094"/>
              <a:ext cx="47372" cy="22597"/>
            </a:xfrm>
            <a:custGeom>
              <a:avLst/>
              <a:gdLst/>
              <a:ahLst/>
              <a:cxnLst/>
              <a:rect l="l" t="t" r="r" b="b"/>
              <a:pathLst>
                <a:path w="1501" h="716" extrusionOk="0">
                  <a:moveTo>
                    <a:pt x="775" y="0"/>
                  </a:moveTo>
                  <a:cubicBezTo>
                    <a:pt x="735" y="0"/>
                    <a:pt x="695" y="18"/>
                    <a:pt x="655" y="25"/>
                  </a:cubicBezTo>
                  <a:cubicBezTo>
                    <a:pt x="429" y="72"/>
                    <a:pt x="191" y="1"/>
                    <a:pt x="1" y="167"/>
                  </a:cubicBezTo>
                  <a:cubicBezTo>
                    <a:pt x="15" y="158"/>
                    <a:pt x="28" y="155"/>
                    <a:pt x="41" y="155"/>
                  </a:cubicBezTo>
                  <a:cubicBezTo>
                    <a:pt x="121" y="155"/>
                    <a:pt x="182" y="302"/>
                    <a:pt x="269" y="302"/>
                  </a:cubicBezTo>
                  <a:cubicBezTo>
                    <a:pt x="299" y="302"/>
                    <a:pt x="332" y="285"/>
                    <a:pt x="370" y="239"/>
                  </a:cubicBezTo>
                  <a:cubicBezTo>
                    <a:pt x="396" y="205"/>
                    <a:pt x="425" y="191"/>
                    <a:pt x="453" y="191"/>
                  </a:cubicBezTo>
                  <a:cubicBezTo>
                    <a:pt x="514" y="191"/>
                    <a:pt x="571" y="253"/>
                    <a:pt x="596" y="310"/>
                  </a:cubicBezTo>
                  <a:cubicBezTo>
                    <a:pt x="667" y="536"/>
                    <a:pt x="453" y="429"/>
                    <a:pt x="393" y="489"/>
                  </a:cubicBezTo>
                  <a:cubicBezTo>
                    <a:pt x="334" y="548"/>
                    <a:pt x="215" y="584"/>
                    <a:pt x="274" y="715"/>
                  </a:cubicBezTo>
                  <a:cubicBezTo>
                    <a:pt x="1251" y="679"/>
                    <a:pt x="1251" y="679"/>
                    <a:pt x="1501" y="203"/>
                  </a:cubicBezTo>
                  <a:cubicBezTo>
                    <a:pt x="1467" y="184"/>
                    <a:pt x="1432" y="178"/>
                    <a:pt x="1395" y="178"/>
                  </a:cubicBezTo>
                  <a:cubicBezTo>
                    <a:pt x="1286" y="178"/>
                    <a:pt x="1169" y="239"/>
                    <a:pt x="1068" y="239"/>
                  </a:cubicBezTo>
                  <a:cubicBezTo>
                    <a:pt x="986" y="239"/>
                    <a:pt x="915" y="198"/>
                    <a:pt x="870" y="48"/>
                  </a:cubicBezTo>
                  <a:cubicBezTo>
                    <a:pt x="838" y="11"/>
                    <a:pt x="806" y="0"/>
                    <a:pt x="7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4"/>
            <p:cNvSpPr/>
            <p:nvPr/>
          </p:nvSpPr>
          <p:spPr>
            <a:xfrm>
              <a:off x="815091" y="-1261168"/>
              <a:ext cx="39860" cy="40428"/>
            </a:xfrm>
            <a:custGeom>
              <a:avLst/>
              <a:gdLst/>
              <a:ahLst/>
              <a:cxnLst/>
              <a:rect l="l" t="t" r="r" b="b"/>
              <a:pathLst>
                <a:path w="1263" h="1281" extrusionOk="0">
                  <a:moveTo>
                    <a:pt x="536" y="0"/>
                  </a:moveTo>
                  <a:cubicBezTo>
                    <a:pt x="442" y="0"/>
                    <a:pt x="335" y="76"/>
                    <a:pt x="262" y="173"/>
                  </a:cubicBezTo>
                  <a:cubicBezTo>
                    <a:pt x="155" y="316"/>
                    <a:pt x="83" y="483"/>
                    <a:pt x="0" y="650"/>
                  </a:cubicBezTo>
                  <a:cubicBezTo>
                    <a:pt x="132" y="837"/>
                    <a:pt x="193" y="1156"/>
                    <a:pt x="474" y="1156"/>
                  </a:cubicBezTo>
                  <a:cubicBezTo>
                    <a:pt x="497" y="1156"/>
                    <a:pt x="522" y="1154"/>
                    <a:pt x="548" y="1150"/>
                  </a:cubicBezTo>
                  <a:cubicBezTo>
                    <a:pt x="714" y="888"/>
                    <a:pt x="1262" y="1281"/>
                    <a:pt x="1226" y="662"/>
                  </a:cubicBezTo>
                  <a:cubicBezTo>
                    <a:pt x="1169" y="652"/>
                    <a:pt x="1111" y="619"/>
                    <a:pt x="1066" y="619"/>
                  </a:cubicBezTo>
                  <a:cubicBezTo>
                    <a:pt x="1055" y="619"/>
                    <a:pt x="1045" y="621"/>
                    <a:pt x="1036" y="626"/>
                  </a:cubicBezTo>
                  <a:cubicBezTo>
                    <a:pt x="982" y="653"/>
                    <a:pt x="982" y="807"/>
                    <a:pt x="920" y="807"/>
                  </a:cubicBezTo>
                  <a:cubicBezTo>
                    <a:pt x="900" y="807"/>
                    <a:pt x="872" y="790"/>
                    <a:pt x="834" y="745"/>
                  </a:cubicBezTo>
                  <a:cubicBezTo>
                    <a:pt x="714" y="602"/>
                    <a:pt x="595" y="435"/>
                    <a:pt x="512" y="257"/>
                  </a:cubicBezTo>
                  <a:cubicBezTo>
                    <a:pt x="488" y="185"/>
                    <a:pt x="869" y="293"/>
                    <a:pt x="655" y="54"/>
                  </a:cubicBezTo>
                  <a:cubicBezTo>
                    <a:pt x="621" y="17"/>
                    <a:pt x="580" y="0"/>
                    <a:pt x="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4"/>
            <p:cNvSpPr/>
            <p:nvPr/>
          </p:nvSpPr>
          <p:spPr>
            <a:xfrm>
              <a:off x="790286" y="-1240686"/>
              <a:ext cx="42101" cy="32349"/>
            </a:xfrm>
            <a:custGeom>
              <a:avLst/>
              <a:gdLst/>
              <a:ahLst/>
              <a:cxnLst/>
              <a:rect l="l" t="t" r="r" b="b"/>
              <a:pathLst>
                <a:path w="1334" h="1025" extrusionOk="0">
                  <a:moveTo>
                    <a:pt x="786" y="1"/>
                  </a:moveTo>
                  <a:cubicBezTo>
                    <a:pt x="560" y="322"/>
                    <a:pt x="167" y="489"/>
                    <a:pt x="0" y="894"/>
                  </a:cubicBezTo>
                  <a:lnTo>
                    <a:pt x="0" y="1025"/>
                  </a:lnTo>
                  <a:cubicBezTo>
                    <a:pt x="8" y="1025"/>
                    <a:pt x="16" y="1025"/>
                    <a:pt x="24" y="1025"/>
                  </a:cubicBezTo>
                  <a:cubicBezTo>
                    <a:pt x="512" y="1025"/>
                    <a:pt x="889" y="665"/>
                    <a:pt x="1334" y="501"/>
                  </a:cubicBezTo>
                  <a:cubicBezTo>
                    <a:pt x="1096" y="429"/>
                    <a:pt x="1060" y="25"/>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4"/>
            <p:cNvSpPr/>
            <p:nvPr/>
          </p:nvSpPr>
          <p:spPr>
            <a:xfrm>
              <a:off x="471634" y="-1236867"/>
              <a:ext cx="59049" cy="18778"/>
            </a:xfrm>
            <a:custGeom>
              <a:avLst/>
              <a:gdLst/>
              <a:ahLst/>
              <a:cxnLst/>
              <a:rect l="l" t="t" r="r" b="b"/>
              <a:pathLst>
                <a:path w="1871" h="595" extrusionOk="0">
                  <a:moveTo>
                    <a:pt x="723" y="1"/>
                  </a:moveTo>
                  <a:cubicBezTo>
                    <a:pt x="495" y="1"/>
                    <a:pt x="11" y="270"/>
                    <a:pt x="1" y="439"/>
                  </a:cubicBezTo>
                  <a:cubicBezTo>
                    <a:pt x="1" y="487"/>
                    <a:pt x="48" y="546"/>
                    <a:pt x="72" y="594"/>
                  </a:cubicBezTo>
                  <a:cubicBezTo>
                    <a:pt x="111" y="556"/>
                    <a:pt x="165" y="546"/>
                    <a:pt x="224" y="546"/>
                  </a:cubicBezTo>
                  <a:cubicBezTo>
                    <a:pt x="288" y="546"/>
                    <a:pt x="359" y="557"/>
                    <a:pt x="422" y="557"/>
                  </a:cubicBezTo>
                  <a:cubicBezTo>
                    <a:pt x="555" y="557"/>
                    <a:pt x="658" y="506"/>
                    <a:pt x="608" y="189"/>
                  </a:cubicBezTo>
                  <a:lnTo>
                    <a:pt x="608" y="189"/>
                  </a:lnTo>
                  <a:cubicBezTo>
                    <a:pt x="946" y="429"/>
                    <a:pt x="1218" y="548"/>
                    <a:pt x="1448" y="548"/>
                  </a:cubicBezTo>
                  <a:cubicBezTo>
                    <a:pt x="1606" y="548"/>
                    <a:pt x="1744" y="491"/>
                    <a:pt x="1870" y="380"/>
                  </a:cubicBezTo>
                  <a:cubicBezTo>
                    <a:pt x="1870" y="356"/>
                    <a:pt x="1858" y="320"/>
                    <a:pt x="1846" y="308"/>
                  </a:cubicBezTo>
                  <a:cubicBezTo>
                    <a:pt x="1751" y="177"/>
                    <a:pt x="1620" y="142"/>
                    <a:pt x="1489" y="130"/>
                  </a:cubicBezTo>
                  <a:lnTo>
                    <a:pt x="1418" y="130"/>
                  </a:lnTo>
                  <a:cubicBezTo>
                    <a:pt x="1306" y="154"/>
                    <a:pt x="1202" y="198"/>
                    <a:pt x="1100" y="198"/>
                  </a:cubicBezTo>
                  <a:cubicBezTo>
                    <a:pt x="1006" y="198"/>
                    <a:pt x="914" y="161"/>
                    <a:pt x="822" y="34"/>
                  </a:cubicBezTo>
                  <a:cubicBezTo>
                    <a:pt x="803" y="11"/>
                    <a:pt x="768" y="1"/>
                    <a:pt x="7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4"/>
            <p:cNvSpPr/>
            <p:nvPr/>
          </p:nvSpPr>
          <p:spPr>
            <a:xfrm>
              <a:off x="745188" y="-1401385"/>
              <a:ext cx="60911" cy="37115"/>
            </a:xfrm>
            <a:custGeom>
              <a:avLst/>
              <a:gdLst/>
              <a:ahLst/>
              <a:cxnLst/>
              <a:rect l="l" t="t" r="r" b="b"/>
              <a:pathLst>
                <a:path w="1930" h="1176" extrusionOk="0">
                  <a:moveTo>
                    <a:pt x="1464" y="0"/>
                  </a:moveTo>
                  <a:cubicBezTo>
                    <a:pt x="1249" y="0"/>
                    <a:pt x="1093" y="156"/>
                    <a:pt x="989" y="402"/>
                  </a:cubicBezTo>
                  <a:cubicBezTo>
                    <a:pt x="876" y="491"/>
                    <a:pt x="768" y="562"/>
                    <a:pt x="673" y="562"/>
                  </a:cubicBezTo>
                  <a:cubicBezTo>
                    <a:pt x="578" y="562"/>
                    <a:pt x="495" y="491"/>
                    <a:pt x="429" y="294"/>
                  </a:cubicBezTo>
                  <a:lnTo>
                    <a:pt x="310" y="294"/>
                  </a:lnTo>
                  <a:cubicBezTo>
                    <a:pt x="286" y="271"/>
                    <a:pt x="262" y="259"/>
                    <a:pt x="239" y="259"/>
                  </a:cubicBezTo>
                  <a:cubicBezTo>
                    <a:pt x="215" y="259"/>
                    <a:pt x="191" y="271"/>
                    <a:pt x="167" y="294"/>
                  </a:cubicBezTo>
                  <a:cubicBezTo>
                    <a:pt x="1" y="545"/>
                    <a:pt x="334" y="783"/>
                    <a:pt x="203" y="1056"/>
                  </a:cubicBezTo>
                  <a:lnTo>
                    <a:pt x="322" y="1176"/>
                  </a:lnTo>
                  <a:cubicBezTo>
                    <a:pt x="607" y="1067"/>
                    <a:pt x="876" y="943"/>
                    <a:pt x="1162" y="943"/>
                  </a:cubicBezTo>
                  <a:cubicBezTo>
                    <a:pt x="1222" y="943"/>
                    <a:pt x="1284" y="949"/>
                    <a:pt x="1346" y="961"/>
                  </a:cubicBezTo>
                  <a:cubicBezTo>
                    <a:pt x="1382" y="949"/>
                    <a:pt x="1394" y="937"/>
                    <a:pt x="1417" y="926"/>
                  </a:cubicBezTo>
                  <a:cubicBezTo>
                    <a:pt x="1441" y="830"/>
                    <a:pt x="1441" y="759"/>
                    <a:pt x="1441" y="664"/>
                  </a:cubicBezTo>
                  <a:cubicBezTo>
                    <a:pt x="1465" y="628"/>
                    <a:pt x="1501" y="580"/>
                    <a:pt x="1525" y="545"/>
                  </a:cubicBezTo>
                  <a:cubicBezTo>
                    <a:pt x="1620" y="390"/>
                    <a:pt x="1929" y="461"/>
                    <a:pt x="1870" y="152"/>
                  </a:cubicBezTo>
                  <a:cubicBezTo>
                    <a:pt x="1798" y="104"/>
                    <a:pt x="1715" y="68"/>
                    <a:pt x="1644" y="33"/>
                  </a:cubicBezTo>
                  <a:cubicBezTo>
                    <a:pt x="1580" y="10"/>
                    <a:pt x="1520" y="0"/>
                    <a:pt x="1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4"/>
            <p:cNvSpPr/>
            <p:nvPr/>
          </p:nvSpPr>
          <p:spPr>
            <a:xfrm>
              <a:off x="766995" y="-1375191"/>
              <a:ext cx="37209" cy="46614"/>
            </a:xfrm>
            <a:custGeom>
              <a:avLst/>
              <a:gdLst/>
              <a:ahLst/>
              <a:cxnLst/>
              <a:rect l="l" t="t" r="r" b="b"/>
              <a:pathLst>
                <a:path w="1179" h="1477" extrusionOk="0">
                  <a:moveTo>
                    <a:pt x="750" y="96"/>
                  </a:moveTo>
                  <a:cubicBezTo>
                    <a:pt x="488" y="215"/>
                    <a:pt x="95" y="0"/>
                    <a:pt x="0" y="477"/>
                  </a:cubicBezTo>
                  <a:cubicBezTo>
                    <a:pt x="0" y="536"/>
                    <a:pt x="0" y="596"/>
                    <a:pt x="12" y="655"/>
                  </a:cubicBezTo>
                  <a:cubicBezTo>
                    <a:pt x="214" y="893"/>
                    <a:pt x="250" y="1215"/>
                    <a:pt x="417" y="1477"/>
                  </a:cubicBezTo>
                  <a:cubicBezTo>
                    <a:pt x="643" y="1322"/>
                    <a:pt x="893" y="1203"/>
                    <a:pt x="607" y="834"/>
                  </a:cubicBezTo>
                  <a:cubicBezTo>
                    <a:pt x="476" y="667"/>
                    <a:pt x="607" y="524"/>
                    <a:pt x="786" y="524"/>
                  </a:cubicBezTo>
                  <a:cubicBezTo>
                    <a:pt x="794" y="523"/>
                    <a:pt x="802" y="522"/>
                    <a:pt x="810" y="522"/>
                  </a:cubicBezTo>
                  <a:cubicBezTo>
                    <a:pt x="887" y="522"/>
                    <a:pt x="980" y="574"/>
                    <a:pt x="1051" y="574"/>
                  </a:cubicBezTo>
                  <a:cubicBezTo>
                    <a:pt x="1111" y="574"/>
                    <a:pt x="1157" y="538"/>
                    <a:pt x="1167" y="405"/>
                  </a:cubicBezTo>
                  <a:cubicBezTo>
                    <a:pt x="1179" y="167"/>
                    <a:pt x="929" y="131"/>
                    <a:pt x="750" y="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4"/>
            <p:cNvSpPr/>
            <p:nvPr/>
          </p:nvSpPr>
          <p:spPr>
            <a:xfrm>
              <a:off x="260756" y="-1034006"/>
              <a:ext cx="30550" cy="24112"/>
            </a:xfrm>
            <a:custGeom>
              <a:avLst/>
              <a:gdLst/>
              <a:ahLst/>
              <a:cxnLst/>
              <a:rect l="l" t="t" r="r" b="b"/>
              <a:pathLst>
                <a:path w="968" h="764" extrusionOk="0">
                  <a:moveTo>
                    <a:pt x="295" y="1"/>
                  </a:moveTo>
                  <a:cubicBezTo>
                    <a:pt x="50" y="1"/>
                    <a:pt x="160" y="370"/>
                    <a:pt x="87" y="548"/>
                  </a:cubicBezTo>
                  <a:cubicBezTo>
                    <a:pt x="1" y="729"/>
                    <a:pt x="83" y="754"/>
                    <a:pt x="176" y="754"/>
                  </a:cubicBezTo>
                  <a:cubicBezTo>
                    <a:pt x="211" y="754"/>
                    <a:pt x="248" y="750"/>
                    <a:pt x="277" y="750"/>
                  </a:cubicBezTo>
                  <a:cubicBezTo>
                    <a:pt x="317" y="759"/>
                    <a:pt x="354" y="764"/>
                    <a:pt x="391" y="764"/>
                  </a:cubicBezTo>
                  <a:cubicBezTo>
                    <a:pt x="685" y="764"/>
                    <a:pt x="878" y="485"/>
                    <a:pt x="920" y="262"/>
                  </a:cubicBezTo>
                  <a:cubicBezTo>
                    <a:pt x="968" y="12"/>
                    <a:pt x="599" y="83"/>
                    <a:pt x="420" y="24"/>
                  </a:cubicBezTo>
                  <a:cubicBezTo>
                    <a:pt x="370" y="8"/>
                    <a:pt x="329" y="1"/>
                    <a:pt x="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4"/>
            <p:cNvSpPr/>
            <p:nvPr/>
          </p:nvSpPr>
          <p:spPr>
            <a:xfrm>
              <a:off x="1084480" y="-1459738"/>
              <a:ext cx="63562" cy="17642"/>
            </a:xfrm>
            <a:custGeom>
              <a:avLst/>
              <a:gdLst/>
              <a:ahLst/>
              <a:cxnLst/>
              <a:rect l="l" t="t" r="r" b="b"/>
              <a:pathLst>
                <a:path w="2014" h="559" extrusionOk="0">
                  <a:moveTo>
                    <a:pt x="251" y="0"/>
                  </a:moveTo>
                  <a:cubicBezTo>
                    <a:pt x="215" y="131"/>
                    <a:pt x="72" y="167"/>
                    <a:pt x="1" y="250"/>
                  </a:cubicBezTo>
                  <a:cubicBezTo>
                    <a:pt x="156" y="465"/>
                    <a:pt x="418" y="286"/>
                    <a:pt x="572" y="489"/>
                  </a:cubicBezTo>
                  <a:cubicBezTo>
                    <a:pt x="593" y="542"/>
                    <a:pt x="616" y="558"/>
                    <a:pt x="640" y="558"/>
                  </a:cubicBezTo>
                  <a:cubicBezTo>
                    <a:pt x="682" y="558"/>
                    <a:pt x="728" y="510"/>
                    <a:pt x="771" y="510"/>
                  </a:cubicBezTo>
                  <a:cubicBezTo>
                    <a:pt x="776" y="510"/>
                    <a:pt x="781" y="511"/>
                    <a:pt x="787" y="512"/>
                  </a:cubicBezTo>
                  <a:lnTo>
                    <a:pt x="1239" y="369"/>
                  </a:lnTo>
                  <a:cubicBezTo>
                    <a:pt x="1377" y="408"/>
                    <a:pt x="1519" y="480"/>
                    <a:pt x="1663" y="480"/>
                  </a:cubicBezTo>
                  <a:cubicBezTo>
                    <a:pt x="1744" y="480"/>
                    <a:pt x="1825" y="457"/>
                    <a:pt x="1906" y="393"/>
                  </a:cubicBezTo>
                  <a:cubicBezTo>
                    <a:pt x="1954" y="369"/>
                    <a:pt x="1977" y="346"/>
                    <a:pt x="2013" y="334"/>
                  </a:cubicBezTo>
                  <a:lnTo>
                    <a:pt x="1918" y="155"/>
                  </a:lnTo>
                  <a:cubicBezTo>
                    <a:pt x="1794" y="176"/>
                    <a:pt x="1671" y="185"/>
                    <a:pt x="1548" y="185"/>
                  </a:cubicBezTo>
                  <a:cubicBezTo>
                    <a:pt x="1112" y="185"/>
                    <a:pt x="678" y="75"/>
                    <a:pt x="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4"/>
            <p:cNvSpPr/>
            <p:nvPr/>
          </p:nvSpPr>
          <p:spPr>
            <a:xfrm>
              <a:off x="706497" y="-1306392"/>
              <a:ext cx="33454" cy="25532"/>
            </a:xfrm>
            <a:custGeom>
              <a:avLst/>
              <a:gdLst/>
              <a:ahLst/>
              <a:cxnLst/>
              <a:rect l="l" t="t" r="r" b="b"/>
              <a:pathLst>
                <a:path w="1060" h="809" extrusionOk="0">
                  <a:moveTo>
                    <a:pt x="139" y="1"/>
                  </a:moveTo>
                  <a:cubicBezTo>
                    <a:pt x="67" y="1"/>
                    <a:pt x="10" y="133"/>
                    <a:pt x="0" y="249"/>
                  </a:cubicBezTo>
                  <a:lnTo>
                    <a:pt x="0" y="809"/>
                  </a:lnTo>
                  <a:cubicBezTo>
                    <a:pt x="106" y="711"/>
                    <a:pt x="205" y="537"/>
                    <a:pt x="349" y="537"/>
                  </a:cubicBezTo>
                  <a:cubicBezTo>
                    <a:pt x="416" y="537"/>
                    <a:pt x="492" y="575"/>
                    <a:pt x="584" y="678"/>
                  </a:cubicBezTo>
                  <a:cubicBezTo>
                    <a:pt x="593" y="697"/>
                    <a:pt x="616" y="703"/>
                    <a:pt x="645" y="703"/>
                  </a:cubicBezTo>
                  <a:cubicBezTo>
                    <a:pt x="687" y="703"/>
                    <a:pt x="743" y="690"/>
                    <a:pt x="786" y="690"/>
                  </a:cubicBezTo>
                  <a:cubicBezTo>
                    <a:pt x="655" y="380"/>
                    <a:pt x="1060" y="356"/>
                    <a:pt x="1060" y="82"/>
                  </a:cubicBezTo>
                  <a:cubicBezTo>
                    <a:pt x="1045" y="81"/>
                    <a:pt x="1030" y="81"/>
                    <a:pt x="1015" y="81"/>
                  </a:cubicBezTo>
                  <a:cubicBezTo>
                    <a:pt x="830" y="81"/>
                    <a:pt x="661" y="161"/>
                    <a:pt x="497" y="161"/>
                  </a:cubicBezTo>
                  <a:cubicBezTo>
                    <a:pt x="393" y="161"/>
                    <a:pt x="292" y="129"/>
                    <a:pt x="191" y="23"/>
                  </a:cubicBezTo>
                  <a:cubicBezTo>
                    <a:pt x="173" y="7"/>
                    <a:pt x="156"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4"/>
            <p:cNvSpPr/>
            <p:nvPr/>
          </p:nvSpPr>
          <p:spPr>
            <a:xfrm>
              <a:off x="496439" y="-1260979"/>
              <a:ext cx="55262" cy="36105"/>
            </a:xfrm>
            <a:custGeom>
              <a:avLst/>
              <a:gdLst/>
              <a:ahLst/>
              <a:cxnLst/>
              <a:rect l="l" t="t" r="r" b="b"/>
              <a:pathLst>
                <a:path w="1751" h="1144" extrusionOk="0">
                  <a:moveTo>
                    <a:pt x="96" y="1"/>
                  </a:moveTo>
                  <a:lnTo>
                    <a:pt x="96" y="1"/>
                  </a:lnTo>
                  <a:cubicBezTo>
                    <a:pt x="1" y="501"/>
                    <a:pt x="489" y="560"/>
                    <a:pt x="644" y="894"/>
                  </a:cubicBezTo>
                  <a:cubicBezTo>
                    <a:pt x="775" y="1001"/>
                    <a:pt x="1013" y="906"/>
                    <a:pt x="1084" y="1144"/>
                  </a:cubicBezTo>
                  <a:cubicBezTo>
                    <a:pt x="1310" y="1060"/>
                    <a:pt x="1560" y="1084"/>
                    <a:pt x="1751" y="894"/>
                  </a:cubicBezTo>
                  <a:cubicBezTo>
                    <a:pt x="1441" y="834"/>
                    <a:pt x="1072" y="918"/>
                    <a:pt x="870" y="525"/>
                  </a:cubicBezTo>
                  <a:cubicBezTo>
                    <a:pt x="775" y="382"/>
                    <a:pt x="644" y="370"/>
                    <a:pt x="536" y="263"/>
                  </a:cubicBezTo>
                  <a:cubicBezTo>
                    <a:pt x="475" y="306"/>
                    <a:pt x="427" y="324"/>
                    <a:pt x="387" y="324"/>
                  </a:cubicBezTo>
                  <a:cubicBezTo>
                    <a:pt x="240" y="324"/>
                    <a:pt x="208" y="85"/>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4"/>
            <p:cNvSpPr/>
            <p:nvPr/>
          </p:nvSpPr>
          <p:spPr>
            <a:xfrm>
              <a:off x="545293" y="-1229420"/>
              <a:ext cx="43237" cy="19094"/>
            </a:xfrm>
            <a:custGeom>
              <a:avLst/>
              <a:gdLst/>
              <a:ahLst/>
              <a:cxnLst/>
              <a:rect l="l" t="t" r="r" b="b"/>
              <a:pathLst>
                <a:path w="1370" h="605" extrusionOk="0">
                  <a:moveTo>
                    <a:pt x="584" y="1"/>
                  </a:moveTo>
                  <a:cubicBezTo>
                    <a:pt x="393" y="191"/>
                    <a:pt x="227" y="334"/>
                    <a:pt x="0" y="549"/>
                  </a:cubicBezTo>
                  <a:cubicBezTo>
                    <a:pt x="206" y="581"/>
                    <a:pt x="397" y="605"/>
                    <a:pt x="578" y="605"/>
                  </a:cubicBezTo>
                  <a:cubicBezTo>
                    <a:pt x="859" y="605"/>
                    <a:pt x="1116" y="548"/>
                    <a:pt x="1370" y="382"/>
                  </a:cubicBezTo>
                  <a:cubicBezTo>
                    <a:pt x="1317" y="274"/>
                    <a:pt x="1242" y="242"/>
                    <a:pt x="1159" y="242"/>
                  </a:cubicBezTo>
                  <a:cubicBezTo>
                    <a:pt x="1038" y="242"/>
                    <a:pt x="900" y="310"/>
                    <a:pt x="789" y="310"/>
                  </a:cubicBezTo>
                  <a:cubicBezTo>
                    <a:pt x="683" y="310"/>
                    <a:pt x="601" y="247"/>
                    <a:pt x="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4"/>
            <p:cNvSpPr/>
            <p:nvPr/>
          </p:nvSpPr>
          <p:spPr>
            <a:xfrm>
              <a:off x="790665" y="-1399239"/>
              <a:ext cx="34968" cy="28720"/>
            </a:xfrm>
            <a:custGeom>
              <a:avLst/>
              <a:gdLst/>
              <a:ahLst/>
              <a:cxnLst/>
              <a:rect l="l" t="t" r="r" b="b"/>
              <a:pathLst>
                <a:path w="1108" h="910" extrusionOk="0">
                  <a:moveTo>
                    <a:pt x="774" y="0"/>
                  </a:moveTo>
                  <a:cubicBezTo>
                    <a:pt x="536" y="215"/>
                    <a:pt x="262" y="334"/>
                    <a:pt x="0" y="477"/>
                  </a:cubicBezTo>
                  <a:lnTo>
                    <a:pt x="0" y="596"/>
                  </a:lnTo>
                  <a:cubicBezTo>
                    <a:pt x="46" y="617"/>
                    <a:pt x="94" y="625"/>
                    <a:pt x="144" y="625"/>
                  </a:cubicBezTo>
                  <a:cubicBezTo>
                    <a:pt x="289" y="625"/>
                    <a:pt x="447" y="559"/>
                    <a:pt x="594" y="559"/>
                  </a:cubicBezTo>
                  <a:cubicBezTo>
                    <a:pt x="740" y="559"/>
                    <a:pt x="875" y="624"/>
                    <a:pt x="977" y="881"/>
                  </a:cubicBezTo>
                  <a:cubicBezTo>
                    <a:pt x="984" y="901"/>
                    <a:pt x="993" y="910"/>
                    <a:pt x="1001" y="910"/>
                  </a:cubicBezTo>
                  <a:cubicBezTo>
                    <a:pt x="1043" y="910"/>
                    <a:pt x="1088" y="695"/>
                    <a:pt x="1107" y="596"/>
                  </a:cubicBezTo>
                  <a:lnTo>
                    <a:pt x="1107" y="226"/>
                  </a:lnTo>
                  <a:cubicBezTo>
                    <a:pt x="1048" y="36"/>
                    <a:pt x="917" y="24"/>
                    <a:pt x="7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4"/>
            <p:cNvSpPr/>
            <p:nvPr/>
          </p:nvSpPr>
          <p:spPr>
            <a:xfrm>
              <a:off x="506223" y="-1214965"/>
              <a:ext cx="30077" cy="21114"/>
            </a:xfrm>
            <a:custGeom>
              <a:avLst/>
              <a:gdLst/>
              <a:ahLst/>
              <a:cxnLst/>
              <a:rect l="l" t="t" r="r" b="b"/>
              <a:pathLst>
                <a:path w="953" h="669" extrusionOk="0">
                  <a:moveTo>
                    <a:pt x="252" y="0"/>
                  </a:moveTo>
                  <a:cubicBezTo>
                    <a:pt x="230" y="0"/>
                    <a:pt x="200" y="16"/>
                    <a:pt x="155" y="55"/>
                  </a:cubicBezTo>
                  <a:cubicBezTo>
                    <a:pt x="60" y="138"/>
                    <a:pt x="0" y="257"/>
                    <a:pt x="107" y="436"/>
                  </a:cubicBezTo>
                  <a:cubicBezTo>
                    <a:pt x="226" y="620"/>
                    <a:pt x="360" y="668"/>
                    <a:pt x="503" y="668"/>
                  </a:cubicBezTo>
                  <a:cubicBezTo>
                    <a:pt x="646" y="668"/>
                    <a:pt x="798" y="620"/>
                    <a:pt x="953" y="614"/>
                  </a:cubicBezTo>
                  <a:cubicBezTo>
                    <a:pt x="848" y="510"/>
                    <a:pt x="854" y="278"/>
                    <a:pt x="681" y="278"/>
                  </a:cubicBezTo>
                  <a:cubicBezTo>
                    <a:pt x="656" y="278"/>
                    <a:pt x="628" y="283"/>
                    <a:pt x="595" y="293"/>
                  </a:cubicBezTo>
                  <a:cubicBezTo>
                    <a:pt x="551" y="310"/>
                    <a:pt x="495" y="332"/>
                    <a:pt x="445" y="332"/>
                  </a:cubicBezTo>
                  <a:cubicBezTo>
                    <a:pt x="389" y="332"/>
                    <a:pt x="341" y="304"/>
                    <a:pt x="322" y="210"/>
                  </a:cubicBezTo>
                  <a:cubicBezTo>
                    <a:pt x="295" y="138"/>
                    <a:pt x="315"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4"/>
            <p:cNvSpPr/>
            <p:nvPr/>
          </p:nvSpPr>
          <p:spPr>
            <a:xfrm>
              <a:off x="905698" y="-1425749"/>
              <a:ext cx="43174" cy="22344"/>
            </a:xfrm>
            <a:custGeom>
              <a:avLst/>
              <a:gdLst/>
              <a:ahLst/>
              <a:cxnLst/>
              <a:rect l="l" t="t" r="r" b="b"/>
              <a:pathLst>
                <a:path w="1368" h="708" extrusionOk="0">
                  <a:moveTo>
                    <a:pt x="924" y="1"/>
                  </a:moveTo>
                  <a:cubicBezTo>
                    <a:pt x="863" y="1"/>
                    <a:pt x="797" y="36"/>
                    <a:pt x="737" y="66"/>
                  </a:cubicBezTo>
                  <a:cubicBezTo>
                    <a:pt x="606" y="126"/>
                    <a:pt x="475" y="197"/>
                    <a:pt x="344" y="257"/>
                  </a:cubicBezTo>
                  <a:cubicBezTo>
                    <a:pt x="308" y="281"/>
                    <a:pt x="260" y="281"/>
                    <a:pt x="237" y="293"/>
                  </a:cubicBezTo>
                  <a:cubicBezTo>
                    <a:pt x="201" y="435"/>
                    <a:pt x="82" y="471"/>
                    <a:pt x="10" y="543"/>
                  </a:cubicBezTo>
                  <a:cubicBezTo>
                    <a:pt x="1" y="648"/>
                    <a:pt x="30" y="708"/>
                    <a:pt x="104" y="708"/>
                  </a:cubicBezTo>
                  <a:cubicBezTo>
                    <a:pt x="122" y="708"/>
                    <a:pt x="142" y="704"/>
                    <a:pt x="165" y="697"/>
                  </a:cubicBezTo>
                  <a:cubicBezTo>
                    <a:pt x="558" y="638"/>
                    <a:pt x="975" y="602"/>
                    <a:pt x="1368" y="424"/>
                  </a:cubicBezTo>
                  <a:cubicBezTo>
                    <a:pt x="1348" y="422"/>
                    <a:pt x="1327" y="421"/>
                    <a:pt x="1306" y="421"/>
                  </a:cubicBezTo>
                  <a:cubicBezTo>
                    <a:pt x="1295" y="421"/>
                    <a:pt x="1284" y="421"/>
                    <a:pt x="1274" y="421"/>
                  </a:cubicBezTo>
                  <a:cubicBezTo>
                    <a:pt x="1176" y="421"/>
                    <a:pt x="1076" y="415"/>
                    <a:pt x="1022" y="281"/>
                  </a:cubicBezTo>
                  <a:cubicBezTo>
                    <a:pt x="1082" y="209"/>
                    <a:pt x="1082" y="126"/>
                    <a:pt x="1022" y="43"/>
                  </a:cubicBezTo>
                  <a:cubicBezTo>
                    <a:pt x="992" y="12"/>
                    <a:pt x="959" y="1"/>
                    <a:pt x="9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4"/>
            <p:cNvSpPr/>
            <p:nvPr/>
          </p:nvSpPr>
          <p:spPr>
            <a:xfrm>
              <a:off x="758727" y="-1356445"/>
              <a:ext cx="22565" cy="30171"/>
            </a:xfrm>
            <a:custGeom>
              <a:avLst/>
              <a:gdLst/>
              <a:ahLst/>
              <a:cxnLst/>
              <a:rect l="l" t="t" r="r" b="b"/>
              <a:pathLst>
                <a:path w="715" h="956" extrusionOk="0">
                  <a:moveTo>
                    <a:pt x="307" y="1"/>
                  </a:moveTo>
                  <a:cubicBezTo>
                    <a:pt x="110" y="1"/>
                    <a:pt x="0" y="132"/>
                    <a:pt x="0" y="394"/>
                  </a:cubicBezTo>
                  <a:cubicBezTo>
                    <a:pt x="191" y="514"/>
                    <a:pt x="334" y="692"/>
                    <a:pt x="441" y="895"/>
                  </a:cubicBezTo>
                  <a:cubicBezTo>
                    <a:pt x="487" y="902"/>
                    <a:pt x="539" y="955"/>
                    <a:pt x="589" y="955"/>
                  </a:cubicBezTo>
                  <a:cubicBezTo>
                    <a:pt x="616" y="955"/>
                    <a:pt x="642" y="940"/>
                    <a:pt x="667" y="895"/>
                  </a:cubicBezTo>
                  <a:cubicBezTo>
                    <a:pt x="715" y="525"/>
                    <a:pt x="655" y="192"/>
                    <a:pt x="334" y="2"/>
                  </a:cubicBezTo>
                  <a:cubicBezTo>
                    <a:pt x="325" y="1"/>
                    <a:pt x="316" y="1"/>
                    <a:pt x="3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4"/>
            <p:cNvSpPr/>
            <p:nvPr/>
          </p:nvSpPr>
          <p:spPr>
            <a:xfrm>
              <a:off x="1046924" y="-1424423"/>
              <a:ext cx="30455" cy="14170"/>
            </a:xfrm>
            <a:custGeom>
              <a:avLst/>
              <a:gdLst/>
              <a:ahLst/>
              <a:cxnLst/>
              <a:rect l="l" t="t" r="r" b="b"/>
              <a:pathLst>
                <a:path w="965" h="449" extrusionOk="0">
                  <a:moveTo>
                    <a:pt x="698" y="0"/>
                  </a:moveTo>
                  <a:cubicBezTo>
                    <a:pt x="539" y="0"/>
                    <a:pt x="400" y="111"/>
                    <a:pt x="237" y="111"/>
                  </a:cubicBezTo>
                  <a:cubicBezTo>
                    <a:pt x="164" y="111"/>
                    <a:pt x="87" y="89"/>
                    <a:pt x="0" y="24"/>
                  </a:cubicBezTo>
                  <a:lnTo>
                    <a:pt x="0" y="24"/>
                  </a:lnTo>
                  <a:cubicBezTo>
                    <a:pt x="84" y="354"/>
                    <a:pt x="202" y="449"/>
                    <a:pt x="334" y="449"/>
                  </a:cubicBezTo>
                  <a:cubicBezTo>
                    <a:pt x="464" y="449"/>
                    <a:pt x="609" y="357"/>
                    <a:pt x="750" y="310"/>
                  </a:cubicBezTo>
                  <a:cubicBezTo>
                    <a:pt x="758" y="309"/>
                    <a:pt x="765" y="309"/>
                    <a:pt x="773" y="309"/>
                  </a:cubicBezTo>
                  <a:cubicBezTo>
                    <a:pt x="801" y="309"/>
                    <a:pt x="832" y="314"/>
                    <a:pt x="861" y="314"/>
                  </a:cubicBezTo>
                  <a:cubicBezTo>
                    <a:pt x="917" y="314"/>
                    <a:pt x="965" y="294"/>
                    <a:pt x="965" y="179"/>
                  </a:cubicBezTo>
                  <a:cubicBezTo>
                    <a:pt x="953" y="1"/>
                    <a:pt x="822" y="12"/>
                    <a:pt x="715" y="1"/>
                  </a:cubicBezTo>
                  <a:cubicBezTo>
                    <a:pt x="709" y="0"/>
                    <a:pt x="703" y="0"/>
                    <a:pt x="6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4"/>
            <p:cNvSpPr/>
            <p:nvPr/>
          </p:nvSpPr>
          <p:spPr>
            <a:xfrm>
              <a:off x="660641" y="-1229861"/>
              <a:ext cx="34590" cy="23197"/>
            </a:xfrm>
            <a:custGeom>
              <a:avLst/>
              <a:gdLst/>
              <a:ahLst/>
              <a:cxnLst/>
              <a:rect l="l" t="t" r="r" b="b"/>
              <a:pathLst>
                <a:path w="1096" h="735" extrusionOk="0">
                  <a:moveTo>
                    <a:pt x="791" y="0"/>
                  </a:moveTo>
                  <a:cubicBezTo>
                    <a:pt x="441" y="0"/>
                    <a:pt x="289" y="348"/>
                    <a:pt x="60" y="491"/>
                  </a:cubicBezTo>
                  <a:cubicBezTo>
                    <a:pt x="1" y="515"/>
                    <a:pt x="48" y="634"/>
                    <a:pt x="108" y="694"/>
                  </a:cubicBezTo>
                  <a:cubicBezTo>
                    <a:pt x="137" y="723"/>
                    <a:pt x="160" y="735"/>
                    <a:pt x="178" y="735"/>
                  </a:cubicBezTo>
                  <a:cubicBezTo>
                    <a:pt x="226" y="735"/>
                    <a:pt x="247" y="657"/>
                    <a:pt x="298" y="622"/>
                  </a:cubicBezTo>
                  <a:cubicBezTo>
                    <a:pt x="548" y="455"/>
                    <a:pt x="679" y="146"/>
                    <a:pt x="1096" y="74"/>
                  </a:cubicBezTo>
                  <a:cubicBezTo>
                    <a:pt x="979" y="22"/>
                    <a:pt x="879" y="0"/>
                    <a:pt x="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4"/>
            <p:cNvSpPr/>
            <p:nvPr/>
          </p:nvSpPr>
          <p:spPr>
            <a:xfrm>
              <a:off x="615165" y="-1150332"/>
              <a:ext cx="24459" cy="23133"/>
            </a:xfrm>
            <a:custGeom>
              <a:avLst/>
              <a:gdLst/>
              <a:ahLst/>
              <a:cxnLst/>
              <a:rect l="l" t="t" r="r" b="b"/>
              <a:pathLst>
                <a:path w="775" h="733" extrusionOk="0">
                  <a:moveTo>
                    <a:pt x="594" y="1"/>
                  </a:moveTo>
                  <a:cubicBezTo>
                    <a:pt x="461" y="1"/>
                    <a:pt x="313" y="130"/>
                    <a:pt x="176" y="130"/>
                  </a:cubicBezTo>
                  <a:cubicBezTo>
                    <a:pt x="115" y="130"/>
                    <a:pt x="56" y="105"/>
                    <a:pt x="1" y="31"/>
                  </a:cubicBezTo>
                  <a:lnTo>
                    <a:pt x="1" y="31"/>
                  </a:lnTo>
                  <a:cubicBezTo>
                    <a:pt x="84" y="233"/>
                    <a:pt x="299" y="412"/>
                    <a:pt x="108" y="662"/>
                  </a:cubicBezTo>
                  <a:cubicBezTo>
                    <a:pt x="193" y="712"/>
                    <a:pt x="263" y="733"/>
                    <a:pt x="322" y="733"/>
                  </a:cubicBezTo>
                  <a:cubicBezTo>
                    <a:pt x="561" y="733"/>
                    <a:pt x="620" y="391"/>
                    <a:pt x="763" y="209"/>
                  </a:cubicBezTo>
                  <a:cubicBezTo>
                    <a:pt x="763" y="186"/>
                    <a:pt x="775" y="150"/>
                    <a:pt x="775" y="126"/>
                  </a:cubicBezTo>
                  <a:cubicBezTo>
                    <a:pt x="720" y="32"/>
                    <a:pt x="659"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4"/>
            <p:cNvSpPr/>
            <p:nvPr/>
          </p:nvSpPr>
          <p:spPr>
            <a:xfrm>
              <a:off x="633974" y="-1213261"/>
              <a:ext cx="22187" cy="24459"/>
            </a:xfrm>
            <a:custGeom>
              <a:avLst/>
              <a:gdLst/>
              <a:ahLst/>
              <a:cxnLst/>
              <a:rect l="l" t="t" r="r" b="b"/>
              <a:pathLst>
                <a:path w="703" h="775" extrusionOk="0">
                  <a:moveTo>
                    <a:pt x="512" y="1"/>
                  </a:moveTo>
                  <a:lnTo>
                    <a:pt x="512" y="1"/>
                  </a:lnTo>
                  <a:cubicBezTo>
                    <a:pt x="584" y="465"/>
                    <a:pt x="36" y="299"/>
                    <a:pt x="0" y="775"/>
                  </a:cubicBezTo>
                  <a:cubicBezTo>
                    <a:pt x="286" y="584"/>
                    <a:pt x="631" y="680"/>
                    <a:pt x="691" y="227"/>
                  </a:cubicBezTo>
                  <a:cubicBezTo>
                    <a:pt x="703" y="144"/>
                    <a:pt x="691" y="84"/>
                    <a:pt x="608" y="37"/>
                  </a:cubicBezTo>
                  <a:cubicBezTo>
                    <a:pt x="584" y="25"/>
                    <a:pt x="536" y="25"/>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4"/>
            <p:cNvSpPr/>
            <p:nvPr/>
          </p:nvSpPr>
          <p:spPr>
            <a:xfrm>
              <a:off x="847787" y="-1271046"/>
              <a:ext cx="21051" cy="15812"/>
            </a:xfrm>
            <a:custGeom>
              <a:avLst/>
              <a:gdLst/>
              <a:ahLst/>
              <a:cxnLst/>
              <a:rect l="l" t="t" r="r" b="b"/>
              <a:pathLst>
                <a:path w="667" h="501" extrusionOk="0">
                  <a:moveTo>
                    <a:pt x="499" y="1"/>
                  </a:moveTo>
                  <a:cubicBezTo>
                    <a:pt x="386" y="1"/>
                    <a:pt x="264" y="139"/>
                    <a:pt x="123" y="139"/>
                  </a:cubicBezTo>
                  <a:cubicBezTo>
                    <a:pt x="102" y="139"/>
                    <a:pt x="81" y="136"/>
                    <a:pt x="59" y="129"/>
                  </a:cubicBezTo>
                  <a:cubicBezTo>
                    <a:pt x="55" y="128"/>
                    <a:pt x="51" y="127"/>
                    <a:pt x="48" y="127"/>
                  </a:cubicBezTo>
                  <a:cubicBezTo>
                    <a:pt x="0" y="127"/>
                    <a:pt x="3" y="264"/>
                    <a:pt x="48" y="320"/>
                  </a:cubicBezTo>
                  <a:cubicBezTo>
                    <a:pt x="100" y="398"/>
                    <a:pt x="145" y="501"/>
                    <a:pt x="230" y="501"/>
                  </a:cubicBezTo>
                  <a:cubicBezTo>
                    <a:pt x="262" y="501"/>
                    <a:pt x="300" y="486"/>
                    <a:pt x="345" y="451"/>
                  </a:cubicBezTo>
                  <a:lnTo>
                    <a:pt x="524" y="320"/>
                  </a:lnTo>
                  <a:cubicBezTo>
                    <a:pt x="536" y="213"/>
                    <a:pt x="667" y="70"/>
                    <a:pt x="548" y="10"/>
                  </a:cubicBezTo>
                  <a:cubicBezTo>
                    <a:pt x="532" y="3"/>
                    <a:pt x="515" y="1"/>
                    <a:pt x="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4"/>
            <p:cNvSpPr/>
            <p:nvPr/>
          </p:nvSpPr>
          <p:spPr>
            <a:xfrm>
              <a:off x="320214" y="-1005476"/>
              <a:ext cx="25216" cy="23354"/>
            </a:xfrm>
            <a:custGeom>
              <a:avLst/>
              <a:gdLst/>
              <a:ahLst/>
              <a:cxnLst/>
              <a:rect l="l" t="t" r="r" b="b"/>
              <a:pathLst>
                <a:path w="799" h="740" extrusionOk="0">
                  <a:moveTo>
                    <a:pt x="253" y="0"/>
                  </a:moveTo>
                  <a:cubicBezTo>
                    <a:pt x="181" y="0"/>
                    <a:pt x="78" y="77"/>
                    <a:pt x="1" y="108"/>
                  </a:cubicBezTo>
                  <a:cubicBezTo>
                    <a:pt x="120" y="406"/>
                    <a:pt x="322" y="596"/>
                    <a:pt x="560" y="739"/>
                  </a:cubicBezTo>
                  <a:cubicBezTo>
                    <a:pt x="644" y="727"/>
                    <a:pt x="798" y="620"/>
                    <a:pt x="703" y="584"/>
                  </a:cubicBezTo>
                  <a:cubicBezTo>
                    <a:pt x="513" y="465"/>
                    <a:pt x="370" y="382"/>
                    <a:pt x="334" y="84"/>
                  </a:cubicBezTo>
                  <a:cubicBezTo>
                    <a:pt x="322" y="22"/>
                    <a:pt x="292" y="0"/>
                    <a:pt x="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4"/>
            <p:cNvSpPr/>
            <p:nvPr/>
          </p:nvSpPr>
          <p:spPr>
            <a:xfrm>
              <a:off x="408579" y="-1183627"/>
              <a:ext cx="22124" cy="15875"/>
            </a:xfrm>
            <a:custGeom>
              <a:avLst/>
              <a:gdLst/>
              <a:ahLst/>
              <a:cxnLst/>
              <a:rect l="l" t="t" r="r" b="b"/>
              <a:pathLst>
                <a:path w="701" h="503" extrusionOk="0">
                  <a:moveTo>
                    <a:pt x="676" y="1"/>
                  </a:moveTo>
                  <a:cubicBezTo>
                    <a:pt x="526" y="1"/>
                    <a:pt x="421" y="157"/>
                    <a:pt x="268" y="157"/>
                  </a:cubicBezTo>
                  <a:cubicBezTo>
                    <a:pt x="230" y="157"/>
                    <a:pt x="188" y="147"/>
                    <a:pt x="141" y="122"/>
                  </a:cubicBezTo>
                  <a:cubicBezTo>
                    <a:pt x="122" y="113"/>
                    <a:pt x="107" y="109"/>
                    <a:pt x="94" y="109"/>
                  </a:cubicBezTo>
                  <a:cubicBezTo>
                    <a:pt x="0" y="109"/>
                    <a:pt x="45" y="312"/>
                    <a:pt x="34" y="395"/>
                  </a:cubicBezTo>
                  <a:cubicBezTo>
                    <a:pt x="29" y="479"/>
                    <a:pt x="52" y="503"/>
                    <a:pt x="86" y="503"/>
                  </a:cubicBezTo>
                  <a:cubicBezTo>
                    <a:pt x="124" y="503"/>
                    <a:pt x="175" y="473"/>
                    <a:pt x="213" y="467"/>
                  </a:cubicBezTo>
                  <a:cubicBezTo>
                    <a:pt x="439" y="431"/>
                    <a:pt x="582" y="252"/>
                    <a:pt x="701" y="2"/>
                  </a:cubicBezTo>
                  <a:cubicBezTo>
                    <a:pt x="692" y="1"/>
                    <a:pt x="684" y="1"/>
                    <a:pt x="6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4"/>
            <p:cNvSpPr/>
            <p:nvPr/>
          </p:nvSpPr>
          <p:spPr>
            <a:xfrm>
              <a:off x="877074" y="-1413283"/>
              <a:ext cx="21082" cy="16695"/>
            </a:xfrm>
            <a:custGeom>
              <a:avLst/>
              <a:gdLst/>
              <a:ahLst/>
              <a:cxnLst/>
              <a:rect l="l" t="t" r="r" b="b"/>
              <a:pathLst>
                <a:path w="668" h="529" extrusionOk="0">
                  <a:moveTo>
                    <a:pt x="153" y="1"/>
                  </a:moveTo>
                  <a:cubicBezTo>
                    <a:pt x="118" y="1"/>
                    <a:pt x="79" y="9"/>
                    <a:pt x="36" y="29"/>
                  </a:cubicBezTo>
                  <a:cubicBezTo>
                    <a:pt x="24" y="52"/>
                    <a:pt x="13" y="76"/>
                    <a:pt x="1" y="88"/>
                  </a:cubicBezTo>
                  <a:cubicBezTo>
                    <a:pt x="1" y="112"/>
                    <a:pt x="13" y="136"/>
                    <a:pt x="24" y="148"/>
                  </a:cubicBezTo>
                  <a:cubicBezTo>
                    <a:pt x="155" y="243"/>
                    <a:pt x="144" y="386"/>
                    <a:pt x="144" y="529"/>
                  </a:cubicBezTo>
                  <a:cubicBezTo>
                    <a:pt x="298" y="529"/>
                    <a:pt x="441" y="529"/>
                    <a:pt x="608" y="505"/>
                  </a:cubicBezTo>
                  <a:cubicBezTo>
                    <a:pt x="667" y="421"/>
                    <a:pt x="655" y="350"/>
                    <a:pt x="596" y="267"/>
                  </a:cubicBezTo>
                  <a:cubicBezTo>
                    <a:pt x="427" y="217"/>
                    <a:pt x="332" y="1"/>
                    <a:pt x="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4"/>
            <p:cNvSpPr/>
            <p:nvPr/>
          </p:nvSpPr>
          <p:spPr>
            <a:xfrm>
              <a:off x="602794" y="-1193348"/>
              <a:ext cx="15433" cy="19567"/>
            </a:xfrm>
            <a:custGeom>
              <a:avLst/>
              <a:gdLst/>
              <a:ahLst/>
              <a:cxnLst/>
              <a:rect l="l" t="t" r="r" b="b"/>
              <a:pathLst>
                <a:path w="489" h="620" extrusionOk="0">
                  <a:moveTo>
                    <a:pt x="36" y="1"/>
                  </a:moveTo>
                  <a:lnTo>
                    <a:pt x="36" y="1"/>
                  </a:lnTo>
                  <a:cubicBezTo>
                    <a:pt x="0" y="477"/>
                    <a:pt x="0" y="477"/>
                    <a:pt x="488" y="620"/>
                  </a:cubicBezTo>
                  <a:cubicBezTo>
                    <a:pt x="333" y="418"/>
                    <a:pt x="274" y="179"/>
                    <a:pt x="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4"/>
            <p:cNvSpPr/>
            <p:nvPr/>
          </p:nvSpPr>
          <p:spPr>
            <a:xfrm>
              <a:off x="1101395" y="-1360548"/>
              <a:ext cx="22218" cy="9626"/>
            </a:xfrm>
            <a:custGeom>
              <a:avLst/>
              <a:gdLst/>
              <a:ahLst/>
              <a:cxnLst/>
              <a:rect l="l" t="t" r="r" b="b"/>
              <a:pathLst>
                <a:path w="704" h="305" extrusionOk="0">
                  <a:moveTo>
                    <a:pt x="703" y="1"/>
                  </a:moveTo>
                  <a:lnTo>
                    <a:pt x="703" y="1"/>
                  </a:lnTo>
                  <a:cubicBezTo>
                    <a:pt x="680" y="2"/>
                    <a:pt x="658" y="2"/>
                    <a:pt x="635" y="2"/>
                  </a:cubicBezTo>
                  <a:cubicBezTo>
                    <a:pt x="590" y="2"/>
                    <a:pt x="544" y="1"/>
                    <a:pt x="499" y="1"/>
                  </a:cubicBezTo>
                  <a:cubicBezTo>
                    <a:pt x="326" y="1"/>
                    <a:pt x="154" y="22"/>
                    <a:pt x="1" y="227"/>
                  </a:cubicBezTo>
                  <a:cubicBezTo>
                    <a:pt x="130" y="263"/>
                    <a:pt x="256" y="304"/>
                    <a:pt x="367" y="304"/>
                  </a:cubicBezTo>
                  <a:cubicBezTo>
                    <a:pt x="510" y="304"/>
                    <a:pt x="629" y="236"/>
                    <a:pt x="7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4"/>
            <p:cNvSpPr/>
            <p:nvPr/>
          </p:nvSpPr>
          <p:spPr>
            <a:xfrm>
              <a:off x="744431" y="-1316586"/>
              <a:ext cx="21082" cy="19946"/>
            </a:xfrm>
            <a:custGeom>
              <a:avLst/>
              <a:gdLst/>
              <a:ahLst/>
              <a:cxnLst/>
              <a:rect l="l" t="t" r="r" b="b"/>
              <a:pathLst>
                <a:path w="668" h="632" extrusionOk="0">
                  <a:moveTo>
                    <a:pt x="239" y="1"/>
                  </a:moveTo>
                  <a:lnTo>
                    <a:pt x="239" y="1"/>
                  </a:lnTo>
                  <a:cubicBezTo>
                    <a:pt x="1" y="239"/>
                    <a:pt x="36" y="334"/>
                    <a:pt x="465" y="632"/>
                  </a:cubicBezTo>
                  <a:cubicBezTo>
                    <a:pt x="667" y="322"/>
                    <a:pt x="227" y="358"/>
                    <a:pt x="251" y="144"/>
                  </a:cubicBezTo>
                  <a:cubicBezTo>
                    <a:pt x="251" y="96"/>
                    <a:pt x="239" y="48"/>
                    <a:pt x="2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4"/>
            <p:cNvSpPr/>
            <p:nvPr/>
          </p:nvSpPr>
          <p:spPr>
            <a:xfrm>
              <a:off x="644168" y="-1232071"/>
              <a:ext cx="13034" cy="18747"/>
            </a:xfrm>
            <a:custGeom>
              <a:avLst/>
              <a:gdLst/>
              <a:ahLst/>
              <a:cxnLst/>
              <a:rect l="l" t="t" r="r" b="b"/>
              <a:pathLst>
                <a:path w="413" h="594" extrusionOk="0">
                  <a:moveTo>
                    <a:pt x="253" y="0"/>
                  </a:moveTo>
                  <a:cubicBezTo>
                    <a:pt x="248" y="0"/>
                    <a:pt x="242" y="1"/>
                    <a:pt x="237" y="2"/>
                  </a:cubicBezTo>
                  <a:cubicBezTo>
                    <a:pt x="23" y="49"/>
                    <a:pt x="82" y="287"/>
                    <a:pt x="11" y="418"/>
                  </a:cubicBezTo>
                  <a:cubicBezTo>
                    <a:pt x="1" y="518"/>
                    <a:pt x="83" y="593"/>
                    <a:pt x="117" y="593"/>
                  </a:cubicBezTo>
                  <a:cubicBezTo>
                    <a:pt x="123" y="593"/>
                    <a:pt x="128" y="591"/>
                    <a:pt x="130" y="585"/>
                  </a:cubicBezTo>
                  <a:cubicBezTo>
                    <a:pt x="237" y="454"/>
                    <a:pt x="320" y="287"/>
                    <a:pt x="380" y="121"/>
                  </a:cubicBezTo>
                  <a:cubicBezTo>
                    <a:pt x="413" y="66"/>
                    <a:pt x="324" y="0"/>
                    <a:pt x="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4"/>
            <p:cNvSpPr/>
            <p:nvPr/>
          </p:nvSpPr>
          <p:spPr>
            <a:xfrm>
              <a:off x="642810" y="-1170341"/>
              <a:ext cx="20135" cy="13097"/>
            </a:xfrm>
            <a:custGeom>
              <a:avLst/>
              <a:gdLst/>
              <a:ahLst/>
              <a:cxnLst/>
              <a:rect l="l" t="t" r="r" b="b"/>
              <a:pathLst>
                <a:path w="638" h="415" extrusionOk="0">
                  <a:moveTo>
                    <a:pt x="202" y="0"/>
                  </a:moveTo>
                  <a:cubicBezTo>
                    <a:pt x="0" y="0"/>
                    <a:pt x="24" y="103"/>
                    <a:pt x="125" y="415"/>
                  </a:cubicBezTo>
                  <a:lnTo>
                    <a:pt x="197" y="415"/>
                  </a:lnTo>
                  <a:cubicBezTo>
                    <a:pt x="328" y="367"/>
                    <a:pt x="482" y="391"/>
                    <a:pt x="601" y="272"/>
                  </a:cubicBezTo>
                  <a:cubicBezTo>
                    <a:pt x="637" y="189"/>
                    <a:pt x="637" y="117"/>
                    <a:pt x="578" y="46"/>
                  </a:cubicBezTo>
                  <a:cubicBezTo>
                    <a:pt x="407" y="18"/>
                    <a:pt x="285" y="0"/>
                    <a:pt x="2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4"/>
            <p:cNvSpPr/>
            <p:nvPr/>
          </p:nvSpPr>
          <p:spPr>
            <a:xfrm>
              <a:off x="1123581" y="-1448093"/>
              <a:ext cx="23354" cy="9878"/>
            </a:xfrm>
            <a:custGeom>
              <a:avLst/>
              <a:gdLst/>
              <a:ahLst/>
              <a:cxnLst/>
              <a:rect l="l" t="t" r="r" b="b"/>
              <a:pathLst>
                <a:path w="740" h="313" extrusionOk="0">
                  <a:moveTo>
                    <a:pt x="0" y="0"/>
                  </a:moveTo>
                  <a:cubicBezTo>
                    <a:pt x="143" y="96"/>
                    <a:pt x="262" y="215"/>
                    <a:pt x="417" y="274"/>
                  </a:cubicBezTo>
                  <a:cubicBezTo>
                    <a:pt x="474" y="297"/>
                    <a:pt x="531" y="313"/>
                    <a:pt x="579" y="313"/>
                  </a:cubicBezTo>
                  <a:cubicBezTo>
                    <a:pt x="681" y="313"/>
                    <a:pt x="740" y="243"/>
                    <a:pt x="667" y="24"/>
                  </a:cubicBezTo>
                  <a:cubicBezTo>
                    <a:pt x="441" y="24"/>
                    <a:pt x="226"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4"/>
            <p:cNvSpPr/>
            <p:nvPr/>
          </p:nvSpPr>
          <p:spPr>
            <a:xfrm>
              <a:off x="1123581" y="-1364745"/>
              <a:ext cx="20672" cy="14013"/>
            </a:xfrm>
            <a:custGeom>
              <a:avLst/>
              <a:gdLst/>
              <a:ahLst/>
              <a:cxnLst/>
              <a:rect l="l" t="t" r="r" b="b"/>
              <a:pathLst>
                <a:path w="655" h="444" extrusionOk="0">
                  <a:moveTo>
                    <a:pt x="258" y="0"/>
                  </a:moveTo>
                  <a:cubicBezTo>
                    <a:pt x="189" y="0"/>
                    <a:pt x="112" y="48"/>
                    <a:pt x="0" y="134"/>
                  </a:cubicBezTo>
                  <a:cubicBezTo>
                    <a:pt x="238" y="134"/>
                    <a:pt x="405" y="360"/>
                    <a:pt x="655" y="443"/>
                  </a:cubicBezTo>
                  <a:cubicBezTo>
                    <a:pt x="462" y="132"/>
                    <a:pt x="371" y="0"/>
                    <a:pt x="2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4"/>
            <p:cNvSpPr/>
            <p:nvPr/>
          </p:nvSpPr>
          <p:spPr>
            <a:xfrm>
              <a:off x="474285" y="-1061494"/>
              <a:ext cx="18052" cy="18494"/>
            </a:xfrm>
            <a:custGeom>
              <a:avLst/>
              <a:gdLst/>
              <a:ahLst/>
              <a:cxnLst/>
              <a:rect l="l" t="t" r="r" b="b"/>
              <a:pathLst>
                <a:path w="572" h="586" extrusionOk="0">
                  <a:moveTo>
                    <a:pt x="212" y="1"/>
                  </a:moveTo>
                  <a:cubicBezTo>
                    <a:pt x="87" y="1"/>
                    <a:pt x="22" y="84"/>
                    <a:pt x="0" y="240"/>
                  </a:cubicBezTo>
                  <a:cubicBezTo>
                    <a:pt x="48" y="300"/>
                    <a:pt x="95" y="347"/>
                    <a:pt x="143" y="407"/>
                  </a:cubicBezTo>
                  <a:cubicBezTo>
                    <a:pt x="236" y="466"/>
                    <a:pt x="323" y="585"/>
                    <a:pt x="430" y="585"/>
                  </a:cubicBezTo>
                  <a:cubicBezTo>
                    <a:pt x="473" y="585"/>
                    <a:pt x="520" y="566"/>
                    <a:pt x="572" y="514"/>
                  </a:cubicBezTo>
                  <a:cubicBezTo>
                    <a:pt x="512" y="300"/>
                    <a:pt x="381" y="157"/>
                    <a:pt x="238" y="2"/>
                  </a:cubicBezTo>
                  <a:cubicBezTo>
                    <a:pt x="229" y="1"/>
                    <a:pt x="221" y="1"/>
                    <a:pt x="2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4"/>
            <p:cNvSpPr/>
            <p:nvPr/>
          </p:nvSpPr>
          <p:spPr>
            <a:xfrm>
              <a:off x="375821" y="-1035173"/>
              <a:ext cx="14707" cy="13192"/>
            </a:xfrm>
            <a:custGeom>
              <a:avLst/>
              <a:gdLst/>
              <a:ahLst/>
              <a:cxnLst/>
              <a:rect l="l" t="t" r="r" b="b"/>
              <a:pathLst>
                <a:path w="466" h="418" extrusionOk="0">
                  <a:moveTo>
                    <a:pt x="322" y="1"/>
                  </a:moveTo>
                  <a:cubicBezTo>
                    <a:pt x="296" y="1"/>
                    <a:pt x="265" y="8"/>
                    <a:pt x="227" y="25"/>
                  </a:cubicBezTo>
                  <a:cubicBezTo>
                    <a:pt x="120" y="73"/>
                    <a:pt x="1" y="204"/>
                    <a:pt x="72" y="323"/>
                  </a:cubicBezTo>
                  <a:cubicBezTo>
                    <a:pt x="113" y="393"/>
                    <a:pt x="156" y="417"/>
                    <a:pt x="200" y="417"/>
                  </a:cubicBezTo>
                  <a:cubicBezTo>
                    <a:pt x="283" y="417"/>
                    <a:pt x="372" y="330"/>
                    <a:pt x="465" y="299"/>
                  </a:cubicBezTo>
                  <a:cubicBezTo>
                    <a:pt x="445" y="162"/>
                    <a:pt x="442" y="1"/>
                    <a:pt x="3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4"/>
            <p:cNvSpPr/>
            <p:nvPr/>
          </p:nvSpPr>
          <p:spPr>
            <a:xfrm>
              <a:off x="639591" y="-1159011"/>
              <a:ext cx="17705" cy="20577"/>
            </a:xfrm>
            <a:custGeom>
              <a:avLst/>
              <a:gdLst/>
              <a:ahLst/>
              <a:cxnLst/>
              <a:rect l="l" t="t" r="r" b="b"/>
              <a:pathLst>
                <a:path w="561" h="652" extrusionOk="0">
                  <a:moveTo>
                    <a:pt x="354" y="1"/>
                  </a:moveTo>
                  <a:cubicBezTo>
                    <a:pt x="308" y="1"/>
                    <a:pt x="264" y="19"/>
                    <a:pt x="227" y="56"/>
                  </a:cubicBezTo>
                  <a:cubicBezTo>
                    <a:pt x="156" y="175"/>
                    <a:pt x="144" y="342"/>
                    <a:pt x="1" y="401"/>
                  </a:cubicBezTo>
                  <a:lnTo>
                    <a:pt x="1" y="449"/>
                  </a:lnTo>
                  <a:cubicBezTo>
                    <a:pt x="86" y="597"/>
                    <a:pt x="158" y="652"/>
                    <a:pt x="223" y="652"/>
                  </a:cubicBezTo>
                  <a:cubicBezTo>
                    <a:pt x="341" y="652"/>
                    <a:pt x="433" y="472"/>
                    <a:pt x="525" y="342"/>
                  </a:cubicBezTo>
                  <a:cubicBezTo>
                    <a:pt x="560" y="234"/>
                    <a:pt x="537" y="127"/>
                    <a:pt x="477" y="44"/>
                  </a:cubicBezTo>
                  <a:cubicBezTo>
                    <a:pt x="437" y="16"/>
                    <a:pt x="395" y="1"/>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4"/>
            <p:cNvSpPr/>
            <p:nvPr/>
          </p:nvSpPr>
          <p:spPr>
            <a:xfrm>
              <a:off x="1129199" y="-1399428"/>
              <a:ext cx="13571" cy="9247"/>
            </a:xfrm>
            <a:custGeom>
              <a:avLst/>
              <a:gdLst/>
              <a:ahLst/>
              <a:cxnLst/>
              <a:rect l="l" t="t" r="r" b="b"/>
              <a:pathLst>
                <a:path w="430" h="293" extrusionOk="0">
                  <a:moveTo>
                    <a:pt x="210" y="0"/>
                  </a:moveTo>
                  <a:cubicBezTo>
                    <a:pt x="108" y="0"/>
                    <a:pt x="38" y="87"/>
                    <a:pt x="1" y="280"/>
                  </a:cubicBezTo>
                  <a:cubicBezTo>
                    <a:pt x="144" y="232"/>
                    <a:pt x="310" y="292"/>
                    <a:pt x="429" y="90"/>
                  </a:cubicBezTo>
                  <a:cubicBezTo>
                    <a:pt x="344" y="32"/>
                    <a:pt x="271" y="0"/>
                    <a:pt x="2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4"/>
            <p:cNvSpPr/>
            <p:nvPr/>
          </p:nvSpPr>
          <p:spPr>
            <a:xfrm>
              <a:off x="1206992" y="-1369952"/>
              <a:ext cx="16948" cy="20703"/>
            </a:xfrm>
            <a:custGeom>
              <a:avLst/>
              <a:gdLst/>
              <a:ahLst/>
              <a:cxnLst/>
              <a:rect l="l" t="t" r="r" b="b"/>
              <a:pathLst>
                <a:path w="537" h="656" extrusionOk="0">
                  <a:moveTo>
                    <a:pt x="393" y="1"/>
                  </a:moveTo>
                  <a:cubicBezTo>
                    <a:pt x="286" y="191"/>
                    <a:pt x="167" y="334"/>
                    <a:pt x="0" y="441"/>
                  </a:cubicBezTo>
                  <a:cubicBezTo>
                    <a:pt x="47" y="601"/>
                    <a:pt x="85" y="656"/>
                    <a:pt x="119" y="656"/>
                  </a:cubicBezTo>
                  <a:cubicBezTo>
                    <a:pt x="193" y="656"/>
                    <a:pt x="245" y="390"/>
                    <a:pt x="317" y="390"/>
                  </a:cubicBezTo>
                  <a:cubicBezTo>
                    <a:pt x="330" y="390"/>
                    <a:pt x="343" y="398"/>
                    <a:pt x="358" y="418"/>
                  </a:cubicBezTo>
                  <a:cubicBezTo>
                    <a:pt x="393" y="287"/>
                    <a:pt x="536" y="168"/>
                    <a:pt x="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4"/>
            <p:cNvSpPr/>
            <p:nvPr/>
          </p:nvSpPr>
          <p:spPr>
            <a:xfrm>
              <a:off x="502089" y="-1082764"/>
              <a:ext cx="19283" cy="9310"/>
            </a:xfrm>
            <a:custGeom>
              <a:avLst/>
              <a:gdLst/>
              <a:ahLst/>
              <a:cxnLst/>
              <a:rect l="l" t="t" r="r" b="b"/>
              <a:pathLst>
                <a:path w="611" h="295" extrusionOk="0">
                  <a:moveTo>
                    <a:pt x="459" y="0"/>
                  </a:moveTo>
                  <a:cubicBezTo>
                    <a:pt x="390" y="0"/>
                    <a:pt x="304" y="38"/>
                    <a:pt x="226" y="69"/>
                  </a:cubicBezTo>
                  <a:cubicBezTo>
                    <a:pt x="60" y="128"/>
                    <a:pt x="0" y="235"/>
                    <a:pt x="238" y="295"/>
                  </a:cubicBezTo>
                  <a:lnTo>
                    <a:pt x="584" y="295"/>
                  </a:lnTo>
                  <a:cubicBezTo>
                    <a:pt x="611" y="65"/>
                    <a:pt x="549" y="0"/>
                    <a:pt x="4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4"/>
            <p:cNvSpPr/>
            <p:nvPr/>
          </p:nvSpPr>
          <p:spPr>
            <a:xfrm>
              <a:off x="902636" y="-1268553"/>
              <a:ext cx="14297" cy="10478"/>
            </a:xfrm>
            <a:custGeom>
              <a:avLst/>
              <a:gdLst/>
              <a:ahLst/>
              <a:cxnLst/>
              <a:rect l="l" t="t" r="r" b="b"/>
              <a:pathLst>
                <a:path w="453" h="332" extrusionOk="0">
                  <a:moveTo>
                    <a:pt x="159" y="1"/>
                  </a:moveTo>
                  <a:cubicBezTo>
                    <a:pt x="86" y="1"/>
                    <a:pt x="27" y="57"/>
                    <a:pt x="0" y="241"/>
                  </a:cubicBezTo>
                  <a:cubicBezTo>
                    <a:pt x="87" y="297"/>
                    <a:pt x="163" y="331"/>
                    <a:pt x="230" y="331"/>
                  </a:cubicBezTo>
                  <a:cubicBezTo>
                    <a:pt x="319" y="331"/>
                    <a:pt x="392" y="271"/>
                    <a:pt x="453" y="122"/>
                  </a:cubicBezTo>
                  <a:cubicBezTo>
                    <a:pt x="355" y="83"/>
                    <a:pt x="247"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4"/>
            <p:cNvSpPr/>
            <p:nvPr/>
          </p:nvSpPr>
          <p:spPr>
            <a:xfrm>
              <a:off x="1148355" y="-1376453"/>
              <a:ext cx="10951" cy="15938"/>
            </a:xfrm>
            <a:custGeom>
              <a:avLst/>
              <a:gdLst/>
              <a:ahLst/>
              <a:cxnLst/>
              <a:rect l="l" t="t" r="r" b="b"/>
              <a:pathLst>
                <a:path w="347" h="505" extrusionOk="0">
                  <a:moveTo>
                    <a:pt x="112" y="1"/>
                  </a:moveTo>
                  <a:cubicBezTo>
                    <a:pt x="66" y="1"/>
                    <a:pt x="13" y="16"/>
                    <a:pt x="13" y="16"/>
                  </a:cubicBezTo>
                  <a:cubicBezTo>
                    <a:pt x="1" y="171"/>
                    <a:pt x="1" y="326"/>
                    <a:pt x="108" y="505"/>
                  </a:cubicBezTo>
                  <a:cubicBezTo>
                    <a:pt x="215" y="326"/>
                    <a:pt x="346" y="195"/>
                    <a:pt x="168" y="16"/>
                  </a:cubicBezTo>
                  <a:cubicBezTo>
                    <a:pt x="156" y="5"/>
                    <a:pt x="135" y="1"/>
                    <a:pt x="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4"/>
            <p:cNvSpPr/>
            <p:nvPr/>
          </p:nvSpPr>
          <p:spPr>
            <a:xfrm>
              <a:off x="693715" y="-1220772"/>
              <a:ext cx="11677" cy="9089"/>
            </a:xfrm>
            <a:custGeom>
              <a:avLst/>
              <a:gdLst/>
              <a:ahLst/>
              <a:cxnLst/>
              <a:rect l="l" t="t" r="r" b="b"/>
              <a:pathLst>
                <a:path w="370" h="288" extrusionOk="0">
                  <a:moveTo>
                    <a:pt x="215" y="1"/>
                  </a:moveTo>
                  <a:cubicBezTo>
                    <a:pt x="119" y="1"/>
                    <a:pt x="0" y="1"/>
                    <a:pt x="12" y="132"/>
                  </a:cubicBezTo>
                  <a:cubicBezTo>
                    <a:pt x="12" y="263"/>
                    <a:pt x="155" y="239"/>
                    <a:pt x="227" y="275"/>
                  </a:cubicBezTo>
                  <a:cubicBezTo>
                    <a:pt x="249" y="282"/>
                    <a:pt x="270" y="287"/>
                    <a:pt x="288" y="287"/>
                  </a:cubicBezTo>
                  <a:cubicBezTo>
                    <a:pt x="330" y="287"/>
                    <a:pt x="361" y="262"/>
                    <a:pt x="369" y="179"/>
                  </a:cubicBezTo>
                  <a:cubicBezTo>
                    <a:pt x="369" y="48"/>
                    <a:pt x="298" y="1"/>
                    <a:pt x="2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4"/>
            <p:cNvSpPr/>
            <p:nvPr/>
          </p:nvSpPr>
          <p:spPr>
            <a:xfrm>
              <a:off x="562209" y="-1249302"/>
              <a:ext cx="17295" cy="8647"/>
            </a:xfrm>
            <a:custGeom>
              <a:avLst/>
              <a:gdLst/>
              <a:ahLst/>
              <a:cxnLst/>
              <a:rect l="l" t="t" r="r" b="b"/>
              <a:pathLst>
                <a:path w="548" h="274" extrusionOk="0">
                  <a:moveTo>
                    <a:pt x="274" y="1"/>
                  </a:moveTo>
                  <a:cubicBezTo>
                    <a:pt x="164" y="1"/>
                    <a:pt x="76" y="87"/>
                    <a:pt x="0" y="274"/>
                  </a:cubicBezTo>
                  <a:cubicBezTo>
                    <a:pt x="191" y="226"/>
                    <a:pt x="369" y="178"/>
                    <a:pt x="548" y="131"/>
                  </a:cubicBezTo>
                  <a:cubicBezTo>
                    <a:pt x="443" y="46"/>
                    <a:pt x="353" y="1"/>
                    <a:pt x="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4"/>
            <p:cNvSpPr/>
            <p:nvPr/>
          </p:nvSpPr>
          <p:spPr>
            <a:xfrm>
              <a:off x="635836" y="-1282944"/>
              <a:ext cx="12687" cy="10383"/>
            </a:xfrm>
            <a:custGeom>
              <a:avLst/>
              <a:gdLst/>
              <a:ahLst/>
              <a:cxnLst/>
              <a:rect l="l" t="t" r="r" b="b"/>
              <a:pathLst>
                <a:path w="402" h="329" extrusionOk="0">
                  <a:moveTo>
                    <a:pt x="295" y="0"/>
                  </a:moveTo>
                  <a:cubicBezTo>
                    <a:pt x="226" y="0"/>
                    <a:pt x="130" y="72"/>
                    <a:pt x="50" y="72"/>
                  </a:cubicBezTo>
                  <a:cubicBezTo>
                    <a:pt x="37" y="72"/>
                    <a:pt x="25" y="70"/>
                    <a:pt x="13" y="66"/>
                  </a:cubicBezTo>
                  <a:cubicBezTo>
                    <a:pt x="1" y="161"/>
                    <a:pt x="1" y="232"/>
                    <a:pt x="1" y="328"/>
                  </a:cubicBezTo>
                  <a:cubicBezTo>
                    <a:pt x="27" y="328"/>
                    <a:pt x="55" y="328"/>
                    <a:pt x="84" y="328"/>
                  </a:cubicBezTo>
                  <a:cubicBezTo>
                    <a:pt x="231" y="328"/>
                    <a:pt x="402" y="312"/>
                    <a:pt x="382" y="113"/>
                  </a:cubicBezTo>
                  <a:cubicBezTo>
                    <a:pt x="369" y="27"/>
                    <a:pt x="337" y="0"/>
                    <a:pt x="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4"/>
            <p:cNvSpPr/>
            <p:nvPr/>
          </p:nvSpPr>
          <p:spPr>
            <a:xfrm>
              <a:off x="888340" y="-1272435"/>
              <a:ext cx="12056" cy="15243"/>
            </a:xfrm>
            <a:custGeom>
              <a:avLst/>
              <a:gdLst/>
              <a:ahLst/>
              <a:cxnLst/>
              <a:rect l="l" t="t" r="r" b="b"/>
              <a:pathLst>
                <a:path w="382" h="483" extrusionOk="0">
                  <a:moveTo>
                    <a:pt x="173" y="1"/>
                  </a:moveTo>
                  <a:cubicBezTo>
                    <a:pt x="144" y="1"/>
                    <a:pt x="114" y="7"/>
                    <a:pt x="96" y="18"/>
                  </a:cubicBezTo>
                  <a:cubicBezTo>
                    <a:pt x="1" y="90"/>
                    <a:pt x="60" y="197"/>
                    <a:pt x="96" y="292"/>
                  </a:cubicBezTo>
                  <a:cubicBezTo>
                    <a:pt x="132" y="364"/>
                    <a:pt x="191" y="423"/>
                    <a:pt x="239" y="483"/>
                  </a:cubicBezTo>
                  <a:lnTo>
                    <a:pt x="239" y="364"/>
                  </a:lnTo>
                  <a:cubicBezTo>
                    <a:pt x="251" y="257"/>
                    <a:pt x="382" y="149"/>
                    <a:pt x="251" y="18"/>
                  </a:cubicBezTo>
                  <a:cubicBezTo>
                    <a:pt x="233" y="7"/>
                    <a:pt x="203" y="1"/>
                    <a:pt x="1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4"/>
            <p:cNvSpPr/>
            <p:nvPr/>
          </p:nvSpPr>
          <p:spPr>
            <a:xfrm>
              <a:off x="611409" y="-1292538"/>
              <a:ext cx="17705" cy="14675"/>
            </a:xfrm>
            <a:custGeom>
              <a:avLst/>
              <a:gdLst/>
              <a:ahLst/>
              <a:cxnLst/>
              <a:rect l="l" t="t" r="r" b="b"/>
              <a:pathLst>
                <a:path w="561" h="465" extrusionOk="0">
                  <a:moveTo>
                    <a:pt x="346" y="1"/>
                  </a:moveTo>
                  <a:cubicBezTo>
                    <a:pt x="1" y="84"/>
                    <a:pt x="275" y="263"/>
                    <a:pt x="322" y="382"/>
                  </a:cubicBezTo>
                  <a:cubicBezTo>
                    <a:pt x="337" y="432"/>
                    <a:pt x="381" y="465"/>
                    <a:pt x="422" y="465"/>
                  </a:cubicBezTo>
                  <a:cubicBezTo>
                    <a:pt x="449" y="465"/>
                    <a:pt x="475" y="450"/>
                    <a:pt x="489" y="417"/>
                  </a:cubicBezTo>
                  <a:cubicBezTo>
                    <a:pt x="561" y="263"/>
                    <a:pt x="358" y="239"/>
                    <a:pt x="346" y="120"/>
                  </a:cubicBezTo>
                  <a:lnTo>
                    <a:pt x="3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4"/>
            <p:cNvSpPr/>
            <p:nvPr/>
          </p:nvSpPr>
          <p:spPr>
            <a:xfrm>
              <a:off x="573949" y="-1174538"/>
              <a:ext cx="8963" cy="11803"/>
            </a:xfrm>
            <a:custGeom>
              <a:avLst/>
              <a:gdLst/>
              <a:ahLst/>
              <a:cxnLst/>
              <a:rect l="l" t="t" r="r" b="b"/>
              <a:pathLst>
                <a:path w="284" h="374" extrusionOk="0">
                  <a:moveTo>
                    <a:pt x="116" y="0"/>
                  </a:moveTo>
                  <a:cubicBezTo>
                    <a:pt x="81" y="72"/>
                    <a:pt x="21" y="167"/>
                    <a:pt x="9" y="238"/>
                  </a:cubicBezTo>
                  <a:cubicBezTo>
                    <a:pt x="0" y="320"/>
                    <a:pt x="39" y="374"/>
                    <a:pt x="96" y="374"/>
                  </a:cubicBezTo>
                  <a:cubicBezTo>
                    <a:pt x="113" y="374"/>
                    <a:pt x="132" y="369"/>
                    <a:pt x="152" y="357"/>
                  </a:cubicBezTo>
                  <a:cubicBezTo>
                    <a:pt x="188" y="322"/>
                    <a:pt x="259" y="250"/>
                    <a:pt x="271" y="179"/>
                  </a:cubicBezTo>
                  <a:cubicBezTo>
                    <a:pt x="283" y="107"/>
                    <a:pt x="235" y="24"/>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4"/>
            <p:cNvSpPr/>
            <p:nvPr/>
          </p:nvSpPr>
          <p:spPr>
            <a:xfrm>
              <a:off x="433700" y="-1203320"/>
              <a:ext cx="8679" cy="9626"/>
            </a:xfrm>
            <a:custGeom>
              <a:avLst/>
              <a:gdLst/>
              <a:ahLst/>
              <a:cxnLst/>
              <a:rect l="l" t="t" r="r" b="b"/>
              <a:pathLst>
                <a:path w="275" h="305" extrusionOk="0">
                  <a:moveTo>
                    <a:pt x="209" y="0"/>
                  </a:moveTo>
                  <a:cubicBezTo>
                    <a:pt x="200" y="0"/>
                    <a:pt x="190" y="2"/>
                    <a:pt x="179" y="7"/>
                  </a:cubicBezTo>
                  <a:cubicBezTo>
                    <a:pt x="119" y="7"/>
                    <a:pt x="60" y="79"/>
                    <a:pt x="24" y="138"/>
                  </a:cubicBezTo>
                  <a:cubicBezTo>
                    <a:pt x="0" y="222"/>
                    <a:pt x="36" y="305"/>
                    <a:pt x="131" y="305"/>
                  </a:cubicBezTo>
                  <a:cubicBezTo>
                    <a:pt x="203" y="305"/>
                    <a:pt x="262" y="269"/>
                    <a:pt x="274" y="162"/>
                  </a:cubicBezTo>
                  <a:cubicBezTo>
                    <a:pt x="274" y="90"/>
                    <a:pt x="265" y="0"/>
                    <a:pt x="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4"/>
            <p:cNvSpPr/>
            <p:nvPr/>
          </p:nvSpPr>
          <p:spPr>
            <a:xfrm>
              <a:off x="600143" y="-1259180"/>
              <a:ext cx="14707" cy="11677"/>
            </a:xfrm>
            <a:custGeom>
              <a:avLst/>
              <a:gdLst/>
              <a:ahLst/>
              <a:cxnLst/>
              <a:rect l="l" t="t" r="r" b="b"/>
              <a:pathLst>
                <a:path w="466" h="370" extrusionOk="0">
                  <a:moveTo>
                    <a:pt x="168" y="0"/>
                  </a:moveTo>
                  <a:cubicBezTo>
                    <a:pt x="113" y="0"/>
                    <a:pt x="57" y="25"/>
                    <a:pt x="1" y="87"/>
                  </a:cubicBezTo>
                  <a:cubicBezTo>
                    <a:pt x="32" y="242"/>
                    <a:pt x="99" y="370"/>
                    <a:pt x="225" y="370"/>
                  </a:cubicBezTo>
                  <a:cubicBezTo>
                    <a:pt x="244" y="370"/>
                    <a:pt x="264" y="367"/>
                    <a:pt x="286" y="360"/>
                  </a:cubicBezTo>
                  <a:cubicBezTo>
                    <a:pt x="382" y="325"/>
                    <a:pt x="465" y="206"/>
                    <a:pt x="346" y="75"/>
                  </a:cubicBezTo>
                  <a:cubicBezTo>
                    <a:pt x="289" y="31"/>
                    <a:pt x="230" y="0"/>
                    <a:pt x="1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4"/>
            <p:cNvSpPr/>
            <p:nvPr/>
          </p:nvSpPr>
          <p:spPr>
            <a:xfrm>
              <a:off x="620435" y="-1305382"/>
              <a:ext cx="10289" cy="12876"/>
            </a:xfrm>
            <a:custGeom>
              <a:avLst/>
              <a:gdLst/>
              <a:ahLst/>
              <a:cxnLst/>
              <a:rect l="l" t="t" r="r" b="b"/>
              <a:pathLst>
                <a:path w="326" h="408" extrusionOk="0">
                  <a:moveTo>
                    <a:pt x="203" y="1"/>
                  </a:moveTo>
                  <a:cubicBezTo>
                    <a:pt x="196" y="1"/>
                    <a:pt x="188" y="2"/>
                    <a:pt x="179" y="3"/>
                  </a:cubicBezTo>
                  <a:cubicBezTo>
                    <a:pt x="1" y="39"/>
                    <a:pt x="60" y="265"/>
                    <a:pt x="48" y="408"/>
                  </a:cubicBezTo>
                  <a:lnTo>
                    <a:pt x="275" y="277"/>
                  </a:lnTo>
                  <a:cubicBezTo>
                    <a:pt x="252" y="187"/>
                    <a:pt x="325"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4"/>
            <p:cNvSpPr/>
            <p:nvPr/>
          </p:nvSpPr>
          <p:spPr>
            <a:xfrm>
              <a:off x="495682" y="-1282597"/>
              <a:ext cx="7543" cy="13760"/>
            </a:xfrm>
            <a:custGeom>
              <a:avLst/>
              <a:gdLst/>
              <a:ahLst/>
              <a:cxnLst/>
              <a:rect l="l" t="t" r="r" b="b"/>
              <a:pathLst>
                <a:path w="239" h="436" extrusionOk="0">
                  <a:moveTo>
                    <a:pt x="75" y="0"/>
                  </a:moveTo>
                  <a:cubicBezTo>
                    <a:pt x="50" y="0"/>
                    <a:pt x="26" y="17"/>
                    <a:pt x="1" y="67"/>
                  </a:cubicBezTo>
                  <a:cubicBezTo>
                    <a:pt x="1" y="198"/>
                    <a:pt x="13" y="317"/>
                    <a:pt x="13" y="436"/>
                  </a:cubicBezTo>
                  <a:cubicBezTo>
                    <a:pt x="156" y="436"/>
                    <a:pt x="215" y="340"/>
                    <a:pt x="239" y="198"/>
                  </a:cubicBezTo>
                  <a:cubicBezTo>
                    <a:pt x="239" y="150"/>
                    <a:pt x="215" y="102"/>
                    <a:pt x="215" y="67"/>
                  </a:cubicBezTo>
                  <a:cubicBezTo>
                    <a:pt x="168" y="59"/>
                    <a:pt x="122" y="0"/>
                    <a:pt x="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4"/>
            <p:cNvSpPr/>
            <p:nvPr/>
          </p:nvSpPr>
          <p:spPr>
            <a:xfrm>
              <a:off x="488171" y="-1210232"/>
              <a:ext cx="9815" cy="9026"/>
            </a:xfrm>
            <a:custGeom>
              <a:avLst/>
              <a:gdLst/>
              <a:ahLst/>
              <a:cxnLst/>
              <a:rect l="l" t="t" r="r" b="b"/>
              <a:pathLst>
                <a:path w="311" h="286" extrusionOk="0">
                  <a:moveTo>
                    <a:pt x="203" y="0"/>
                  </a:moveTo>
                  <a:cubicBezTo>
                    <a:pt x="132" y="72"/>
                    <a:pt x="72" y="167"/>
                    <a:pt x="1" y="238"/>
                  </a:cubicBezTo>
                  <a:cubicBezTo>
                    <a:pt x="36" y="250"/>
                    <a:pt x="84" y="286"/>
                    <a:pt x="132" y="286"/>
                  </a:cubicBezTo>
                  <a:cubicBezTo>
                    <a:pt x="239" y="286"/>
                    <a:pt x="310" y="262"/>
                    <a:pt x="310" y="107"/>
                  </a:cubicBezTo>
                  <a:cubicBezTo>
                    <a:pt x="275" y="72"/>
                    <a:pt x="215"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4"/>
            <p:cNvSpPr/>
            <p:nvPr/>
          </p:nvSpPr>
          <p:spPr>
            <a:xfrm>
              <a:off x="1170920" y="-1427421"/>
              <a:ext cx="9058" cy="9594"/>
            </a:xfrm>
            <a:custGeom>
              <a:avLst/>
              <a:gdLst/>
              <a:ahLst/>
              <a:cxnLst/>
              <a:rect l="l" t="t" r="r" b="b"/>
              <a:pathLst>
                <a:path w="287" h="304" extrusionOk="0">
                  <a:moveTo>
                    <a:pt x="155" y="0"/>
                  </a:moveTo>
                  <a:cubicBezTo>
                    <a:pt x="60" y="36"/>
                    <a:pt x="0" y="84"/>
                    <a:pt x="12" y="167"/>
                  </a:cubicBezTo>
                  <a:cubicBezTo>
                    <a:pt x="32" y="256"/>
                    <a:pt x="85" y="304"/>
                    <a:pt x="143" y="304"/>
                  </a:cubicBezTo>
                  <a:cubicBezTo>
                    <a:pt x="155" y="304"/>
                    <a:pt x="167" y="302"/>
                    <a:pt x="179" y="298"/>
                  </a:cubicBezTo>
                  <a:cubicBezTo>
                    <a:pt x="227" y="286"/>
                    <a:pt x="274" y="215"/>
                    <a:pt x="274" y="167"/>
                  </a:cubicBezTo>
                  <a:cubicBezTo>
                    <a:pt x="286" y="96"/>
                    <a:pt x="238" y="24"/>
                    <a:pt x="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4"/>
            <p:cNvSpPr/>
            <p:nvPr/>
          </p:nvSpPr>
          <p:spPr>
            <a:xfrm>
              <a:off x="895851" y="-1407886"/>
              <a:ext cx="15464" cy="11298"/>
            </a:xfrm>
            <a:custGeom>
              <a:avLst/>
              <a:gdLst/>
              <a:ahLst/>
              <a:cxnLst/>
              <a:rect l="l" t="t" r="r" b="b"/>
              <a:pathLst>
                <a:path w="490" h="358" extrusionOk="0">
                  <a:moveTo>
                    <a:pt x="334" y="0"/>
                  </a:moveTo>
                  <a:cubicBezTo>
                    <a:pt x="215" y="36"/>
                    <a:pt x="120" y="72"/>
                    <a:pt x="1" y="119"/>
                  </a:cubicBezTo>
                  <a:cubicBezTo>
                    <a:pt x="1" y="191"/>
                    <a:pt x="13" y="274"/>
                    <a:pt x="13" y="358"/>
                  </a:cubicBezTo>
                  <a:cubicBezTo>
                    <a:pt x="191" y="334"/>
                    <a:pt x="334" y="250"/>
                    <a:pt x="489" y="143"/>
                  </a:cubicBezTo>
                  <a:lnTo>
                    <a:pt x="3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4"/>
            <p:cNvSpPr/>
            <p:nvPr/>
          </p:nvSpPr>
          <p:spPr>
            <a:xfrm>
              <a:off x="597523" y="-1264513"/>
              <a:ext cx="13539" cy="8079"/>
            </a:xfrm>
            <a:custGeom>
              <a:avLst/>
              <a:gdLst/>
              <a:ahLst/>
              <a:cxnLst/>
              <a:rect l="l" t="t" r="r" b="b"/>
              <a:pathLst>
                <a:path w="429" h="256" extrusionOk="0">
                  <a:moveTo>
                    <a:pt x="225" y="1"/>
                  </a:moveTo>
                  <a:cubicBezTo>
                    <a:pt x="105" y="1"/>
                    <a:pt x="0" y="36"/>
                    <a:pt x="0" y="244"/>
                  </a:cubicBezTo>
                  <a:cubicBezTo>
                    <a:pt x="48" y="244"/>
                    <a:pt x="72" y="256"/>
                    <a:pt x="108" y="256"/>
                  </a:cubicBezTo>
                  <a:cubicBezTo>
                    <a:pt x="203" y="244"/>
                    <a:pt x="322" y="244"/>
                    <a:pt x="429" y="244"/>
                  </a:cubicBezTo>
                  <a:cubicBezTo>
                    <a:pt x="405" y="160"/>
                    <a:pt x="369" y="77"/>
                    <a:pt x="322" y="6"/>
                  </a:cubicBezTo>
                  <a:cubicBezTo>
                    <a:pt x="290" y="3"/>
                    <a:pt x="257" y="1"/>
                    <a:pt x="2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4"/>
            <p:cNvSpPr/>
            <p:nvPr/>
          </p:nvSpPr>
          <p:spPr>
            <a:xfrm>
              <a:off x="1021740" y="-1432439"/>
              <a:ext cx="21461" cy="4702"/>
            </a:xfrm>
            <a:custGeom>
              <a:avLst/>
              <a:gdLst/>
              <a:ahLst/>
              <a:cxnLst/>
              <a:rect l="l" t="t" r="r" b="b"/>
              <a:pathLst>
                <a:path w="680" h="149" extrusionOk="0">
                  <a:moveTo>
                    <a:pt x="426" y="0"/>
                  </a:moveTo>
                  <a:cubicBezTo>
                    <a:pt x="276" y="0"/>
                    <a:pt x="131" y="36"/>
                    <a:pt x="1" y="135"/>
                  </a:cubicBezTo>
                  <a:cubicBezTo>
                    <a:pt x="14" y="135"/>
                    <a:pt x="28" y="134"/>
                    <a:pt x="41" y="134"/>
                  </a:cubicBezTo>
                  <a:cubicBezTo>
                    <a:pt x="134" y="134"/>
                    <a:pt x="233" y="149"/>
                    <a:pt x="332" y="149"/>
                  </a:cubicBezTo>
                  <a:cubicBezTo>
                    <a:pt x="454" y="149"/>
                    <a:pt x="574" y="127"/>
                    <a:pt x="679" y="28"/>
                  </a:cubicBezTo>
                  <a:cubicBezTo>
                    <a:pt x="594" y="11"/>
                    <a:pt x="509" y="0"/>
                    <a:pt x="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4"/>
            <p:cNvSpPr/>
            <p:nvPr/>
          </p:nvSpPr>
          <p:spPr>
            <a:xfrm>
              <a:off x="661020" y="-1170877"/>
              <a:ext cx="18084" cy="11772"/>
            </a:xfrm>
            <a:custGeom>
              <a:avLst/>
              <a:gdLst/>
              <a:ahLst/>
              <a:cxnLst/>
              <a:rect l="l" t="t" r="r" b="b"/>
              <a:pathLst>
                <a:path w="573" h="373" extrusionOk="0">
                  <a:moveTo>
                    <a:pt x="445" y="0"/>
                  </a:moveTo>
                  <a:cubicBezTo>
                    <a:pt x="399" y="0"/>
                    <a:pt x="358" y="14"/>
                    <a:pt x="322" y="51"/>
                  </a:cubicBezTo>
                  <a:lnTo>
                    <a:pt x="203" y="51"/>
                  </a:lnTo>
                  <a:cubicBezTo>
                    <a:pt x="132" y="51"/>
                    <a:pt x="72" y="63"/>
                    <a:pt x="1" y="63"/>
                  </a:cubicBezTo>
                  <a:lnTo>
                    <a:pt x="1" y="301"/>
                  </a:lnTo>
                  <a:cubicBezTo>
                    <a:pt x="24" y="349"/>
                    <a:pt x="72" y="360"/>
                    <a:pt x="120" y="372"/>
                  </a:cubicBezTo>
                  <a:cubicBezTo>
                    <a:pt x="143" y="360"/>
                    <a:pt x="155" y="360"/>
                    <a:pt x="191" y="360"/>
                  </a:cubicBezTo>
                  <a:cubicBezTo>
                    <a:pt x="322" y="313"/>
                    <a:pt x="489" y="313"/>
                    <a:pt x="572" y="170"/>
                  </a:cubicBezTo>
                  <a:cubicBezTo>
                    <a:pt x="572" y="110"/>
                    <a:pt x="560" y="63"/>
                    <a:pt x="536" y="15"/>
                  </a:cubicBezTo>
                  <a:cubicBezTo>
                    <a:pt x="504" y="6"/>
                    <a:pt x="474" y="0"/>
                    <a:pt x="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4"/>
            <p:cNvSpPr/>
            <p:nvPr/>
          </p:nvSpPr>
          <p:spPr>
            <a:xfrm>
              <a:off x="1148387" y="-1424044"/>
              <a:ext cx="7890" cy="6849"/>
            </a:xfrm>
            <a:custGeom>
              <a:avLst/>
              <a:gdLst/>
              <a:ahLst/>
              <a:cxnLst/>
              <a:rect l="l" t="t" r="r" b="b"/>
              <a:pathLst>
                <a:path w="250" h="217" extrusionOk="0">
                  <a:moveTo>
                    <a:pt x="119" y="0"/>
                  </a:moveTo>
                  <a:cubicBezTo>
                    <a:pt x="107" y="36"/>
                    <a:pt x="48" y="60"/>
                    <a:pt x="12" y="108"/>
                  </a:cubicBezTo>
                  <a:cubicBezTo>
                    <a:pt x="1" y="162"/>
                    <a:pt x="40" y="216"/>
                    <a:pt x="92" y="216"/>
                  </a:cubicBezTo>
                  <a:cubicBezTo>
                    <a:pt x="97" y="216"/>
                    <a:pt x="102" y="216"/>
                    <a:pt x="107" y="215"/>
                  </a:cubicBezTo>
                  <a:cubicBezTo>
                    <a:pt x="155" y="191"/>
                    <a:pt x="202" y="155"/>
                    <a:pt x="226" y="108"/>
                  </a:cubicBezTo>
                  <a:cubicBezTo>
                    <a:pt x="250" y="12"/>
                    <a:pt x="190" y="0"/>
                    <a:pt x="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4"/>
            <p:cNvSpPr/>
            <p:nvPr/>
          </p:nvSpPr>
          <p:spPr>
            <a:xfrm>
              <a:off x="560694" y="-1155792"/>
              <a:ext cx="7543" cy="7574"/>
            </a:xfrm>
            <a:custGeom>
              <a:avLst/>
              <a:gdLst/>
              <a:ahLst/>
              <a:cxnLst/>
              <a:rect l="l" t="t" r="r" b="b"/>
              <a:pathLst>
                <a:path w="239" h="240" extrusionOk="0">
                  <a:moveTo>
                    <a:pt x="69" y="0"/>
                  </a:moveTo>
                  <a:cubicBezTo>
                    <a:pt x="1" y="0"/>
                    <a:pt x="4" y="76"/>
                    <a:pt x="48" y="121"/>
                  </a:cubicBezTo>
                  <a:cubicBezTo>
                    <a:pt x="96" y="168"/>
                    <a:pt x="155" y="192"/>
                    <a:pt x="215" y="240"/>
                  </a:cubicBezTo>
                  <a:cubicBezTo>
                    <a:pt x="227" y="204"/>
                    <a:pt x="227" y="168"/>
                    <a:pt x="239" y="109"/>
                  </a:cubicBezTo>
                  <a:cubicBezTo>
                    <a:pt x="203" y="73"/>
                    <a:pt x="143" y="1"/>
                    <a:pt x="84" y="1"/>
                  </a:cubicBezTo>
                  <a:cubicBezTo>
                    <a:pt x="78" y="1"/>
                    <a:pt x="73"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4"/>
            <p:cNvSpPr/>
            <p:nvPr/>
          </p:nvSpPr>
          <p:spPr>
            <a:xfrm>
              <a:off x="892474" y="-1256844"/>
              <a:ext cx="10194" cy="7922"/>
            </a:xfrm>
            <a:custGeom>
              <a:avLst/>
              <a:gdLst/>
              <a:ahLst/>
              <a:cxnLst/>
              <a:rect l="l" t="t" r="r" b="b"/>
              <a:pathLst>
                <a:path w="323" h="251" extrusionOk="0">
                  <a:moveTo>
                    <a:pt x="108" y="1"/>
                  </a:moveTo>
                  <a:cubicBezTo>
                    <a:pt x="72" y="36"/>
                    <a:pt x="25" y="72"/>
                    <a:pt x="1" y="120"/>
                  </a:cubicBezTo>
                  <a:lnTo>
                    <a:pt x="1" y="251"/>
                  </a:lnTo>
                  <a:cubicBezTo>
                    <a:pt x="108" y="251"/>
                    <a:pt x="227" y="239"/>
                    <a:pt x="322" y="239"/>
                  </a:cubicBezTo>
                  <a:cubicBezTo>
                    <a:pt x="310" y="72"/>
                    <a:pt x="239"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4"/>
            <p:cNvSpPr/>
            <p:nvPr/>
          </p:nvSpPr>
          <p:spPr>
            <a:xfrm>
              <a:off x="1128094" y="-1427832"/>
              <a:ext cx="7164" cy="7574"/>
            </a:xfrm>
            <a:custGeom>
              <a:avLst/>
              <a:gdLst/>
              <a:ahLst/>
              <a:cxnLst/>
              <a:rect l="l" t="t" r="r" b="b"/>
              <a:pathLst>
                <a:path w="227" h="240" extrusionOk="0">
                  <a:moveTo>
                    <a:pt x="141" y="0"/>
                  </a:moveTo>
                  <a:cubicBezTo>
                    <a:pt x="118" y="0"/>
                    <a:pt x="94" y="6"/>
                    <a:pt x="71" y="13"/>
                  </a:cubicBezTo>
                  <a:cubicBezTo>
                    <a:pt x="36" y="49"/>
                    <a:pt x="0" y="109"/>
                    <a:pt x="0" y="156"/>
                  </a:cubicBezTo>
                  <a:cubicBezTo>
                    <a:pt x="0" y="180"/>
                    <a:pt x="71" y="216"/>
                    <a:pt x="119" y="240"/>
                  </a:cubicBezTo>
                  <a:cubicBezTo>
                    <a:pt x="167" y="180"/>
                    <a:pt x="214" y="132"/>
                    <a:pt x="226" y="97"/>
                  </a:cubicBezTo>
                  <a:cubicBezTo>
                    <a:pt x="226" y="24"/>
                    <a:pt x="188"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4"/>
            <p:cNvSpPr/>
            <p:nvPr/>
          </p:nvSpPr>
          <p:spPr>
            <a:xfrm>
              <a:off x="401005" y="-1248955"/>
              <a:ext cx="21461" cy="20577"/>
            </a:xfrm>
            <a:custGeom>
              <a:avLst/>
              <a:gdLst/>
              <a:ahLst/>
              <a:cxnLst/>
              <a:rect l="l" t="t" r="r" b="b"/>
              <a:pathLst>
                <a:path w="680" h="652" extrusionOk="0">
                  <a:moveTo>
                    <a:pt x="679" y="1"/>
                  </a:moveTo>
                  <a:lnTo>
                    <a:pt x="679" y="1"/>
                  </a:lnTo>
                  <a:cubicBezTo>
                    <a:pt x="334" y="60"/>
                    <a:pt x="179" y="358"/>
                    <a:pt x="0" y="644"/>
                  </a:cubicBezTo>
                  <a:cubicBezTo>
                    <a:pt x="36" y="649"/>
                    <a:pt x="70" y="651"/>
                    <a:pt x="100" y="651"/>
                  </a:cubicBezTo>
                  <a:cubicBezTo>
                    <a:pt x="501" y="651"/>
                    <a:pt x="513" y="244"/>
                    <a:pt x="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4"/>
            <p:cNvSpPr/>
            <p:nvPr/>
          </p:nvSpPr>
          <p:spPr>
            <a:xfrm>
              <a:off x="422433" y="-1259085"/>
              <a:ext cx="21051" cy="11677"/>
            </a:xfrm>
            <a:custGeom>
              <a:avLst/>
              <a:gdLst/>
              <a:ahLst/>
              <a:cxnLst/>
              <a:rect l="l" t="t" r="r" b="b"/>
              <a:pathLst>
                <a:path w="667" h="370" extrusionOk="0">
                  <a:moveTo>
                    <a:pt x="667" y="0"/>
                  </a:moveTo>
                  <a:lnTo>
                    <a:pt x="667" y="0"/>
                  </a:lnTo>
                  <a:cubicBezTo>
                    <a:pt x="488" y="203"/>
                    <a:pt x="191" y="131"/>
                    <a:pt x="0" y="322"/>
                  </a:cubicBezTo>
                  <a:cubicBezTo>
                    <a:pt x="89" y="352"/>
                    <a:pt x="171" y="369"/>
                    <a:pt x="247" y="369"/>
                  </a:cubicBezTo>
                  <a:cubicBezTo>
                    <a:pt x="436" y="369"/>
                    <a:pt x="582" y="264"/>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4"/>
            <p:cNvSpPr/>
            <p:nvPr/>
          </p:nvSpPr>
          <p:spPr>
            <a:xfrm>
              <a:off x="325105" y="-1192969"/>
              <a:ext cx="20325" cy="15433"/>
            </a:xfrm>
            <a:custGeom>
              <a:avLst/>
              <a:gdLst/>
              <a:ahLst/>
              <a:cxnLst/>
              <a:rect l="l" t="t" r="r" b="b"/>
              <a:pathLst>
                <a:path w="644" h="489" extrusionOk="0">
                  <a:moveTo>
                    <a:pt x="417" y="1"/>
                  </a:moveTo>
                  <a:cubicBezTo>
                    <a:pt x="405" y="167"/>
                    <a:pt x="0" y="310"/>
                    <a:pt x="405" y="489"/>
                  </a:cubicBezTo>
                  <a:cubicBezTo>
                    <a:pt x="584" y="346"/>
                    <a:pt x="643" y="179"/>
                    <a:pt x="4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4"/>
            <p:cNvSpPr/>
            <p:nvPr/>
          </p:nvSpPr>
          <p:spPr>
            <a:xfrm>
              <a:off x="261608" y="-997934"/>
              <a:ext cx="16190" cy="18810"/>
            </a:xfrm>
            <a:custGeom>
              <a:avLst/>
              <a:gdLst/>
              <a:ahLst/>
              <a:cxnLst/>
              <a:rect l="l" t="t" r="r" b="b"/>
              <a:pathLst>
                <a:path w="513" h="596" extrusionOk="0">
                  <a:moveTo>
                    <a:pt x="95" y="0"/>
                  </a:moveTo>
                  <a:cubicBezTo>
                    <a:pt x="119" y="191"/>
                    <a:pt x="0" y="417"/>
                    <a:pt x="226" y="595"/>
                  </a:cubicBezTo>
                  <a:cubicBezTo>
                    <a:pt x="429" y="310"/>
                    <a:pt x="512" y="83"/>
                    <a:pt x="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4"/>
            <p:cNvSpPr/>
            <p:nvPr/>
          </p:nvSpPr>
          <p:spPr>
            <a:xfrm>
              <a:off x="1063840" y="-1456077"/>
              <a:ext cx="18052" cy="8079"/>
            </a:xfrm>
            <a:custGeom>
              <a:avLst/>
              <a:gdLst/>
              <a:ahLst/>
              <a:cxnLst/>
              <a:rect l="l" t="t" r="r" b="b"/>
              <a:pathLst>
                <a:path w="572" h="256" extrusionOk="0">
                  <a:moveTo>
                    <a:pt x="270" y="0"/>
                  </a:moveTo>
                  <a:cubicBezTo>
                    <a:pt x="132" y="0"/>
                    <a:pt x="10" y="40"/>
                    <a:pt x="0" y="242"/>
                  </a:cubicBezTo>
                  <a:cubicBezTo>
                    <a:pt x="19" y="239"/>
                    <a:pt x="38" y="238"/>
                    <a:pt x="57" y="238"/>
                  </a:cubicBezTo>
                  <a:cubicBezTo>
                    <a:pt x="139" y="238"/>
                    <a:pt x="222" y="255"/>
                    <a:pt x="304" y="255"/>
                  </a:cubicBezTo>
                  <a:cubicBezTo>
                    <a:pt x="399" y="255"/>
                    <a:pt x="491" y="232"/>
                    <a:pt x="572" y="134"/>
                  </a:cubicBezTo>
                  <a:cubicBezTo>
                    <a:pt x="476" y="122"/>
                    <a:pt x="393" y="111"/>
                    <a:pt x="345" y="3"/>
                  </a:cubicBezTo>
                  <a:cubicBezTo>
                    <a:pt x="320" y="2"/>
                    <a:pt x="295" y="0"/>
                    <a:pt x="2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4"/>
            <p:cNvSpPr/>
            <p:nvPr/>
          </p:nvSpPr>
          <p:spPr>
            <a:xfrm>
              <a:off x="1065323" y="-1471068"/>
              <a:ext cx="13950" cy="10983"/>
            </a:xfrm>
            <a:custGeom>
              <a:avLst/>
              <a:gdLst/>
              <a:ahLst/>
              <a:cxnLst/>
              <a:rect l="l" t="t" r="r" b="b"/>
              <a:pathLst>
                <a:path w="442" h="348" extrusionOk="0">
                  <a:moveTo>
                    <a:pt x="272" y="1"/>
                  </a:moveTo>
                  <a:cubicBezTo>
                    <a:pt x="205" y="1"/>
                    <a:pt x="139" y="72"/>
                    <a:pt x="72" y="97"/>
                  </a:cubicBezTo>
                  <a:cubicBezTo>
                    <a:pt x="1" y="347"/>
                    <a:pt x="239" y="240"/>
                    <a:pt x="298" y="347"/>
                  </a:cubicBezTo>
                  <a:cubicBezTo>
                    <a:pt x="405" y="276"/>
                    <a:pt x="441" y="157"/>
                    <a:pt x="358" y="50"/>
                  </a:cubicBezTo>
                  <a:cubicBezTo>
                    <a:pt x="329" y="14"/>
                    <a:pt x="301" y="1"/>
                    <a:pt x="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4"/>
            <p:cNvSpPr/>
            <p:nvPr/>
          </p:nvSpPr>
          <p:spPr>
            <a:xfrm>
              <a:off x="1063461" y="-1468006"/>
              <a:ext cx="11298" cy="7922"/>
            </a:xfrm>
            <a:custGeom>
              <a:avLst/>
              <a:gdLst/>
              <a:ahLst/>
              <a:cxnLst/>
              <a:rect l="l" t="t" r="r" b="b"/>
              <a:pathLst>
                <a:path w="358" h="251" extrusionOk="0">
                  <a:moveTo>
                    <a:pt x="24" y="0"/>
                  </a:moveTo>
                  <a:cubicBezTo>
                    <a:pt x="0" y="223"/>
                    <a:pt x="98" y="244"/>
                    <a:pt x="205" y="244"/>
                  </a:cubicBezTo>
                  <a:cubicBezTo>
                    <a:pt x="230" y="244"/>
                    <a:pt x="255" y="243"/>
                    <a:pt x="280" y="243"/>
                  </a:cubicBezTo>
                  <a:cubicBezTo>
                    <a:pt x="308" y="243"/>
                    <a:pt x="334" y="244"/>
                    <a:pt x="357" y="250"/>
                  </a:cubicBezTo>
                  <a:cubicBezTo>
                    <a:pt x="286" y="155"/>
                    <a:pt x="203" y="84"/>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4"/>
            <p:cNvSpPr/>
            <p:nvPr/>
          </p:nvSpPr>
          <p:spPr>
            <a:xfrm>
              <a:off x="1081103" y="-1459738"/>
              <a:ext cx="13571" cy="7922"/>
            </a:xfrm>
            <a:custGeom>
              <a:avLst/>
              <a:gdLst/>
              <a:ahLst/>
              <a:cxnLst/>
              <a:rect l="l" t="t" r="r" b="b"/>
              <a:pathLst>
                <a:path w="430" h="251" extrusionOk="0">
                  <a:moveTo>
                    <a:pt x="358" y="0"/>
                  </a:moveTo>
                  <a:cubicBezTo>
                    <a:pt x="239" y="72"/>
                    <a:pt x="120" y="155"/>
                    <a:pt x="1" y="238"/>
                  </a:cubicBezTo>
                  <a:cubicBezTo>
                    <a:pt x="36" y="238"/>
                    <a:pt x="84" y="250"/>
                    <a:pt x="108" y="250"/>
                  </a:cubicBezTo>
                  <a:cubicBezTo>
                    <a:pt x="129" y="244"/>
                    <a:pt x="154" y="243"/>
                    <a:pt x="179" y="243"/>
                  </a:cubicBezTo>
                  <a:cubicBezTo>
                    <a:pt x="202" y="243"/>
                    <a:pt x="226" y="244"/>
                    <a:pt x="249" y="244"/>
                  </a:cubicBezTo>
                  <a:cubicBezTo>
                    <a:pt x="347" y="244"/>
                    <a:pt x="429" y="223"/>
                    <a:pt x="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4"/>
            <p:cNvSpPr/>
            <p:nvPr/>
          </p:nvSpPr>
          <p:spPr>
            <a:xfrm>
              <a:off x="850027" y="-1424044"/>
              <a:ext cx="28215" cy="20325"/>
            </a:xfrm>
            <a:custGeom>
              <a:avLst/>
              <a:gdLst/>
              <a:ahLst/>
              <a:cxnLst/>
              <a:rect l="l" t="t" r="r" b="b"/>
              <a:pathLst>
                <a:path w="894" h="644" extrusionOk="0">
                  <a:moveTo>
                    <a:pt x="679" y="0"/>
                  </a:moveTo>
                  <a:cubicBezTo>
                    <a:pt x="584" y="128"/>
                    <a:pt x="471" y="163"/>
                    <a:pt x="347" y="163"/>
                  </a:cubicBezTo>
                  <a:cubicBezTo>
                    <a:pt x="239" y="163"/>
                    <a:pt x="122" y="136"/>
                    <a:pt x="0" y="120"/>
                  </a:cubicBezTo>
                  <a:lnTo>
                    <a:pt x="0" y="120"/>
                  </a:lnTo>
                  <a:cubicBezTo>
                    <a:pt x="108" y="310"/>
                    <a:pt x="84" y="524"/>
                    <a:pt x="227" y="643"/>
                  </a:cubicBezTo>
                  <a:cubicBezTo>
                    <a:pt x="405" y="405"/>
                    <a:pt x="679" y="477"/>
                    <a:pt x="893" y="393"/>
                  </a:cubicBezTo>
                  <a:cubicBezTo>
                    <a:pt x="893" y="215"/>
                    <a:pt x="822" y="72"/>
                    <a:pt x="6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4"/>
            <p:cNvSpPr/>
            <p:nvPr/>
          </p:nvSpPr>
          <p:spPr>
            <a:xfrm>
              <a:off x="811336" y="-1409433"/>
              <a:ext cx="21429" cy="17358"/>
            </a:xfrm>
            <a:custGeom>
              <a:avLst/>
              <a:gdLst/>
              <a:ahLst/>
              <a:cxnLst/>
              <a:rect l="l" t="t" r="r" b="b"/>
              <a:pathLst>
                <a:path w="679" h="550" extrusionOk="0">
                  <a:moveTo>
                    <a:pt x="513" y="0"/>
                  </a:moveTo>
                  <a:cubicBezTo>
                    <a:pt x="502" y="0"/>
                    <a:pt x="493" y="8"/>
                    <a:pt x="488" y="26"/>
                  </a:cubicBezTo>
                  <a:cubicBezTo>
                    <a:pt x="436" y="198"/>
                    <a:pt x="365" y="247"/>
                    <a:pt x="289" y="247"/>
                  </a:cubicBezTo>
                  <a:cubicBezTo>
                    <a:pt x="192" y="247"/>
                    <a:pt x="87" y="168"/>
                    <a:pt x="0" y="168"/>
                  </a:cubicBezTo>
                  <a:lnTo>
                    <a:pt x="12" y="204"/>
                  </a:lnTo>
                  <a:cubicBezTo>
                    <a:pt x="0" y="311"/>
                    <a:pt x="36" y="371"/>
                    <a:pt x="119" y="419"/>
                  </a:cubicBezTo>
                  <a:cubicBezTo>
                    <a:pt x="214" y="466"/>
                    <a:pt x="333" y="502"/>
                    <a:pt x="441" y="549"/>
                  </a:cubicBezTo>
                  <a:cubicBezTo>
                    <a:pt x="536" y="502"/>
                    <a:pt x="607" y="466"/>
                    <a:pt x="679" y="419"/>
                  </a:cubicBezTo>
                  <a:cubicBezTo>
                    <a:pt x="667" y="323"/>
                    <a:pt x="667" y="252"/>
                    <a:pt x="667" y="168"/>
                  </a:cubicBezTo>
                  <a:cubicBezTo>
                    <a:pt x="629" y="103"/>
                    <a:pt x="555" y="0"/>
                    <a:pt x="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4"/>
            <p:cNvSpPr/>
            <p:nvPr/>
          </p:nvSpPr>
          <p:spPr>
            <a:xfrm>
              <a:off x="857160" y="-1413157"/>
              <a:ext cx="21082" cy="12056"/>
            </a:xfrm>
            <a:custGeom>
              <a:avLst/>
              <a:gdLst/>
              <a:ahLst/>
              <a:cxnLst/>
              <a:rect l="l" t="t" r="r" b="b"/>
              <a:pathLst>
                <a:path w="668" h="382" extrusionOk="0">
                  <a:moveTo>
                    <a:pt x="352" y="0"/>
                  </a:moveTo>
                  <a:cubicBezTo>
                    <a:pt x="207" y="0"/>
                    <a:pt x="77" y="49"/>
                    <a:pt x="1" y="286"/>
                  </a:cubicBezTo>
                  <a:cubicBezTo>
                    <a:pt x="1" y="310"/>
                    <a:pt x="1" y="358"/>
                    <a:pt x="13" y="382"/>
                  </a:cubicBezTo>
                  <a:cubicBezTo>
                    <a:pt x="184" y="260"/>
                    <a:pt x="356" y="131"/>
                    <a:pt x="557" y="131"/>
                  </a:cubicBezTo>
                  <a:cubicBezTo>
                    <a:pt x="593" y="131"/>
                    <a:pt x="630" y="135"/>
                    <a:pt x="667" y="144"/>
                  </a:cubicBezTo>
                  <a:lnTo>
                    <a:pt x="667" y="25"/>
                  </a:lnTo>
                  <a:cubicBezTo>
                    <a:pt x="564" y="25"/>
                    <a:pt x="454" y="0"/>
                    <a:pt x="3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4"/>
            <p:cNvSpPr/>
            <p:nvPr/>
          </p:nvSpPr>
          <p:spPr>
            <a:xfrm>
              <a:off x="836489" y="-1422908"/>
              <a:ext cx="7543" cy="7953"/>
            </a:xfrm>
            <a:custGeom>
              <a:avLst/>
              <a:gdLst/>
              <a:ahLst/>
              <a:cxnLst/>
              <a:rect l="l" t="t" r="r" b="b"/>
              <a:pathLst>
                <a:path w="239" h="252" extrusionOk="0">
                  <a:moveTo>
                    <a:pt x="191" y="0"/>
                  </a:moveTo>
                  <a:cubicBezTo>
                    <a:pt x="156" y="36"/>
                    <a:pt x="72" y="72"/>
                    <a:pt x="36" y="131"/>
                  </a:cubicBezTo>
                  <a:cubicBezTo>
                    <a:pt x="3" y="176"/>
                    <a:pt x="1" y="251"/>
                    <a:pt x="59" y="251"/>
                  </a:cubicBezTo>
                  <a:cubicBezTo>
                    <a:pt x="63" y="251"/>
                    <a:pt x="68" y="251"/>
                    <a:pt x="72" y="250"/>
                  </a:cubicBezTo>
                  <a:cubicBezTo>
                    <a:pt x="132" y="226"/>
                    <a:pt x="179" y="155"/>
                    <a:pt x="239" y="119"/>
                  </a:cubicBezTo>
                  <a:cubicBezTo>
                    <a:pt x="227" y="60"/>
                    <a:pt x="215" y="24"/>
                    <a:pt x="1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4"/>
            <p:cNvSpPr/>
            <p:nvPr/>
          </p:nvSpPr>
          <p:spPr>
            <a:xfrm>
              <a:off x="512976" y="-1302163"/>
              <a:ext cx="31970" cy="18684"/>
            </a:xfrm>
            <a:custGeom>
              <a:avLst/>
              <a:gdLst/>
              <a:ahLst/>
              <a:cxnLst/>
              <a:rect l="l" t="t" r="r" b="b"/>
              <a:pathLst>
                <a:path w="1013" h="592" extrusionOk="0">
                  <a:moveTo>
                    <a:pt x="761" y="1"/>
                  </a:moveTo>
                  <a:cubicBezTo>
                    <a:pt x="648" y="1"/>
                    <a:pt x="537" y="86"/>
                    <a:pt x="441" y="175"/>
                  </a:cubicBezTo>
                  <a:cubicBezTo>
                    <a:pt x="346" y="258"/>
                    <a:pt x="0" y="258"/>
                    <a:pt x="239" y="591"/>
                  </a:cubicBezTo>
                  <a:cubicBezTo>
                    <a:pt x="436" y="545"/>
                    <a:pt x="554" y="305"/>
                    <a:pt x="771" y="305"/>
                  </a:cubicBezTo>
                  <a:cubicBezTo>
                    <a:pt x="776" y="305"/>
                    <a:pt x="781" y="305"/>
                    <a:pt x="786" y="306"/>
                  </a:cubicBezTo>
                  <a:cubicBezTo>
                    <a:pt x="858" y="306"/>
                    <a:pt x="858" y="234"/>
                    <a:pt x="905" y="187"/>
                  </a:cubicBezTo>
                  <a:cubicBezTo>
                    <a:pt x="953" y="187"/>
                    <a:pt x="977" y="175"/>
                    <a:pt x="1013" y="175"/>
                  </a:cubicBezTo>
                  <a:cubicBezTo>
                    <a:pt x="931" y="48"/>
                    <a:pt x="846" y="1"/>
                    <a:pt x="7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4"/>
            <p:cNvSpPr/>
            <p:nvPr/>
          </p:nvSpPr>
          <p:spPr>
            <a:xfrm>
              <a:off x="554698" y="-1320720"/>
              <a:ext cx="15433" cy="9847"/>
            </a:xfrm>
            <a:custGeom>
              <a:avLst/>
              <a:gdLst/>
              <a:ahLst/>
              <a:cxnLst/>
              <a:rect l="l" t="t" r="r" b="b"/>
              <a:pathLst>
                <a:path w="489" h="312" extrusionOk="0">
                  <a:moveTo>
                    <a:pt x="131" y="1"/>
                  </a:moveTo>
                  <a:lnTo>
                    <a:pt x="0" y="132"/>
                  </a:lnTo>
                  <a:cubicBezTo>
                    <a:pt x="21" y="260"/>
                    <a:pt x="60" y="312"/>
                    <a:pt x="116" y="312"/>
                  </a:cubicBezTo>
                  <a:cubicBezTo>
                    <a:pt x="153" y="312"/>
                    <a:pt x="198" y="289"/>
                    <a:pt x="250" y="251"/>
                  </a:cubicBezTo>
                  <a:cubicBezTo>
                    <a:pt x="333" y="239"/>
                    <a:pt x="417" y="203"/>
                    <a:pt x="488" y="191"/>
                  </a:cubicBezTo>
                  <a:cubicBezTo>
                    <a:pt x="405" y="60"/>
                    <a:pt x="274" y="36"/>
                    <a:pt x="1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4"/>
            <p:cNvSpPr/>
            <p:nvPr/>
          </p:nvSpPr>
          <p:spPr>
            <a:xfrm>
              <a:off x="548670" y="-1316586"/>
              <a:ext cx="13950" cy="11677"/>
            </a:xfrm>
            <a:custGeom>
              <a:avLst/>
              <a:gdLst/>
              <a:ahLst/>
              <a:cxnLst/>
              <a:rect l="l" t="t" r="r" b="b"/>
              <a:pathLst>
                <a:path w="442" h="370" extrusionOk="0">
                  <a:moveTo>
                    <a:pt x="191" y="1"/>
                  </a:moveTo>
                  <a:lnTo>
                    <a:pt x="191" y="1"/>
                  </a:lnTo>
                  <a:cubicBezTo>
                    <a:pt x="1" y="132"/>
                    <a:pt x="1" y="132"/>
                    <a:pt x="346" y="370"/>
                  </a:cubicBezTo>
                  <a:cubicBezTo>
                    <a:pt x="370" y="370"/>
                    <a:pt x="405" y="370"/>
                    <a:pt x="429" y="358"/>
                  </a:cubicBezTo>
                  <a:cubicBezTo>
                    <a:pt x="429" y="286"/>
                    <a:pt x="441" y="203"/>
                    <a:pt x="441" y="120"/>
                  </a:cubicBezTo>
                  <a:cubicBezTo>
                    <a:pt x="346" y="108"/>
                    <a:pt x="251" y="108"/>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4"/>
            <p:cNvSpPr/>
            <p:nvPr/>
          </p:nvSpPr>
          <p:spPr>
            <a:xfrm>
              <a:off x="974780" y="-1461789"/>
              <a:ext cx="43995" cy="32128"/>
            </a:xfrm>
            <a:custGeom>
              <a:avLst/>
              <a:gdLst/>
              <a:ahLst/>
              <a:cxnLst/>
              <a:rect l="l" t="t" r="r" b="b"/>
              <a:pathLst>
                <a:path w="1394" h="1018" extrusionOk="0">
                  <a:moveTo>
                    <a:pt x="546" y="0"/>
                  </a:moveTo>
                  <a:cubicBezTo>
                    <a:pt x="531" y="0"/>
                    <a:pt x="515" y="2"/>
                    <a:pt x="500" y="6"/>
                  </a:cubicBezTo>
                  <a:cubicBezTo>
                    <a:pt x="238" y="77"/>
                    <a:pt x="369" y="554"/>
                    <a:pt x="179" y="792"/>
                  </a:cubicBezTo>
                  <a:cubicBezTo>
                    <a:pt x="170" y="791"/>
                    <a:pt x="161" y="791"/>
                    <a:pt x="153" y="791"/>
                  </a:cubicBezTo>
                  <a:cubicBezTo>
                    <a:pt x="0" y="791"/>
                    <a:pt x="3" y="894"/>
                    <a:pt x="60" y="1018"/>
                  </a:cubicBezTo>
                  <a:cubicBezTo>
                    <a:pt x="488" y="899"/>
                    <a:pt x="929" y="780"/>
                    <a:pt x="1381" y="661"/>
                  </a:cubicBezTo>
                  <a:cubicBezTo>
                    <a:pt x="1381" y="637"/>
                    <a:pt x="1381" y="589"/>
                    <a:pt x="1393" y="542"/>
                  </a:cubicBezTo>
                  <a:cubicBezTo>
                    <a:pt x="1322" y="494"/>
                    <a:pt x="1250" y="423"/>
                    <a:pt x="1167" y="375"/>
                  </a:cubicBezTo>
                  <a:cubicBezTo>
                    <a:pt x="970" y="243"/>
                    <a:pt x="732"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4"/>
            <p:cNvSpPr/>
            <p:nvPr/>
          </p:nvSpPr>
          <p:spPr>
            <a:xfrm>
              <a:off x="936436" y="-1449229"/>
              <a:ext cx="43269" cy="32728"/>
            </a:xfrm>
            <a:custGeom>
              <a:avLst/>
              <a:gdLst/>
              <a:ahLst/>
              <a:cxnLst/>
              <a:rect l="l" t="t" r="r" b="b"/>
              <a:pathLst>
                <a:path w="1371" h="1037" extrusionOk="0">
                  <a:moveTo>
                    <a:pt x="1096" y="1"/>
                  </a:moveTo>
                  <a:cubicBezTo>
                    <a:pt x="1037" y="144"/>
                    <a:pt x="989" y="275"/>
                    <a:pt x="930" y="429"/>
                  </a:cubicBezTo>
                  <a:cubicBezTo>
                    <a:pt x="930" y="477"/>
                    <a:pt x="918" y="501"/>
                    <a:pt x="918" y="548"/>
                  </a:cubicBezTo>
                  <a:cubicBezTo>
                    <a:pt x="857" y="582"/>
                    <a:pt x="794" y="592"/>
                    <a:pt x="730" y="592"/>
                  </a:cubicBezTo>
                  <a:cubicBezTo>
                    <a:pt x="630" y="592"/>
                    <a:pt x="527" y="567"/>
                    <a:pt x="428" y="567"/>
                  </a:cubicBezTo>
                  <a:cubicBezTo>
                    <a:pt x="341" y="567"/>
                    <a:pt x="258" y="586"/>
                    <a:pt x="179" y="656"/>
                  </a:cubicBezTo>
                  <a:cubicBezTo>
                    <a:pt x="108" y="691"/>
                    <a:pt x="37" y="739"/>
                    <a:pt x="1" y="846"/>
                  </a:cubicBezTo>
                  <a:cubicBezTo>
                    <a:pt x="25" y="906"/>
                    <a:pt x="25" y="965"/>
                    <a:pt x="37" y="1037"/>
                  </a:cubicBezTo>
                  <a:cubicBezTo>
                    <a:pt x="441" y="906"/>
                    <a:pt x="858" y="775"/>
                    <a:pt x="1251" y="632"/>
                  </a:cubicBezTo>
                  <a:cubicBezTo>
                    <a:pt x="1275" y="537"/>
                    <a:pt x="1287" y="453"/>
                    <a:pt x="1370" y="417"/>
                  </a:cubicBezTo>
                  <a:cubicBezTo>
                    <a:pt x="1370" y="203"/>
                    <a:pt x="1287" y="72"/>
                    <a:pt x="1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4"/>
            <p:cNvSpPr/>
            <p:nvPr/>
          </p:nvSpPr>
          <p:spPr>
            <a:xfrm>
              <a:off x="629082" y="-1345115"/>
              <a:ext cx="55640" cy="29540"/>
            </a:xfrm>
            <a:custGeom>
              <a:avLst/>
              <a:gdLst/>
              <a:ahLst/>
              <a:cxnLst/>
              <a:rect l="l" t="t" r="r" b="b"/>
              <a:pathLst>
                <a:path w="1763" h="936" extrusionOk="0">
                  <a:moveTo>
                    <a:pt x="1344" y="1"/>
                  </a:moveTo>
                  <a:cubicBezTo>
                    <a:pt x="1217" y="1"/>
                    <a:pt x="1098" y="26"/>
                    <a:pt x="989" y="143"/>
                  </a:cubicBezTo>
                  <a:cubicBezTo>
                    <a:pt x="959" y="222"/>
                    <a:pt x="897" y="268"/>
                    <a:pt x="822" y="268"/>
                  </a:cubicBezTo>
                  <a:cubicBezTo>
                    <a:pt x="807" y="268"/>
                    <a:pt x="791" y="266"/>
                    <a:pt x="774" y="262"/>
                  </a:cubicBezTo>
                  <a:cubicBezTo>
                    <a:pt x="649" y="216"/>
                    <a:pt x="524" y="180"/>
                    <a:pt x="399" y="180"/>
                  </a:cubicBezTo>
                  <a:cubicBezTo>
                    <a:pt x="298" y="180"/>
                    <a:pt x="197" y="203"/>
                    <a:pt x="96" y="262"/>
                  </a:cubicBezTo>
                  <a:cubicBezTo>
                    <a:pt x="96" y="369"/>
                    <a:pt x="84" y="464"/>
                    <a:pt x="1" y="524"/>
                  </a:cubicBezTo>
                  <a:lnTo>
                    <a:pt x="1" y="893"/>
                  </a:lnTo>
                  <a:cubicBezTo>
                    <a:pt x="58" y="835"/>
                    <a:pt x="120" y="815"/>
                    <a:pt x="183" y="815"/>
                  </a:cubicBezTo>
                  <a:cubicBezTo>
                    <a:pt x="289" y="815"/>
                    <a:pt x="401" y="870"/>
                    <a:pt x="512" y="893"/>
                  </a:cubicBezTo>
                  <a:cubicBezTo>
                    <a:pt x="634" y="920"/>
                    <a:pt x="753" y="935"/>
                    <a:pt x="870" y="935"/>
                  </a:cubicBezTo>
                  <a:cubicBezTo>
                    <a:pt x="1154" y="935"/>
                    <a:pt x="1423" y="849"/>
                    <a:pt x="1667" y="655"/>
                  </a:cubicBezTo>
                  <a:cubicBezTo>
                    <a:pt x="1703" y="655"/>
                    <a:pt x="1739" y="655"/>
                    <a:pt x="1763" y="643"/>
                  </a:cubicBezTo>
                  <a:cubicBezTo>
                    <a:pt x="1715" y="428"/>
                    <a:pt x="1691" y="190"/>
                    <a:pt x="1548" y="12"/>
                  </a:cubicBezTo>
                  <a:cubicBezTo>
                    <a:pt x="1478" y="8"/>
                    <a:pt x="1410" y="1"/>
                    <a:pt x="13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4"/>
            <p:cNvSpPr/>
            <p:nvPr/>
          </p:nvSpPr>
          <p:spPr>
            <a:xfrm>
              <a:off x="632838" y="-1347009"/>
              <a:ext cx="21082" cy="13066"/>
            </a:xfrm>
            <a:custGeom>
              <a:avLst/>
              <a:gdLst/>
              <a:ahLst/>
              <a:cxnLst/>
              <a:rect l="l" t="t" r="r" b="b"/>
              <a:pathLst>
                <a:path w="668" h="414" extrusionOk="0">
                  <a:moveTo>
                    <a:pt x="655" y="72"/>
                  </a:moveTo>
                  <a:cubicBezTo>
                    <a:pt x="429" y="119"/>
                    <a:pt x="143" y="0"/>
                    <a:pt x="1" y="334"/>
                  </a:cubicBezTo>
                  <a:cubicBezTo>
                    <a:pt x="12" y="332"/>
                    <a:pt x="24" y="332"/>
                    <a:pt x="35" y="332"/>
                  </a:cubicBezTo>
                  <a:cubicBezTo>
                    <a:pt x="172" y="332"/>
                    <a:pt x="313" y="413"/>
                    <a:pt x="455" y="413"/>
                  </a:cubicBezTo>
                  <a:cubicBezTo>
                    <a:pt x="526" y="413"/>
                    <a:pt x="596" y="393"/>
                    <a:pt x="667" y="334"/>
                  </a:cubicBezTo>
                  <a:cubicBezTo>
                    <a:pt x="655" y="238"/>
                    <a:pt x="655" y="155"/>
                    <a:pt x="655"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4"/>
            <p:cNvSpPr/>
            <p:nvPr/>
          </p:nvSpPr>
          <p:spPr>
            <a:xfrm>
              <a:off x="603898" y="-1328988"/>
              <a:ext cx="13192" cy="8679"/>
            </a:xfrm>
            <a:custGeom>
              <a:avLst/>
              <a:gdLst/>
              <a:ahLst/>
              <a:cxnLst/>
              <a:rect l="l" t="t" r="r" b="b"/>
              <a:pathLst>
                <a:path w="418" h="275" extrusionOk="0">
                  <a:moveTo>
                    <a:pt x="144" y="1"/>
                  </a:moveTo>
                  <a:cubicBezTo>
                    <a:pt x="96" y="60"/>
                    <a:pt x="48" y="96"/>
                    <a:pt x="1" y="156"/>
                  </a:cubicBezTo>
                  <a:cubicBezTo>
                    <a:pt x="84" y="191"/>
                    <a:pt x="167" y="239"/>
                    <a:pt x="239" y="275"/>
                  </a:cubicBezTo>
                  <a:cubicBezTo>
                    <a:pt x="418" y="72"/>
                    <a:pt x="263" y="36"/>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4"/>
            <p:cNvSpPr/>
            <p:nvPr/>
          </p:nvSpPr>
          <p:spPr>
            <a:xfrm>
              <a:off x="716627" y="-1191675"/>
              <a:ext cx="21840" cy="22408"/>
            </a:xfrm>
            <a:custGeom>
              <a:avLst/>
              <a:gdLst/>
              <a:ahLst/>
              <a:cxnLst/>
              <a:rect l="l" t="t" r="r" b="b"/>
              <a:pathLst>
                <a:path w="692" h="710" extrusionOk="0">
                  <a:moveTo>
                    <a:pt x="206" y="1"/>
                  </a:moveTo>
                  <a:cubicBezTo>
                    <a:pt x="135" y="1"/>
                    <a:pt x="67" y="49"/>
                    <a:pt x="1" y="210"/>
                  </a:cubicBezTo>
                  <a:lnTo>
                    <a:pt x="1" y="710"/>
                  </a:lnTo>
                  <a:cubicBezTo>
                    <a:pt x="144" y="424"/>
                    <a:pt x="513" y="496"/>
                    <a:pt x="691" y="67"/>
                  </a:cubicBezTo>
                  <a:lnTo>
                    <a:pt x="691" y="67"/>
                  </a:lnTo>
                  <a:cubicBezTo>
                    <a:pt x="645" y="101"/>
                    <a:pt x="600" y="114"/>
                    <a:pt x="557" y="114"/>
                  </a:cubicBezTo>
                  <a:cubicBezTo>
                    <a:pt x="429" y="114"/>
                    <a:pt x="31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4"/>
            <p:cNvSpPr/>
            <p:nvPr/>
          </p:nvSpPr>
          <p:spPr>
            <a:xfrm>
              <a:off x="573096" y="-1330850"/>
              <a:ext cx="21840" cy="10541"/>
            </a:xfrm>
            <a:custGeom>
              <a:avLst/>
              <a:gdLst/>
              <a:ahLst/>
              <a:cxnLst/>
              <a:rect l="l" t="t" r="r" b="b"/>
              <a:pathLst>
                <a:path w="692" h="334" extrusionOk="0">
                  <a:moveTo>
                    <a:pt x="691" y="0"/>
                  </a:moveTo>
                  <a:lnTo>
                    <a:pt x="691" y="0"/>
                  </a:lnTo>
                  <a:cubicBezTo>
                    <a:pt x="453" y="36"/>
                    <a:pt x="239" y="72"/>
                    <a:pt x="0" y="334"/>
                  </a:cubicBezTo>
                  <a:cubicBezTo>
                    <a:pt x="501" y="310"/>
                    <a:pt x="501" y="310"/>
                    <a:pt x="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4"/>
            <p:cNvSpPr/>
            <p:nvPr/>
          </p:nvSpPr>
          <p:spPr>
            <a:xfrm>
              <a:off x="576095" y="-1312262"/>
              <a:ext cx="18179" cy="14959"/>
            </a:xfrm>
            <a:custGeom>
              <a:avLst/>
              <a:gdLst/>
              <a:ahLst/>
              <a:cxnLst/>
              <a:rect l="l" t="t" r="r" b="b"/>
              <a:pathLst>
                <a:path w="576" h="474" extrusionOk="0">
                  <a:moveTo>
                    <a:pt x="397" y="1"/>
                  </a:moveTo>
                  <a:cubicBezTo>
                    <a:pt x="340" y="1"/>
                    <a:pt x="281" y="42"/>
                    <a:pt x="215" y="126"/>
                  </a:cubicBezTo>
                  <a:cubicBezTo>
                    <a:pt x="215" y="245"/>
                    <a:pt x="1" y="388"/>
                    <a:pt x="286" y="459"/>
                  </a:cubicBezTo>
                  <a:cubicBezTo>
                    <a:pt x="322" y="469"/>
                    <a:pt x="352" y="474"/>
                    <a:pt x="376" y="474"/>
                  </a:cubicBezTo>
                  <a:cubicBezTo>
                    <a:pt x="576" y="474"/>
                    <a:pt x="412" y="157"/>
                    <a:pt x="560" y="126"/>
                  </a:cubicBezTo>
                  <a:cubicBezTo>
                    <a:pt x="507" y="42"/>
                    <a:pt x="453" y="1"/>
                    <a:pt x="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4"/>
            <p:cNvSpPr/>
            <p:nvPr/>
          </p:nvSpPr>
          <p:spPr>
            <a:xfrm>
              <a:off x="475390" y="-1054772"/>
              <a:ext cx="48886" cy="32444"/>
            </a:xfrm>
            <a:custGeom>
              <a:avLst/>
              <a:gdLst/>
              <a:ahLst/>
              <a:cxnLst/>
              <a:rect l="l" t="t" r="r" b="b"/>
              <a:pathLst>
                <a:path w="1549" h="1028" extrusionOk="0">
                  <a:moveTo>
                    <a:pt x="984" y="0"/>
                  </a:moveTo>
                  <a:cubicBezTo>
                    <a:pt x="953" y="0"/>
                    <a:pt x="919" y="9"/>
                    <a:pt x="882" y="27"/>
                  </a:cubicBezTo>
                  <a:cubicBezTo>
                    <a:pt x="799" y="110"/>
                    <a:pt x="809" y="349"/>
                    <a:pt x="685" y="349"/>
                  </a:cubicBezTo>
                  <a:cubicBezTo>
                    <a:pt x="649" y="349"/>
                    <a:pt x="602" y="329"/>
                    <a:pt x="537" y="277"/>
                  </a:cubicBezTo>
                  <a:cubicBezTo>
                    <a:pt x="382" y="253"/>
                    <a:pt x="251" y="206"/>
                    <a:pt x="108" y="182"/>
                  </a:cubicBezTo>
                  <a:lnTo>
                    <a:pt x="108" y="182"/>
                  </a:lnTo>
                  <a:cubicBezTo>
                    <a:pt x="1" y="515"/>
                    <a:pt x="608" y="396"/>
                    <a:pt x="429" y="789"/>
                  </a:cubicBezTo>
                  <a:cubicBezTo>
                    <a:pt x="584" y="801"/>
                    <a:pt x="703" y="872"/>
                    <a:pt x="775" y="1027"/>
                  </a:cubicBezTo>
                  <a:cubicBezTo>
                    <a:pt x="1037" y="837"/>
                    <a:pt x="1334" y="682"/>
                    <a:pt x="1549" y="420"/>
                  </a:cubicBezTo>
                  <a:lnTo>
                    <a:pt x="1549" y="277"/>
                  </a:lnTo>
                  <a:cubicBezTo>
                    <a:pt x="1469" y="308"/>
                    <a:pt x="1389" y="364"/>
                    <a:pt x="1326" y="364"/>
                  </a:cubicBezTo>
                  <a:cubicBezTo>
                    <a:pt x="1266" y="364"/>
                    <a:pt x="1221" y="314"/>
                    <a:pt x="1203" y="146"/>
                  </a:cubicBezTo>
                  <a:cubicBezTo>
                    <a:pt x="1142" y="67"/>
                    <a:pt x="1073" y="0"/>
                    <a:pt x="9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4"/>
            <p:cNvSpPr/>
            <p:nvPr/>
          </p:nvSpPr>
          <p:spPr>
            <a:xfrm>
              <a:off x="554698" y="-1099049"/>
              <a:ext cx="24806" cy="17358"/>
            </a:xfrm>
            <a:custGeom>
              <a:avLst/>
              <a:gdLst/>
              <a:ahLst/>
              <a:cxnLst/>
              <a:rect l="l" t="t" r="r" b="b"/>
              <a:pathLst>
                <a:path w="786" h="550" extrusionOk="0">
                  <a:moveTo>
                    <a:pt x="576" y="0"/>
                  </a:moveTo>
                  <a:cubicBezTo>
                    <a:pt x="491" y="0"/>
                    <a:pt x="408" y="79"/>
                    <a:pt x="322" y="79"/>
                  </a:cubicBezTo>
                  <a:cubicBezTo>
                    <a:pt x="294" y="79"/>
                    <a:pt x="267" y="71"/>
                    <a:pt x="238" y="49"/>
                  </a:cubicBezTo>
                  <a:cubicBezTo>
                    <a:pt x="12" y="216"/>
                    <a:pt x="0" y="394"/>
                    <a:pt x="238" y="549"/>
                  </a:cubicBezTo>
                  <a:cubicBezTo>
                    <a:pt x="285" y="512"/>
                    <a:pt x="342" y="505"/>
                    <a:pt x="401" y="505"/>
                  </a:cubicBezTo>
                  <a:cubicBezTo>
                    <a:pt x="445" y="505"/>
                    <a:pt x="491" y="509"/>
                    <a:pt x="534" y="509"/>
                  </a:cubicBezTo>
                  <a:cubicBezTo>
                    <a:pt x="644" y="509"/>
                    <a:pt x="743" y="483"/>
                    <a:pt x="786" y="299"/>
                  </a:cubicBezTo>
                  <a:cubicBezTo>
                    <a:pt x="714" y="251"/>
                    <a:pt x="691" y="168"/>
                    <a:pt x="691" y="61"/>
                  </a:cubicBezTo>
                  <a:cubicBezTo>
                    <a:pt x="652" y="16"/>
                    <a:pt x="614" y="0"/>
                    <a:pt x="5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4"/>
            <p:cNvSpPr/>
            <p:nvPr/>
          </p:nvSpPr>
          <p:spPr>
            <a:xfrm>
              <a:off x="916522" y="-1436100"/>
              <a:ext cx="15086" cy="19788"/>
            </a:xfrm>
            <a:custGeom>
              <a:avLst/>
              <a:gdLst/>
              <a:ahLst/>
              <a:cxnLst/>
              <a:rect l="l" t="t" r="r" b="b"/>
              <a:pathLst>
                <a:path w="478" h="627" extrusionOk="0">
                  <a:moveTo>
                    <a:pt x="156" y="0"/>
                  </a:moveTo>
                  <a:cubicBezTo>
                    <a:pt x="145" y="0"/>
                    <a:pt x="132" y="1"/>
                    <a:pt x="120" y="1"/>
                  </a:cubicBezTo>
                  <a:cubicBezTo>
                    <a:pt x="84" y="1"/>
                    <a:pt x="37" y="13"/>
                    <a:pt x="13" y="13"/>
                  </a:cubicBezTo>
                  <a:cubicBezTo>
                    <a:pt x="13" y="204"/>
                    <a:pt x="156" y="418"/>
                    <a:pt x="1" y="609"/>
                  </a:cubicBezTo>
                  <a:cubicBezTo>
                    <a:pt x="10" y="608"/>
                    <a:pt x="20" y="608"/>
                    <a:pt x="30" y="608"/>
                  </a:cubicBezTo>
                  <a:cubicBezTo>
                    <a:pt x="105" y="608"/>
                    <a:pt x="184" y="627"/>
                    <a:pt x="262" y="627"/>
                  </a:cubicBezTo>
                  <a:cubicBezTo>
                    <a:pt x="337" y="627"/>
                    <a:pt x="411" y="609"/>
                    <a:pt x="477" y="537"/>
                  </a:cubicBezTo>
                  <a:cubicBezTo>
                    <a:pt x="443" y="285"/>
                    <a:pt x="452" y="0"/>
                    <a:pt x="1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4"/>
            <p:cNvSpPr/>
            <p:nvPr/>
          </p:nvSpPr>
          <p:spPr>
            <a:xfrm>
              <a:off x="885342" y="-1435911"/>
              <a:ext cx="21082" cy="13192"/>
            </a:xfrm>
            <a:custGeom>
              <a:avLst/>
              <a:gdLst/>
              <a:ahLst/>
              <a:cxnLst/>
              <a:rect l="l" t="t" r="r" b="b"/>
              <a:pathLst>
                <a:path w="668" h="418" extrusionOk="0">
                  <a:moveTo>
                    <a:pt x="382" y="0"/>
                  </a:moveTo>
                  <a:cubicBezTo>
                    <a:pt x="324" y="0"/>
                    <a:pt x="255" y="62"/>
                    <a:pt x="167" y="234"/>
                  </a:cubicBezTo>
                  <a:cubicBezTo>
                    <a:pt x="149" y="245"/>
                    <a:pt x="123" y="248"/>
                    <a:pt x="93" y="248"/>
                  </a:cubicBezTo>
                  <a:cubicBezTo>
                    <a:pt x="63" y="248"/>
                    <a:pt x="30" y="245"/>
                    <a:pt x="1" y="245"/>
                  </a:cubicBezTo>
                  <a:cubicBezTo>
                    <a:pt x="85" y="380"/>
                    <a:pt x="185" y="417"/>
                    <a:pt x="292" y="417"/>
                  </a:cubicBezTo>
                  <a:cubicBezTo>
                    <a:pt x="412" y="417"/>
                    <a:pt x="541" y="371"/>
                    <a:pt x="667" y="365"/>
                  </a:cubicBezTo>
                  <a:cubicBezTo>
                    <a:pt x="572" y="246"/>
                    <a:pt x="498" y="0"/>
                    <a:pt x="3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4"/>
            <p:cNvSpPr/>
            <p:nvPr/>
          </p:nvSpPr>
          <p:spPr>
            <a:xfrm>
              <a:off x="695577" y="-1352784"/>
              <a:ext cx="38756" cy="27962"/>
            </a:xfrm>
            <a:custGeom>
              <a:avLst/>
              <a:gdLst/>
              <a:ahLst/>
              <a:cxnLst/>
              <a:rect l="l" t="t" r="r" b="b"/>
              <a:pathLst>
                <a:path w="1228" h="886" extrusionOk="0">
                  <a:moveTo>
                    <a:pt x="973" y="0"/>
                  </a:moveTo>
                  <a:cubicBezTo>
                    <a:pt x="921" y="0"/>
                    <a:pt x="867" y="6"/>
                    <a:pt x="815" y="6"/>
                  </a:cubicBezTo>
                  <a:cubicBezTo>
                    <a:pt x="802" y="6"/>
                    <a:pt x="788" y="6"/>
                    <a:pt x="775" y="5"/>
                  </a:cubicBezTo>
                  <a:cubicBezTo>
                    <a:pt x="477" y="88"/>
                    <a:pt x="156" y="124"/>
                    <a:pt x="1" y="505"/>
                  </a:cubicBezTo>
                  <a:cubicBezTo>
                    <a:pt x="37" y="624"/>
                    <a:pt x="72" y="767"/>
                    <a:pt x="108" y="886"/>
                  </a:cubicBezTo>
                  <a:cubicBezTo>
                    <a:pt x="393" y="787"/>
                    <a:pt x="608" y="486"/>
                    <a:pt x="929" y="486"/>
                  </a:cubicBezTo>
                  <a:cubicBezTo>
                    <a:pt x="956" y="486"/>
                    <a:pt x="984" y="488"/>
                    <a:pt x="1013" y="493"/>
                  </a:cubicBezTo>
                  <a:cubicBezTo>
                    <a:pt x="1108" y="374"/>
                    <a:pt x="1227" y="290"/>
                    <a:pt x="1227" y="124"/>
                  </a:cubicBezTo>
                  <a:cubicBezTo>
                    <a:pt x="1157" y="19"/>
                    <a:pt x="106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4"/>
            <p:cNvSpPr/>
            <p:nvPr/>
          </p:nvSpPr>
          <p:spPr>
            <a:xfrm>
              <a:off x="687687" y="-1356792"/>
              <a:ext cx="32349" cy="20325"/>
            </a:xfrm>
            <a:custGeom>
              <a:avLst/>
              <a:gdLst/>
              <a:ahLst/>
              <a:cxnLst/>
              <a:rect l="l" t="t" r="r" b="b"/>
              <a:pathLst>
                <a:path w="1025" h="644" extrusionOk="0">
                  <a:moveTo>
                    <a:pt x="584" y="1"/>
                  </a:moveTo>
                  <a:cubicBezTo>
                    <a:pt x="549" y="13"/>
                    <a:pt x="501" y="13"/>
                    <a:pt x="477" y="24"/>
                  </a:cubicBezTo>
                  <a:cubicBezTo>
                    <a:pt x="370" y="227"/>
                    <a:pt x="1" y="286"/>
                    <a:pt x="251" y="644"/>
                  </a:cubicBezTo>
                  <a:cubicBezTo>
                    <a:pt x="477" y="417"/>
                    <a:pt x="846" y="477"/>
                    <a:pt x="1025" y="132"/>
                  </a:cubicBezTo>
                  <a:cubicBezTo>
                    <a:pt x="1001" y="84"/>
                    <a:pt x="953" y="60"/>
                    <a:pt x="9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4"/>
            <p:cNvSpPr/>
            <p:nvPr/>
          </p:nvSpPr>
          <p:spPr>
            <a:xfrm>
              <a:off x="653888" y="-1360548"/>
              <a:ext cx="24459" cy="20325"/>
            </a:xfrm>
            <a:custGeom>
              <a:avLst/>
              <a:gdLst/>
              <a:ahLst/>
              <a:cxnLst/>
              <a:rect l="l" t="t" r="r" b="b"/>
              <a:pathLst>
                <a:path w="775" h="644" extrusionOk="0">
                  <a:moveTo>
                    <a:pt x="429" y="1"/>
                  </a:moveTo>
                  <a:cubicBezTo>
                    <a:pt x="12" y="72"/>
                    <a:pt x="0" y="298"/>
                    <a:pt x="227" y="644"/>
                  </a:cubicBezTo>
                  <a:cubicBezTo>
                    <a:pt x="417" y="644"/>
                    <a:pt x="608" y="620"/>
                    <a:pt x="774" y="501"/>
                  </a:cubicBezTo>
                  <a:cubicBezTo>
                    <a:pt x="536" y="441"/>
                    <a:pt x="524" y="191"/>
                    <a:pt x="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4"/>
            <p:cNvSpPr/>
            <p:nvPr/>
          </p:nvSpPr>
          <p:spPr>
            <a:xfrm>
              <a:off x="920278" y="-1451154"/>
              <a:ext cx="27457" cy="32033"/>
            </a:xfrm>
            <a:custGeom>
              <a:avLst/>
              <a:gdLst/>
              <a:ahLst/>
              <a:cxnLst/>
              <a:rect l="l" t="t" r="r" b="b"/>
              <a:pathLst>
                <a:path w="870" h="1015" extrusionOk="0">
                  <a:moveTo>
                    <a:pt x="435" y="1"/>
                  </a:moveTo>
                  <a:cubicBezTo>
                    <a:pt x="223" y="1"/>
                    <a:pt x="147" y="314"/>
                    <a:pt x="1" y="478"/>
                  </a:cubicBezTo>
                  <a:cubicBezTo>
                    <a:pt x="239" y="550"/>
                    <a:pt x="156" y="895"/>
                    <a:pt x="358" y="1014"/>
                  </a:cubicBezTo>
                  <a:cubicBezTo>
                    <a:pt x="418" y="967"/>
                    <a:pt x="477" y="931"/>
                    <a:pt x="537" y="895"/>
                  </a:cubicBezTo>
                  <a:cubicBezTo>
                    <a:pt x="608" y="895"/>
                    <a:pt x="691" y="871"/>
                    <a:pt x="775" y="859"/>
                  </a:cubicBezTo>
                  <a:cubicBezTo>
                    <a:pt x="846" y="574"/>
                    <a:pt x="870" y="324"/>
                    <a:pt x="668" y="97"/>
                  </a:cubicBezTo>
                  <a:cubicBezTo>
                    <a:pt x="574" y="29"/>
                    <a:pt x="499"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4"/>
            <p:cNvSpPr/>
            <p:nvPr/>
          </p:nvSpPr>
          <p:spPr>
            <a:xfrm>
              <a:off x="940192" y="-1448471"/>
              <a:ext cx="25595" cy="24080"/>
            </a:xfrm>
            <a:custGeom>
              <a:avLst/>
              <a:gdLst/>
              <a:ahLst/>
              <a:cxnLst/>
              <a:rect l="l" t="t" r="r" b="b"/>
              <a:pathLst>
                <a:path w="811" h="763" extrusionOk="0">
                  <a:moveTo>
                    <a:pt x="37" y="1"/>
                  </a:moveTo>
                  <a:lnTo>
                    <a:pt x="37" y="1"/>
                  </a:lnTo>
                  <a:cubicBezTo>
                    <a:pt x="120" y="251"/>
                    <a:pt x="1" y="524"/>
                    <a:pt x="144" y="763"/>
                  </a:cubicBezTo>
                  <a:cubicBezTo>
                    <a:pt x="334" y="572"/>
                    <a:pt x="632" y="727"/>
                    <a:pt x="811" y="513"/>
                  </a:cubicBezTo>
                  <a:cubicBezTo>
                    <a:pt x="715" y="513"/>
                    <a:pt x="632" y="489"/>
                    <a:pt x="584" y="393"/>
                  </a:cubicBezTo>
                  <a:cubicBezTo>
                    <a:pt x="477" y="334"/>
                    <a:pt x="441" y="227"/>
                    <a:pt x="358" y="132"/>
                  </a:cubicBezTo>
                  <a:cubicBezTo>
                    <a:pt x="263" y="96"/>
                    <a:pt x="144" y="48"/>
                    <a:pt x="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4"/>
            <p:cNvSpPr/>
            <p:nvPr/>
          </p:nvSpPr>
          <p:spPr>
            <a:xfrm>
              <a:off x="951111" y="-1444337"/>
              <a:ext cx="7543" cy="10541"/>
            </a:xfrm>
            <a:custGeom>
              <a:avLst/>
              <a:gdLst/>
              <a:ahLst/>
              <a:cxnLst/>
              <a:rect l="l" t="t" r="r" b="b"/>
              <a:pathLst>
                <a:path w="239" h="334" extrusionOk="0">
                  <a:moveTo>
                    <a:pt x="12" y="1"/>
                  </a:moveTo>
                  <a:cubicBezTo>
                    <a:pt x="12" y="108"/>
                    <a:pt x="0" y="227"/>
                    <a:pt x="0" y="334"/>
                  </a:cubicBezTo>
                  <a:cubicBezTo>
                    <a:pt x="72" y="298"/>
                    <a:pt x="167" y="286"/>
                    <a:pt x="238" y="262"/>
                  </a:cubicBezTo>
                  <a:cubicBezTo>
                    <a:pt x="238" y="96"/>
                    <a:pt x="167" y="1"/>
                    <a:pt x="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4"/>
            <p:cNvSpPr/>
            <p:nvPr/>
          </p:nvSpPr>
          <p:spPr>
            <a:xfrm>
              <a:off x="768100" y="-1405172"/>
              <a:ext cx="28972" cy="19409"/>
            </a:xfrm>
            <a:custGeom>
              <a:avLst/>
              <a:gdLst/>
              <a:ahLst/>
              <a:cxnLst/>
              <a:rect l="l" t="t" r="r" b="b"/>
              <a:pathLst>
                <a:path w="918" h="615" extrusionOk="0">
                  <a:moveTo>
                    <a:pt x="519" y="1"/>
                  </a:moveTo>
                  <a:cubicBezTo>
                    <a:pt x="382" y="1"/>
                    <a:pt x="245" y="45"/>
                    <a:pt x="120" y="117"/>
                  </a:cubicBezTo>
                  <a:cubicBezTo>
                    <a:pt x="1" y="188"/>
                    <a:pt x="298" y="343"/>
                    <a:pt x="263" y="522"/>
                  </a:cubicBezTo>
                  <a:cubicBezTo>
                    <a:pt x="321" y="560"/>
                    <a:pt x="434" y="615"/>
                    <a:pt x="474" y="615"/>
                  </a:cubicBezTo>
                  <a:cubicBezTo>
                    <a:pt x="483" y="615"/>
                    <a:pt x="489" y="612"/>
                    <a:pt x="489" y="605"/>
                  </a:cubicBezTo>
                  <a:cubicBezTo>
                    <a:pt x="370" y="117"/>
                    <a:pt x="775" y="295"/>
                    <a:pt x="918" y="153"/>
                  </a:cubicBezTo>
                  <a:cubicBezTo>
                    <a:pt x="793" y="45"/>
                    <a:pt x="656" y="1"/>
                    <a:pt x="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4"/>
            <p:cNvSpPr/>
            <p:nvPr/>
          </p:nvSpPr>
          <p:spPr>
            <a:xfrm>
              <a:off x="789907" y="-1402995"/>
              <a:ext cx="25216" cy="19283"/>
            </a:xfrm>
            <a:custGeom>
              <a:avLst/>
              <a:gdLst/>
              <a:ahLst/>
              <a:cxnLst/>
              <a:rect l="l" t="t" r="r" b="b"/>
              <a:pathLst>
                <a:path w="799" h="611" extrusionOk="0">
                  <a:moveTo>
                    <a:pt x="691" y="0"/>
                  </a:moveTo>
                  <a:cubicBezTo>
                    <a:pt x="620" y="60"/>
                    <a:pt x="524" y="143"/>
                    <a:pt x="453" y="215"/>
                  </a:cubicBezTo>
                  <a:cubicBezTo>
                    <a:pt x="358" y="417"/>
                    <a:pt x="0" y="238"/>
                    <a:pt x="24" y="596"/>
                  </a:cubicBezTo>
                  <a:cubicBezTo>
                    <a:pt x="65" y="606"/>
                    <a:pt x="104" y="611"/>
                    <a:pt x="141" y="611"/>
                  </a:cubicBezTo>
                  <a:cubicBezTo>
                    <a:pt x="400" y="611"/>
                    <a:pt x="590" y="381"/>
                    <a:pt x="798" y="215"/>
                  </a:cubicBezTo>
                  <a:cubicBezTo>
                    <a:pt x="762" y="143"/>
                    <a:pt x="715" y="84"/>
                    <a:pt x="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4"/>
            <p:cNvSpPr/>
            <p:nvPr/>
          </p:nvSpPr>
          <p:spPr>
            <a:xfrm>
              <a:off x="680555" y="-1384596"/>
              <a:ext cx="33485" cy="22502"/>
            </a:xfrm>
            <a:custGeom>
              <a:avLst/>
              <a:gdLst/>
              <a:ahLst/>
              <a:cxnLst/>
              <a:rect l="l" t="t" r="r" b="b"/>
              <a:pathLst>
                <a:path w="1061" h="713" extrusionOk="0">
                  <a:moveTo>
                    <a:pt x="810" y="1"/>
                  </a:moveTo>
                  <a:lnTo>
                    <a:pt x="810" y="1"/>
                  </a:lnTo>
                  <a:cubicBezTo>
                    <a:pt x="671" y="94"/>
                    <a:pt x="531" y="143"/>
                    <a:pt x="380" y="143"/>
                  </a:cubicBezTo>
                  <a:cubicBezTo>
                    <a:pt x="338" y="143"/>
                    <a:pt x="295" y="139"/>
                    <a:pt x="251" y="132"/>
                  </a:cubicBezTo>
                  <a:lnTo>
                    <a:pt x="251" y="132"/>
                  </a:lnTo>
                  <a:cubicBezTo>
                    <a:pt x="13" y="334"/>
                    <a:pt x="1" y="548"/>
                    <a:pt x="275" y="703"/>
                  </a:cubicBezTo>
                  <a:cubicBezTo>
                    <a:pt x="290" y="710"/>
                    <a:pt x="304" y="712"/>
                    <a:pt x="316" y="712"/>
                  </a:cubicBezTo>
                  <a:cubicBezTo>
                    <a:pt x="441" y="712"/>
                    <a:pt x="364" y="378"/>
                    <a:pt x="527" y="378"/>
                  </a:cubicBezTo>
                  <a:cubicBezTo>
                    <a:pt x="547" y="378"/>
                    <a:pt x="569" y="383"/>
                    <a:pt x="596" y="394"/>
                  </a:cubicBezTo>
                  <a:cubicBezTo>
                    <a:pt x="846" y="394"/>
                    <a:pt x="1060" y="358"/>
                    <a:pt x="8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4"/>
            <p:cNvSpPr/>
            <p:nvPr/>
          </p:nvSpPr>
          <p:spPr>
            <a:xfrm>
              <a:off x="718521" y="-1381692"/>
              <a:ext cx="18021" cy="19062"/>
            </a:xfrm>
            <a:custGeom>
              <a:avLst/>
              <a:gdLst/>
              <a:ahLst/>
              <a:cxnLst/>
              <a:rect l="l" t="t" r="r" b="b"/>
              <a:pathLst>
                <a:path w="571" h="604" extrusionOk="0">
                  <a:moveTo>
                    <a:pt x="392" y="1"/>
                  </a:moveTo>
                  <a:cubicBezTo>
                    <a:pt x="378" y="1"/>
                    <a:pt x="362" y="2"/>
                    <a:pt x="345" y="4"/>
                  </a:cubicBezTo>
                  <a:cubicBezTo>
                    <a:pt x="334" y="28"/>
                    <a:pt x="298" y="40"/>
                    <a:pt x="286" y="63"/>
                  </a:cubicBezTo>
                  <a:cubicBezTo>
                    <a:pt x="203" y="206"/>
                    <a:pt x="0" y="325"/>
                    <a:pt x="167" y="552"/>
                  </a:cubicBezTo>
                  <a:cubicBezTo>
                    <a:pt x="207" y="589"/>
                    <a:pt x="238" y="603"/>
                    <a:pt x="262" y="603"/>
                  </a:cubicBezTo>
                  <a:cubicBezTo>
                    <a:pt x="331" y="603"/>
                    <a:pt x="349" y="485"/>
                    <a:pt x="393" y="432"/>
                  </a:cubicBezTo>
                  <a:cubicBezTo>
                    <a:pt x="453" y="385"/>
                    <a:pt x="524" y="337"/>
                    <a:pt x="560" y="266"/>
                  </a:cubicBezTo>
                  <a:cubicBezTo>
                    <a:pt x="571" y="104"/>
                    <a:pt x="532" y="1"/>
                    <a:pt x="3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4"/>
            <p:cNvSpPr/>
            <p:nvPr/>
          </p:nvSpPr>
          <p:spPr>
            <a:xfrm>
              <a:off x="717385" y="-1392485"/>
              <a:ext cx="23702" cy="12056"/>
            </a:xfrm>
            <a:custGeom>
              <a:avLst/>
              <a:gdLst/>
              <a:ahLst/>
              <a:cxnLst/>
              <a:rect l="l" t="t" r="r" b="b"/>
              <a:pathLst>
                <a:path w="751" h="382" extrusionOk="0">
                  <a:moveTo>
                    <a:pt x="310" y="1"/>
                  </a:moveTo>
                  <a:cubicBezTo>
                    <a:pt x="84" y="132"/>
                    <a:pt x="0" y="263"/>
                    <a:pt x="322" y="382"/>
                  </a:cubicBezTo>
                  <a:cubicBezTo>
                    <a:pt x="393" y="286"/>
                    <a:pt x="751" y="286"/>
                    <a:pt x="429" y="12"/>
                  </a:cubicBezTo>
                  <a:cubicBezTo>
                    <a:pt x="381" y="1"/>
                    <a:pt x="358" y="1"/>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4"/>
            <p:cNvSpPr/>
            <p:nvPr/>
          </p:nvSpPr>
          <p:spPr>
            <a:xfrm>
              <a:off x="615922" y="-1151311"/>
              <a:ext cx="51506" cy="33201"/>
            </a:xfrm>
            <a:custGeom>
              <a:avLst/>
              <a:gdLst/>
              <a:ahLst/>
              <a:cxnLst/>
              <a:rect l="l" t="t" r="r" b="b"/>
              <a:pathLst>
                <a:path w="1632" h="1052" extrusionOk="0">
                  <a:moveTo>
                    <a:pt x="1300" y="1"/>
                  </a:moveTo>
                  <a:cubicBezTo>
                    <a:pt x="1269" y="1"/>
                    <a:pt x="1237" y="16"/>
                    <a:pt x="1203" y="50"/>
                  </a:cubicBezTo>
                  <a:cubicBezTo>
                    <a:pt x="1112" y="133"/>
                    <a:pt x="1026" y="275"/>
                    <a:pt x="909" y="275"/>
                  </a:cubicBezTo>
                  <a:cubicBezTo>
                    <a:pt x="859" y="275"/>
                    <a:pt x="803" y="249"/>
                    <a:pt x="739" y="181"/>
                  </a:cubicBezTo>
                  <a:cubicBezTo>
                    <a:pt x="459" y="202"/>
                    <a:pt x="471" y="700"/>
                    <a:pt x="187" y="700"/>
                  </a:cubicBezTo>
                  <a:cubicBezTo>
                    <a:pt x="156" y="700"/>
                    <a:pt x="122" y="694"/>
                    <a:pt x="84" y="681"/>
                  </a:cubicBezTo>
                  <a:lnTo>
                    <a:pt x="72" y="693"/>
                  </a:lnTo>
                  <a:cubicBezTo>
                    <a:pt x="13" y="752"/>
                    <a:pt x="1" y="824"/>
                    <a:pt x="13" y="907"/>
                  </a:cubicBezTo>
                  <a:cubicBezTo>
                    <a:pt x="37" y="991"/>
                    <a:pt x="96" y="1038"/>
                    <a:pt x="179" y="1050"/>
                  </a:cubicBezTo>
                  <a:cubicBezTo>
                    <a:pt x="188" y="1051"/>
                    <a:pt x="196" y="1051"/>
                    <a:pt x="204" y="1051"/>
                  </a:cubicBezTo>
                  <a:cubicBezTo>
                    <a:pt x="382" y="1051"/>
                    <a:pt x="570" y="891"/>
                    <a:pt x="761" y="891"/>
                  </a:cubicBezTo>
                  <a:cubicBezTo>
                    <a:pt x="856" y="891"/>
                    <a:pt x="952" y="931"/>
                    <a:pt x="1049" y="1050"/>
                  </a:cubicBezTo>
                  <a:cubicBezTo>
                    <a:pt x="1203" y="955"/>
                    <a:pt x="1346" y="883"/>
                    <a:pt x="1501" y="788"/>
                  </a:cubicBezTo>
                  <a:lnTo>
                    <a:pt x="1632" y="574"/>
                  </a:lnTo>
                  <a:cubicBezTo>
                    <a:pt x="1561" y="395"/>
                    <a:pt x="1156" y="407"/>
                    <a:pt x="1406" y="50"/>
                  </a:cubicBezTo>
                  <a:cubicBezTo>
                    <a:pt x="1368" y="19"/>
                    <a:pt x="1334" y="1"/>
                    <a:pt x="13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4"/>
            <p:cNvSpPr/>
            <p:nvPr/>
          </p:nvSpPr>
          <p:spPr>
            <a:xfrm>
              <a:off x="653888" y="-1162356"/>
              <a:ext cx="28215" cy="17958"/>
            </a:xfrm>
            <a:custGeom>
              <a:avLst/>
              <a:gdLst/>
              <a:ahLst/>
              <a:cxnLst/>
              <a:rect l="l" t="t" r="r" b="b"/>
              <a:pathLst>
                <a:path w="894" h="569" extrusionOk="0">
                  <a:moveTo>
                    <a:pt x="497" y="0"/>
                  </a:moveTo>
                  <a:cubicBezTo>
                    <a:pt x="453" y="0"/>
                    <a:pt x="402" y="10"/>
                    <a:pt x="346" y="31"/>
                  </a:cubicBezTo>
                  <a:lnTo>
                    <a:pt x="346" y="55"/>
                  </a:lnTo>
                  <a:cubicBezTo>
                    <a:pt x="238" y="150"/>
                    <a:pt x="107" y="90"/>
                    <a:pt x="0" y="162"/>
                  </a:cubicBezTo>
                  <a:cubicBezTo>
                    <a:pt x="0" y="257"/>
                    <a:pt x="12" y="329"/>
                    <a:pt x="12" y="412"/>
                  </a:cubicBezTo>
                  <a:lnTo>
                    <a:pt x="227" y="412"/>
                  </a:lnTo>
                  <a:cubicBezTo>
                    <a:pt x="240" y="408"/>
                    <a:pt x="253" y="406"/>
                    <a:pt x="266" y="406"/>
                  </a:cubicBezTo>
                  <a:cubicBezTo>
                    <a:pt x="395" y="406"/>
                    <a:pt x="533" y="569"/>
                    <a:pt x="677" y="569"/>
                  </a:cubicBezTo>
                  <a:cubicBezTo>
                    <a:pt x="748" y="569"/>
                    <a:pt x="820" y="529"/>
                    <a:pt x="893" y="412"/>
                  </a:cubicBezTo>
                  <a:cubicBezTo>
                    <a:pt x="795" y="206"/>
                    <a:pt x="705" y="0"/>
                    <a:pt x="4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4"/>
            <p:cNvSpPr/>
            <p:nvPr/>
          </p:nvSpPr>
          <p:spPr>
            <a:xfrm>
              <a:off x="664018" y="-1165165"/>
              <a:ext cx="23323" cy="15843"/>
            </a:xfrm>
            <a:custGeom>
              <a:avLst/>
              <a:gdLst/>
              <a:ahLst/>
              <a:cxnLst/>
              <a:rect l="l" t="t" r="r" b="b"/>
              <a:pathLst>
                <a:path w="739" h="502" extrusionOk="0">
                  <a:moveTo>
                    <a:pt x="441" y="1"/>
                  </a:moveTo>
                  <a:cubicBezTo>
                    <a:pt x="418" y="4"/>
                    <a:pt x="395" y="6"/>
                    <a:pt x="371" y="6"/>
                  </a:cubicBezTo>
                  <a:cubicBezTo>
                    <a:pt x="327" y="6"/>
                    <a:pt x="283" y="1"/>
                    <a:pt x="239" y="1"/>
                  </a:cubicBezTo>
                  <a:cubicBezTo>
                    <a:pt x="152" y="1"/>
                    <a:pt x="69" y="18"/>
                    <a:pt x="1" y="120"/>
                  </a:cubicBezTo>
                  <a:cubicBezTo>
                    <a:pt x="18" y="116"/>
                    <a:pt x="34" y="115"/>
                    <a:pt x="50" y="115"/>
                  </a:cubicBezTo>
                  <a:cubicBezTo>
                    <a:pt x="281" y="115"/>
                    <a:pt x="302" y="502"/>
                    <a:pt x="540" y="502"/>
                  </a:cubicBezTo>
                  <a:cubicBezTo>
                    <a:pt x="547" y="502"/>
                    <a:pt x="554" y="502"/>
                    <a:pt x="560" y="501"/>
                  </a:cubicBezTo>
                  <a:cubicBezTo>
                    <a:pt x="596" y="465"/>
                    <a:pt x="632" y="418"/>
                    <a:pt x="656" y="382"/>
                  </a:cubicBezTo>
                  <a:cubicBezTo>
                    <a:pt x="739" y="144"/>
                    <a:pt x="596" y="60"/>
                    <a:pt x="4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4"/>
            <p:cNvSpPr/>
            <p:nvPr/>
          </p:nvSpPr>
          <p:spPr>
            <a:xfrm>
              <a:off x="678314" y="-1169804"/>
              <a:ext cx="13918" cy="16317"/>
            </a:xfrm>
            <a:custGeom>
              <a:avLst/>
              <a:gdLst/>
              <a:ahLst/>
              <a:cxnLst/>
              <a:rect l="l" t="t" r="r" b="b"/>
              <a:pathLst>
                <a:path w="441" h="517" extrusionOk="0">
                  <a:moveTo>
                    <a:pt x="125" y="0"/>
                  </a:moveTo>
                  <a:cubicBezTo>
                    <a:pt x="89" y="0"/>
                    <a:pt x="51" y="6"/>
                    <a:pt x="12" y="17"/>
                  </a:cubicBezTo>
                  <a:cubicBezTo>
                    <a:pt x="12" y="53"/>
                    <a:pt x="12" y="88"/>
                    <a:pt x="0" y="136"/>
                  </a:cubicBezTo>
                  <a:cubicBezTo>
                    <a:pt x="72" y="267"/>
                    <a:pt x="143" y="386"/>
                    <a:pt x="226" y="517"/>
                  </a:cubicBezTo>
                  <a:cubicBezTo>
                    <a:pt x="357" y="517"/>
                    <a:pt x="429" y="434"/>
                    <a:pt x="441" y="267"/>
                  </a:cubicBezTo>
                  <a:lnTo>
                    <a:pt x="441" y="148"/>
                  </a:lnTo>
                  <a:cubicBezTo>
                    <a:pt x="350" y="57"/>
                    <a:pt x="244"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4"/>
            <p:cNvSpPr/>
            <p:nvPr/>
          </p:nvSpPr>
          <p:spPr>
            <a:xfrm>
              <a:off x="603141" y="-1121582"/>
              <a:ext cx="18841" cy="16190"/>
            </a:xfrm>
            <a:custGeom>
              <a:avLst/>
              <a:gdLst/>
              <a:ahLst/>
              <a:cxnLst/>
              <a:rect l="l" t="t" r="r" b="b"/>
              <a:pathLst>
                <a:path w="597" h="513" extrusionOk="0">
                  <a:moveTo>
                    <a:pt x="489" y="1"/>
                  </a:moveTo>
                  <a:cubicBezTo>
                    <a:pt x="1" y="49"/>
                    <a:pt x="311" y="311"/>
                    <a:pt x="382" y="513"/>
                  </a:cubicBezTo>
                  <a:cubicBezTo>
                    <a:pt x="537" y="430"/>
                    <a:pt x="596" y="287"/>
                    <a:pt x="596" y="108"/>
                  </a:cubicBezTo>
                  <a:lnTo>
                    <a:pt x="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4"/>
            <p:cNvSpPr/>
            <p:nvPr/>
          </p:nvSpPr>
          <p:spPr>
            <a:xfrm>
              <a:off x="727168" y="-1400375"/>
              <a:ext cx="28183" cy="29445"/>
            </a:xfrm>
            <a:custGeom>
              <a:avLst/>
              <a:gdLst/>
              <a:ahLst/>
              <a:cxnLst/>
              <a:rect l="l" t="t" r="r" b="b"/>
              <a:pathLst>
                <a:path w="893" h="933" extrusionOk="0">
                  <a:moveTo>
                    <a:pt x="572" y="1"/>
                  </a:moveTo>
                  <a:cubicBezTo>
                    <a:pt x="417" y="84"/>
                    <a:pt x="262" y="179"/>
                    <a:pt x="107" y="262"/>
                  </a:cubicBezTo>
                  <a:cubicBezTo>
                    <a:pt x="238" y="441"/>
                    <a:pt x="60" y="513"/>
                    <a:pt x="0" y="632"/>
                  </a:cubicBezTo>
                  <a:cubicBezTo>
                    <a:pt x="9" y="631"/>
                    <a:pt x="17" y="631"/>
                    <a:pt x="25" y="631"/>
                  </a:cubicBezTo>
                  <a:cubicBezTo>
                    <a:pt x="173" y="631"/>
                    <a:pt x="227" y="734"/>
                    <a:pt x="238" y="870"/>
                  </a:cubicBezTo>
                  <a:cubicBezTo>
                    <a:pt x="341" y="914"/>
                    <a:pt x="420" y="933"/>
                    <a:pt x="482" y="933"/>
                  </a:cubicBezTo>
                  <a:cubicBezTo>
                    <a:pt x="787" y="933"/>
                    <a:pt x="665" y="468"/>
                    <a:pt x="774" y="251"/>
                  </a:cubicBezTo>
                  <a:lnTo>
                    <a:pt x="869" y="251"/>
                  </a:lnTo>
                  <a:cubicBezTo>
                    <a:pt x="893" y="12"/>
                    <a:pt x="726" y="12"/>
                    <a:pt x="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4"/>
            <p:cNvSpPr/>
            <p:nvPr/>
          </p:nvSpPr>
          <p:spPr>
            <a:xfrm>
              <a:off x="1048786" y="-1463872"/>
              <a:ext cx="7922" cy="8300"/>
            </a:xfrm>
            <a:custGeom>
              <a:avLst/>
              <a:gdLst/>
              <a:ahLst/>
              <a:cxnLst/>
              <a:rect l="l" t="t" r="r" b="b"/>
              <a:pathLst>
                <a:path w="251" h="263" extrusionOk="0">
                  <a:moveTo>
                    <a:pt x="108" y="0"/>
                  </a:moveTo>
                  <a:cubicBezTo>
                    <a:pt x="72" y="24"/>
                    <a:pt x="1" y="60"/>
                    <a:pt x="1" y="60"/>
                  </a:cubicBezTo>
                  <a:cubicBezTo>
                    <a:pt x="13" y="131"/>
                    <a:pt x="60" y="191"/>
                    <a:pt x="84" y="262"/>
                  </a:cubicBezTo>
                  <a:cubicBezTo>
                    <a:pt x="132" y="239"/>
                    <a:pt x="191" y="227"/>
                    <a:pt x="203" y="179"/>
                  </a:cubicBezTo>
                  <a:cubicBezTo>
                    <a:pt x="251" y="84"/>
                    <a:pt x="203" y="24"/>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4"/>
            <p:cNvSpPr/>
            <p:nvPr/>
          </p:nvSpPr>
          <p:spPr>
            <a:xfrm>
              <a:off x="549048" y="-1279188"/>
              <a:ext cx="24459" cy="17642"/>
            </a:xfrm>
            <a:custGeom>
              <a:avLst/>
              <a:gdLst/>
              <a:ahLst/>
              <a:cxnLst/>
              <a:rect l="l" t="t" r="r" b="b"/>
              <a:pathLst>
                <a:path w="775" h="559" extrusionOk="0">
                  <a:moveTo>
                    <a:pt x="446" y="0"/>
                  </a:moveTo>
                  <a:cubicBezTo>
                    <a:pt x="172" y="0"/>
                    <a:pt x="200" y="353"/>
                    <a:pt x="0" y="530"/>
                  </a:cubicBezTo>
                  <a:cubicBezTo>
                    <a:pt x="69" y="550"/>
                    <a:pt x="131" y="559"/>
                    <a:pt x="187" y="559"/>
                  </a:cubicBezTo>
                  <a:cubicBezTo>
                    <a:pt x="435" y="559"/>
                    <a:pt x="577" y="388"/>
                    <a:pt x="703" y="232"/>
                  </a:cubicBezTo>
                  <a:cubicBezTo>
                    <a:pt x="774" y="125"/>
                    <a:pt x="596" y="30"/>
                    <a:pt x="512" y="6"/>
                  </a:cubicBezTo>
                  <a:cubicBezTo>
                    <a:pt x="489" y="2"/>
                    <a:pt x="466" y="0"/>
                    <a:pt x="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4"/>
            <p:cNvSpPr/>
            <p:nvPr/>
          </p:nvSpPr>
          <p:spPr>
            <a:xfrm>
              <a:off x="534405" y="-1296293"/>
              <a:ext cx="9026" cy="12624"/>
            </a:xfrm>
            <a:custGeom>
              <a:avLst/>
              <a:gdLst/>
              <a:ahLst/>
              <a:cxnLst/>
              <a:rect l="l" t="t" r="r" b="b"/>
              <a:pathLst>
                <a:path w="286" h="400" extrusionOk="0">
                  <a:moveTo>
                    <a:pt x="226" y="1"/>
                  </a:moveTo>
                  <a:lnTo>
                    <a:pt x="107" y="120"/>
                  </a:lnTo>
                  <a:cubicBezTo>
                    <a:pt x="95" y="215"/>
                    <a:pt x="0" y="298"/>
                    <a:pt x="95" y="382"/>
                  </a:cubicBezTo>
                  <a:cubicBezTo>
                    <a:pt x="101" y="393"/>
                    <a:pt x="119" y="399"/>
                    <a:pt x="137" y="399"/>
                  </a:cubicBezTo>
                  <a:cubicBezTo>
                    <a:pt x="155" y="399"/>
                    <a:pt x="173" y="393"/>
                    <a:pt x="179" y="382"/>
                  </a:cubicBezTo>
                  <a:cubicBezTo>
                    <a:pt x="286" y="286"/>
                    <a:pt x="286" y="155"/>
                    <a:pt x="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4"/>
            <p:cNvSpPr/>
            <p:nvPr/>
          </p:nvSpPr>
          <p:spPr>
            <a:xfrm>
              <a:off x="524622" y="-1275370"/>
              <a:ext cx="11298" cy="8237"/>
            </a:xfrm>
            <a:custGeom>
              <a:avLst/>
              <a:gdLst/>
              <a:ahLst/>
              <a:cxnLst/>
              <a:rect l="l" t="t" r="r" b="b"/>
              <a:pathLst>
                <a:path w="358" h="261" extrusionOk="0">
                  <a:moveTo>
                    <a:pt x="191" y="1"/>
                  </a:moveTo>
                  <a:cubicBezTo>
                    <a:pt x="142" y="1"/>
                    <a:pt x="94" y="41"/>
                    <a:pt x="48" y="100"/>
                  </a:cubicBezTo>
                  <a:cubicBezTo>
                    <a:pt x="36" y="111"/>
                    <a:pt x="1" y="183"/>
                    <a:pt x="12" y="207"/>
                  </a:cubicBezTo>
                  <a:cubicBezTo>
                    <a:pt x="42" y="247"/>
                    <a:pt x="72" y="260"/>
                    <a:pt x="103" y="260"/>
                  </a:cubicBezTo>
                  <a:cubicBezTo>
                    <a:pt x="162" y="260"/>
                    <a:pt x="222" y="213"/>
                    <a:pt x="279" y="213"/>
                  </a:cubicBezTo>
                  <a:cubicBezTo>
                    <a:pt x="289" y="213"/>
                    <a:pt x="300" y="215"/>
                    <a:pt x="310" y="219"/>
                  </a:cubicBezTo>
                  <a:lnTo>
                    <a:pt x="346" y="183"/>
                  </a:lnTo>
                  <a:cubicBezTo>
                    <a:pt x="358" y="159"/>
                    <a:pt x="346" y="123"/>
                    <a:pt x="310" y="100"/>
                  </a:cubicBezTo>
                  <a:cubicBezTo>
                    <a:pt x="272" y="29"/>
                    <a:pt x="232" y="1"/>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4"/>
            <p:cNvSpPr/>
            <p:nvPr/>
          </p:nvSpPr>
          <p:spPr>
            <a:xfrm>
              <a:off x="534405" y="-1272245"/>
              <a:ext cx="9026" cy="10194"/>
            </a:xfrm>
            <a:custGeom>
              <a:avLst/>
              <a:gdLst/>
              <a:ahLst/>
              <a:cxnLst/>
              <a:rect l="l" t="t" r="r" b="b"/>
              <a:pathLst>
                <a:path w="286" h="323" extrusionOk="0">
                  <a:moveTo>
                    <a:pt x="0" y="1"/>
                  </a:moveTo>
                  <a:lnTo>
                    <a:pt x="0" y="120"/>
                  </a:lnTo>
                  <a:cubicBezTo>
                    <a:pt x="48" y="227"/>
                    <a:pt x="95" y="322"/>
                    <a:pt x="238" y="322"/>
                  </a:cubicBezTo>
                  <a:cubicBezTo>
                    <a:pt x="262" y="310"/>
                    <a:pt x="286" y="263"/>
                    <a:pt x="286" y="239"/>
                  </a:cubicBezTo>
                  <a:cubicBezTo>
                    <a:pt x="238" y="72"/>
                    <a:pt x="107"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4"/>
            <p:cNvSpPr/>
            <p:nvPr/>
          </p:nvSpPr>
          <p:spPr>
            <a:xfrm>
              <a:off x="541916" y="-1252710"/>
              <a:ext cx="8679" cy="6817"/>
            </a:xfrm>
            <a:custGeom>
              <a:avLst/>
              <a:gdLst/>
              <a:ahLst/>
              <a:cxnLst/>
              <a:rect l="l" t="t" r="r" b="b"/>
              <a:pathLst>
                <a:path w="275" h="216" extrusionOk="0">
                  <a:moveTo>
                    <a:pt x="143" y="1"/>
                  </a:moveTo>
                  <a:cubicBezTo>
                    <a:pt x="107" y="25"/>
                    <a:pt x="48" y="48"/>
                    <a:pt x="36" y="96"/>
                  </a:cubicBezTo>
                  <a:cubicBezTo>
                    <a:pt x="0" y="167"/>
                    <a:pt x="48" y="215"/>
                    <a:pt x="107" y="215"/>
                  </a:cubicBezTo>
                  <a:cubicBezTo>
                    <a:pt x="155" y="203"/>
                    <a:pt x="203" y="167"/>
                    <a:pt x="226" y="120"/>
                  </a:cubicBezTo>
                  <a:cubicBezTo>
                    <a:pt x="274" y="48"/>
                    <a:pt x="215" y="25"/>
                    <a:pt x="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4"/>
            <p:cNvSpPr/>
            <p:nvPr/>
          </p:nvSpPr>
          <p:spPr>
            <a:xfrm>
              <a:off x="513355" y="-1253089"/>
              <a:ext cx="10541" cy="7922"/>
            </a:xfrm>
            <a:custGeom>
              <a:avLst/>
              <a:gdLst/>
              <a:ahLst/>
              <a:cxnLst/>
              <a:rect l="l" t="t" r="r" b="b"/>
              <a:pathLst>
                <a:path w="334" h="251" extrusionOk="0">
                  <a:moveTo>
                    <a:pt x="0" y="1"/>
                  </a:moveTo>
                  <a:cubicBezTo>
                    <a:pt x="60" y="167"/>
                    <a:pt x="167" y="251"/>
                    <a:pt x="334" y="251"/>
                  </a:cubicBezTo>
                  <a:cubicBezTo>
                    <a:pt x="334" y="1"/>
                    <a:pt x="167"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4"/>
            <p:cNvSpPr/>
            <p:nvPr/>
          </p:nvSpPr>
          <p:spPr>
            <a:xfrm>
              <a:off x="727168" y="-1348902"/>
              <a:ext cx="14675" cy="11677"/>
            </a:xfrm>
            <a:custGeom>
              <a:avLst/>
              <a:gdLst/>
              <a:ahLst/>
              <a:cxnLst/>
              <a:rect l="l" t="t" r="r" b="b"/>
              <a:pathLst>
                <a:path w="465" h="370" extrusionOk="0">
                  <a:moveTo>
                    <a:pt x="238" y="1"/>
                  </a:moveTo>
                  <a:cubicBezTo>
                    <a:pt x="107" y="72"/>
                    <a:pt x="0" y="179"/>
                    <a:pt x="24" y="370"/>
                  </a:cubicBezTo>
                  <a:cubicBezTo>
                    <a:pt x="191" y="370"/>
                    <a:pt x="345" y="298"/>
                    <a:pt x="464" y="132"/>
                  </a:cubicBezTo>
                  <a:cubicBezTo>
                    <a:pt x="417" y="36"/>
                    <a:pt x="322" y="13"/>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4"/>
            <p:cNvSpPr/>
            <p:nvPr/>
          </p:nvSpPr>
          <p:spPr>
            <a:xfrm>
              <a:off x="749322" y="-1332744"/>
              <a:ext cx="12435" cy="8300"/>
            </a:xfrm>
            <a:custGeom>
              <a:avLst/>
              <a:gdLst/>
              <a:ahLst/>
              <a:cxnLst/>
              <a:rect l="l" t="t" r="r" b="b"/>
              <a:pathLst>
                <a:path w="394" h="263" extrusionOk="0">
                  <a:moveTo>
                    <a:pt x="191" y="1"/>
                  </a:moveTo>
                  <a:cubicBezTo>
                    <a:pt x="1" y="1"/>
                    <a:pt x="12" y="120"/>
                    <a:pt x="84" y="263"/>
                  </a:cubicBezTo>
                  <a:cubicBezTo>
                    <a:pt x="97" y="261"/>
                    <a:pt x="112" y="260"/>
                    <a:pt x="127" y="260"/>
                  </a:cubicBezTo>
                  <a:cubicBezTo>
                    <a:pt x="146" y="260"/>
                    <a:pt x="166" y="261"/>
                    <a:pt x="187" y="261"/>
                  </a:cubicBezTo>
                  <a:cubicBezTo>
                    <a:pt x="257" y="261"/>
                    <a:pt x="326" y="251"/>
                    <a:pt x="358" y="155"/>
                  </a:cubicBezTo>
                  <a:cubicBezTo>
                    <a:pt x="393" y="13"/>
                    <a:pt x="262" y="24"/>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4"/>
            <p:cNvSpPr/>
            <p:nvPr/>
          </p:nvSpPr>
          <p:spPr>
            <a:xfrm>
              <a:off x="687687" y="-1311379"/>
              <a:ext cx="12056" cy="9373"/>
            </a:xfrm>
            <a:custGeom>
              <a:avLst/>
              <a:gdLst/>
              <a:ahLst/>
              <a:cxnLst/>
              <a:rect l="l" t="t" r="r" b="b"/>
              <a:pathLst>
                <a:path w="382" h="297" extrusionOk="0">
                  <a:moveTo>
                    <a:pt x="235" y="0"/>
                  </a:moveTo>
                  <a:cubicBezTo>
                    <a:pt x="170" y="0"/>
                    <a:pt x="106" y="66"/>
                    <a:pt x="49" y="74"/>
                  </a:cubicBezTo>
                  <a:cubicBezTo>
                    <a:pt x="25" y="74"/>
                    <a:pt x="13" y="98"/>
                    <a:pt x="13" y="121"/>
                  </a:cubicBezTo>
                  <a:cubicBezTo>
                    <a:pt x="1" y="157"/>
                    <a:pt x="13" y="181"/>
                    <a:pt x="49" y="217"/>
                  </a:cubicBezTo>
                  <a:cubicBezTo>
                    <a:pt x="107" y="233"/>
                    <a:pt x="171" y="296"/>
                    <a:pt x="237" y="296"/>
                  </a:cubicBezTo>
                  <a:cubicBezTo>
                    <a:pt x="265" y="296"/>
                    <a:pt x="294" y="285"/>
                    <a:pt x="322" y="252"/>
                  </a:cubicBezTo>
                  <a:cubicBezTo>
                    <a:pt x="382" y="193"/>
                    <a:pt x="382" y="109"/>
                    <a:pt x="322" y="50"/>
                  </a:cubicBezTo>
                  <a:cubicBezTo>
                    <a:pt x="293" y="13"/>
                    <a:pt x="264" y="0"/>
                    <a:pt x="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4"/>
            <p:cNvSpPr/>
            <p:nvPr/>
          </p:nvSpPr>
          <p:spPr>
            <a:xfrm>
              <a:off x="677178" y="-1316964"/>
              <a:ext cx="12056" cy="12435"/>
            </a:xfrm>
            <a:custGeom>
              <a:avLst/>
              <a:gdLst/>
              <a:ahLst/>
              <a:cxnLst/>
              <a:rect l="l" t="t" r="r" b="b"/>
              <a:pathLst>
                <a:path w="382" h="394" extrusionOk="0">
                  <a:moveTo>
                    <a:pt x="155" y="1"/>
                  </a:moveTo>
                  <a:lnTo>
                    <a:pt x="155" y="1"/>
                  </a:lnTo>
                  <a:cubicBezTo>
                    <a:pt x="1" y="191"/>
                    <a:pt x="262" y="251"/>
                    <a:pt x="262" y="394"/>
                  </a:cubicBezTo>
                  <a:lnTo>
                    <a:pt x="382" y="394"/>
                  </a:lnTo>
                  <a:lnTo>
                    <a:pt x="382" y="251"/>
                  </a:lnTo>
                  <a:cubicBezTo>
                    <a:pt x="286" y="167"/>
                    <a:pt x="215" y="96"/>
                    <a:pt x="1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4"/>
            <p:cNvSpPr/>
            <p:nvPr/>
          </p:nvSpPr>
          <p:spPr>
            <a:xfrm>
              <a:off x="597902" y="-1298913"/>
              <a:ext cx="12813" cy="13161"/>
            </a:xfrm>
            <a:custGeom>
              <a:avLst/>
              <a:gdLst/>
              <a:ahLst/>
              <a:cxnLst/>
              <a:rect l="l" t="t" r="r" b="b"/>
              <a:pathLst>
                <a:path w="406" h="417" extrusionOk="0">
                  <a:moveTo>
                    <a:pt x="310" y="0"/>
                  </a:moveTo>
                  <a:cubicBezTo>
                    <a:pt x="155" y="12"/>
                    <a:pt x="0" y="84"/>
                    <a:pt x="12" y="417"/>
                  </a:cubicBezTo>
                  <a:cubicBezTo>
                    <a:pt x="191" y="322"/>
                    <a:pt x="346" y="298"/>
                    <a:pt x="393" y="119"/>
                  </a:cubicBezTo>
                  <a:cubicBezTo>
                    <a:pt x="405" y="84"/>
                    <a:pt x="346" y="0"/>
                    <a:pt x="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4"/>
            <p:cNvSpPr/>
            <p:nvPr/>
          </p:nvSpPr>
          <p:spPr>
            <a:xfrm>
              <a:off x="499816" y="-1060705"/>
              <a:ext cx="16948" cy="10951"/>
            </a:xfrm>
            <a:custGeom>
              <a:avLst/>
              <a:gdLst/>
              <a:ahLst/>
              <a:cxnLst/>
              <a:rect l="l" t="t" r="r" b="b"/>
              <a:pathLst>
                <a:path w="537" h="347" extrusionOk="0">
                  <a:moveTo>
                    <a:pt x="317" y="0"/>
                  </a:moveTo>
                  <a:cubicBezTo>
                    <a:pt x="198" y="0"/>
                    <a:pt x="92" y="84"/>
                    <a:pt x="1" y="203"/>
                  </a:cubicBezTo>
                  <a:cubicBezTo>
                    <a:pt x="13" y="203"/>
                    <a:pt x="25" y="215"/>
                    <a:pt x="48" y="215"/>
                  </a:cubicBezTo>
                  <a:cubicBezTo>
                    <a:pt x="72" y="227"/>
                    <a:pt x="84" y="227"/>
                    <a:pt x="108" y="227"/>
                  </a:cubicBezTo>
                  <a:cubicBezTo>
                    <a:pt x="203" y="263"/>
                    <a:pt x="322" y="298"/>
                    <a:pt x="429" y="346"/>
                  </a:cubicBezTo>
                  <a:cubicBezTo>
                    <a:pt x="406" y="227"/>
                    <a:pt x="537" y="72"/>
                    <a:pt x="429" y="25"/>
                  </a:cubicBezTo>
                  <a:cubicBezTo>
                    <a:pt x="391" y="8"/>
                    <a:pt x="353" y="0"/>
                    <a:pt x="3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4"/>
            <p:cNvSpPr/>
            <p:nvPr/>
          </p:nvSpPr>
          <p:spPr>
            <a:xfrm>
              <a:off x="550563" y="-1097534"/>
              <a:ext cx="11677" cy="16948"/>
            </a:xfrm>
            <a:custGeom>
              <a:avLst/>
              <a:gdLst/>
              <a:ahLst/>
              <a:cxnLst/>
              <a:rect l="l" t="t" r="r" b="b"/>
              <a:pathLst>
                <a:path w="370" h="537" extrusionOk="0">
                  <a:moveTo>
                    <a:pt x="369" y="1"/>
                  </a:moveTo>
                  <a:lnTo>
                    <a:pt x="369" y="1"/>
                  </a:lnTo>
                  <a:cubicBezTo>
                    <a:pt x="179" y="25"/>
                    <a:pt x="0" y="108"/>
                    <a:pt x="12" y="346"/>
                  </a:cubicBezTo>
                  <a:cubicBezTo>
                    <a:pt x="24" y="537"/>
                    <a:pt x="238" y="489"/>
                    <a:pt x="369" y="501"/>
                  </a:cubicBezTo>
                  <a:cubicBezTo>
                    <a:pt x="262" y="346"/>
                    <a:pt x="262" y="168"/>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4"/>
            <p:cNvSpPr/>
            <p:nvPr/>
          </p:nvSpPr>
          <p:spPr>
            <a:xfrm>
              <a:off x="562209" y="-1106939"/>
              <a:ext cx="14297" cy="13918"/>
            </a:xfrm>
            <a:custGeom>
              <a:avLst/>
              <a:gdLst/>
              <a:ahLst/>
              <a:cxnLst/>
              <a:rect l="l" t="t" r="r" b="b"/>
              <a:pathLst>
                <a:path w="453" h="441" extrusionOk="0">
                  <a:moveTo>
                    <a:pt x="167" y="0"/>
                  </a:moveTo>
                  <a:cubicBezTo>
                    <a:pt x="114" y="0"/>
                    <a:pt x="59" y="78"/>
                    <a:pt x="0" y="311"/>
                  </a:cubicBezTo>
                  <a:cubicBezTo>
                    <a:pt x="51" y="408"/>
                    <a:pt x="100" y="441"/>
                    <a:pt x="149" y="441"/>
                  </a:cubicBezTo>
                  <a:cubicBezTo>
                    <a:pt x="247" y="441"/>
                    <a:pt x="343" y="311"/>
                    <a:pt x="444" y="311"/>
                  </a:cubicBezTo>
                  <a:cubicBezTo>
                    <a:pt x="447" y="311"/>
                    <a:pt x="450" y="311"/>
                    <a:pt x="453" y="311"/>
                  </a:cubicBezTo>
                  <a:cubicBezTo>
                    <a:pt x="353" y="257"/>
                    <a:pt x="263"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4"/>
            <p:cNvSpPr/>
            <p:nvPr/>
          </p:nvSpPr>
          <p:spPr>
            <a:xfrm>
              <a:off x="576095" y="-1112935"/>
              <a:ext cx="14707" cy="7922"/>
            </a:xfrm>
            <a:custGeom>
              <a:avLst/>
              <a:gdLst/>
              <a:ahLst/>
              <a:cxnLst/>
              <a:rect l="l" t="t" r="r" b="b"/>
              <a:pathLst>
                <a:path w="466" h="251" extrusionOk="0">
                  <a:moveTo>
                    <a:pt x="263" y="1"/>
                  </a:moveTo>
                  <a:cubicBezTo>
                    <a:pt x="167" y="13"/>
                    <a:pt x="96" y="25"/>
                    <a:pt x="1" y="37"/>
                  </a:cubicBezTo>
                  <a:cubicBezTo>
                    <a:pt x="60" y="203"/>
                    <a:pt x="215" y="215"/>
                    <a:pt x="346" y="251"/>
                  </a:cubicBezTo>
                  <a:lnTo>
                    <a:pt x="465" y="132"/>
                  </a:lnTo>
                  <a:cubicBezTo>
                    <a:pt x="417" y="13"/>
                    <a:pt x="322" y="37"/>
                    <a:pt x="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4"/>
            <p:cNvSpPr/>
            <p:nvPr/>
          </p:nvSpPr>
          <p:spPr>
            <a:xfrm>
              <a:off x="584363" y="-1117448"/>
              <a:ext cx="13571" cy="8679"/>
            </a:xfrm>
            <a:custGeom>
              <a:avLst/>
              <a:gdLst/>
              <a:ahLst/>
              <a:cxnLst/>
              <a:rect l="l" t="t" r="r" b="b"/>
              <a:pathLst>
                <a:path w="430" h="275" extrusionOk="0">
                  <a:moveTo>
                    <a:pt x="310" y="1"/>
                  </a:moveTo>
                  <a:lnTo>
                    <a:pt x="1" y="144"/>
                  </a:lnTo>
                  <a:cubicBezTo>
                    <a:pt x="60" y="180"/>
                    <a:pt x="132" y="227"/>
                    <a:pt x="203" y="275"/>
                  </a:cubicBezTo>
                  <a:cubicBezTo>
                    <a:pt x="263" y="203"/>
                    <a:pt x="429" y="168"/>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4"/>
            <p:cNvSpPr/>
            <p:nvPr/>
          </p:nvSpPr>
          <p:spPr>
            <a:xfrm>
              <a:off x="670803" y="-1173087"/>
              <a:ext cx="21051" cy="8332"/>
            </a:xfrm>
            <a:custGeom>
              <a:avLst/>
              <a:gdLst/>
              <a:ahLst/>
              <a:cxnLst/>
              <a:rect l="l" t="t" r="r" b="b"/>
              <a:pathLst>
                <a:path w="667" h="264" extrusionOk="0">
                  <a:moveTo>
                    <a:pt x="378" y="1"/>
                  </a:moveTo>
                  <a:cubicBezTo>
                    <a:pt x="295" y="1"/>
                    <a:pt x="183" y="45"/>
                    <a:pt x="0" y="121"/>
                  </a:cubicBezTo>
                  <a:cubicBezTo>
                    <a:pt x="83" y="133"/>
                    <a:pt x="167" y="133"/>
                    <a:pt x="238" y="133"/>
                  </a:cubicBezTo>
                  <a:cubicBezTo>
                    <a:pt x="381" y="180"/>
                    <a:pt x="524" y="216"/>
                    <a:pt x="667" y="264"/>
                  </a:cubicBezTo>
                  <a:cubicBezTo>
                    <a:pt x="551" y="80"/>
                    <a:pt x="490" y="1"/>
                    <a:pt x="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4"/>
            <p:cNvSpPr/>
            <p:nvPr/>
          </p:nvSpPr>
          <p:spPr>
            <a:xfrm>
              <a:off x="755350" y="-1376643"/>
              <a:ext cx="35347" cy="20577"/>
            </a:xfrm>
            <a:custGeom>
              <a:avLst/>
              <a:gdLst/>
              <a:ahLst/>
              <a:cxnLst/>
              <a:rect l="l" t="t" r="r" b="b"/>
              <a:pathLst>
                <a:path w="1120" h="652" extrusionOk="0">
                  <a:moveTo>
                    <a:pt x="663" y="1"/>
                  </a:moveTo>
                  <a:cubicBezTo>
                    <a:pt x="416" y="1"/>
                    <a:pt x="196" y="134"/>
                    <a:pt x="0" y="368"/>
                  </a:cubicBezTo>
                  <a:cubicBezTo>
                    <a:pt x="83" y="439"/>
                    <a:pt x="119" y="523"/>
                    <a:pt x="119" y="630"/>
                  </a:cubicBezTo>
                  <a:cubicBezTo>
                    <a:pt x="147" y="645"/>
                    <a:pt x="174" y="652"/>
                    <a:pt x="200" y="652"/>
                  </a:cubicBezTo>
                  <a:cubicBezTo>
                    <a:pt x="291" y="652"/>
                    <a:pt x="366" y="567"/>
                    <a:pt x="441" y="511"/>
                  </a:cubicBezTo>
                  <a:cubicBezTo>
                    <a:pt x="484" y="345"/>
                    <a:pt x="588" y="319"/>
                    <a:pt x="702" y="319"/>
                  </a:cubicBezTo>
                  <a:cubicBezTo>
                    <a:pt x="755" y="319"/>
                    <a:pt x="811" y="325"/>
                    <a:pt x="864" y="325"/>
                  </a:cubicBezTo>
                  <a:cubicBezTo>
                    <a:pt x="976" y="325"/>
                    <a:pt x="1076" y="299"/>
                    <a:pt x="1119" y="142"/>
                  </a:cubicBezTo>
                  <a:cubicBezTo>
                    <a:pt x="958" y="45"/>
                    <a:pt x="806"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4"/>
            <p:cNvSpPr/>
            <p:nvPr/>
          </p:nvSpPr>
          <p:spPr>
            <a:xfrm>
              <a:off x="731302" y="-1392485"/>
              <a:ext cx="30834" cy="28656"/>
            </a:xfrm>
            <a:custGeom>
              <a:avLst/>
              <a:gdLst/>
              <a:ahLst/>
              <a:cxnLst/>
              <a:rect l="l" t="t" r="r" b="b"/>
              <a:pathLst>
                <a:path w="977" h="908" extrusionOk="0">
                  <a:moveTo>
                    <a:pt x="655" y="1"/>
                  </a:moveTo>
                  <a:cubicBezTo>
                    <a:pt x="493" y="185"/>
                    <a:pt x="566" y="634"/>
                    <a:pt x="232" y="634"/>
                  </a:cubicBezTo>
                  <a:cubicBezTo>
                    <a:pt x="199" y="634"/>
                    <a:pt x="161" y="629"/>
                    <a:pt x="119" y="620"/>
                  </a:cubicBezTo>
                  <a:cubicBezTo>
                    <a:pt x="71" y="679"/>
                    <a:pt x="36" y="727"/>
                    <a:pt x="0" y="774"/>
                  </a:cubicBezTo>
                  <a:cubicBezTo>
                    <a:pt x="60" y="874"/>
                    <a:pt x="119" y="908"/>
                    <a:pt x="179" y="908"/>
                  </a:cubicBezTo>
                  <a:cubicBezTo>
                    <a:pt x="308" y="908"/>
                    <a:pt x="438" y="752"/>
                    <a:pt x="571" y="752"/>
                  </a:cubicBezTo>
                  <a:cubicBezTo>
                    <a:pt x="599" y="752"/>
                    <a:pt x="627" y="758"/>
                    <a:pt x="655" y="774"/>
                  </a:cubicBezTo>
                  <a:cubicBezTo>
                    <a:pt x="976" y="501"/>
                    <a:pt x="572" y="251"/>
                    <a:pt x="6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4"/>
            <p:cNvSpPr/>
            <p:nvPr/>
          </p:nvSpPr>
          <p:spPr>
            <a:xfrm>
              <a:off x="747808" y="-1360548"/>
              <a:ext cx="21461" cy="16569"/>
            </a:xfrm>
            <a:custGeom>
              <a:avLst/>
              <a:gdLst/>
              <a:ahLst/>
              <a:cxnLst/>
              <a:rect l="l" t="t" r="r" b="b"/>
              <a:pathLst>
                <a:path w="680" h="525" extrusionOk="0">
                  <a:moveTo>
                    <a:pt x="680" y="1"/>
                  </a:moveTo>
                  <a:cubicBezTo>
                    <a:pt x="584" y="24"/>
                    <a:pt x="465" y="72"/>
                    <a:pt x="358" y="120"/>
                  </a:cubicBezTo>
                  <a:cubicBezTo>
                    <a:pt x="1" y="251"/>
                    <a:pt x="168" y="382"/>
                    <a:pt x="358" y="524"/>
                  </a:cubicBezTo>
                  <a:cubicBezTo>
                    <a:pt x="465" y="382"/>
                    <a:pt x="584" y="263"/>
                    <a:pt x="680" y="132"/>
                  </a:cubicBezTo>
                  <a:lnTo>
                    <a:pt x="6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4"/>
            <p:cNvSpPr/>
            <p:nvPr/>
          </p:nvSpPr>
          <p:spPr>
            <a:xfrm>
              <a:off x="600900" y="-1129093"/>
              <a:ext cx="18084" cy="23702"/>
            </a:xfrm>
            <a:custGeom>
              <a:avLst/>
              <a:gdLst/>
              <a:ahLst/>
              <a:cxnLst/>
              <a:rect l="l" t="t" r="r" b="b"/>
              <a:pathLst>
                <a:path w="573" h="751" extrusionOk="0">
                  <a:moveTo>
                    <a:pt x="572" y="1"/>
                  </a:moveTo>
                  <a:cubicBezTo>
                    <a:pt x="441" y="156"/>
                    <a:pt x="1" y="37"/>
                    <a:pt x="239" y="489"/>
                  </a:cubicBezTo>
                  <a:cubicBezTo>
                    <a:pt x="239" y="584"/>
                    <a:pt x="155" y="656"/>
                    <a:pt x="239" y="751"/>
                  </a:cubicBezTo>
                  <a:lnTo>
                    <a:pt x="453" y="751"/>
                  </a:lnTo>
                  <a:cubicBezTo>
                    <a:pt x="548" y="596"/>
                    <a:pt x="203" y="310"/>
                    <a:pt x="560" y="239"/>
                  </a:cubicBezTo>
                  <a:cubicBezTo>
                    <a:pt x="560" y="168"/>
                    <a:pt x="560" y="72"/>
                    <a:pt x="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4"/>
            <p:cNvSpPr/>
            <p:nvPr/>
          </p:nvSpPr>
          <p:spPr>
            <a:xfrm>
              <a:off x="600143" y="-1113692"/>
              <a:ext cx="12056" cy="9152"/>
            </a:xfrm>
            <a:custGeom>
              <a:avLst/>
              <a:gdLst/>
              <a:ahLst/>
              <a:cxnLst/>
              <a:rect l="l" t="t" r="r" b="b"/>
              <a:pathLst>
                <a:path w="382" h="290" extrusionOk="0">
                  <a:moveTo>
                    <a:pt x="239" y="1"/>
                  </a:moveTo>
                  <a:cubicBezTo>
                    <a:pt x="156" y="84"/>
                    <a:pt x="1" y="108"/>
                    <a:pt x="60" y="287"/>
                  </a:cubicBezTo>
                  <a:cubicBezTo>
                    <a:pt x="65" y="289"/>
                    <a:pt x="72" y="290"/>
                    <a:pt x="81" y="290"/>
                  </a:cubicBezTo>
                  <a:cubicBezTo>
                    <a:pt x="119" y="290"/>
                    <a:pt x="191" y="273"/>
                    <a:pt x="239" y="263"/>
                  </a:cubicBezTo>
                  <a:cubicBezTo>
                    <a:pt x="251" y="168"/>
                    <a:pt x="382" y="96"/>
                    <a:pt x="2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4"/>
            <p:cNvSpPr/>
            <p:nvPr/>
          </p:nvSpPr>
          <p:spPr>
            <a:xfrm>
              <a:off x="832733" y="-1399870"/>
              <a:ext cx="13192" cy="7385"/>
            </a:xfrm>
            <a:custGeom>
              <a:avLst/>
              <a:gdLst/>
              <a:ahLst/>
              <a:cxnLst/>
              <a:rect l="l" t="t" r="r" b="b"/>
              <a:pathLst>
                <a:path w="418" h="234" extrusionOk="0">
                  <a:moveTo>
                    <a:pt x="249" y="1"/>
                  </a:moveTo>
                  <a:cubicBezTo>
                    <a:pt x="164" y="1"/>
                    <a:pt x="85" y="73"/>
                    <a:pt x="1" y="116"/>
                  </a:cubicBezTo>
                  <a:cubicBezTo>
                    <a:pt x="56" y="199"/>
                    <a:pt x="125" y="234"/>
                    <a:pt x="195" y="234"/>
                  </a:cubicBezTo>
                  <a:cubicBezTo>
                    <a:pt x="245" y="234"/>
                    <a:pt x="297" y="217"/>
                    <a:pt x="346" y="187"/>
                  </a:cubicBezTo>
                  <a:cubicBezTo>
                    <a:pt x="406" y="163"/>
                    <a:pt x="417" y="80"/>
                    <a:pt x="358" y="44"/>
                  </a:cubicBezTo>
                  <a:cubicBezTo>
                    <a:pt x="320" y="13"/>
                    <a:pt x="284" y="1"/>
                    <a:pt x="2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4"/>
            <p:cNvSpPr/>
            <p:nvPr/>
          </p:nvSpPr>
          <p:spPr>
            <a:xfrm>
              <a:off x="516732" y="-1232828"/>
              <a:ext cx="13950" cy="7953"/>
            </a:xfrm>
            <a:custGeom>
              <a:avLst/>
              <a:gdLst/>
              <a:ahLst/>
              <a:cxnLst/>
              <a:rect l="l" t="t" r="r" b="b"/>
              <a:pathLst>
                <a:path w="442" h="252" extrusionOk="0">
                  <a:moveTo>
                    <a:pt x="202" y="0"/>
                  </a:moveTo>
                  <a:cubicBezTo>
                    <a:pt x="156" y="0"/>
                    <a:pt x="107" y="5"/>
                    <a:pt x="60" y="5"/>
                  </a:cubicBezTo>
                  <a:cubicBezTo>
                    <a:pt x="40" y="5"/>
                    <a:pt x="20" y="4"/>
                    <a:pt x="1" y="2"/>
                  </a:cubicBezTo>
                  <a:lnTo>
                    <a:pt x="1" y="2"/>
                  </a:lnTo>
                  <a:cubicBezTo>
                    <a:pt x="143" y="73"/>
                    <a:pt x="298" y="168"/>
                    <a:pt x="441" y="252"/>
                  </a:cubicBezTo>
                  <a:cubicBezTo>
                    <a:pt x="418" y="32"/>
                    <a:pt x="318" y="0"/>
                    <a:pt x="2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4"/>
            <p:cNvSpPr/>
            <p:nvPr/>
          </p:nvSpPr>
          <p:spPr>
            <a:xfrm>
              <a:off x="646377" y="-1163082"/>
              <a:ext cx="17674" cy="7795"/>
            </a:xfrm>
            <a:custGeom>
              <a:avLst/>
              <a:gdLst/>
              <a:ahLst/>
              <a:cxnLst/>
              <a:rect l="l" t="t" r="r" b="b"/>
              <a:pathLst>
                <a:path w="560" h="247" extrusionOk="0">
                  <a:moveTo>
                    <a:pt x="272" y="1"/>
                  </a:moveTo>
                  <a:cubicBezTo>
                    <a:pt x="168" y="1"/>
                    <a:pt x="79" y="67"/>
                    <a:pt x="0" y="185"/>
                  </a:cubicBezTo>
                  <a:lnTo>
                    <a:pt x="215" y="185"/>
                  </a:lnTo>
                  <a:cubicBezTo>
                    <a:pt x="277" y="224"/>
                    <a:pt x="335" y="247"/>
                    <a:pt x="385" y="247"/>
                  </a:cubicBezTo>
                  <a:cubicBezTo>
                    <a:pt x="458" y="247"/>
                    <a:pt x="517" y="198"/>
                    <a:pt x="560" y="78"/>
                  </a:cubicBezTo>
                  <a:cubicBezTo>
                    <a:pt x="524" y="66"/>
                    <a:pt x="488" y="66"/>
                    <a:pt x="441" y="54"/>
                  </a:cubicBezTo>
                  <a:cubicBezTo>
                    <a:pt x="380" y="18"/>
                    <a:pt x="324" y="1"/>
                    <a:pt x="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4" name="Google Shape;744;p4"/>
          <p:cNvGrpSpPr/>
          <p:nvPr/>
        </p:nvGrpSpPr>
        <p:grpSpPr>
          <a:xfrm flipH="1">
            <a:off x="10983524" y="1820046"/>
            <a:ext cx="1351785" cy="2477537"/>
            <a:chOff x="-76200" y="2841948"/>
            <a:chExt cx="988244" cy="1811242"/>
          </a:xfrm>
        </p:grpSpPr>
        <p:sp>
          <p:nvSpPr>
            <p:cNvPr id="745" name="Google Shape;745;p4"/>
            <p:cNvSpPr/>
            <p:nvPr/>
          </p:nvSpPr>
          <p:spPr>
            <a:xfrm>
              <a:off x="70329" y="2859653"/>
              <a:ext cx="129301" cy="126903"/>
            </a:xfrm>
            <a:custGeom>
              <a:avLst/>
              <a:gdLst/>
              <a:ahLst/>
              <a:cxnLst/>
              <a:rect l="l" t="t" r="r" b="b"/>
              <a:pathLst>
                <a:path w="4097" h="4021" extrusionOk="0">
                  <a:moveTo>
                    <a:pt x="2202" y="1"/>
                  </a:moveTo>
                  <a:cubicBezTo>
                    <a:pt x="1836" y="1"/>
                    <a:pt x="1460" y="125"/>
                    <a:pt x="1132" y="382"/>
                  </a:cubicBezTo>
                  <a:cubicBezTo>
                    <a:pt x="180" y="1144"/>
                    <a:pt x="1" y="2156"/>
                    <a:pt x="656" y="3191"/>
                  </a:cubicBezTo>
                  <a:cubicBezTo>
                    <a:pt x="1012" y="3764"/>
                    <a:pt x="1382" y="4021"/>
                    <a:pt x="1813" y="4021"/>
                  </a:cubicBezTo>
                  <a:cubicBezTo>
                    <a:pt x="2188" y="4021"/>
                    <a:pt x="2610" y="3826"/>
                    <a:pt x="3108" y="3477"/>
                  </a:cubicBezTo>
                  <a:cubicBezTo>
                    <a:pt x="3930" y="2906"/>
                    <a:pt x="4097" y="1656"/>
                    <a:pt x="3597" y="810"/>
                  </a:cubicBezTo>
                  <a:cubicBezTo>
                    <a:pt x="3282" y="281"/>
                    <a:pt x="2753"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4"/>
            <p:cNvSpPr/>
            <p:nvPr/>
          </p:nvSpPr>
          <p:spPr>
            <a:xfrm>
              <a:off x="-13082" y="3502574"/>
              <a:ext cx="110523" cy="109324"/>
            </a:xfrm>
            <a:custGeom>
              <a:avLst/>
              <a:gdLst/>
              <a:ahLst/>
              <a:cxnLst/>
              <a:rect l="l" t="t" r="r" b="b"/>
              <a:pathLst>
                <a:path w="3502" h="3464" extrusionOk="0">
                  <a:moveTo>
                    <a:pt x="1782" y="1"/>
                  </a:moveTo>
                  <a:cubicBezTo>
                    <a:pt x="1437" y="1"/>
                    <a:pt x="1085" y="121"/>
                    <a:pt x="787" y="369"/>
                  </a:cubicBezTo>
                  <a:cubicBezTo>
                    <a:pt x="120" y="929"/>
                    <a:pt x="1" y="1917"/>
                    <a:pt x="489" y="2715"/>
                  </a:cubicBezTo>
                  <a:cubicBezTo>
                    <a:pt x="795" y="3206"/>
                    <a:pt x="1267" y="3463"/>
                    <a:pt x="1750" y="3463"/>
                  </a:cubicBezTo>
                  <a:cubicBezTo>
                    <a:pt x="2075" y="3463"/>
                    <a:pt x="2404" y="3347"/>
                    <a:pt x="2692" y="3108"/>
                  </a:cubicBezTo>
                  <a:cubicBezTo>
                    <a:pt x="3346" y="2560"/>
                    <a:pt x="3501" y="1441"/>
                    <a:pt x="3025" y="679"/>
                  </a:cubicBezTo>
                  <a:cubicBezTo>
                    <a:pt x="2734" y="235"/>
                    <a:pt x="2264"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4"/>
            <p:cNvSpPr/>
            <p:nvPr/>
          </p:nvSpPr>
          <p:spPr>
            <a:xfrm>
              <a:off x="66195" y="3837511"/>
              <a:ext cx="117656" cy="98373"/>
            </a:xfrm>
            <a:custGeom>
              <a:avLst/>
              <a:gdLst/>
              <a:ahLst/>
              <a:cxnLst/>
              <a:rect l="l" t="t" r="r" b="b"/>
              <a:pathLst>
                <a:path w="3728" h="3117" extrusionOk="0">
                  <a:moveTo>
                    <a:pt x="1313" y="0"/>
                  </a:moveTo>
                  <a:cubicBezTo>
                    <a:pt x="870" y="0"/>
                    <a:pt x="501" y="260"/>
                    <a:pt x="275" y="734"/>
                  </a:cubicBezTo>
                  <a:cubicBezTo>
                    <a:pt x="1" y="1270"/>
                    <a:pt x="37" y="1829"/>
                    <a:pt x="275" y="2282"/>
                  </a:cubicBezTo>
                  <a:cubicBezTo>
                    <a:pt x="579" y="2829"/>
                    <a:pt x="1123" y="3116"/>
                    <a:pt x="1719" y="3116"/>
                  </a:cubicBezTo>
                  <a:cubicBezTo>
                    <a:pt x="1940" y="3116"/>
                    <a:pt x="2169" y="3076"/>
                    <a:pt x="2394" y="2996"/>
                  </a:cubicBezTo>
                  <a:cubicBezTo>
                    <a:pt x="3442" y="2627"/>
                    <a:pt x="3728" y="1305"/>
                    <a:pt x="2894" y="543"/>
                  </a:cubicBezTo>
                  <a:cubicBezTo>
                    <a:pt x="2537" y="222"/>
                    <a:pt x="2001" y="127"/>
                    <a:pt x="1525" y="19"/>
                  </a:cubicBezTo>
                  <a:cubicBezTo>
                    <a:pt x="1453" y="6"/>
                    <a:pt x="1382" y="0"/>
                    <a:pt x="1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4"/>
            <p:cNvSpPr/>
            <p:nvPr/>
          </p:nvSpPr>
          <p:spPr>
            <a:xfrm>
              <a:off x="213891" y="3451733"/>
              <a:ext cx="102223" cy="108503"/>
            </a:xfrm>
            <a:custGeom>
              <a:avLst/>
              <a:gdLst/>
              <a:ahLst/>
              <a:cxnLst/>
              <a:rect l="l" t="t" r="r" b="b"/>
              <a:pathLst>
                <a:path w="3239" h="3438" extrusionOk="0">
                  <a:moveTo>
                    <a:pt x="1577" y="0"/>
                  </a:moveTo>
                  <a:cubicBezTo>
                    <a:pt x="1358" y="0"/>
                    <a:pt x="1144" y="66"/>
                    <a:pt x="965" y="206"/>
                  </a:cubicBezTo>
                  <a:cubicBezTo>
                    <a:pt x="238" y="754"/>
                    <a:pt x="0" y="2028"/>
                    <a:pt x="453" y="2778"/>
                  </a:cubicBezTo>
                  <a:cubicBezTo>
                    <a:pt x="726" y="3207"/>
                    <a:pt x="1160" y="3438"/>
                    <a:pt x="1601" y="3438"/>
                  </a:cubicBezTo>
                  <a:cubicBezTo>
                    <a:pt x="1870" y="3438"/>
                    <a:pt x="2142" y="3351"/>
                    <a:pt x="2381" y="3171"/>
                  </a:cubicBezTo>
                  <a:cubicBezTo>
                    <a:pt x="3060" y="2635"/>
                    <a:pt x="3239" y="1516"/>
                    <a:pt x="2750" y="718"/>
                  </a:cubicBezTo>
                  <a:cubicBezTo>
                    <a:pt x="2474" y="259"/>
                    <a:pt x="2013" y="0"/>
                    <a:pt x="1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4"/>
            <p:cNvSpPr/>
            <p:nvPr/>
          </p:nvSpPr>
          <p:spPr>
            <a:xfrm>
              <a:off x="-48018" y="4135492"/>
              <a:ext cx="106357" cy="105000"/>
            </a:xfrm>
            <a:custGeom>
              <a:avLst/>
              <a:gdLst/>
              <a:ahLst/>
              <a:cxnLst/>
              <a:rect l="l" t="t" r="r" b="b"/>
              <a:pathLst>
                <a:path w="3370" h="3327" extrusionOk="0">
                  <a:moveTo>
                    <a:pt x="1464" y="1"/>
                  </a:moveTo>
                  <a:cubicBezTo>
                    <a:pt x="1275" y="1"/>
                    <a:pt x="1108" y="44"/>
                    <a:pt x="989" y="138"/>
                  </a:cubicBezTo>
                  <a:cubicBezTo>
                    <a:pt x="239" y="698"/>
                    <a:pt x="0" y="1936"/>
                    <a:pt x="477" y="2698"/>
                  </a:cubicBezTo>
                  <a:cubicBezTo>
                    <a:pt x="739" y="3112"/>
                    <a:pt x="1125" y="3326"/>
                    <a:pt x="1538" y="3326"/>
                  </a:cubicBezTo>
                  <a:cubicBezTo>
                    <a:pt x="1838" y="3326"/>
                    <a:pt x="2151" y="3214"/>
                    <a:pt x="2441" y="2984"/>
                  </a:cubicBezTo>
                  <a:cubicBezTo>
                    <a:pt x="3156" y="2412"/>
                    <a:pt x="3370" y="1519"/>
                    <a:pt x="2965" y="805"/>
                  </a:cubicBezTo>
                  <a:cubicBezTo>
                    <a:pt x="2676" y="332"/>
                    <a:pt x="1988" y="1"/>
                    <a:pt x="1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4"/>
            <p:cNvSpPr/>
            <p:nvPr/>
          </p:nvSpPr>
          <p:spPr>
            <a:xfrm>
              <a:off x="754214" y="4482358"/>
              <a:ext cx="96605" cy="114153"/>
            </a:xfrm>
            <a:custGeom>
              <a:avLst/>
              <a:gdLst/>
              <a:ahLst/>
              <a:cxnLst/>
              <a:rect l="l" t="t" r="r" b="b"/>
              <a:pathLst>
                <a:path w="3061" h="3617" extrusionOk="0">
                  <a:moveTo>
                    <a:pt x="1184" y="0"/>
                  </a:moveTo>
                  <a:cubicBezTo>
                    <a:pt x="761" y="0"/>
                    <a:pt x="490" y="364"/>
                    <a:pt x="405" y="1041"/>
                  </a:cubicBezTo>
                  <a:cubicBezTo>
                    <a:pt x="393" y="1232"/>
                    <a:pt x="274" y="1410"/>
                    <a:pt x="203" y="1601"/>
                  </a:cubicBezTo>
                  <a:cubicBezTo>
                    <a:pt x="0" y="2172"/>
                    <a:pt x="24" y="2720"/>
                    <a:pt x="405" y="3185"/>
                  </a:cubicBezTo>
                  <a:cubicBezTo>
                    <a:pt x="654" y="3474"/>
                    <a:pt x="947" y="3617"/>
                    <a:pt x="1261" y="3617"/>
                  </a:cubicBezTo>
                  <a:cubicBezTo>
                    <a:pt x="1412" y="3617"/>
                    <a:pt x="1568" y="3584"/>
                    <a:pt x="1727" y="3518"/>
                  </a:cubicBezTo>
                  <a:cubicBezTo>
                    <a:pt x="2679" y="3161"/>
                    <a:pt x="3060" y="1815"/>
                    <a:pt x="2501" y="768"/>
                  </a:cubicBezTo>
                  <a:cubicBezTo>
                    <a:pt x="2262" y="577"/>
                    <a:pt x="2060" y="339"/>
                    <a:pt x="1774" y="184"/>
                  </a:cubicBezTo>
                  <a:cubicBezTo>
                    <a:pt x="1554" y="60"/>
                    <a:pt x="1357" y="0"/>
                    <a:pt x="1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
            <p:cNvSpPr/>
            <p:nvPr/>
          </p:nvSpPr>
          <p:spPr>
            <a:xfrm>
              <a:off x="241316" y="3227632"/>
              <a:ext cx="103359" cy="103675"/>
            </a:xfrm>
            <a:custGeom>
              <a:avLst/>
              <a:gdLst/>
              <a:ahLst/>
              <a:cxnLst/>
              <a:rect l="l" t="t" r="r" b="b"/>
              <a:pathLst>
                <a:path w="3275" h="3285" extrusionOk="0">
                  <a:moveTo>
                    <a:pt x="1604" y="0"/>
                  </a:moveTo>
                  <a:cubicBezTo>
                    <a:pt x="1355" y="0"/>
                    <a:pt x="1102" y="77"/>
                    <a:pt x="869" y="235"/>
                  </a:cubicBezTo>
                  <a:cubicBezTo>
                    <a:pt x="215" y="699"/>
                    <a:pt x="0" y="1699"/>
                    <a:pt x="417" y="2461"/>
                  </a:cubicBezTo>
                  <a:cubicBezTo>
                    <a:pt x="707" y="2986"/>
                    <a:pt x="1218" y="3284"/>
                    <a:pt x="1721" y="3284"/>
                  </a:cubicBezTo>
                  <a:cubicBezTo>
                    <a:pt x="1982" y="3284"/>
                    <a:pt x="2241" y="3204"/>
                    <a:pt x="2465" y="3033"/>
                  </a:cubicBezTo>
                  <a:cubicBezTo>
                    <a:pt x="3144" y="2521"/>
                    <a:pt x="3274" y="1640"/>
                    <a:pt x="2798" y="771"/>
                  </a:cubicBezTo>
                  <a:cubicBezTo>
                    <a:pt x="2519" y="267"/>
                    <a:pt x="2069" y="0"/>
                    <a:pt x="1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
            <p:cNvSpPr/>
            <p:nvPr/>
          </p:nvSpPr>
          <p:spPr>
            <a:xfrm>
              <a:off x="246208" y="4555386"/>
              <a:ext cx="101087" cy="97804"/>
            </a:xfrm>
            <a:custGeom>
              <a:avLst/>
              <a:gdLst/>
              <a:ahLst/>
              <a:cxnLst/>
              <a:rect l="l" t="t" r="r" b="b"/>
              <a:pathLst>
                <a:path w="3203" h="3099" extrusionOk="0">
                  <a:moveTo>
                    <a:pt x="1956" y="0"/>
                  </a:moveTo>
                  <a:cubicBezTo>
                    <a:pt x="1278" y="0"/>
                    <a:pt x="253" y="826"/>
                    <a:pt x="131" y="1537"/>
                  </a:cubicBezTo>
                  <a:cubicBezTo>
                    <a:pt x="0" y="2252"/>
                    <a:pt x="369" y="2990"/>
                    <a:pt x="1024" y="3085"/>
                  </a:cubicBezTo>
                  <a:cubicBezTo>
                    <a:pt x="1106" y="3095"/>
                    <a:pt x="1187" y="3099"/>
                    <a:pt x="1268" y="3099"/>
                  </a:cubicBezTo>
                  <a:cubicBezTo>
                    <a:pt x="1694" y="3099"/>
                    <a:pt x="2095" y="2986"/>
                    <a:pt x="2346" y="2966"/>
                  </a:cubicBezTo>
                  <a:cubicBezTo>
                    <a:pt x="2989" y="2418"/>
                    <a:pt x="3203" y="1918"/>
                    <a:pt x="3108" y="1311"/>
                  </a:cubicBezTo>
                  <a:cubicBezTo>
                    <a:pt x="3000" y="704"/>
                    <a:pt x="2548" y="109"/>
                    <a:pt x="2096" y="13"/>
                  </a:cubicBezTo>
                  <a:cubicBezTo>
                    <a:pt x="2051" y="5"/>
                    <a:pt x="2005" y="0"/>
                    <a:pt x="1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
            <p:cNvSpPr/>
            <p:nvPr/>
          </p:nvSpPr>
          <p:spPr>
            <a:xfrm>
              <a:off x="-76200" y="3254993"/>
              <a:ext cx="100361" cy="106452"/>
            </a:xfrm>
            <a:custGeom>
              <a:avLst/>
              <a:gdLst/>
              <a:ahLst/>
              <a:cxnLst/>
              <a:rect l="l" t="t" r="r" b="b"/>
              <a:pathLst>
                <a:path w="3180" h="3373" extrusionOk="0">
                  <a:moveTo>
                    <a:pt x="1541" y="0"/>
                  </a:moveTo>
                  <a:cubicBezTo>
                    <a:pt x="1317" y="0"/>
                    <a:pt x="1094" y="73"/>
                    <a:pt x="893" y="225"/>
                  </a:cubicBezTo>
                  <a:cubicBezTo>
                    <a:pt x="274" y="666"/>
                    <a:pt x="0" y="1928"/>
                    <a:pt x="393" y="2630"/>
                  </a:cubicBezTo>
                  <a:cubicBezTo>
                    <a:pt x="651" y="3106"/>
                    <a:pt x="1123" y="3372"/>
                    <a:pt x="1602" y="3372"/>
                  </a:cubicBezTo>
                  <a:cubicBezTo>
                    <a:pt x="1854" y="3372"/>
                    <a:pt x="2108" y="3298"/>
                    <a:pt x="2334" y="3142"/>
                  </a:cubicBezTo>
                  <a:cubicBezTo>
                    <a:pt x="3025" y="2666"/>
                    <a:pt x="3179" y="1630"/>
                    <a:pt x="2715" y="797"/>
                  </a:cubicBezTo>
                  <a:cubicBezTo>
                    <a:pt x="2431" y="283"/>
                    <a:pt x="1984"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
            <p:cNvSpPr/>
            <p:nvPr/>
          </p:nvSpPr>
          <p:spPr>
            <a:xfrm>
              <a:off x="394630" y="3493107"/>
              <a:ext cx="99603" cy="98877"/>
            </a:xfrm>
            <a:custGeom>
              <a:avLst/>
              <a:gdLst/>
              <a:ahLst/>
              <a:cxnLst/>
              <a:rect l="l" t="t" r="r" b="b"/>
              <a:pathLst>
                <a:path w="3156" h="3133" extrusionOk="0">
                  <a:moveTo>
                    <a:pt x="1211" y="0"/>
                  </a:moveTo>
                  <a:cubicBezTo>
                    <a:pt x="700" y="0"/>
                    <a:pt x="259" y="399"/>
                    <a:pt x="131" y="1074"/>
                  </a:cubicBezTo>
                  <a:cubicBezTo>
                    <a:pt x="0" y="1729"/>
                    <a:pt x="250" y="2455"/>
                    <a:pt x="738" y="2836"/>
                  </a:cubicBezTo>
                  <a:cubicBezTo>
                    <a:pt x="985" y="3032"/>
                    <a:pt x="1269" y="3133"/>
                    <a:pt x="1563" y="3133"/>
                  </a:cubicBezTo>
                  <a:cubicBezTo>
                    <a:pt x="1877" y="3133"/>
                    <a:pt x="2204" y="3017"/>
                    <a:pt x="2512" y="2777"/>
                  </a:cubicBezTo>
                  <a:cubicBezTo>
                    <a:pt x="2858" y="2479"/>
                    <a:pt x="3155" y="2038"/>
                    <a:pt x="3096" y="1384"/>
                  </a:cubicBezTo>
                  <a:cubicBezTo>
                    <a:pt x="3024" y="788"/>
                    <a:pt x="2679" y="491"/>
                    <a:pt x="2167" y="372"/>
                  </a:cubicBezTo>
                  <a:cubicBezTo>
                    <a:pt x="2048" y="336"/>
                    <a:pt x="1929" y="264"/>
                    <a:pt x="1834" y="193"/>
                  </a:cubicBezTo>
                  <a:cubicBezTo>
                    <a:pt x="1625" y="62"/>
                    <a:pt x="1413"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
            <p:cNvSpPr/>
            <p:nvPr/>
          </p:nvSpPr>
          <p:spPr>
            <a:xfrm>
              <a:off x="523864" y="4487692"/>
              <a:ext cx="102633" cy="91808"/>
            </a:xfrm>
            <a:custGeom>
              <a:avLst/>
              <a:gdLst/>
              <a:ahLst/>
              <a:cxnLst/>
              <a:rect l="l" t="t" r="r" b="b"/>
              <a:pathLst>
                <a:path w="3252" h="2909" extrusionOk="0">
                  <a:moveTo>
                    <a:pt x="1797" y="1"/>
                  </a:moveTo>
                  <a:cubicBezTo>
                    <a:pt x="1601" y="1"/>
                    <a:pt x="1413" y="123"/>
                    <a:pt x="1215" y="134"/>
                  </a:cubicBezTo>
                  <a:cubicBezTo>
                    <a:pt x="537" y="182"/>
                    <a:pt x="25" y="753"/>
                    <a:pt x="13" y="1503"/>
                  </a:cubicBezTo>
                  <a:cubicBezTo>
                    <a:pt x="1" y="2254"/>
                    <a:pt x="441" y="2896"/>
                    <a:pt x="1108" y="2908"/>
                  </a:cubicBezTo>
                  <a:cubicBezTo>
                    <a:pt x="1124" y="2909"/>
                    <a:pt x="1139" y="2909"/>
                    <a:pt x="1155" y="2909"/>
                  </a:cubicBezTo>
                  <a:cubicBezTo>
                    <a:pt x="1591" y="2909"/>
                    <a:pt x="2009" y="2752"/>
                    <a:pt x="2239" y="2718"/>
                  </a:cubicBezTo>
                  <a:cubicBezTo>
                    <a:pt x="3108" y="2075"/>
                    <a:pt x="3251" y="872"/>
                    <a:pt x="2692" y="241"/>
                  </a:cubicBezTo>
                  <a:cubicBezTo>
                    <a:pt x="2501" y="39"/>
                    <a:pt x="2120" y="39"/>
                    <a:pt x="1846" y="3"/>
                  </a:cubicBezTo>
                  <a:cubicBezTo>
                    <a:pt x="1830" y="1"/>
                    <a:pt x="1813" y="1"/>
                    <a:pt x="1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
            <p:cNvSpPr/>
            <p:nvPr/>
          </p:nvSpPr>
          <p:spPr>
            <a:xfrm>
              <a:off x="116184" y="3061757"/>
              <a:ext cx="100740" cy="96921"/>
            </a:xfrm>
            <a:custGeom>
              <a:avLst/>
              <a:gdLst/>
              <a:ahLst/>
              <a:cxnLst/>
              <a:rect l="l" t="t" r="r" b="b"/>
              <a:pathLst>
                <a:path w="3192" h="3071" extrusionOk="0">
                  <a:moveTo>
                    <a:pt x="2100" y="1"/>
                  </a:moveTo>
                  <a:cubicBezTo>
                    <a:pt x="1988" y="1"/>
                    <a:pt x="1871" y="18"/>
                    <a:pt x="1751" y="50"/>
                  </a:cubicBezTo>
                  <a:cubicBezTo>
                    <a:pt x="1620" y="97"/>
                    <a:pt x="1465" y="121"/>
                    <a:pt x="1322" y="133"/>
                  </a:cubicBezTo>
                  <a:cubicBezTo>
                    <a:pt x="667" y="228"/>
                    <a:pt x="298" y="550"/>
                    <a:pt x="143" y="1181"/>
                  </a:cubicBezTo>
                  <a:cubicBezTo>
                    <a:pt x="0" y="1788"/>
                    <a:pt x="203" y="2431"/>
                    <a:pt x="643" y="2788"/>
                  </a:cubicBezTo>
                  <a:cubicBezTo>
                    <a:pt x="868" y="2975"/>
                    <a:pt x="1121" y="3070"/>
                    <a:pt x="1391" y="3070"/>
                  </a:cubicBezTo>
                  <a:cubicBezTo>
                    <a:pt x="1707" y="3070"/>
                    <a:pt x="2047" y="2939"/>
                    <a:pt x="2394" y="2669"/>
                  </a:cubicBezTo>
                  <a:cubicBezTo>
                    <a:pt x="2513" y="2502"/>
                    <a:pt x="2751" y="2217"/>
                    <a:pt x="2929" y="1859"/>
                  </a:cubicBezTo>
                  <a:cubicBezTo>
                    <a:pt x="3179" y="1407"/>
                    <a:pt x="3191" y="895"/>
                    <a:pt x="2894" y="455"/>
                  </a:cubicBezTo>
                  <a:cubicBezTo>
                    <a:pt x="2675" y="132"/>
                    <a:pt x="2406" y="1"/>
                    <a:pt x="2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
            <p:cNvSpPr/>
            <p:nvPr/>
          </p:nvSpPr>
          <p:spPr>
            <a:xfrm>
              <a:off x="159767" y="4021785"/>
              <a:ext cx="100361" cy="99730"/>
            </a:xfrm>
            <a:custGeom>
              <a:avLst/>
              <a:gdLst/>
              <a:ahLst/>
              <a:cxnLst/>
              <a:rect l="l" t="t" r="r" b="b"/>
              <a:pathLst>
                <a:path w="3180" h="3160" extrusionOk="0">
                  <a:moveTo>
                    <a:pt x="1436" y="1"/>
                  </a:moveTo>
                  <a:cubicBezTo>
                    <a:pt x="1164" y="1"/>
                    <a:pt x="904" y="81"/>
                    <a:pt x="703" y="253"/>
                  </a:cubicBezTo>
                  <a:cubicBezTo>
                    <a:pt x="120" y="729"/>
                    <a:pt x="1" y="1777"/>
                    <a:pt x="417" y="2479"/>
                  </a:cubicBezTo>
                  <a:cubicBezTo>
                    <a:pt x="682" y="2922"/>
                    <a:pt x="1131" y="3160"/>
                    <a:pt x="1595" y="3160"/>
                  </a:cubicBezTo>
                  <a:cubicBezTo>
                    <a:pt x="1903" y="3160"/>
                    <a:pt x="2218" y="3055"/>
                    <a:pt x="2489" y="2836"/>
                  </a:cubicBezTo>
                  <a:cubicBezTo>
                    <a:pt x="3084" y="2336"/>
                    <a:pt x="3180" y="1443"/>
                    <a:pt x="2727" y="705"/>
                  </a:cubicBezTo>
                  <a:cubicBezTo>
                    <a:pt x="2437" y="255"/>
                    <a:pt x="1919" y="1"/>
                    <a:pt x="1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4"/>
            <p:cNvSpPr/>
            <p:nvPr/>
          </p:nvSpPr>
          <p:spPr>
            <a:xfrm>
              <a:off x="753078" y="3477927"/>
              <a:ext cx="101497" cy="98467"/>
            </a:xfrm>
            <a:custGeom>
              <a:avLst/>
              <a:gdLst/>
              <a:ahLst/>
              <a:cxnLst/>
              <a:rect l="l" t="t" r="r" b="b"/>
              <a:pathLst>
                <a:path w="3216" h="3120" extrusionOk="0">
                  <a:moveTo>
                    <a:pt x="2250" y="1"/>
                  </a:moveTo>
                  <a:cubicBezTo>
                    <a:pt x="2078" y="1"/>
                    <a:pt x="1903" y="94"/>
                    <a:pt x="1727" y="257"/>
                  </a:cubicBezTo>
                  <a:cubicBezTo>
                    <a:pt x="1572" y="400"/>
                    <a:pt x="1346" y="519"/>
                    <a:pt x="1144" y="543"/>
                  </a:cubicBezTo>
                  <a:cubicBezTo>
                    <a:pt x="679" y="579"/>
                    <a:pt x="263" y="757"/>
                    <a:pt x="120" y="1257"/>
                  </a:cubicBezTo>
                  <a:cubicBezTo>
                    <a:pt x="1" y="1650"/>
                    <a:pt x="36" y="2115"/>
                    <a:pt x="24" y="2341"/>
                  </a:cubicBezTo>
                  <a:cubicBezTo>
                    <a:pt x="341" y="2870"/>
                    <a:pt x="796" y="3119"/>
                    <a:pt x="1269" y="3119"/>
                  </a:cubicBezTo>
                  <a:cubicBezTo>
                    <a:pt x="1669" y="3119"/>
                    <a:pt x="2080" y="2941"/>
                    <a:pt x="2429" y="2603"/>
                  </a:cubicBezTo>
                  <a:cubicBezTo>
                    <a:pt x="3060" y="2031"/>
                    <a:pt x="3215" y="805"/>
                    <a:pt x="2703" y="245"/>
                  </a:cubicBezTo>
                  <a:cubicBezTo>
                    <a:pt x="2557" y="76"/>
                    <a:pt x="2405" y="1"/>
                    <a:pt x="2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4"/>
            <p:cNvSpPr/>
            <p:nvPr/>
          </p:nvSpPr>
          <p:spPr>
            <a:xfrm>
              <a:off x="338265" y="3941688"/>
              <a:ext cx="100361" cy="100203"/>
            </a:xfrm>
            <a:custGeom>
              <a:avLst/>
              <a:gdLst/>
              <a:ahLst/>
              <a:cxnLst/>
              <a:rect l="l" t="t" r="r" b="b"/>
              <a:pathLst>
                <a:path w="3180" h="3175" extrusionOk="0">
                  <a:moveTo>
                    <a:pt x="1878" y="1"/>
                  </a:moveTo>
                  <a:cubicBezTo>
                    <a:pt x="1546" y="1"/>
                    <a:pt x="1166" y="156"/>
                    <a:pt x="762" y="469"/>
                  </a:cubicBezTo>
                  <a:cubicBezTo>
                    <a:pt x="167" y="933"/>
                    <a:pt x="0" y="1874"/>
                    <a:pt x="405" y="2529"/>
                  </a:cubicBezTo>
                  <a:cubicBezTo>
                    <a:pt x="661" y="2946"/>
                    <a:pt x="1089" y="3175"/>
                    <a:pt x="1527" y="3175"/>
                  </a:cubicBezTo>
                  <a:cubicBezTo>
                    <a:pt x="1801" y="3175"/>
                    <a:pt x="2079" y="3085"/>
                    <a:pt x="2322" y="2898"/>
                  </a:cubicBezTo>
                  <a:cubicBezTo>
                    <a:pt x="2977" y="2374"/>
                    <a:pt x="3179" y="1278"/>
                    <a:pt x="2762" y="552"/>
                  </a:cubicBezTo>
                  <a:cubicBezTo>
                    <a:pt x="2545" y="186"/>
                    <a:pt x="2240" y="1"/>
                    <a:pt x="1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
            <p:cNvSpPr/>
            <p:nvPr/>
          </p:nvSpPr>
          <p:spPr>
            <a:xfrm>
              <a:off x="746703" y="4222153"/>
              <a:ext cx="101465" cy="99256"/>
            </a:xfrm>
            <a:custGeom>
              <a:avLst/>
              <a:gdLst/>
              <a:ahLst/>
              <a:cxnLst/>
              <a:rect l="l" t="t" r="r" b="b"/>
              <a:pathLst>
                <a:path w="3215" h="3145" extrusionOk="0">
                  <a:moveTo>
                    <a:pt x="1952" y="1"/>
                  </a:moveTo>
                  <a:cubicBezTo>
                    <a:pt x="1867" y="1"/>
                    <a:pt x="1785" y="12"/>
                    <a:pt x="1715" y="35"/>
                  </a:cubicBezTo>
                  <a:cubicBezTo>
                    <a:pt x="1369" y="154"/>
                    <a:pt x="1107" y="476"/>
                    <a:pt x="810" y="714"/>
                  </a:cubicBezTo>
                  <a:cubicBezTo>
                    <a:pt x="107" y="1154"/>
                    <a:pt x="0" y="2178"/>
                    <a:pt x="548" y="2762"/>
                  </a:cubicBezTo>
                  <a:cubicBezTo>
                    <a:pt x="800" y="3020"/>
                    <a:pt x="1130" y="3145"/>
                    <a:pt x="1468" y="3145"/>
                  </a:cubicBezTo>
                  <a:cubicBezTo>
                    <a:pt x="1895" y="3145"/>
                    <a:pt x="2336" y="2945"/>
                    <a:pt x="2655" y="2559"/>
                  </a:cubicBezTo>
                  <a:cubicBezTo>
                    <a:pt x="3215" y="1869"/>
                    <a:pt x="3203" y="726"/>
                    <a:pt x="2560" y="202"/>
                  </a:cubicBezTo>
                  <a:cubicBezTo>
                    <a:pt x="2415" y="74"/>
                    <a:pt x="2171" y="1"/>
                    <a:pt x="1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
            <p:cNvSpPr/>
            <p:nvPr/>
          </p:nvSpPr>
          <p:spPr>
            <a:xfrm>
              <a:off x="450963" y="3271436"/>
              <a:ext cx="92850" cy="103043"/>
            </a:xfrm>
            <a:custGeom>
              <a:avLst/>
              <a:gdLst/>
              <a:ahLst/>
              <a:cxnLst/>
              <a:rect l="l" t="t" r="r" b="b"/>
              <a:pathLst>
                <a:path w="2942" h="3265" extrusionOk="0">
                  <a:moveTo>
                    <a:pt x="1608" y="1"/>
                  </a:moveTo>
                  <a:cubicBezTo>
                    <a:pt x="1345" y="1"/>
                    <a:pt x="1076" y="90"/>
                    <a:pt x="846" y="276"/>
                  </a:cubicBezTo>
                  <a:cubicBezTo>
                    <a:pt x="191" y="835"/>
                    <a:pt x="1" y="1931"/>
                    <a:pt x="430" y="2633"/>
                  </a:cubicBezTo>
                  <a:cubicBezTo>
                    <a:pt x="690" y="3042"/>
                    <a:pt x="1117" y="3265"/>
                    <a:pt x="1540" y="3265"/>
                  </a:cubicBezTo>
                  <a:cubicBezTo>
                    <a:pt x="1795" y="3265"/>
                    <a:pt x="2048" y="3184"/>
                    <a:pt x="2263" y="3014"/>
                  </a:cubicBezTo>
                  <a:cubicBezTo>
                    <a:pt x="2763" y="2621"/>
                    <a:pt x="2942" y="1145"/>
                    <a:pt x="2573" y="538"/>
                  </a:cubicBezTo>
                  <a:cubicBezTo>
                    <a:pt x="2355" y="186"/>
                    <a:pt x="1988" y="1"/>
                    <a:pt x="1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
            <p:cNvSpPr/>
            <p:nvPr/>
          </p:nvSpPr>
          <p:spPr>
            <a:xfrm>
              <a:off x="502467" y="3765714"/>
              <a:ext cx="87958" cy="110839"/>
            </a:xfrm>
            <a:custGeom>
              <a:avLst/>
              <a:gdLst/>
              <a:ahLst/>
              <a:cxnLst/>
              <a:rect l="l" t="t" r="r" b="b"/>
              <a:pathLst>
                <a:path w="2787" h="3512" extrusionOk="0">
                  <a:moveTo>
                    <a:pt x="1593" y="0"/>
                  </a:moveTo>
                  <a:cubicBezTo>
                    <a:pt x="1417" y="0"/>
                    <a:pt x="1245" y="85"/>
                    <a:pt x="1095" y="258"/>
                  </a:cubicBezTo>
                  <a:cubicBezTo>
                    <a:pt x="893" y="485"/>
                    <a:pt x="714" y="711"/>
                    <a:pt x="524" y="925"/>
                  </a:cubicBezTo>
                  <a:cubicBezTo>
                    <a:pt x="0" y="1556"/>
                    <a:pt x="0" y="2580"/>
                    <a:pt x="524" y="3152"/>
                  </a:cubicBezTo>
                  <a:cubicBezTo>
                    <a:pt x="748" y="3392"/>
                    <a:pt x="1035" y="3512"/>
                    <a:pt x="1321" y="3512"/>
                  </a:cubicBezTo>
                  <a:cubicBezTo>
                    <a:pt x="1645" y="3512"/>
                    <a:pt x="1969" y="3359"/>
                    <a:pt x="2203" y="3056"/>
                  </a:cubicBezTo>
                  <a:cubicBezTo>
                    <a:pt x="2715" y="2437"/>
                    <a:pt x="2786" y="1306"/>
                    <a:pt x="2369" y="592"/>
                  </a:cubicBezTo>
                  <a:cubicBezTo>
                    <a:pt x="2146" y="202"/>
                    <a:pt x="1865" y="0"/>
                    <a:pt x="1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
            <p:cNvSpPr/>
            <p:nvPr/>
          </p:nvSpPr>
          <p:spPr>
            <a:xfrm>
              <a:off x="70329" y="4332831"/>
              <a:ext cx="101497" cy="95721"/>
            </a:xfrm>
            <a:custGeom>
              <a:avLst/>
              <a:gdLst/>
              <a:ahLst/>
              <a:cxnLst/>
              <a:rect l="l" t="t" r="r" b="b"/>
              <a:pathLst>
                <a:path w="3216" h="3033" extrusionOk="0">
                  <a:moveTo>
                    <a:pt x="1424" y="0"/>
                  </a:moveTo>
                  <a:cubicBezTo>
                    <a:pt x="1401" y="0"/>
                    <a:pt x="1379" y="2"/>
                    <a:pt x="1358" y="5"/>
                  </a:cubicBezTo>
                  <a:cubicBezTo>
                    <a:pt x="465" y="100"/>
                    <a:pt x="1" y="1386"/>
                    <a:pt x="537" y="2303"/>
                  </a:cubicBezTo>
                  <a:cubicBezTo>
                    <a:pt x="809" y="2775"/>
                    <a:pt x="1249" y="3033"/>
                    <a:pt x="1743" y="3033"/>
                  </a:cubicBezTo>
                  <a:cubicBezTo>
                    <a:pt x="1896" y="3033"/>
                    <a:pt x="2055" y="3008"/>
                    <a:pt x="2215" y="2958"/>
                  </a:cubicBezTo>
                  <a:cubicBezTo>
                    <a:pt x="2847" y="2779"/>
                    <a:pt x="3216" y="2231"/>
                    <a:pt x="3144" y="1612"/>
                  </a:cubicBezTo>
                  <a:cubicBezTo>
                    <a:pt x="3075" y="994"/>
                    <a:pt x="2004"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
            <p:cNvSpPr/>
            <p:nvPr/>
          </p:nvSpPr>
          <p:spPr>
            <a:xfrm>
              <a:off x="255959" y="3739930"/>
              <a:ext cx="99603" cy="88494"/>
            </a:xfrm>
            <a:custGeom>
              <a:avLst/>
              <a:gdLst/>
              <a:ahLst/>
              <a:cxnLst/>
              <a:rect l="l" t="t" r="r" b="b"/>
              <a:pathLst>
                <a:path w="3156" h="2804" extrusionOk="0">
                  <a:moveTo>
                    <a:pt x="1569" y="0"/>
                  </a:moveTo>
                  <a:cubicBezTo>
                    <a:pt x="1278" y="0"/>
                    <a:pt x="989" y="89"/>
                    <a:pt x="751" y="278"/>
                  </a:cubicBezTo>
                  <a:cubicBezTo>
                    <a:pt x="179" y="706"/>
                    <a:pt x="1" y="1528"/>
                    <a:pt x="346" y="2147"/>
                  </a:cubicBezTo>
                  <a:cubicBezTo>
                    <a:pt x="580" y="2581"/>
                    <a:pt x="970" y="2804"/>
                    <a:pt x="1406" y="2804"/>
                  </a:cubicBezTo>
                  <a:cubicBezTo>
                    <a:pt x="1725" y="2804"/>
                    <a:pt x="2068" y="2685"/>
                    <a:pt x="2394" y="2445"/>
                  </a:cubicBezTo>
                  <a:cubicBezTo>
                    <a:pt x="3013" y="2004"/>
                    <a:pt x="3156" y="1314"/>
                    <a:pt x="2787" y="671"/>
                  </a:cubicBezTo>
                  <a:cubicBezTo>
                    <a:pt x="2527" y="241"/>
                    <a:pt x="2047"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
            <p:cNvSpPr/>
            <p:nvPr/>
          </p:nvSpPr>
          <p:spPr>
            <a:xfrm>
              <a:off x="390117" y="4296759"/>
              <a:ext cx="96605" cy="88400"/>
            </a:xfrm>
            <a:custGeom>
              <a:avLst/>
              <a:gdLst/>
              <a:ahLst/>
              <a:cxnLst/>
              <a:rect l="l" t="t" r="r" b="b"/>
              <a:pathLst>
                <a:path w="3061" h="2801" extrusionOk="0">
                  <a:moveTo>
                    <a:pt x="1908" y="1"/>
                  </a:moveTo>
                  <a:cubicBezTo>
                    <a:pt x="1784" y="1"/>
                    <a:pt x="1655" y="13"/>
                    <a:pt x="1524" y="29"/>
                  </a:cubicBezTo>
                  <a:lnTo>
                    <a:pt x="1465" y="29"/>
                  </a:lnTo>
                  <a:cubicBezTo>
                    <a:pt x="1452" y="28"/>
                    <a:pt x="1440" y="28"/>
                    <a:pt x="1428" y="28"/>
                  </a:cubicBezTo>
                  <a:cubicBezTo>
                    <a:pt x="782" y="28"/>
                    <a:pt x="377" y="338"/>
                    <a:pt x="179" y="969"/>
                  </a:cubicBezTo>
                  <a:cubicBezTo>
                    <a:pt x="0" y="1565"/>
                    <a:pt x="167" y="2184"/>
                    <a:pt x="584" y="2541"/>
                  </a:cubicBezTo>
                  <a:cubicBezTo>
                    <a:pt x="796" y="2714"/>
                    <a:pt x="1037" y="2801"/>
                    <a:pt x="1287" y="2801"/>
                  </a:cubicBezTo>
                  <a:cubicBezTo>
                    <a:pt x="1568" y="2801"/>
                    <a:pt x="1860" y="2690"/>
                    <a:pt x="2131" y="2469"/>
                  </a:cubicBezTo>
                  <a:cubicBezTo>
                    <a:pt x="2762" y="1957"/>
                    <a:pt x="3060" y="1291"/>
                    <a:pt x="2893" y="743"/>
                  </a:cubicBezTo>
                  <a:cubicBezTo>
                    <a:pt x="2709" y="143"/>
                    <a:pt x="2337" y="1"/>
                    <a:pt x="1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
            <p:cNvSpPr/>
            <p:nvPr/>
          </p:nvSpPr>
          <p:spPr>
            <a:xfrm>
              <a:off x="596766" y="4081526"/>
              <a:ext cx="99225" cy="89978"/>
            </a:xfrm>
            <a:custGeom>
              <a:avLst/>
              <a:gdLst/>
              <a:ahLst/>
              <a:cxnLst/>
              <a:rect l="l" t="t" r="r" b="b"/>
              <a:pathLst>
                <a:path w="3144" h="2851" extrusionOk="0">
                  <a:moveTo>
                    <a:pt x="1686" y="1"/>
                  </a:moveTo>
                  <a:cubicBezTo>
                    <a:pt x="1353" y="1"/>
                    <a:pt x="1012" y="93"/>
                    <a:pt x="751" y="288"/>
                  </a:cubicBezTo>
                  <a:cubicBezTo>
                    <a:pt x="167" y="705"/>
                    <a:pt x="1" y="1574"/>
                    <a:pt x="358" y="2217"/>
                  </a:cubicBezTo>
                  <a:cubicBezTo>
                    <a:pt x="595" y="2633"/>
                    <a:pt x="991" y="2851"/>
                    <a:pt x="1410" y="2851"/>
                  </a:cubicBezTo>
                  <a:cubicBezTo>
                    <a:pt x="1686" y="2851"/>
                    <a:pt x="1972" y="2756"/>
                    <a:pt x="2227" y="2562"/>
                  </a:cubicBezTo>
                  <a:cubicBezTo>
                    <a:pt x="2894" y="2050"/>
                    <a:pt x="3144" y="1122"/>
                    <a:pt x="2775" y="491"/>
                  </a:cubicBezTo>
                  <a:cubicBezTo>
                    <a:pt x="2582" y="174"/>
                    <a:pt x="2142" y="1"/>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
            <p:cNvSpPr/>
            <p:nvPr/>
          </p:nvSpPr>
          <p:spPr>
            <a:xfrm>
              <a:off x="684689" y="3135353"/>
              <a:ext cx="95469" cy="94522"/>
            </a:xfrm>
            <a:custGeom>
              <a:avLst/>
              <a:gdLst/>
              <a:ahLst/>
              <a:cxnLst/>
              <a:rect l="l" t="t" r="r" b="b"/>
              <a:pathLst>
                <a:path w="3025" h="2995" extrusionOk="0">
                  <a:moveTo>
                    <a:pt x="1701" y="1"/>
                  </a:moveTo>
                  <a:cubicBezTo>
                    <a:pt x="1419" y="1"/>
                    <a:pt x="1112" y="112"/>
                    <a:pt x="810" y="337"/>
                  </a:cubicBezTo>
                  <a:cubicBezTo>
                    <a:pt x="179" y="813"/>
                    <a:pt x="1" y="1706"/>
                    <a:pt x="405" y="2373"/>
                  </a:cubicBezTo>
                  <a:cubicBezTo>
                    <a:pt x="655" y="2776"/>
                    <a:pt x="1043" y="2994"/>
                    <a:pt x="1444" y="2994"/>
                  </a:cubicBezTo>
                  <a:cubicBezTo>
                    <a:pt x="1695" y="2994"/>
                    <a:pt x="1950" y="2909"/>
                    <a:pt x="2179" y="2730"/>
                  </a:cubicBezTo>
                  <a:cubicBezTo>
                    <a:pt x="2822" y="2242"/>
                    <a:pt x="3025" y="1242"/>
                    <a:pt x="2620" y="575"/>
                  </a:cubicBezTo>
                  <a:cubicBezTo>
                    <a:pt x="2403" y="195"/>
                    <a:pt x="2074" y="1"/>
                    <a:pt x="1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
            <p:cNvSpPr/>
            <p:nvPr/>
          </p:nvSpPr>
          <p:spPr>
            <a:xfrm>
              <a:off x="625327" y="3620574"/>
              <a:ext cx="96605" cy="89283"/>
            </a:xfrm>
            <a:custGeom>
              <a:avLst/>
              <a:gdLst/>
              <a:ahLst/>
              <a:cxnLst/>
              <a:rect l="l" t="t" r="r" b="b"/>
              <a:pathLst>
                <a:path w="3061" h="2829" extrusionOk="0">
                  <a:moveTo>
                    <a:pt x="1358" y="0"/>
                  </a:moveTo>
                  <a:cubicBezTo>
                    <a:pt x="1097" y="0"/>
                    <a:pt x="853" y="64"/>
                    <a:pt x="679" y="202"/>
                  </a:cubicBezTo>
                  <a:cubicBezTo>
                    <a:pt x="131" y="631"/>
                    <a:pt x="0" y="1571"/>
                    <a:pt x="393" y="2202"/>
                  </a:cubicBezTo>
                  <a:cubicBezTo>
                    <a:pt x="657" y="2615"/>
                    <a:pt x="1048" y="2828"/>
                    <a:pt x="1457" y="2828"/>
                  </a:cubicBezTo>
                  <a:cubicBezTo>
                    <a:pt x="1733" y="2828"/>
                    <a:pt x="2016" y="2732"/>
                    <a:pt x="2275" y="2536"/>
                  </a:cubicBezTo>
                  <a:cubicBezTo>
                    <a:pt x="2858" y="2071"/>
                    <a:pt x="3060" y="1262"/>
                    <a:pt x="2715" y="678"/>
                  </a:cubicBezTo>
                  <a:cubicBezTo>
                    <a:pt x="2477" y="257"/>
                    <a:pt x="1882" y="0"/>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
            <p:cNvSpPr/>
            <p:nvPr/>
          </p:nvSpPr>
          <p:spPr>
            <a:xfrm>
              <a:off x="508842" y="2880829"/>
              <a:ext cx="92471" cy="93228"/>
            </a:xfrm>
            <a:custGeom>
              <a:avLst/>
              <a:gdLst/>
              <a:ahLst/>
              <a:cxnLst/>
              <a:rect l="l" t="t" r="r" b="b"/>
              <a:pathLst>
                <a:path w="2930" h="2954" extrusionOk="0">
                  <a:moveTo>
                    <a:pt x="1787" y="1"/>
                  </a:moveTo>
                  <a:cubicBezTo>
                    <a:pt x="1490" y="1"/>
                    <a:pt x="1137" y="150"/>
                    <a:pt x="727" y="449"/>
                  </a:cubicBezTo>
                  <a:cubicBezTo>
                    <a:pt x="155" y="865"/>
                    <a:pt x="1" y="1687"/>
                    <a:pt x="370" y="2330"/>
                  </a:cubicBezTo>
                  <a:cubicBezTo>
                    <a:pt x="601" y="2733"/>
                    <a:pt x="1005" y="2953"/>
                    <a:pt x="1416" y="2953"/>
                  </a:cubicBezTo>
                  <a:cubicBezTo>
                    <a:pt x="1660" y="2953"/>
                    <a:pt x="1907" y="2875"/>
                    <a:pt x="2120" y="2711"/>
                  </a:cubicBezTo>
                  <a:cubicBezTo>
                    <a:pt x="2715" y="2270"/>
                    <a:pt x="2929" y="1139"/>
                    <a:pt x="2525" y="473"/>
                  </a:cubicBezTo>
                  <a:cubicBezTo>
                    <a:pt x="2337" y="158"/>
                    <a:pt x="2092" y="1"/>
                    <a:pt x="17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
            <p:cNvSpPr/>
            <p:nvPr/>
          </p:nvSpPr>
          <p:spPr>
            <a:xfrm>
              <a:off x="817332" y="3918397"/>
              <a:ext cx="94712" cy="89315"/>
            </a:xfrm>
            <a:custGeom>
              <a:avLst/>
              <a:gdLst/>
              <a:ahLst/>
              <a:cxnLst/>
              <a:rect l="l" t="t" r="r" b="b"/>
              <a:pathLst>
                <a:path w="3001" h="2830" extrusionOk="0">
                  <a:moveTo>
                    <a:pt x="1588" y="0"/>
                  </a:moveTo>
                  <a:cubicBezTo>
                    <a:pt x="1312" y="0"/>
                    <a:pt x="1025" y="95"/>
                    <a:pt x="763" y="290"/>
                  </a:cubicBezTo>
                  <a:cubicBezTo>
                    <a:pt x="179" y="719"/>
                    <a:pt x="1" y="1588"/>
                    <a:pt x="370" y="2219"/>
                  </a:cubicBezTo>
                  <a:cubicBezTo>
                    <a:pt x="594" y="2616"/>
                    <a:pt x="1006" y="2829"/>
                    <a:pt x="1436" y="2829"/>
                  </a:cubicBezTo>
                  <a:cubicBezTo>
                    <a:pt x="1716" y="2829"/>
                    <a:pt x="2003" y="2740"/>
                    <a:pt x="2251" y="2552"/>
                  </a:cubicBezTo>
                  <a:cubicBezTo>
                    <a:pt x="2846" y="2100"/>
                    <a:pt x="3001" y="1254"/>
                    <a:pt x="2632" y="612"/>
                  </a:cubicBezTo>
                  <a:cubicBezTo>
                    <a:pt x="2389" y="212"/>
                    <a:pt x="2001" y="0"/>
                    <a:pt x="1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
            <p:cNvSpPr/>
            <p:nvPr/>
          </p:nvSpPr>
          <p:spPr>
            <a:xfrm>
              <a:off x="446829" y="3092716"/>
              <a:ext cx="85338" cy="96574"/>
            </a:xfrm>
            <a:custGeom>
              <a:avLst/>
              <a:gdLst/>
              <a:ahLst/>
              <a:cxnLst/>
              <a:rect l="l" t="t" r="r" b="b"/>
              <a:pathLst>
                <a:path w="2704" h="3060" extrusionOk="0">
                  <a:moveTo>
                    <a:pt x="1259" y="1"/>
                  </a:moveTo>
                  <a:cubicBezTo>
                    <a:pt x="1062" y="1"/>
                    <a:pt x="858" y="72"/>
                    <a:pt x="668" y="224"/>
                  </a:cubicBezTo>
                  <a:cubicBezTo>
                    <a:pt x="144" y="640"/>
                    <a:pt x="1" y="1498"/>
                    <a:pt x="322" y="2212"/>
                  </a:cubicBezTo>
                  <a:cubicBezTo>
                    <a:pt x="557" y="2729"/>
                    <a:pt x="1059" y="3060"/>
                    <a:pt x="1547" y="3060"/>
                  </a:cubicBezTo>
                  <a:cubicBezTo>
                    <a:pt x="1677" y="3060"/>
                    <a:pt x="1807" y="3036"/>
                    <a:pt x="1930" y="2986"/>
                  </a:cubicBezTo>
                  <a:cubicBezTo>
                    <a:pt x="2466" y="2760"/>
                    <a:pt x="2704" y="2105"/>
                    <a:pt x="2430" y="1498"/>
                  </a:cubicBezTo>
                  <a:cubicBezTo>
                    <a:pt x="2347" y="1283"/>
                    <a:pt x="2263" y="1093"/>
                    <a:pt x="2204" y="867"/>
                  </a:cubicBezTo>
                  <a:cubicBezTo>
                    <a:pt x="2066" y="323"/>
                    <a:pt x="1679"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
            <p:cNvSpPr/>
            <p:nvPr/>
          </p:nvSpPr>
          <p:spPr>
            <a:xfrm>
              <a:off x="308947" y="4136975"/>
              <a:ext cx="87579" cy="83539"/>
            </a:xfrm>
            <a:custGeom>
              <a:avLst/>
              <a:gdLst/>
              <a:ahLst/>
              <a:cxnLst/>
              <a:rect l="l" t="t" r="r" b="b"/>
              <a:pathLst>
                <a:path w="2775" h="2647" extrusionOk="0">
                  <a:moveTo>
                    <a:pt x="1504" y="1"/>
                  </a:moveTo>
                  <a:cubicBezTo>
                    <a:pt x="1215" y="1"/>
                    <a:pt x="910" y="104"/>
                    <a:pt x="643" y="317"/>
                  </a:cubicBezTo>
                  <a:cubicBezTo>
                    <a:pt x="131" y="710"/>
                    <a:pt x="0" y="1508"/>
                    <a:pt x="346" y="2079"/>
                  </a:cubicBezTo>
                  <a:cubicBezTo>
                    <a:pt x="560" y="2450"/>
                    <a:pt x="919" y="2646"/>
                    <a:pt x="1290" y="2646"/>
                  </a:cubicBezTo>
                  <a:cubicBezTo>
                    <a:pt x="1539" y="2646"/>
                    <a:pt x="1793" y="2558"/>
                    <a:pt x="2013" y="2377"/>
                  </a:cubicBezTo>
                  <a:cubicBezTo>
                    <a:pt x="2596" y="1925"/>
                    <a:pt x="2775" y="1032"/>
                    <a:pt x="2405" y="460"/>
                  </a:cubicBezTo>
                  <a:cubicBezTo>
                    <a:pt x="2195" y="158"/>
                    <a:pt x="1861" y="1"/>
                    <a:pt x="1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
            <p:cNvSpPr/>
            <p:nvPr/>
          </p:nvSpPr>
          <p:spPr>
            <a:xfrm>
              <a:off x="287897" y="2841948"/>
              <a:ext cx="90609" cy="79342"/>
            </a:xfrm>
            <a:custGeom>
              <a:avLst/>
              <a:gdLst/>
              <a:ahLst/>
              <a:cxnLst/>
              <a:rect l="l" t="t" r="r" b="b"/>
              <a:pathLst>
                <a:path w="2871" h="2514" extrusionOk="0">
                  <a:moveTo>
                    <a:pt x="1374" y="1"/>
                  </a:moveTo>
                  <a:cubicBezTo>
                    <a:pt x="1112" y="1"/>
                    <a:pt x="861" y="61"/>
                    <a:pt x="679" y="192"/>
                  </a:cubicBezTo>
                  <a:cubicBezTo>
                    <a:pt x="155" y="585"/>
                    <a:pt x="1" y="1371"/>
                    <a:pt x="346" y="1955"/>
                  </a:cubicBezTo>
                  <a:cubicBezTo>
                    <a:pt x="565" y="2325"/>
                    <a:pt x="911" y="2514"/>
                    <a:pt x="1286" y="2514"/>
                  </a:cubicBezTo>
                  <a:cubicBezTo>
                    <a:pt x="1561" y="2514"/>
                    <a:pt x="1852" y="2412"/>
                    <a:pt x="2120" y="2205"/>
                  </a:cubicBezTo>
                  <a:cubicBezTo>
                    <a:pt x="2680" y="1752"/>
                    <a:pt x="2870" y="1050"/>
                    <a:pt x="2560" y="538"/>
                  </a:cubicBezTo>
                  <a:cubicBezTo>
                    <a:pt x="2361" y="200"/>
                    <a:pt x="1850" y="1"/>
                    <a:pt x="1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
            <p:cNvSpPr/>
            <p:nvPr/>
          </p:nvSpPr>
          <p:spPr>
            <a:xfrm>
              <a:off x="704982" y="3805763"/>
              <a:ext cx="84960" cy="77511"/>
            </a:xfrm>
            <a:custGeom>
              <a:avLst/>
              <a:gdLst/>
              <a:ahLst/>
              <a:cxnLst/>
              <a:rect l="l" t="t" r="r" b="b"/>
              <a:pathLst>
                <a:path w="2692" h="2456" extrusionOk="0">
                  <a:moveTo>
                    <a:pt x="1311" y="1"/>
                  </a:moveTo>
                  <a:cubicBezTo>
                    <a:pt x="1070" y="1"/>
                    <a:pt x="830" y="73"/>
                    <a:pt x="632" y="228"/>
                  </a:cubicBezTo>
                  <a:cubicBezTo>
                    <a:pt x="132" y="609"/>
                    <a:pt x="1" y="1383"/>
                    <a:pt x="334" y="1942"/>
                  </a:cubicBezTo>
                  <a:cubicBezTo>
                    <a:pt x="534" y="2278"/>
                    <a:pt x="868" y="2456"/>
                    <a:pt x="1219" y="2456"/>
                  </a:cubicBezTo>
                  <a:cubicBezTo>
                    <a:pt x="1451" y="2456"/>
                    <a:pt x="1692" y="2378"/>
                    <a:pt x="1906" y="2216"/>
                  </a:cubicBezTo>
                  <a:cubicBezTo>
                    <a:pt x="2513" y="1764"/>
                    <a:pt x="2691" y="1133"/>
                    <a:pt x="2358" y="585"/>
                  </a:cubicBezTo>
                  <a:cubicBezTo>
                    <a:pt x="2133" y="210"/>
                    <a:pt x="1720"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
            <p:cNvSpPr/>
            <p:nvPr/>
          </p:nvSpPr>
          <p:spPr>
            <a:xfrm>
              <a:off x="297680" y="3027610"/>
              <a:ext cx="79689" cy="82971"/>
            </a:xfrm>
            <a:custGeom>
              <a:avLst/>
              <a:gdLst/>
              <a:ahLst/>
              <a:cxnLst/>
              <a:rect l="l" t="t" r="r" b="b"/>
              <a:pathLst>
                <a:path w="2525" h="2629" extrusionOk="0">
                  <a:moveTo>
                    <a:pt x="1298" y="1"/>
                  </a:moveTo>
                  <a:cubicBezTo>
                    <a:pt x="1093" y="1"/>
                    <a:pt x="884" y="79"/>
                    <a:pt x="691" y="239"/>
                  </a:cubicBezTo>
                  <a:cubicBezTo>
                    <a:pt x="155" y="667"/>
                    <a:pt x="0" y="1548"/>
                    <a:pt x="369" y="2132"/>
                  </a:cubicBezTo>
                  <a:cubicBezTo>
                    <a:pt x="579" y="2457"/>
                    <a:pt x="902" y="2628"/>
                    <a:pt x="1230" y="2628"/>
                  </a:cubicBezTo>
                  <a:cubicBezTo>
                    <a:pt x="1443" y="2628"/>
                    <a:pt x="1658" y="2556"/>
                    <a:pt x="1846" y="2406"/>
                  </a:cubicBezTo>
                  <a:cubicBezTo>
                    <a:pt x="2405" y="1989"/>
                    <a:pt x="2524" y="1156"/>
                    <a:pt x="2131" y="536"/>
                  </a:cubicBezTo>
                  <a:cubicBezTo>
                    <a:pt x="1915" y="184"/>
                    <a:pt x="1612" y="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
            <p:cNvSpPr/>
            <p:nvPr/>
          </p:nvSpPr>
          <p:spPr>
            <a:xfrm>
              <a:off x="-75064" y="3021046"/>
              <a:ext cx="77417" cy="84328"/>
            </a:xfrm>
            <a:custGeom>
              <a:avLst/>
              <a:gdLst/>
              <a:ahLst/>
              <a:cxnLst/>
              <a:rect l="l" t="t" r="r" b="b"/>
              <a:pathLst>
                <a:path w="2453" h="2672" extrusionOk="0">
                  <a:moveTo>
                    <a:pt x="1473" y="0"/>
                  </a:moveTo>
                  <a:cubicBezTo>
                    <a:pt x="1266" y="0"/>
                    <a:pt x="1036" y="89"/>
                    <a:pt x="798" y="268"/>
                  </a:cubicBezTo>
                  <a:cubicBezTo>
                    <a:pt x="203" y="733"/>
                    <a:pt x="0" y="1578"/>
                    <a:pt x="369" y="2173"/>
                  </a:cubicBezTo>
                  <a:cubicBezTo>
                    <a:pt x="560" y="2493"/>
                    <a:pt x="886" y="2672"/>
                    <a:pt x="1212" y="2672"/>
                  </a:cubicBezTo>
                  <a:cubicBezTo>
                    <a:pt x="1396" y="2672"/>
                    <a:pt x="1580" y="2615"/>
                    <a:pt x="1739" y="2495"/>
                  </a:cubicBezTo>
                  <a:cubicBezTo>
                    <a:pt x="2250" y="2126"/>
                    <a:pt x="2453" y="994"/>
                    <a:pt x="2108" y="411"/>
                  </a:cubicBezTo>
                  <a:cubicBezTo>
                    <a:pt x="1955" y="139"/>
                    <a:pt x="1733"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77" name="Google Shape;777;p4"/>
          <p:cNvSpPr/>
          <p:nvPr/>
        </p:nvSpPr>
        <p:spPr>
          <a:xfrm flipH="1">
            <a:off x="-20368" y="6293813"/>
            <a:ext cx="840391" cy="546187"/>
          </a:xfrm>
          <a:custGeom>
            <a:avLst/>
            <a:gdLst/>
            <a:ahLst/>
            <a:cxnLst/>
            <a:rect l="l" t="t" r="r" b="b"/>
            <a:pathLst>
              <a:path w="19467" h="12652" extrusionOk="0">
                <a:moveTo>
                  <a:pt x="14180" y="4900"/>
                </a:moveTo>
                <a:lnTo>
                  <a:pt x="14180" y="4900"/>
                </a:lnTo>
                <a:cubicBezTo>
                  <a:pt x="15002" y="5579"/>
                  <a:pt x="15454" y="6448"/>
                  <a:pt x="15514" y="7520"/>
                </a:cubicBezTo>
                <a:cubicBezTo>
                  <a:pt x="14680" y="6841"/>
                  <a:pt x="14347" y="5912"/>
                  <a:pt x="14180" y="4900"/>
                </a:cubicBezTo>
                <a:close/>
                <a:moveTo>
                  <a:pt x="6394" y="8615"/>
                </a:moveTo>
                <a:lnTo>
                  <a:pt x="6394" y="8615"/>
                </a:lnTo>
                <a:cubicBezTo>
                  <a:pt x="7977" y="8913"/>
                  <a:pt x="9406" y="10996"/>
                  <a:pt x="8977" y="12520"/>
                </a:cubicBezTo>
                <a:cubicBezTo>
                  <a:pt x="7596" y="11508"/>
                  <a:pt x="6870" y="10163"/>
                  <a:pt x="6394" y="8615"/>
                </a:cubicBezTo>
                <a:close/>
                <a:moveTo>
                  <a:pt x="17172" y="0"/>
                </a:moveTo>
                <a:cubicBezTo>
                  <a:pt x="16611" y="0"/>
                  <a:pt x="16047" y="81"/>
                  <a:pt x="15478" y="257"/>
                </a:cubicBezTo>
                <a:cubicBezTo>
                  <a:pt x="14276" y="638"/>
                  <a:pt x="13383" y="1400"/>
                  <a:pt x="12906" y="2590"/>
                </a:cubicBezTo>
                <a:cubicBezTo>
                  <a:pt x="12024" y="2281"/>
                  <a:pt x="11152" y="2131"/>
                  <a:pt x="10290" y="2131"/>
                </a:cubicBezTo>
                <a:cubicBezTo>
                  <a:pt x="9361" y="2131"/>
                  <a:pt x="8444" y="2305"/>
                  <a:pt x="7537" y="2638"/>
                </a:cubicBezTo>
                <a:cubicBezTo>
                  <a:pt x="5703" y="3317"/>
                  <a:pt x="4620" y="4853"/>
                  <a:pt x="4560" y="6781"/>
                </a:cubicBezTo>
                <a:cubicBezTo>
                  <a:pt x="4560" y="6924"/>
                  <a:pt x="4536" y="7043"/>
                  <a:pt x="4524" y="7186"/>
                </a:cubicBezTo>
                <a:cubicBezTo>
                  <a:pt x="2738" y="7436"/>
                  <a:pt x="1536" y="8472"/>
                  <a:pt x="833" y="10056"/>
                </a:cubicBezTo>
                <a:cubicBezTo>
                  <a:pt x="476" y="10877"/>
                  <a:pt x="274" y="11770"/>
                  <a:pt x="0" y="12639"/>
                </a:cubicBezTo>
                <a:lnTo>
                  <a:pt x="1893" y="12639"/>
                </a:lnTo>
                <a:cubicBezTo>
                  <a:pt x="2048" y="11544"/>
                  <a:pt x="2417" y="10532"/>
                  <a:pt x="3024" y="9615"/>
                </a:cubicBezTo>
                <a:cubicBezTo>
                  <a:pt x="3429" y="9020"/>
                  <a:pt x="4024" y="8722"/>
                  <a:pt x="4763" y="8532"/>
                </a:cubicBezTo>
                <a:cubicBezTo>
                  <a:pt x="5155" y="10056"/>
                  <a:pt x="5739" y="11472"/>
                  <a:pt x="6787" y="12651"/>
                </a:cubicBezTo>
                <a:lnTo>
                  <a:pt x="10239" y="12651"/>
                </a:lnTo>
                <a:cubicBezTo>
                  <a:pt x="10275" y="10222"/>
                  <a:pt x="8751" y="8079"/>
                  <a:pt x="6465" y="7329"/>
                </a:cubicBezTo>
                <a:cubicBezTo>
                  <a:pt x="6144" y="7222"/>
                  <a:pt x="6060" y="7067"/>
                  <a:pt x="6060" y="6769"/>
                </a:cubicBezTo>
                <a:cubicBezTo>
                  <a:pt x="6084" y="5496"/>
                  <a:pt x="6596" y="4495"/>
                  <a:pt x="7799" y="3972"/>
                </a:cubicBezTo>
                <a:cubicBezTo>
                  <a:pt x="8638" y="3615"/>
                  <a:pt x="9493" y="3439"/>
                  <a:pt x="10361" y="3439"/>
                </a:cubicBezTo>
                <a:cubicBezTo>
                  <a:pt x="10970" y="3439"/>
                  <a:pt x="11585" y="3526"/>
                  <a:pt x="12204" y="3698"/>
                </a:cubicBezTo>
                <a:cubicBezTo>
                  <a:pt x="12597" y="3793"/>
                  <a:pt x="12752" y="3995"/>
                  <a:pt x="12775" y="4424"/>
                </a:cubicBezTo>
                <a:cubicBezTo>
                  <a:pt x="12811" y="5793"/>
                  <a:pt x="13192" y="7079"/>
                  <a:pt x="14061" y="8186"/>
                </a:cubicBezTo>
                <a:cubicBezTo>
                  <a:pt x="14505" y="8741"/>
                  <a:pt x="15034" y="9020"/>
                  <a:pt x="15535" y="9020"/>
                </a:cubicBezTo>
                <a:cubicBezTo>
                  <a:pt x="15733" y="9020"/>
                  <a:pt x="15927" y="8977"/>
                  <a:pt x="16109" y="8889"/>
                </a:cubicBezTo>
                <a:cubicBezTo>
                  <a:pt x="16752" y="8555"/>
                  <a:pt x="17002" y="7782"/>
                  <a:pt x="16764" y="6829"/>
                </a:cubicBezTo>
                <a:cubicBezTo>
                  <a:pt x="16716" y="6662"/>
                  <a:pt x="16669" y="6519"/>
                  <a:pt x="16609" y="6353"/>
                </a:cubicBezTo>
                <a:cubicBezTo>
                  <a:pt x="16193" y="5174"/>
                  <a:pt x="15490" y="4210"/>
                  <a:pt x="14478" y="3519"/>
                </a:cubicBezTo>
                <a:cubicBezTo>
                  <a:pt x="14109" y="3257"/>
                  <a:pt x="14085" y="3007"/>
                  <a:pt x="14323" y="2709"/>
                </a:cubicBezTo>
                <a:cubicBezTo>
                  <a:pt x="14561" y="2412"/>
                  <a:pt x="14811" y="2114"/>
                  <a:pt x="15121" y="1888"/>
                </a:cubicBezTo>
                <a:cubicBezTo>
                  <a:pt x="15728" y="1477"/>
                  <a:pt x="16408" y="1291"/>
                  <a:pt x="17107" y="1291"/>
                </a:cubicBezTo>
                <a:cubicBezTo>
                  <a:pt x="17258" y="1291"/>
                  <a:pt x="17410" y="1300"/>
                  <a:pt x="17562" y="1316"/>
                </a:cubicBezTo>
                <a:cubicBezTo>
                  <a:pt x="18205" y="1376"/>
                  <a:pt x="18836" y="1519"/>
                  <a:pt x="19467" y="1638"/>
                </a:cubicBezTo>
                <a:cubicBezTo>
                  <a:pt x="19467" y="1233"/>
                  <a:pt x="19467" y="816"/>
                  <a:pt x="19455" y="412"/>
                </a:cubicBezTo>
                <a:cubicBezTo>
                  <a:pt x="18699" y="150"/>
                  <a:pt x="17939" y="0"/>
                  <a:pt x="17172"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8" name="Google Shape;778;p4"/>
          <p:cNvSpPr/>
          <p:nvPr/>
        </p:nvSpPr>
        <p:spPr>
          <a:xfrm rot="4600447" flipH="1">
            <a:off x="11440936" y="4957872"/>
            <a:ext cx="894376" cy="940091"/>
          </a:xfrm>
          <a:custGeom>
            <a:avLst/>
            <a:gdLst/>
            <a:ahLst/>
            <a:cxnLst/>
            <a:rect l="l" t="t" r="r" b="b"/>
            <a:pathLst>
              <a:path w="20718" h="21777" extrusionOk="0">
                <a:moveTo>
                  <a:pt x="20718" y="0"/>
                </a:moveTo>
                <a:cubicBezTo>
                  <a:pt x="19396" y="0"/>
                  <a:pt x="18051" y="0"/>
                  <a:pt x="16717" y="12"/>
                </a:cubicBezTo>
                <a:cubicBezTo>
                  <a:pt x="16622" y="215"/>
                  <a:pt x="16550" y="405"/>
                  <a:pt x="16443" y="572"/>
                </a:cubicBezTo>
                <a:cubicBezTo>
                  <a:pt x="13836" y="4584"/>
                  <a:pt x="10942" y="8382"/>
                  <a:pt x="7704" y="11907"/>
                </a:cubicBezTo>
                <a:cubicBezTo>
                  <a:pt x="5561" y="14240"/>
                  <a:pt x="3358" y="16538"/>
                  <a:pt x="1203" y="18872"/>
                </a:cubicBezTo>
                <a:cubicBezTo>
                  <a:pt x="775" y="19336"/>
                  <a:pt x="382" y="19872"/>
                  <a:pt x="132" y="20455"/>
                </a:cubicBezTo>
                <a:cubicBezTo>
                  <a:pt x="1" y="20741"/>
                  <a:pt x="108" y="21301"/>
                  <a:pt x="322" y="21503"/>
                </a:cubicBezTo>
                <a:cubicBezTo>
                  <a:pt x="508" y="21680"/>
                  <a:pt x="868" y="21776"/>
                  <a:pt x="1181" y="21776"/>
                </a:cubicBezTo>
                <a:cubicBezTo>
                  <a:pt x="1269" y="21776"/>
                  <a:pt x="1354" y="21769"/>
                  <a:pt x="1429" y="21753"/>
                </a:cubicBezTo>
                <a:cubicBezTo>
                  <a:pt x="1834" y="21658"/>
                  <a:pt x="2203" y="21360"/>
                  <a:pt x="2549" y="21098"/>
                </a:cubicBezTo>
                <a:cubicBezTo>
                  <a:pt x="2856" y="20847"/>
                  <a:pt x="3119" y="20625"/>
                  <a:pt x="3503" y="20625"/>
                </a:cubicBezTo>
                <a:cubicBezTo>
                  <a:pt x="3611" y="20625"/>
                  <a:pt x="3728" y="20643"/>
                  <a:pt x="3858" y="20682"/>
                </a:cubicBezTo>
                <a:cubicBezTo>
                  <a:pt x="3910" y="20695"/>
                  <a:pt x="3966" y="20702"/>
                  <a:pt x="4025" y="20702"/>
                </a:cubicBezTo>
                <a:cubicBezTo>
                  <a:pt x="4321" y="20702"/>
                  <a:pt x="4695" y="20543"/>
                  <a:pt x="4954" y="20384"/>
                </a:cubicBezTo>
                <a:cubicBezTo>
                  <a:pt x="5620" y="19967"/>
                  <a:pt x="6251" y="19491"/>
                  <a:pt x="6859" y="18979"/>
                </a:cubicBezTo>
                <a:cubicBezTo>
                  <a:pt x="9311" y="16943"/>
                  <a:pt x="11395" y="14562"/>
                  <a:pt x="13169" y="11942"/>
                </a:cubicBezTo>
                <a:cubicBezTo>
                  <a:pt x="15610" y="8359"/>
                  <a:pt x="17860" y="4632"/>
                  <a:pt x="20182" y="977"/>
                </a:cubicBezTo>
                <a:cubicBezTo>
                  <a:pt x="20372" y="655"/>
                  <a:pt x="20539" y="334"/>
                  <a:pt x="2071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79" name="Google Shape;779;p4"/>
          <p:cNvGrpSpPr/>
          <p:nvPr/>
        </p:nvGrpSpPr>
        <p:grpSpPr>
          <a:xfrm flipH="1">
            <a:off x="10361567" y="-107287"/>
            <a:ext cx="1955223" cy="1694660"/>
            <a:chOff x="-62661" y="-21977"/>
            <a:chExt cx="1429396" cy="1238908"/>
          </a:xfrm>
        </p:grpSpPr>
        <p:sp>
          <p:nvSpPr>
            <p:cNvPr id="780" name="Google Shape;780;p4"/>
            <p:cNvSpPr/>
            <p:nvPr/>
          </p:nvSpPr>
          <p:spPr>
            <a:xfrm>
              <a:off x="-61935" y="-21977"/>
              <a:ext cx="952607" cy="885321"/>
            </a:xfrm>
            <a:custGeom>
              <a:avLst/>
              <a:gdLst/>
              <a:ahLst/>
              <a:cxnLst/>
              <a:rect l="l" t="t" r="r" b="b"/>
              <a:pathLst>
                <a:path w="30184" h="28052" extrusionOk="0">
                  <a:moveTo>
                    <a:pt x="24587" y="1"/>
                  </a:moveTo>
                  <a:cubicBezTo>
                    <a:pt x="22587" y="3239"/>
                    <a:pt x="19884" y="5859"/>
                    <a:pt x="17098" y="8395"/>
                  </a:cubicBezTo>
                  <a:cubicBezTo>
                    <a:pt x="12705" y="12383"/>
                    <a:pt x="8097" y="16086"/>
                    <a:pt x="3180" y="19384"/>
                  </a:cubicBezTo>
                  <a:cubicBezTo>
                    <a:pt x="2108" y="20122"/>
                    <a:pt x="1049" y="20849"/>
                    <a:pt x="1" y="21575"/>
                  </a:cubicBezTo>
                  <a:lnTo>
                    <a:pt x="1" y="28052"/>
                  </a:lnTo>
                  <a:cubicBezTo>
                    <a:pt x="1132" y="27397"/>
                    <a:pt x="2323" y="26802"/>
                    <a:pt x="3406" y="26075"/>
                  </a:cubicBezTo>
                  <a:cubicBezTo>
                    <a:pt x="12729" y="19801"/>
                    <a:pt x="20884" y="12264"/>
                    <a:pt x="27862" y="3430"/>
                  </a:cubicBezTo>
                  <a:cubicBezTo>
                    <a:pt x="28707" y="2358"/>
                    <a:pt x="29409" y="1156"/>
                    <a:pt x="30183" y="13"/>
                  </a:cubicBezTo>
                  <a:cubicBezTo>
                    <a:pt x="28302" y="13"/>
                    <a:pt x="26445" y="13"/>
                    <a:pt x="24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4"/>
            <p:cNvSpPr/>
            <p:nvPr/>
          </p:nvSpPr>
          <p:spPr>
            <a:xfrm>
              <a:off x="-62661" y="383905"/>
              <a:ext cx="851489" cy="833026"/>
            </a:xfrm>
            <a:custGeom>
              <a:avLst/>
              <a:gdLst/>
              <a:ahLst/>
              <a:cxnLst/>
              <a:rect l="l" t="t" r="r" b="b"/>
              <a:pathLst>
                <a:path w="26980" h="26395" extrusionOk="0">
                  <a:moveTo>
                    <a:pt x="25026" y="1"/>
                  </a:moveTo>
                  <a:cubicBezTo>
                    <a:pt x="24558" y="1"/>
                    <a:pt x="24223" y="334"/>
                    <a:pt x="23896" y="689"/>
                  </a:cubicBezTo>
                  <a:cubicBezTo>
                    <a:pt x="23801" y="796"/>
                    <a:pt x="23717" y="915"/>
                    <a:pt x="23610" y="1022"/>
                  </a:cubicBezTo>
                  <a:cubicBezTo>
                    <a:pt x="21229" y="3475"/>
                    <a:pt x="18979" y="6094"/>
                    <a:pt x="16443" y="8369"/>
                  </a:cubicBezTo>
                  <a:cubicBezTo>
                    <a:pt x="11918" y="12440"/>
                    <a:pt x="7049" y="16108"/>
                    <a:pt x="1881" y="19346"/>
                  </a:cubicBezTo>
                  <a:lnTo>
                    <a:pt x="0" y="20501"/>
                  </a:lnTo>
                  <a:lnTo>
                    <a:pt x="0" y="26395"/>
                  </a:lnTo>
                  <a:cubicBezTo>
                    <a:pt x="691" y="26145"/>
                    <a:pt x="1453" y="26002"/>
                    <a:pt x="2048" y="25609"/>
                  </a:cubicBezTo>
                  <a:cubicBezTo>
                    <a:pt x="3453" y="24656"/>
                    <a:pt x="4846" y="23668"/>
                    <a:pt x="6132" y="22573"/>
                  </a:cubicBezTo>
                  <a:cubicBezTo>
                    <a:pt x="8954" y="20179"/>
                    <a:pt x="11609" y="17620"/>
                    <a:pt x="14478" y="15298"/>
                  </a:cubicBezTo>
                  <a:cubicBezTo>
                    <a:pt x="19026" y="11607"/>
                    <a:pt x="23003" y="7404"/>
                    <a:pt x="26456" y="2689"/>
                  </a:cubicBezTo>
                  <a:cubicBezTo>
                    <a:pt x="26980" y="1975"/>
                    <a:pt x="26896" y="1737"/>
                    <a:pt x="26051" y="1606"/>
                  </a:cubicBezTo>
                  <a:cubicBezTo>
                    <a:pt x="26111" y="677"/>
                    <a:pt x="25968" y="296"/>
                    <a:pt x="25444" y="82"/>
                  </a:cubicBezTo>
                  <a:cubicBezTo>
                    <a:pt x="25293" y="26"/>
                    <a:pt x="25155" y="1"/>
                    <a:pt x="250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4"/>
            <p:cNvSpPr/>
            <p:nvPr/>
          </p:nvSpPr>
          <p:spPr>
            <a:xfrm>
              <a:off x="614060" y="-21598"/>
              <a:ext cx="752674" cy="790957"/>
            </a:xfrm>
            <a:custGeom>
              <a:avLst/>
              <a:gdLst/>
              <a:ahLst/>
              <a:cxnLst/>
              <a:rect l="l" t="t" r="r" b="b"/>
              <a:pathLst>
                <a:path w="23849" h="25062" extrusionOk="0">
                  <a:moveTo>
                    <a:pt x="19253" y="1"/>
                  </a:moveTo>
                  <a:cubicBezTo>
                    <a:pt x="19146" y="203"/>
                    <a:pt x="19062" y="429"/>
                    <a:pt x="18943" y="620"/>
                  </a:cubicBezTo>
                  <a:cubicBezTo>
                    <a:pt x="15955" y="5251"/>
                    <a:pt x="12597" y="9609"/>
                    <a:pt x="8882" y="13693"/>
                  </a:cubicBezTo>
                  <a:cubicBezTo>
                    <a:pt x="6406" y="16395"/>
                    <a:pt x="3870" y="19039"/>
                    <a:pt x="1381" y="21729"/>
                  </a:cubicBezTo>
                  <a:cubicBezTo>
                    <a:pt x="893" y="22265"/>
                    <a:pt x="441" y="22884"/>
                    <a:pt x="143" y="23539"/>
                  </a:cubicBezTo>
                  <a:cubicBezTo>
                    <a:pt x="0" y="23861"/>
                    <a:pt x="119" y="24516"/>
                    <a:pt x="369" y="24754"/>
                  </a:cubicBezTo>
                  <a:cubicBezTo>
                    <a:pt x="586" y="24952"/>
                    <a:pt x="980" y="25062"/>
                    <a:pt x="1329" y="25062"/>
                  </a:cubicBezTo>
                  <a:cubicBezTo>
                    <a:pt x="1441" y="25062"/>
                    <a:pt x="1548" y="25051"/>
                    <a:pt x="1643" y="25028"/>
                  </a:cubicBezTo>
                  <a:cubicBezTo>
                    <a:pt x="2108" y="24944"/>
                    <a:pt x="2536" y="24599"/>
                    <a:pt x="2929" y="24289"/>
                  </a:cubicBezTo>
                  <a:cubicBezTo>
                    <a:pt x="3273" y="24010"/>
                    <a:pt x="3581" y="23746"/>
                    <a:pt x="4023" y="23746"/>
                  </a:cubicBezTo>
                  <a:cubicBezTo>
                    <a:pt x="4147" y="23746"/>
                    <a:pt x="4281" y="23766"/>
                    <a:pt x="4429" y="23813"/>
                  </a:cubicBezTo>
                  <a:cubicBezTo>
                    <a:pt x="4492" y="23832"/>
                    <a:pt x="4561" y="23840"/>
                    <a:pt x="4634" y="23840"/>
                  </a:cubicBezTo>
                  <a:cubicBezTo>
                    <a:pt x="4974" y="23840"/>
                    <a:pt x="5397" y="23654"/>
                    <a:pt x="5691" y="23468"/>
                  </a:cubicBezTo>
                  <a:cubicBezTo>
                    <a:pt x="6453" y="22992"/>
                    <a:pt x="7180" y="22444"/>
                    <a:pt x="7882" y="21860"/>
                  </a:cubicBezTo>
                  <a:cubicBezTo>
                    <a:pt x="10692" y="19515"/>
                    <a:pt x="13109" y="16753"/>
                    <a:pt x="15145" y="13752"/>
                  </a:cubicBezTo>
                  <a:cubicBezTo>
                    <a:pt x="17955" y="9609"/>
                    <a:pt x="20550" y="5335"/>
                    <a:pt x="23229" y="1120"/>
                  </a:cubicBezTo>
                  <a:cubicBezTo>
                    <a:pt x="23467" y="763"/>
                    <a:pt x="23646" y="370"/>
                    <a:pt x="238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4"/>
            <p:cNvSpPr/>
            <p:nvPr/>
          </p:nvSpPr>
          <p:spPr>
            <a:xfrm>
              <a:off x="-62661" y="-21598"/>
              <a:ext cx="540370" cy="485519"/>
            </a:xfrm>
            <a:custGeom>
              <a:avLst/>
              <a:gdLst/>
              <a:ahLst/>
              <a:cxnLst/>
              <a:rect l="l" t="t" r="r" b="b"/>
              <a:pathLst>
                <a:path w="17122" h="15384" extrusionOk="0">
                  <a:moveTo>
                    <a:pt x="17121" y="1"/>
                  </a:moveTo>
                  <a:cubicBezTo>
                    <a:pt x="15204" y="1"/>
                    <a:pt x="13287" y="1"/>
                    <a:pt x="11382" y="13"/>
                  </a:cubicBezTo>
                  <a:cubicBezTo>
                    <a:pt x="11204" y="203"/>
                    <a:pt x="11061" y="429"/>
                    <a:pt x="10871" y="596"/>
                  </a:cubicBezTo>
                  <a:cubicBezTo>
                    <a:pt x="8132" y="2918"/>
                    <a:pt x="5382" y="5251"/>
                    <a:pt x="2608" y="7561"/>
                  </a:cubicBezTo>
                  <a:cubicBezTo>
                    <a:pt x="1762" y="8275"/>
                    <a:pt x="881" y="8954"/>
                    <a:pt x="0" y="9645"/>
                  </a:cubicBezTo>
                  <a:lnTo>
                    <a:pt x="0" y="15383"/>
                  </a:lnTo>
                  <a:cubicBezTo>
                    <a:pt x="3274" y="13681"/>
                    <a:pt x="5977" y="11252"/>
                    <a:pt x="8465" y="8573"/>
                  </a:cubicBezTo>
                  <a:cubicBezTo>
                    <a:pt x="9394" y="7585"/>
                    <a:pt x="10454" y="6728"/>
                    <a:pt x="11418" y="5763"/>
                  </a:cubicBezTo>
                  <a:cubicBezTo>
                    <a:pt x="13347" y="3858"/>
                    <a:pt x="15216" y="1918"/>
                    <a:pt x="171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4" name="Google Shape;784;p4"/>
          <p:cNvGrpSpPr/>
          <p:nvPr/>
        </p:nvGrpSpPr>
        <p:grpSpPr>
          <a:xfrm flipH="1">
            <a:off x="-435829" y="-496675"/>
            <a:ext cx="1893033" cy="1844124"/>
            <a:chOff x="7653723" y="217809"/>
            <a:chExt cx="1383931" cy="1348175"/>
          </a:xfrm>
        </p:grpSpPr>
        <p:sp>
          <p:nvSpPr>
            <p:cNvPr id="785" name="Google Shape;785;p4"/>
            <p:cNvSpPr/>
            <p:nvPr/>
          </p:nvSpPr>
          <p:spPr>
            <a:xfrm>
              <a:off x="7970103" y="949791"/>
              <a:ext cx="109387" cy="120307"/>
            </a:xfrm>
            <a:custGeom>
              <a:avLst/>
              <a:gdLst/>
              <a:ahLst/>
              <a:cxnLst/>
              <a:rect l="l" t="t" r="r" b="b"/>
              <a:pathLst>
                <a:path w="3466" h="3812" extrusionOk="0">
                  <a:moveTo>
                    <a:pt x="450" y="0"/>
                  </a:moveTo>
                  <a:cubicBezTo>
                    <a:pt x="387" y="0"/>
                    <a:pt x="329" y="11"/>
                    <a:pt x="287" y="34"/>
                  </a:cubicBezTo>
                  <a:cubicBezTo>
                    <a:pt x="156" y="117"/>
                    <a:pt x="1" y="379"/>
                    <a:pt x="37" y="534"/>
                  </a:cubicBezTo>
                  <a:cubicBezTo>
                    <a:pt x="72" y="820"/>
                    <a:pt x="191" y="1117"/>
                    <a:pt x="358" y="1332"/>
                  </a:cubicBezTo>
                  <a:cubicBezTo>
                    <a:pt x="834" y="1987"/>
                    <a:pt x="1346" y="2629"/>
                    <a:pt x="1858" y="3261"/>
                  </a:cubicBezTo>
                  <a:cubicBezTo>
                    <a:pt x="2025" y="3451"/>
                    <a:pt x="2239" y="3630"/>
                    <a:pt x="2454" y="3737"/>
                  </a:cubicBezTo>
                  <a:cubicBezTo>
                    <a:pt x="2560" y="3787"/>
                    <a:pt x="2666" y="3812"/>
                    <a:pt x="2768" y="3812"/>
                  </a:cubicBezTo>
                  <a:cubicBezTo>
                    <a:pt x="3144" y="3812"/>
                    <a:pt x="3456" y="3478"/>
                    <a:pt x="3466" y="2915"/>
                  </a:cubicBezTo>
                  <a:cubicBezTo>
                    <a:pt x="3394" y="2760"/>
                    <a:pt x="3287" y="2451"/>
                    <a:pt x="3073" y="2260"/>
                  </a:cubicBezTo>
                  <a:cubicBezTo>
                    <a:pt x="2335" y="1522"/>
                    <a:pt x="1596" y="808"/>
                    <a:pt x="822" y="129"/>
                  </a:cubicBezTo>
                  <a:cubicBezTo>
                    <a:pt x="742" y="48"/>
                    <a:pt x="584" y="0"/>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
            <p:cNvSpPr/>
            <p:nvPr/>
          </p:nvSpPr>
          <p:spPr>
            <a:xfrm>
              <a:off x="7992667" y="341742"/>
              <a:ext cx="99982" cy="101087"/>
            </a:xfrm>
            <a:custGeom>
              <a:avLst/>
              <a:gdLst/>
              <a:ahLst/>
              <a:cxnLst/>
              <a:rect l="l" t="t" r="r" b="b"/>
              <a:pathLst>
                <a:path w="3168" h="3203" extrusionOk="0">
                  <a:moveTo>
                    <a:pt x="597" y="1"/>
                  </a:moveTo>
                  <a:cubicBezTo>
                    <a:pt x="416" y="1"/>
                    <a:pt x="215" y="48"/>
                    <a:pt x="131" y="132"/>
                  </a:cubicBezTo>
                  <a:cubicBezTo>
                    <a:pt x="0" y="287"/>
                    <a:pt x="0" y="715"/>
                    <a:pt x="131" y="918"/>
                  </a:cubicBezTo>
                  <a:cubicBezTo>
                    <a:pt x="584" y="1573"/>
                    <a:pt x="1084" y="2180"/>
                    <a:pt x="1608" y="2775"/>
                  </a:cubicBezTo>
                  <a:cubicBezTo>
                    <a:pt x="1774" y="2966"/>
                    <a:pt x="2060" y="3120"/>
                    <a:pt x="2310" y="3180"/>
                  </a:cubicBezTo>
                  <a:cubicBezTo>
                    <a:pt x="2370" y="3195"/>
                    <a:pt x="2429" y="3203"/>
                    <a:pt x="2486" y="3203"/>
                  </a:cubicBezTo>
                  <a:cubicBezTo>
                    <a:pt x="2867" y="3203"/>
                    <a:pt x="3157" y="2869"/>
                    <a:pt x="3167" y="2382"/>
                  </a:cubicBezTo>
                  <a:cubicBezTo>
                    <a:pt x="3144" y="2299"/>
                    <a:pt x="3108" y="2085"/>
                    <a:pt x="2989" y="1965"/>
                  </a:cubicBezTo>
                  <a:cubicBezTo>
                    <a:pt x="2322" y="1311"/>
                    <a:pt x="1643" y="656"/>
                    <a:pt x="905" y="72"/>
                  </a:cubicBezTo>
                  <a:cubicBezTo>
                    <a:pt x="842" y="24"/>
                    <a:pt x="724" y="1"/>
                    <a:pt x="5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4"/>
            <p:cNvSpPr/>
            <p:nvPr/>
          </p:nvSpPr>
          <p:spPr>
            <a:xfrm>
              <a:off x="8188428" y="804998"/>
              <a:ext cx="99225" cy="126240"/>
            </a:xfrm>
            <a:custGeom>
              <a:avLst/>
              <a:gdLst/>
              <a:ahLst/>
              <a:cxnLst/>
              <a:rect l="l" t="t" r="r" b="b"/>
              <a:pathLst>
                <a:path w="3144" h="4000" extrusionOk="0">
                  <a:moveTo>
                    <a:pt x="665" y="0"/>
                  </a:moveTo>
                  <a:cubicBezTo>
                    <a:pt x="565" y="0"/>
                    <a:pt x="458" y="36"/>
                    <a:pt x="346" y="121"/>
                  </a:cubicBezTo>
                  <a:cubicBezTo>
                    <a:pt x="0" y="371"/>
                    <a:pt x="167" y="717"/>
                    <a:pt x="334" y="1014"/>
                  </a:cubicBezTo>
                  <a:cubicBezTo>
                    <a:pt x="822" y="1860"/>
                    <a:pt x="1334" y="2705"/>
                    <a:pt x="1834" y="3538"/>
                  </a:cubicBezTo>
                  <a:cubicBezTo>
                    <a:pt x="1905" y="3646"/>
                    <a:pt x="1989" y="3777"/>
                    <a:pt x="2084" y="3824"/>
                  </a:cubicBezTo>
                  <a:cubicBezTo>
                    <a:pt x="2255" y="3900"/>
                    <a:pt x="2457" y="3999"/>
                    <a:pt x="2617" y="3999"/>
                  </a:cubicBezTo>
                  <a:cubicBezTo>
                    <a:pt x="2656" y="3999"/>
                    <a:pt x="2694" y="3993"/>
                    <a:pt x="2727" y="3979"/>
                  </a:cubicBezTo>
                  <a:cubicBezTo>
                    <a:pt x="2917" y="3896"/>
                    <a:pt x="3025" y="3622"/>
                    <a:pt x="3144" y="3467"/>
                  </a:cubicBezTo>
                  <a:cubicBezTo>
                    <a:pt x="3084" y="3217"/>
                    <a:pt x="3084" y="3050"/>
                    <a:pt x="3001" y="2967"/>
                  </a:cubicBezTo>
                  <a:cubicBezTo>
                    <a:pt x="2417" y="2086"/>
                    <a:pt x="1834" y="1205"/>
                    <a:pt x="1215" y="360"/>
                  </a:cubicBezTo>
                  <a:cubicBezTo>
                    <a:pt x="1076" y="171"/>
                    <a:pt x="886" y="0"/>
                    <a:pt x="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4"/>
            <p:cNvSpPr/>
            <p:nvPr/>
          </p:nvSpPr>
          <p:spPr>
            <a:xfrm>
              <a:off x="8118904" y="330980"/>
              <a:ext cx="81583" cy="111754"/>
            </a:xfrm>
            <a:custGeom>
              <a:avLst/>
              <a:gdLst/>
              <a:ahLst/>
              <a:cxnLst/>
              <a:rect l="l" t="t" r="r" b="b"/>
              <a:pathLst>
                <a:path w="2585" h="3541" extrusionOk="0">
                  <a:moveTo>
                    <a:pt x="494" y="1"/>
                  </a:moveTo>
                  <a:cubicBezTo>
                    <a:pt x="430" y="1"/>
                    <a:pt x="370" y="10"/>
                    <a:pt x="322" y="32"/>
                  </a:cubicBezTo>
                  <a:cubicBezTo>
                    <a:pt x="156" y="104"/>
                    <a:pt x="84" y="366"/>
                    <a:pt x="1" y="473"/>
                  </a:cubicBezTo>
                  <a:cubicBezTo>
                    <a:pt x="144" y="1759"/>
                    <a:pt x="799" y="2652"/>
                    <a:pt x="1608" y="3426"/>
                  </a:cubicBezTo>
                  <a:cubicBezTo>
                    <a:pt x="1677" y="3501"/>
                    <a:pt x="1831" y="3541"/>
                    <a:pt x="1978" y="3541"/>
                  </a:cubicBezTo>
                  <a:cubicBezTo>
                    <a:pt x="2086" y="3541"/>
                    <a:pt x="2190" y="3519"/>
                    <a:pt x="2251" y="3473"/>
                  </a:cubicBezTo>
                  <a:cubicBezTo>
                    <a:pt x="2418" y="3354"/>
                    <a:pt x="2584" y="3009"/>
                    <a:pt x="2537" y="2830"/>
                  </a:cubicBezTo>
                  <a:cubicBezTo>
                    <a:pt x="2239" y="1795"/>
                    <a:pt x="1834" y="794"/>
                    <a:pt x="918" y="116"/>
                  </a:cubicBezTo>
                  <a:cubicBezTo>
                    <a:pt x="810" y="50"/>
                    <a:pt x="640" y="1"/>
                    <a:pt x="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4"/>
            <p:cNvSpPr/>
            <p:nvPr/>
          </p:nvSpPr>
          <p:spPr>
            <a:xfrm>
              <a:off x="8764066" y="518347"/>
              <a:ext cx="101876" cy="128165"/>
            </a:xfrm>
            <a:custGeom>
              <a:avLst/>
              <a:gdLst/>
              <a:ahLst/>
              <a:cxnLst/>
              <a:rect l="l" t="t" r="r" b="b"/>
              <a:pathLst>
                <a:path w="3228" h="4061" extrusionOk="0">
                  <a:moveTo>
                    <a:pt x="144" y="1"/>
                  </a:moveTo>
                  <a:cubicBezTo>
                    <a:pt x="132" y="275"/>
                    <a:pt x="1" y="584"/>
                    <a:pt x="96" y="799"/>
                  </a:cubicBezTo>
                  <a:cubicBezTo>
                    <a:pt x="382" y="1370"/>
                    <a:pt x="751" y="1906"/>
                    <a:pt x="1108" y="2442"/>
                  </a:cubicBezTo>
                  <a:cubicBezTo>
                    <a:pt x="1430" y="2918"/>
                    <a:pt x="1727" y="3406"/>
                    <a:pt x="2096" y="3847"/>
                  </a:cubicBezTo>
                  <a:cubicBezTo>
                    <a:pt x="2206" y="3966"/>
                    <a:pt x="2457" y="4060"/>
                    <a:pt x="2654" y="4060"/>
                  </a:cubicBezTo>
                  <a:cubicBezTo>
                    <a:pt x="2693" y="4060"/>
                    <a:pt x="2730" y="4057"/>
                    <a:pt x="2763" y="4049"/>
                  </a:cubicBezTo>
                  <a:cubicBezTo>
                    <a:pt x="2942" y="4025"/>
                    <a:pt x="3073" y="3775"/>
                    <a:pt x="3227" y="3608"/>
                  </a:cubicBezTo>
                  <a:cubicBezTo>
                    <a:pt x="3132" y="3370"/>
                    <a:pt x="3120" y="3192"/>
                    <a:pt x="3001" y="3061"/>
                  </a:cubicBezTo>
                  <a:cubicBezTo>
                    <a:pt x="2299" y="2120"/>
                    <a:pt x="1584" y="1168"/>
                    <a:pt x="846" y="263"/>
                  </a:cubicBezTo>
                  <a:cubicBezTo>
                    <a:pt x="715" y="96"/>
                    <a:pt x="382" y="84"/>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
            <p:cNvSpPr/>
            <p:nvPr/>
          </p:nvSpPr>
          <p:spPr>
            <a:xfrm>
              <a:off x="7923521" y="1036610"/>
              <a:ext cx="85717" cy="109892"/>
            </a:xfrm>
            <a:custGeom>
              <a:avLst/>
              <a:gdLst/>
              <a:ahLst/>
              <a:cxnLst/>
              <a:rect l="l" t="t" r="r" b="b"/>
              <a:pathLst>
                <a:path w="2716" h="3482" extrusionOk="0">
                  <a:moveTo>
                    <a:pt x="626" y="0"/>
                  </a:moveTo>
                  <a:cubicBezTo>
                    <a:pt x="603" y="0"/>
                    <a:pt x="580" y="3"/>
                    <a:pt x="560" y="9"/>
                  </a:cubicBezTo>
                  <a:cubicBezTo>
                    <a:pt x="322" y="93"/>
                    <a:pt x="179" y="462"/>
                    <a:pt x="1" y="688"/>
                  </a:cubicBezTo>
                  <a:cubicBezTo>
                    <a:pt x="393" y="1843"/>
                    <a:pt x="917" y="2772"/>
                    <a:pt x="1775" y="3427"/>
                  </a:cubicBezTo>
                  <a:cubicBezTo>
                    <a:pt x="1835" y="3464"/>
                    <a:pt x="1930" y="3481"/>
                    <a:pt x="2034" y="3481"/>
                  </a:cubicBezTo>
                  <a:cubicBezTo>
                    <a:pt x="2195" y="3481"/>
                    <a:pt x="2376" y="3439"/>
                    <a:pt x="2477" y="3367"/>
                  </a:cubicBezTo>
                  <a:cubicBezTo>
                    <a:pt x="2644" y="3236"/>
                    <a:pt x="2715" y="2915"/>
                    <a:pt x="2703" y="2688"/>
                  </a:cubicBezTo>
                  <a:cubicBezTo>
                    <a:pt x="2679" y="2474"/>
                    <a:pt x="2537" y="2248"/>
                    <a:pt x="2406" y="2045"/>
                  </a:cubicBezTo>
                  <a:cubicBezTo>
                    <a:pt x="2048" y="1486"/>
                    <a:pt x="1703" y="926"/>
                    <a:pt x="1286" y="402"/>
                  </a:cubicBezTo>
                  <a:cubicBezTo>
                    <a:pt x="1137" y="211"/>
                    <a:pt x="827" y="0"/>
                    <a:pt x="6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
            <p:cNvSpPr/>
            <p:nvPr/>
          </p:nvSpPr>
          <p:spPr>
            <a:xfrm>
              <a:off x="8133200" y="1090134"/>
              <a:ext cx="88715" cy="109482"/>
            </a:xfrm>
            <a:custGeom>
              <a:avLst/>
              <a:gdLst/>
              <a:ahLst/>
              <a:cxnLst/>
              <a:rect l="l" t="t" r="r" b="b"/>
              <a:pathLst>
                <a:path w="2811" h="3469" extrusionOk="0">
                  <a:moveTo>
                    <a:pt x="503" y="0"/>
                  </a:moveTo>
                  <a:cubicBezTo>
                    <a:pt x="269" y="0"/>
                    <a:pt x="57" y="202"/>
                    <a:pt x="24" y="504"/>
                  </a:cubicBezTo>
                  <a:cubicBezTo>
                    <a:pt x="0" y="683"/>
                    <a:pt x="12" y="897"/>
                    <a:pt x="107" y="1040"/>
                  </a:cubicBezTo>
                  <a:cubicBezTo>
                    <a:pt x="524" y="1731"/>
                    <a:pt x="941" y="2397"/>
                    <a:pt x="1393" y="3040"/>
                  </a:cubicBezTo>
                  <a:cubicBezTo>
                    <a:pt x="1536" y="3219"/>
                    <a:pt x="1786" y="3302"/>
                    <a:pt x="2036" y="3469"/>
                  </a:cubicBezTo>
                  <a:cubicBezTo>
                    <a:pt x="2262" y="3314"/>
                    <a:pt x="2572" y="3231"/>
                    <a:pt x="2643" y="3040"/>
                  </a:cubicBezTo>
                  <a:cubicBezTo>
                    <a:pt x="2751" y="2778"/>
                    <a:pt x="2810" y="2350"/>
                    <a:pt x="2667" y="2171"/>
                  </a:cubicBezTo>
                  <a:cubicBezTo>
                    <a:pt x="2096" y="1457"/>
                    <a:pt x="1477" y="778"/>
                    <a:pt x="822" y="135"/>
                  </a:cubicBezTo>
                  <a:cubicBezTo>
                    <a:pt x="721" y="42"/>
                    <a:pt x="610"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4"/>
            <p:cNvSpPr/>
            <p:nvPr/>
          </p:nvSpPr>
          <p:spPr>
            <a:xfrm>
              <a:off x="8383053" y="374847"/>
              <a:ext cx="104116" cy="132741"/>
            </a:xfrm>
            <a:custGeom>
              <a:avLst/>
              <a:gdLst/>
              <a:ahLst/>
              <a:cxnLst/>
              <a:rect l="l" t="t" r="r" b="b"/>
              <a:pathLst>
                <a:path w="3299" h="4206" extrusionOk="0">
                  <a:moveTo>
                    <a:pt x="453" y="0"/>
                  </a:moveTo>
                  <a:cubicBezTo>
                    <a:pt x="207" y="0"/>
                    <a:pt x="10" y="214"/>
                    <a:pt x="1" y="583"/>
                  </a:cubicBezTo>
                  <a:cubicBezTo>
                    <a:pt x="25" y="666"/>
                    <a:pt x="60" y="833"/>
                    <a:pt x="132" y="976"/>
                  </a:cubicBezTo>
                  <a:cubicBezTo>
                    <a:pt x="727" y="1869"/>
                    <a:pt x="1322" y="2786"/>
                    <a:pt x="1977" y="3655"/>
                  </a:cubicBezTo>
                  <a:cubicBezTo>
                    <a:pt x="2168" y="3893"/>
                    <a:pt x="2501" y="4060"/>
                    <a:pt x="2799" y="4191"/>
                  </a:cubicBezTo>
                  <a:cubicBezTo>
                    <a:pt x="2825" y="4201"/>
                    <a:pt x="2856" y="4206"/>
                    <a:pt x="2890" y="4206"/>
                  </a:cubicBezTo>
                  <a:cubicBezTo>
                    <a:pt x="3013" y="4206"/>
                    <a:pt x="3172" y="4144"/>
                    <a:pt x="3227" y="4060"/>
                  </a:cubicBezTo>
                  <a:cubicBezTo>
                    <a:pt x="3299" y="3976"/>
                    <a:pt x="3287" y="3738"/>
                    <a:pt x="3216" y="3631"/>
                  </a:cubicBezTo>
                  <a:cubicBezTo>
                    <a:pt x="2561" y="2595"/>
                    <a:pt x="1870" y="1571"/>
                    <a:pt x="1192" y="547"/>
                  </a:cubicBezTo>
                  <a:cubicBezTo>
                    <a:pt x="1072" y="369"/>
                    <a:pt x="906" y="190"/>
                    <a:pt x="727" y="83"/>
                  </a:cubicBezTo>
                  <a:cubicBezTo>
                    <a:pt x="634" y="27"/>
                    <a:pt x="540"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4"/>
            <p:cNvSpPr/>
            <p:nvPr/>
          </p:nvSpPr>
          <p:spPr>
            <a:xfrm>
              <a:off x="8539365" y="520934"/>
              <a:ext cx="99256" cy="128007"/>
            </a:xfrm>
            <a:custGeom>
              <a:avLst/>
              <a:gdLst/>
              <a:ahLst/>
              <a:cxnLst/>
              <a:rect l="l" t="t" r="r" b="b"/>
              <a:pathLst>
                <a:path w="3145" h="4056" extrusionOk="0">
                  <a:moveTo>
                    <a:pt x="833" y="0"/>
                  </a:moveTo>
                  <a:cubicBezTo>
                    <a:pt x="235" y="0"/>
                    <a:pt x="0" y="508"/>
                    <a:pt x="334" y="1026"/>
                  </a:cubicBezTo>
                  <a:cubicBezTo>
                    <a:pt x="882" y="1919"/>
                    <a:pt x="1477" y="2788"/>
                    <a:pt x="2084" y="3657"/>
                  </a:cubicBezTo>
                  <a:cubicBezTo>
                    <a:pt x="2204" y="3824"/>
                    <a:pt x="2418" y="3967"/>
                    <a:pt x="2608" y="4038"/>
                  </a:cubicBezTo>
                  <a:cubicBezTo>
                    <a:pt x="2638" y="4050"/>
                    <a:pt x="2672" y="4055"/>
                    <a:pt x="2709" y="4055"/>
                  </a:cubicBezTo>
                  <a:cubicBezTo>
                    <a:pt x="2821" y="4055"/>
                    <a:pt x="2956" y="4006"/>
                    <a:pt x="3037" y="3943"/>
                  </a:cubicBezTo>
                  <a:cubicBezTo>
                    <a:pt x="3108" y="3860"/>
                    <a:pt x="3144" y="3646"/>
                    <a:pt x="3085" y="3538"/>
                  </a:cubicBezTo>
                  <a:cubicBezTo>
                    <a:pt x="2537" y="2479"/>
                    <a:pt x="1977" y="1443"/>
                    <a:pt x="1382" y="419"/>
                  </a:cubicBezTo>
                  <a:cubicBezTo>
                    <a:pt x="1263" y="205"/>
                    <a:pt x="1013" y="86"/>
                    <a:pt x="894" y="2"/>
                  </a:cubicBezTo>
                  <a:cubicBezTo>
                    <a:pt x="873" y="1"/>
                    <a:pt x="853" y="0"/>
                    <a:pt x="8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
            <p:cNvSpPr/>
            <p:nvPr/>
          </p:nvSpPr>
          <p:spPr>
            <a:xfrm>
              <a:off x="8003177" y="1236284"/>
              <a:ext cx="108251" cy="110018"/>
            </a:xfrm>
            <a:custGeom>
              <a:avLst/>
              <a:gdLst/>
              <a:ahLst/>
              <a:cxnLst/>
              <a:rect l="l" t="t" r="r" b="b"/>
              <a:pathLst>
                <a:path w="3430" h="3486" extrusionOk="0">
                  <a:moveTo>
                    <a:pt x="587" y="0"/>
                  </a:moveTo>
                  <a:cubicBezTo>
                    <a:pt x="511" y="0"/>
                    <a:pt x="427" y="26"/>
                    <a:pt x="334" y="88"/>
                  </a:cubicBezTo>
                  <a:cubicBezTo>
                    <a:pt x="1" y="326"/>
                    <a:pt x="36" y="743"/>
                    <a:pt x="263" y="981"/>
                  </a:cubicBezTo>
                  <a:cubicBezTo>
                    <a:pt x="989" y="1814"/>
                    <a:pt x="1751" y="2612"/>
                    <a:pt x="2561" y="3362"/>
                  </a:cubicBezTo>
                  <a:cubicBezTo>
                    <a:pt x="2658" y="3447"/>
                    <a:pt x="2765" y="3486"/>
                    <a:pt x="2869" y="3486"/>
                  </a:cubicBezTo>
                  <a:cubicBezTo>
                    <a:pt x="3149" y="3486"/>
                    <a:pt x="3412" y="3206"/>
                    <a:pt x="3430" y="2755"/>
                  </a:cubicBezTo>
                  <a:cubicBezTo>
                    <a:pt x="3334" y="2600"/>
                    <a:pt x="3192" y="2338"/>
                    <a:pt x="2977" y="2124"/>
                  </a:cubicBezTo>
                  <a:cubicBezTo>
                    <a:pt x="2382" y="1517"/>
                    <a:pt x="1739" y="969"/>
                    <a:pt x="1120" y="374"/>
                  </a:cubicBezTo>
                  <a:cubicBezTo>
                    <a:pt x="961" y="207"/>
                    <a:pt x="803" y="0"/>
                    <a:pt x="5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
            <p:cNvSpPr/>
            <p:nvPr/>
          </p:nvSpPr>
          <p:spPr>
            <a:xfrm>
              <a:off x="8251168" y="1049928"/>
              <a:ext cx="88715" cy="99919"/>
            </a:xfrm>
            <a:custGeom>
              <a:avLst/>
              <a:gdLst/>
              <a:ahLst/>
              <a:cxnLst/>
              <a:rect l="l" t="t" r="r" b="b"/>
              <a:pathLst>
                <a:path w="2811" h="3166" extrusionOk="0">
                  <a:moveTo>
                    <a:pt x="590" y="0"/>
                  </a:moveTo>
                  <a:cubicBezTo>
                    <a:pt x="374" y="0"/>
                    <a:pt x="170" y="149"/>
                    <a:pt x="96" y="409"/>
                  </a:cubicBezTo>
                  <a:cubicBezTo>
                    <a:pt x="25" y="647"/>
                    <a:pt x="1" y="980"/>
                    <a:pt x="120" y="1159"/>
                  </a:cubicBezTo>
                  <a:cubicBezTo>
                    <a:pt x="560" y="1802"/>
                    <a:pt x="1049" y="2445"/>
                    <a:pt x="1584" y="3040"/>
                  </a:cubicBezTo>
                  <a:cubicBezTo>
                    <a:pt x="1664" y="3127"/>
                    <a:pt x="1823" y="3165"/>
                    <a:pt x="1987" y="3165"/>
                  </a:cubicBezTo>
                  <a:cubicBezTo>
                    <a:pt x="2115" y="3165"/>
                    <a:pt x="2247" y="3142"/>
                    <a:pt x="2346" y="3100"/>
                  </a:cubicBezTo>
                  <a:cubicBezTo>
                    <a:pt x="2537" y="3028"/>
                    <a:pt x="2656" y="2743"/>
                    <a:pt x="2811" y="2552"/>
                  </a:cubicBezTo>
                  <a:cubicBezTo>
                    <a:pt x="2704" y="2314"/>
                    <a:pt x="2656" y="2088"/>
                    <a:pt x="2537" y="1945"/>
                  </a:cubicBezTo>
                  <a:cubicBezTo>
                    <a:pt x="2037" y="1338"/>
                    <a:pt x="1513" y="742"/>
                    <a:pt x="965" y="171"/>
                  </a:cubicBezTo>
                  <a:cubicBezTo>
                    <a:pt x="853" y="54"/>
                    <a:pt x="719" y="0"/>
                    <a:pt x="5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
            <p:cNvSpPr/>
            <p:nvPr/>
          </p:nvSpPr>
          <p:spPr>
            <a:xfrm>
              <a:off x="8724617" y="1144984"/>
              <a:ext cx="90609" cy="106357"/>
            </a:xfrm>
            <a:custGeom>
              <a:avLst/>
              <a:gdLst/>
              <a:ahLst/>
              <a:cxnLst/>
              <a:rect l="l" t="t" r="r" b="b"/>
              <a:pathLst>
                <a:path w="2871" h="3370" extrusionOk="0">
                  <a:moveTo>
                    <a:pt x="537" y="1"/>
                  </a:moveTo>
                  <a:cubicBezTo>
                    <a:pt x="447" y="1"/>
                    <a:pt x="365" y="17"/>
                    <a:pt x="310" y="52"/>
                  </a:cubicBezTo>
                  <a:cubicBezTo>
                    <a:pt x="144" y="147"/>
                    <a:pt x="1" y="600"/>
                    <a:pt x="84" y="731"/>
                  </a:cubicBezTo>
                  <a:cubicBezTo>
                    <a:pt x="667" y="1600"/>
                    <a:pt x="1275" y="2457"/>
                    <a:pt x="1977" y="3231"/>
                  </a:cubicBezTo>
                  <a:cubicBezTo>
                    <a:pt x="2063" y="3327"/>
                    <a:pt x="2170" y="3370"/>
                    <a:pt x="2280" y="3370"/>
                  </a:cubicBezTo>
                  <a:cubicBezTo>
                    <a:pt x="2566" y="3370"/>
                    <a:pt x="2870" y="3082"/>
                    <a:pt x="2870" y="2695"/>
                  </a:cubicBezTo>
                  <a:cubicBezTo>
                    <a:pt x="2858" y="2636"/>
                    <a:pt x="2834" y="2481"/>
                    <a:pt x="2763" y="2398"/>
                  </a:cubicBezTo>
                  <a:cubicBezTo>
                    <a:pt x="2203" y="1636"/>
                    <a:pt x="1632" y="886"/>
                    <a:pt x="1025" y="171"/>
                  </a:cubicBezTo>
                  <a:cubicBezTo>
                    <a:pt x="937" y="67"/>
                    <a:pt x="720" y="1"/>
                    <a:pt x="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
            <p:cNvSpPr/>
            <p:nvPr/>
          </p:nvSpPr>
          <p:spPr>
            <a:xfrm>
              <a:off x="8707701" y="750148"/>
              <a:ext cx="102254" cy="104905"/>
            </a:xfrm>
            <a:custGeom>
              <a:avLst/>
              <a:gdLst/>
              <a:ahLst/>
              <a:cxnLst/>
              <a:rect l="l" t="t" r="r" b="b"/>
              <a:pathLst>
                <a:path w="3240" h="3324" extrusionOk="0">
                  <a:moveTo>
                    <a:pt x="502" y="0"/>
                  </a:moveTo>
                  <a:cubicBezTo>
                    <a:pt x="448" y="0"/>
                    <a:pt x="399" y="8"/>
                    <a:pt x="358" y="26"/>
                  </a:cubicBezTo>
                  <a:cubicBezTo>
                    <a:pt x="1" y="204"/>
                    <a:pt x="96" y="597"/>
                    <a:pt x="299" y="847"/>
                  </a:cubicBezTo>
                  <a:cubicBezTo>
                    <a:pt x="811" y="1550"/>
                    <a:pt x="1370" y="2240"/>
                    <a:pt x="1930" y="2931"/>
                  </a:cubicBezTo>
                  <a:cubicBezTo>
                    <a:pt x="2061" y="3074"/>
                    <a:pt x="2239" y="3217"/>
                    <a:pt x="2418" y="3288"/>
                  </a:cubicBezTo>
                  <a:cubicBezTo>
                    <a:pt x="2486" y="3312"/>
                    <a:pt x="2554" y="3324"/>
                    <a:pt x="2620" y="3324"/>
                  </a:cubicBezTo>
                  <a:cubicBezTo>
                    <a:pt x="2948" y="3324"/>
                    <a:pt x="3229" y="3039"/>
                    <a:pt x="3239" y="2574"/>
                  </a:cubicBezTo>
                  <a:cubicBezTo>
                    <a:pt x="3156" y="2419"/>
                    <a:pt x="3037" y="2157"/>
                    <a:pt x="2835" y="1967"/>
                  </a:cubicBezTo>
                  <a:cubicBezTo>
                    <a:pt x="2275" y="1371"/>
                    <a:pt x="1727" y="776"/>
                    <a:pt x="1108" y="240"/>
                  </a:cubicBezTo>
                  <a:cubicBezTo>
                    <a:pt x="968" y="109"/>
                    <a:pt x="702" y="0"/>
                    <a:pt x="5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
            <p:cNvSpPr/>
            <p:nvPr/>
          </p:nvSpPr>
          <p:spPr>
            <a:xfrm>
              <a:off x="8251547" y="346034"/>
              <a:ext cx="93607" cy="110365"/>
            </a:xfrm>
            <a:custGeom>
              <a:avLst/>
              <a:gdLst/>
              <a:ahLst/>
              <a:cxnLst/>
              <a:rect l="l" t="t" r="r" b="b"/>
              <a:pathLst>
                <a:path w="2966" h="3497" extrusionOk="0">
                  <a:moveTo>
                    <a:pt x="713" y="1"/>
                  </a:moveTo>
                  <a:cubicBezTo>
                    <a:pt x="601" y="1"/>
                    <a:pt x="482" y="39"/>
                    <a:pt x="358" y="127"/>
                  </a:cubicBezTo>
                  <a:cubicBezTo>
                    <a:pt x="1" y="377"/>
                    <a:pt x="25" y="734"/>
                    <a:pt x="239" y="1056"/>
                  </a:cubicBezTo>
                  <a:cubicBezTo>
                    <a:pt x="667" y="1758"/>
                    <a:pt x="1096" y="2449"/>
                    <a:pt x="1560" y="3115"/>
                  </a:cubicBezTo>
                  <a:cubicBezTo>
                    <a:pt x="1691" y="3306"/>
                    <a:pt x="1953" y="3413"/>
                    <a:pt x="2072" y="3496"/>
                  </a:cubicBezTo>
                  <a:cubicBezTo>
                    <a:pt x="2668" y="3496"/>
                    <a:pt x="2965" y="3068"/>
                    <a:pt x="2703" y="2651"/>
                  </a:cubicBezTo>
                  <a:cubicBezTo>
                    <a:pt x="2263" y="1877"/>
                    <a:pt x="1775" y="1103"/>
                    <a:pt x="1263" y="365"/>
                  </a:cubicBezTo>
                  <a:cubicBezTo>
                    <a:pt x="1128" y="151"/>
                    <a:pt x="936" y="1"/>
                    <a:pt x="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
            <p:cNvSpPr/>
            <p:nvPr/>
          </p:nvSpPr>
          <p:spPr>
            <a:xfrm>
              <a:off x="8623912" y="1331845"/>
              <a:ext cx="84581" cy="100108"/>
            </a:xfrm>
            <a:custGeom>
              <a:avLst/>
              <a:gdLst/>
              <a:ahLst/>
              <a:cxnLst/>
              <a:rect l="l" t="t" r="r" b="b"/>
              <a:pathLst>
                <a:path w="2680" h="3172" extrusionOk="0">
                  <a:moveTo>
                    <a:pt x="510" y="1"/>
                  </a:moveTo>
                  <a:cubicBezTo>
                    <a:pt x="388" y="1"/>
                    <a:pt x="269" y="25"/>
                    <a:pt x="227" y="72"/>
                  </a:cubicBezTo>
                  <a:cubicBezTo>
                    <a:pt x="96" y="227"/>
                    <a:pt x="1" y="572"/>
                    <a:pt x="96" y="715"/>
                  </a:cubicBezTo>
                  <a:cubicBezTo>
                    <a:pt x="501" y="1489"/>
                    <a:pt x="953" y="2263"/>
                    <a:pt x="1465" y="2977"/>
                  </a:cubicBezTo>
                  <a:cubicBezTo>
                    <a:pt x="1553" y="3101"/>
                    <a:pt x="1810" y="3172"/>
                    <a:pt x="2029" y="3172"/>
                  </a:cubicBezTo>
                  <a:cubicBezTo>
                    <a:pt x="2107" y="3172"/>
                    <a:pt x="2180" y="3163"/>
                    <a:pt x="2239" y="3144"/>
                  </a:cubicBezTo>
                  <a:cubicBezTo>
                    <a:pt x="2430" y="3085"/>
                    <a:pt x="2549" y="2775"/>
                    <a:pt x="2680" y="2596"/>
                  </a:cubicBezTo>
                  <a:cubicBezTo>
                    <a:pt x="2573" y="2299"/>
                    <a:pt x="2561" y="2073"/>
                    <a:pt x="2453" y="1918"/>
                  </a:cubicBezTo>
                  <a:cubicBezTo>
                    <a:pt x="1918" y="1287"/>
                    <a:pt x="1382" y="656"/>
                    <a:pt x="810" y="72"/>
                  </a:cubicBezTo>
                  <a:cubicBezTo>
                    <a:pt x="757" y="25"/>
                    <a:pt x="632" y="1"/>
                    <a:pt x="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
            <p:cNvSpPr/>
            <p:nvPr/>
          </p:nvSpPr>
          <p:spPr>
            <a:xfrm>
              <a:off x="7749536" y="1141323"/>
              <a:ext cx="95879" cy="86853"/>
            </a:xfrm>
            <a:custGeom>
              <a:avLst/>
              <a:gdLst/>
              <a:ahLst/>
              <a:cxnLst/>
              <a:rect l="l" t="t" r="r" b="b"/>
              <a:pathLst>
                <a:path w="3038" h="2752" extrusionOk="0">
                  <a:moveTo>
                    <a:pt x="730" y="1"/>
                  </a:moveTo>
                  <a:cubicBezTo>
                    <a:pt x="546" y="1"/>
                    <a:pt x="310" y="73"/>
                    <a:pt x="203" y="180"/>
                  </a:cubicBezTo>
                  <a:cubicBezTo>
                    <a:pt x="60" y="323"/>
                    <a:pt x="1" y="763"/>
                    <a:pt x="96" y="906"/>
                  </a:cubicBezTo>
                  <a:cubicBezTo>
                    <a:pt x="513" y="1490"/>
                    <a:pt x="1013" y="2025"/>
                    <a:pt x="1501" y="2549"/>
                  </a:cubicBezTo>
                  <a:cubicBezTo>
                    <a:pt x="1632" y="2680"/>
                    <a:pt x="1858" y="2704"/>
                    <a:pt x="1965" y="2752"/>
                  </a:cubicBezTo>
                  <a:cubicBezTo>
                    <a:pt x="2680" y="2752"/>
                    <a:pt x="3037" y="2073"/>
                    <a:pt x="2620" y="1549"/>
                  </a:cubicBezTo>
                  <a:cubicBezTo>
                    <a:pt x="2144" y="966"/>
                    <a:pt x="1525" y="490"/>
                    <a:pt x="930" y="49"/>
                  </a:cubicBezTo>
                  <a:cubicBezTo>
                    <a:pt x="885" y="16"/>
                    <a:pt x="813" y="1"/>
                    <a:pt x="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
            <p:cNvSpPr/>
            <p:nvPr/>
          </p:nvSpPr>
          <p:spPr>
            <a:xfrm>
              <a:off x="8365033" y="885095"/>
              <a:ext cx="85338" cy="96984"/>
            </a:xfrm>
            <a:custGeom>
              <a:avLst/>
              <a:gdLst/>
              <a:ahLst/>
              <a:cxnLst/>
              <a:rect l="l" t="t" r="r" b="b"/>
              <a:pathLst>
                <a:path w="2704" h="3073" extrusionOk="0">
                  <a:moveTo>
                    <a:pt x="631" y="1"/>
                  </a:moveTo>
                  <a:cubicBezTo>
                    <a:pt x="576" y="1"/>
                    <a:pt x="531" y="11"/>
                    <a:pt x="500" y="36"/>
                  </a:cubicBezTo>
                  <a:cubicBezTo>
                    <a:pt x="274" y="203"/>
                    <a:pt x="0" y="691"/>
                    <a:pt x="96" y="822"/>
                  </a:cubicBezTo>
                  <a:cubicBezTo>
                    <a:pt x="596" y="1584"/>
                    <a:pt x="1131" y="2334"/>
                    <a:pt x="1786" y="2953"/>
                  </a:cubicBezTo>
                  <a:cubicBezTo>
                    <a:pt x="1874" y="3035"/>
                    <a:pt x="1975" y="3073"/>
                    <a:pt x="2076" y="3073"/>
                  </a:cubicBezTo>
                  <a:cubicBezTo>
                    <a:pt x="2385" y="3073"/>
                    <a:pt x="2703" y="2723"/>
                    <a:pt x="2703" y="2239"/>
                  </a:cubicBezTo>
                  <a:cubicBezTo>
                    <a:pt x="2620" y="2108"/>
                    <a:pt x="2536" y="1834"/>
                    <a:pt x="2370" y="1620"/>
                  </a:cubicBezTo>
                  <a:cubicBezTo>
                    <a:pt x="2013" y="1143"/>
                    <a:pt x="1655" y="667"/>
                    <a:pt x="1239" y="250"/>
                  </a:cubicBezTo>
                  <a:cubicBezTo>
                    <a:pt x="1101" y="122"/>
                    <a:pt x="815" y="1"/>
                    <a:pt x="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
            <p:cNvSpPr/>
            <p:nvPr/>
          </p:nvSpPr>
          <p:spPr>
            <a:xfrm>
              <a:off x="7946055" y="450431"/>
              <a:ext cx="84202" cy="100992"/>
            </a:xfrm>
            <a:custGeom>
              <a:avLst/>
              <a:gdLst/>
              <a:ahLst/>
              <a:cxnLst/>
              <a:rect l="l" t="t" r="r" b="b"/>
              <a:pathLst>
                <a:path w="2668" h="3200" extrusionOk="0">
                  <a:moveTo>
                    <a:pt x="660" y="1"/>
                  </a:moveTo>
                  <a:cubicBezTo>
                    <a:pt x="461" y="1"/>
                    <a:pt x="207" y="70"/>
                    <a:pt x="108" y="188"/>
                  </a:cubicBezTo>
                  <a:cubicBezTo>
                    <a:pt x="1" y="343"/>
                    <a:pt x="1" y="700"/>
                    <a:pt x="108" y="879"/>
                  </a:cubicBezTo>
                  <a:cubicBezTo>
                    <a:pt x="418" y="1438"/>
                    <a:pt x="775" y="1974"/>
                    <a:pt x="1156" y="2498"/>
                  </a:cubicBezTo>
                  <a:cubicBezTo>
                    <a:pt x="1334" y="2748"/>
                    <a:pt x="1573" y="2986"/>
                    <a:pt x="1834" y="3129"/>
                  </a:cubicBezTo>
                  <a:cubicBezTo>
                    <a:pt x="1931" y="3178"/>
                    <a:pt x="2027" y="3200"/>
                    <a:pt x="2117" y="3200"/>
                  </a:cubicBezTo>
                  <a:cubicBezTo>
                    <a:pt x="2425" y="3200"/>
                    <a:pt x="2668" y="2938"/>
                    <a:pt x="2668" y="2570"/>
                  </a:cubicBezTo>
                  <a:cubicBezTo>
                    <a:pt x="2668" y="2058"/>
                    <a:pt x="1299" y="117"/>
                    <a:pt x="775" y="10"/>
                  </a:cubicBezTo>
                  <a:cubicBezTo>
                    <a:pt x="740" y="4"/>
                    <a:pt x="701" y="1"/>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
            <p:cNvSpPr/>
            <p:nvPr/>
          </p:nvSpPr>
          <p:spPr>
            <a:xfrm>
              <a:off x="8311667" y="1483076"/>
              <a:ext cx="88336" cy="82908"/>
            </a:xfrm>
            <a:custGeom>
              <a:avLst/>
              <a:gdLst/>
              <a:ahLst/>
              <a:cxnLst/>
              <a:rect l="l" t="t" r="r" b="b"/>
              <a:pathLst>
                <a:path w="2799" h="2627" extrusionOk="0">
                  <a:moveTo>
                    <a:pt x="698" y="0"/>
                  </a:moveTo>
                  <a:cubicBezTo>
                    <a:pt x="519" y="0"/>
                    <a:pt x="340" y="42"/>
                    <a:pt x="263" y="126"/>
                  </a:cubicBezTo>
                  <a:cubicBezTo>
                    <a:pt x="108" y="317"/>
                    <a:pt x="1" y="840"/>
                    <a:pt x="132" y="1007"/>
                  </a:cubicBezTo>
                  <a:cubicBezTo>
                    <a:pt x="596" y="1567"/>
                    <a:pt x="1120" y="2103"/>
                    <a:pt x="1715" y="2519"/>
                  </a:cubicBezTo>
                  <a:cubicBezTo>
                    <a:pt x="1823" y="2593"/>
                    <a:pt x="1939" y="2627"/>
                    <a:pt x="2053" y="2627"/>
                  </a:cubicBezTo>
                  <a:cubicBezTo>
                    <a:pt x="2419" y="2627"/>
                    <a:pt x="2771" y="2280"/>
                    <a:pt x="2799" y="1781"/>
                  </a:cubicBezTo>
                  <a:cubicBezTo>
                    <a:pt x="2751" y="1674"/>
                    <a:pt x="2692" y="1436"/>
                    <a:pt x="2549" y="1281"/>
                  </a:cubicBezTo>
                  <a:cubicBezTo>
                    <a:pt x="2084" y="864"/>
                    <a:pt x="1620" y="436"/>
                    <a:pt x="1096" y="90"/>
                  </a:cubicBezTo>
                  <a:cubicBezTo>
                    <a:pt x="1003" y="30"/>
                    <a:pt x="851" y="0"/>
                    <a:pt x="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
            <p:cNvSpPr/>
            <p:nvPr/>
          </p:nvSpPr>
          <p:spPr>
            <a:xfrm>
              <a:off x="8248548" y="1318717"/>
              <a:ext cx="89473" cy="91745"/>
            </a:xfrm>
            <a:custGeom>
              <a:avLst/>
              <a:gdLst/>
              <a:ahLst/>
              <a:cxnLst/>
              <a:rect l="l" t="t" r="r" b="b"/>
              <a:pathLst>
                <a:path w="2835" h="2907" extrusionOk="0">
                  <a:moveTo>
                    <a:pt x="215" y="0"/>
                  </a:moveTo>
                  <a:cubicBezTo>
                    <a:pt x="179" y="274"/>
                    <a:pt x="0" y="631"/>
                    <a:pt x="120" y="798"/>
                  </a:cubicBezTo>
                  <a:cubicBezTo>
                    <a:pt x="584" y="1488"/>
                    <a:pt x="1108" y="2167"/>
                    <a:pt x="1667" y="2786"/>
                  </a:cubicBezTo>
                  <a:cubicBezTo>
                    <a:pt x="1740" y="2866"/>
                    <a:pt x="1911" y="2906"/>
                    <a:pt x="2079" y="2906"/>
                  </a:cubicBezTo>
                  <a:cubicBezTo>
                    <a:pt x="2185" y="2906"/>
                    <a:pt x="2291" y="2890"/>
                    <a:pt x="2370" y="2858"/>
                  </a:cubicBezTo>
                  <a:cubicBezTo>
                    <a:pt x="2548" y="2786"/>
                    <a:pt x="2667" y="2536"/>
                    <a:pt x="2834" y="2322"/>
                  </a:cubicBezTo>
                  <a:cubicBezTo>
                    <a:pt x="2667" y="2036"/>
                    <a:pt x="2584" y="1774"/>
                    <a:pt x="2406" y="1584"/>
                  </a:cubicBezTo>
                  <a:cubicBezTo>
                    <a:pt x="1953" y="1096"/>
                    <a:pt x="1489" y="619"/>
                    <a:pt x="989" y="179"/>
                  </a:cubicBezTo>
                  <a:cubicBezTo>
                    <a:pt x="810" y="36"/>
                    <a:pt x="477" y="6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
            <p:cNvSpPr/>
            <p:nvPr/>
          </p:nvSpPr>
          <p:spPr>
            <a:xfrm>
              <a:off x="8582601" y="1071830"/>
              <a:ext cx="91713" cy="94743"/>
            </a:xfrm>
            <a:custGeom>
              <a:avLst/>
              <a:gdLst/>
              <a:ahLst/>
              <a:cxnLst/>
              <a:rect l="l" t="t" r="r" b="b"/>
              <a:pathLst>
                <a:path w="2906" h="3002" extrusionOk="0">
                  <a:moveTo>
                    <a:pt x="167" y="1"/>
                  </a:moveTo>
                  <a:cubicBezTo>
                    <a:pt x="131" y="239"/>
                    <a:pt x="0" y="548"/>
                    <a:pt x="107" y="679"/>
                  </a:cubicBezTo>
                  <a:cubicBezTo>
                    <a:pt x="631" y="1394"/>
                    <a:pt x="1191" y="2072"/>
                    <a:pt x="1762" y="2739"/>
                  </a:cubicBezTo>
                  <a:cubicBezTo>
                    <a:pt x="1857" y="2858"/>
                    <a:pt x="2072" y="2882"/>
                    <a:pt x="2322" y="3001"/>
                  </a:cubicBezTo>
                  <a:cubicBezTo>
                    <a:pt x="2500" y="2858"/>
                    <a:pt x="2786" y="2739"/>
                    <a:pt x="2846" y="2549"/>
                  </a:cubicBezTo>
                  <a:cubicBezTo>
                    <a:pt x="2905" y="2322"/>
                    <a:pt x="2834" y="1965"/>
                    <a:pt x="2679" y="1799"/>
                  </a:cubicBezTo>
                  <a:cubicBezTo>
                    <a:pt x="2119" y="1203"/>
                    <a:pt x="1500" y="632"/>
                    <a:pt x="869" y="108"/>
                  </a:cubicBezTo>
                  <a:cubicBezTo>
                    <a:pt x="758" y="13"/>
                    <a:pt x="589" y="7"/>
                    <a:pt x="418" y="7"/>
                  </a:cubicBezTo>
                  <a:cubicBezTo>
                    <a:pt x="396" y="7"/>
                    <a:pt x="375" y="7"/>
                    <a:pt x="354" y="7"/>
                  </a:cubicBezTo>
                  <a:cubicBezTo>
                    <a:pt x="290" y="7"/>
                    <a:pt x="226" y="7"/>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
            <p:cNvSpPr/>
            <p:nvPr/>
          </p:nvSpPr>
          <p:spPr>
            <a:xfrm>
              <a:off x="7831464" y="777668"/>
              <a:ext cx="89189" cy="95627"/>
            </a:xfrm>
            <a:custGeom>
              <a:avLst/>
              <a:gdLst/>
              <a:ahLst/>
              <a:cxnLst/>
              <a:rect l="l" t="t" r="r" b="b"/>
              <a:pathLst>
                <a:path w="2826" h="3030" extrusionOk="0">
                  <a:moveTo>
                    <a:pt x="460" y="1"/>
                  </a:moveTo>
                  <a:cubicBezTo>
                    <a:pt x="389" y="1"/>
                    <a:pt x="320" y="9"/>
                    <a:pt x="262" y="23"/>
                  </a:cubicBezTo>
                  <a:cubicBezTo>
                    <a:pt x="155" y="47"/>
                    <a:pt x="1" y="392"/>
                    <a:pt x="48" y="511"/>
                  </a:cubicBezTo>
                  <a:cubicBezTo>
                    <a:pt x="405" y="1464"/>
                    <a:pt x="977" y="2321"/>
                    <a:pt x="1810" y="2916"/>
                  </a:cubicBezTo>
                  <a:cubicBezTo>
                    <a:pt x="1914" y="2994"/>
                    <a:pt x="2028" y="3029"/>
                    <a:pt x="2140" y="3029"/>
                  </a:cubicBezTo>
                  <a:cubicBezTo>
                    <a:pt x="2491" y="3029"/>
                    <a:pt x="2826" y="2686"/>
                    <a:pt x="2798" y="2226"/>
                  </a:cubicBezTo>
                  <a:cubicBezTo>
                    <a:pt x="2739" y="2118"/>
                    <a:pt x="2679" y="1904"/>
                    <a:pt x="2548" y="1773"/>
                  </a:cubicBezTo>
                  <a:cubicBezTo>
                    <a:pt x="2013" y="1214"/>
                    <a:pt x="1477" y="654"/>
                    <a:pt x="893" y="142"/>
                  </a:cubicBezTo>
                  <a:cubicBezTo>
                    <a:pt x="802" y="42"/>
                    <a:pt x="624" y="1"/>
                    <a:pt x="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
            <p:cNvSpPr/>
            <p:nvPr/>
          </p:nvSpPr>
          <p:spPr>
            <a:xfrm>
              <a:off x="8045655" y="594246"/>
              <a:ext cx="90956" cy="110239"/>
            </a:xfrm>
            <a:custGeom>
              <a:avLst/>
              <a:gdLst/>
              <a:ahLst/>
              <a:cxnLst/>
              <a:rect l="l" t="t" r="r" b="b"/>
              <a:pathLst>
                <a:path w="2882" h="3493" extrusionOk="0">
                  <a:moveTo>
                    <a:pt x="36" y="1"/>
                  </a:moveTo>
                  <a:lnTo>
                    <a:pt x="36" y="1"/>
                  </a:lnTo>
                  <a:cubicBezTo>
                    <a:pt x="48" y="239"/>
                    <a:pt x="0" y="513"/>
                    <a:pt x="107" y="691"/>
                  </a:cubicBezTo>
                  <a:cubicBezTo>
                    <a:pt x="572" y="1465"/>
                    <a:pt x="1072" y="2215"/>
                    <a:pt x="1596" y="2954"/>
                  </a:cubicBezTo>
                  <a:cubicBezTo>
                    <a:pt x="1726" y="3156"/>
                    <a:pt x="1905" y="3335"/>
                    <a:pt x="2119" y="3430"/>
                  </a:cubicBezTo>
                  <a:cubicBezTo>
                    <a:pt x="2202" y="3472"/>
                    <a:pt x="2285" y="3492"/>
                    <a:pt x="2365" y="3492"/>
                  </a:cubicBezTo>
                  <a:cubicBezTo>
                    <a:pt x="2644" y="3492"/>
                    <a:pt x="2881" y="3250"/>
                    <a:pt x="2881" y="2870"/>
                  </a:cubicBezTo>
                  <a:cubicBezTo>
                    <a:pt x="2834" y="2763"/>
                    <a:pt x="2798" y="2561"/>
                    <a:pt x="2703" y="2442"/>
                  </a:cubicBezTo>
                  <a:cubicBezTo>
                    <a:pt x="2048" y="1668"/>
                    <a:pt x="1405" y="894"/>
                    <a:pt x="703" y="144"/>
                  </a:cubicBezTo>
                  <a:cubicBezTo>
                    <a:pt x="572" y="1"/>
                    <a:pt x="262" y="37"/>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
            <p:cNvSpPr/>
            <p:nvPr/>
          </p:nvSpPr>
          <p:spPr>
            <a:xfrm>
              <a:off x="8332338" y="586546"/>
              <a:ext cx="64666" cy="110807"/>
            </a:xfrm>
            <a:custGeom>
              <a:avLst/>
              <a:gdLst/>
              <a:ahLst/>
              <a:cxnLst/>
              <a:rect l="l" t="t" r="r" b="b"/>
              <a:pathLst>
                <a:path w="2049" h="3511" extrusionOk="0">
                  <a:moveTo>
                    <a:pt x="470" y="0"/>
                  </a:moveTo>
                  <a:cubicBezTo>
                    <a:pt x="451" y="0"/>
                    <a:pt x="434" y="2"/>
                    <a:pt x="417" y="7"/>
                  </a:cubicBezTo>
                  <a:cubicBezTo>
                    <a:pt x="239" y="43"/>
                    <a:pt x="120" y="376"/>
                    <a:pt x="1" y="554"/>
                  </a:cubicBezTo>
                  <a:cubicBezTo>
                    <a:pt x="203" y="1388"/>
                    <a:pt x="358" y="2102"/>
                    <a:pt x="548" y="2817"/>
                  </a:cubicBezTo>
                  <a:cubicBezTo>
                    <a:pt x="644" y="3187"/>
                    <a:pt x="833" y="3511"/>
                    <a:pt x="1234" y="3511"/>
                  </a:cubicBezTo>
                  <a:cubicBezTo>
                    <a:pt x="1284" y="3511"/>
                    <a:pt x="1337" y="3506"/>
                    <a:pt x="1394" y="3495"/>
                  </a:cubicBezTo>
                  <a:cubicBezTo>
                    <a:pt x="1810" y="3436"/>
                    <a:pt x="2048" y="2948"/>
                    <a:pt x="1870" y="2424"/>
                  </a:cubicBezTo>
                  <a:cubicBezTo>
                    <a:pt x="1632" y="1733"/>
                    <a:pt x="1370" y="1031"/>
                    <a:pt x="1036" y="376"/>
                  </a:cubicBezTo>
                  <a:cubicBezTo>
                    <a:pt x="950" y="203"/>
                    <a:pt x="657" y="0"/>
                    <a:pt x="4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
            <p:cNvSpPr/>
            <p:nvPr/>
          </p:nvSpPr>
          <p:spPr>
            <a:xfrm>
              <a:off x="8393973" y="546592"/>
              <a:ext cx="74040" cy="97552"/>
            </a:xfrm>
            <a:custGeom>
              <a:avLst/>
              <a:gdLst/>
              <a:ahLst/>
              <a:cxnLst/>
              <a:rect l="l" t="t" r="r" b="b"/>
              <a:pathLst>
                <a:path w="2346" h="3091" extrusionOk="0">
                  <a:moveTo>
                    <a:pt x="509" y="1"/>
                  </a:moveTo>
                  <a:cubicBezTo>
                    <a:pt x="243" y="1"/>
                    <a:pt x="8" y="234"/>
                    <a:pt x="0" y="582"/>
                  </a:cubicBezTo>
                  <a:cubicBezTo>
                    <a:pt x="0" y="630"/>
                    <a:pt x="0" y="701"/>
                    <a:pt x="24" y="749"/>
                  </a:cubicBezTo>
                  <a:cubicBezTo>
                    <a:pt x="417" y="1475"/>
                    <a:pt x="774" y="2213"/>
                    <a:pt x="1227" y="2904"/>
                  </a:cubicBezTo>
                  <a:cubicBezTo>
                    <a:pt x="1307" y="3016"/>
                    <a:pt x="1577" y="3091"/>
                    <a:pt x="1792" y="3091"/>
                  </a:cubicBezTo>
                  <a:cubicBezTo>
                    <a:pt x="1895" y="3091"/>
                    <a:pt x="1986" y="3074"/>
                    <a:pt x="2036" y="3035"/>
                  </a:cubicBezTo>
                  <a:cubicBezTo>
                    <a:pt x="2227" y="2880"/>
                    <a:pt x="2346" y="2440"/>
                    <a:pt x="2286" y="2190"/>
                  </a:cubicBezTo>
                  <a:cubicBezTo>
                    <a:pt x="2203" y="1820"/>
                    <a:pt x="1929" y="1463"/>
                    <a:pt x="1703" y="1130"/>
                  </a:cubicBezTo>
                  <a:cubicBezTo>
                    <a:pt x="1453" y="773"/>
                    <a:pt x="1191" y="416"/>
                    <a:pt x="857" y="142"/>
                  </a:cubicBezTo>
                  <a:cubicBezTo>
                    <a:pt x="746" y="44"/>
                    <a:pt x="624" y="1"/>
                    <a:pt x="5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
            <p:cNvSpPr/>
            <p:nvPr/>
          </p:nvSpPr>
          <p:spPr>
            <a:xfrm>
              <a:off x="8430423" y="217809"/>
              <a:ext cx="80794" cy="100392"/>
            </a:xfrm>
            <a:custGeom>
              <a:avLst/>
              <a:gdLst/>
              <a:ahLst/>
              <a:cxnLst/>
              <a:rect l="l" t="t" r="r" b="b"/>
              <a:pathLst>
                <a:path w="2560" h="3181" extrusionOk="0">
                  <a:moveTo>
                    <a:pt x="512" y="1"/>
                  </a:moveTo>
                  <a:cubicBezTo>
                    <a:pt x="366" y="1"/>
                    <a:pt x="227" y="26"/>
                    <a:pt x="131" y="94"/>
                  </a:cubicBezTo>
                  <a:cubicBezTo>
                    <a:pt x="12" y="189"/>
                    <a:pt x="0" y="547"/>
                    <a:pt x="72" y="737"/>
                  </a:cubicBezTo>
                  <a:cubicBezTo>
                    <a:pt x="250" y="1130"/>
                    <a:pt x="512" y="1511"/>
                    <a:pt x="750" y="1880"/>
                  </a:cubicBezTo>
                  <a:cubicBezTo>
                    <a:pt x="988" y="2249"/>
                    <a:pt x="1179" y="2654"/>
                    <a:pt x="1476" y="2975"/>
                  </a:cubicBezTo>
                  <a:cubicBezTo>
                    <a:pt x="1590" y="3108"/>
                    <a:pt x="1825" y="3180"/>
                    <a:pt x="2017" y="3180"/>
                  </a:cubicBezTo>
                  <a:cubicBezTo>
                    <a:pt x="2067" y="3180"/>
                    <a:pt x="2114" y="3176"/>
                    <a:pt x="2155" y="3166"/>
                  </a:cubicBezTo>
                  <a:cubicBezTo>
                    <a:pt x="2322" y="3130"/>
                    <a:pt x="2441" y="2856"/>
                    <a:pt x="2560" y="2725"/>
                  </a:cubicBezTo>
                  <a:cubicBezTo>
                    <a:pt x="2488" y="2523"/>
                    <a:pt x="2488" y="2404"/>
                    <a:pt x="2441" y="2309"/>
                  </a:cubicBezTo>
                  <a:cubicBezTo>
                    <a:pt x="2060" y="1654"/>
                    <a:pt x="1667" y="1011"/>
                    <a:pt x="1250" y="380"/>
                  </a:cubicBezTo>
                  <a:cubicBezTo>
                    <a:pt x="1167" y="225"/>
                    <a:pt x="1000" y="58"/>
                    <a:pt x="834" y="35"/>
                  </a:cubicBezTo>
                  <a:cubicBezTo>
                    <a:pt x="732" y="14"/>
                    <a:pt x="620" y="1"/>
                    <a:pt x="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
            <p:cNvSpPr/>
            <p:nvPr/>
          </p:nvSpPr>
          <p:spPr>
            <a:xfrm>
              <a:off x="8707102" y="1295395"/>
              <a:ext cx="79941" cy="87863"/>
            </a:xfrm>
            <a:custGeom>
              <a:avLst/>
              <a:gdLst/>
              <a:ahLst/>
              <a:cxnLst/>
              <a:rect l="l" t="t" r="r" b="b"/>
              <a:pathLst>
                <a:path w="2533" h="2784" extrusionOk="0">
                  <a:moveTo>
                    <a:pt x="704" y="0"/>
                  </a:moveTo>
                  <a:cubicBezTo>
                    <a:pt x="294" y="0"/>
                    <a:pt x="1" y="372"/>
                    <a:pt x="198" y="799"/>
                  </a:cubicBezTo>
                  <a:cubicBezTo>
                    <a:pt x="508" y="1442"/>
                    <a:pt x="913" y="2049"/>
                    <a:pt x="1341" y="2620"/>
                  </a:cubicBezTo>
                  <a:cubicBezTo>
                    <a:pt x="1424" y="2728"/>
                    <a:pt x="1651" y="2784"/>
                    <a:pt x="1849" y="2784"/>
                  </a:cubicBezTo>
                  <a:cubicBezTo>
                    <a:pt x="1936" y="2784"/>
                    <a:pt x="2018" y="2773"/>
                    <a:pt x="2080" y="2751"/>
                  </a:cubicBezTo>
                  <a:cubicBezTo>
                    <a:pt x="2294" y="2680"/>
                    <a:pt x="2425" y="2382"/>
                    <a:pt x="2520" y="2275"/>
                  </a:cubicBezTo>
                  <a:cubicBezTo>
                    <a:pt x="2532" y="1584"/>
                    <a:pt x="1413" y="168"/>
                    <a:pt x="889" y="25"/>
                  </a:cubicBezTo>
                  <a:cubicBezTo>
                    <a:pt x="826" y="8"/>
                    <a:pt x="764" y="0"/>
                    <a:pt x="7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
            <p:cNvSpPr/>
            <p:nvPr/>
          </p:nvSpPr>
          <p:spPr>
            <a:xfrm>
              <a:off x="8513077" y="1168495"/>
              <a:ext cx="72935" cy="92439"/>
            </a:xfrm>
            <a:custGeom>
              <a:avLst/>
              <a:gdLst/>
              <a:ahLst/>
              <a:cxnLst/>
              <a:rect l="l" t="t" r="r" b="b"/>
              <a:pathLst>
                <a:path w="2311" h="2929" extrusionOk="0">
                  <a:moveTo>
                    <a:pt x="488" y="0"/>
                  </a:moveTo>
                  <a:cubicBezTo>
                    <a:pt x="435" y="0"/>
                    <a:pt x="386" y="7"/>
                    <a:pt x="346" y="21"/>
                  </a:cubicBezTo>
                  <a:cubicBezTo>
                    <a:pt x="179" y="81"/>
                    <a:pt x="0" y="331"/>
                    <a:pt x="0" y="510"/>
                  </a:cubicBezTo>
                  <a:cubicBezTo>
                    <a:pt x="12" y="1474"/>
                    <a:pt x="512" y="2236"/>
                    <a:pt x="1191" y="2843"/>
                  </a:cubicBezTo>
                  <a:cubicBezTo>
                    <a:pt x="1255" y="2901"/>
                    <a:pt x="1381" y="2928"/>
                    <a:pt x="1515" y="2928"/>
                  </a:cubicBezTo>
                  <a:cubicBezTo>
                    <a:pt x="1657" y="2928"/>
                    <a:pt x="1808" y="2898"/>
                    <a:pt x="1905" y="2843"/>
                  </a:cubicBezTo>
                  <a:cubicBezTo>
                    <a:pt x="2096" y="2760"/>
                    <a:pt x="2203" y="2474"/>
                    <a:pt x="2310" y="2319"/>
                  </a:cubicBezTo>
                  <a:cubicBezTo>
                    <a:pt x="2263" y="2117"/>
                    <a:pt x="2263" y="1986"/>
                    <a:pt x="2191" y="1903"/>
                  </a:cubicBezTo>
                  <a:cubicBezTo>
                    <a:pt x="1786" y="1307"/>
                    <a:pt x="1370" y="712"/>
                    <a:pt x="929" y="164"/>
                  </a:cubicBezTo>
                  <a:cubicBezTo>
                    <a:pt x="848" y="65"/>
                    <a:pt x="651" y="0"/>
                    <a:pt x="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
            <p:cNvSpPr/>
            <p:nvPr/>
          </p:nvSpPr>
          <p:spPr>
            <a:xfrm>
              <a:off x="7653723" y="958722"/>
              <a:ext cx="87232" cy="91019"/>
            </a:xfrm>
            <a:custGeom>
              <a:avLst/>
              <a:gdLst/>
              <a:ahLst/>
              <a:cxnLst/>
              <a:rect l="l" t="t" r="r" b="b"/>
              <a:pathLst>
                <a:path w="2764" h="2884" extrusionOk="0">
                  <a:moveTo>
                    <a:pt x="639" y="1"/>
                  </a:moveTo>
                  <a:cubicBezTo>
                    <a:pt x="487" y="1"/>
                    <a:pt x="278" y="61"/>
                    <a:pt x="203" y="144"/>
                  </a:cubicBezTo>
                  <a:cubicBezTo>
                    <a:pt x="72" y="287"/>
                    <a:pt x="1" y="668"/>
                    <a:pt x="84" y="787"/>
                  </a:cubicBezTo>
                  <a:cubicBezTo>
                    <a:pt x="668" y="1489"/>
                    <a:pt x="1263" y="2168"/>
                    <a:pt x="1930" y="2763"/>
                  </a:cubicBezTo>
                  <a:cubicBezTo>
                    <a:pt x="2023" y="2846"/>
                    <a:pt x="2128" y="2883"/>
                    <a:pt x="2232" y="2883"/>
                  </a:cubicBezTo>
                  <a:cubicBezTo>
                    <a:pt x="2499" y="2883"/>
                    <a:pt x="2755" y="2640"/>
                    <a:pt x="2763" y="2323"/>
                  </a:cubicBezTo>
                  <a:cubicBezTo>
                    <a:pt x="2763" y="2275"/>
                    <a:pt x="2763" y="2204"/>
                    <a:pt x="2751" y="2168"/>
                  </a:cubicBezTo>
                  <a:cubicBezTo>
                    <a:pt x="2096" y="1454"/>
                    <a:pt x="1465" y="727"/>
                    <a:pt x="787" y="37"/>
                  </a:cubicBezTo>
                  <a:cubicBezTo>
                    <a:pt x="758" y="12"/>
                    <a:pt x="704"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
            <p:cNvSpPr/>
            <p:nvPr/>
          </p:nvSpPr>
          <p:spPr>
            <a:xfrm>
              <a:off x="8792248" y="1007576"/>
              <a:ext cx="83097" cy="99193"/>
            </a:xfrm>
            <a:custGeom>
              <a:avLst/>
              <a:gdLst/>
              <a:ahLst/>
              <a:cxnLst/>
              <a:rect l="l" t="t" r="r" b="b"/>
              <a:pathLst>
                <a:path w="2633" h="3143" extrusionOk="0">
                  <a:moveTo>
                    <a:pt x="310" y="1"/>
                  </a:moveTo>
                  <a:cubicBezTo>
                    <a:pt x="215" y="239"/>
                    <a:pt x="1" y="548"/>
                    <a:pt x="84" y="691"/>
                  </a:cubicBezTo>
                  <a:cubicBezTo>
                    <a:pt x="513" y="1501"/>
                    <a:pt x="1013" y="2275"/>
                    <a:pt x="1525" y="3013"/>
                  </a:cubicBezTo>
                  <a:cubicBezTo>
                    <a:pt x="1593" y="3104"/>
                    <a:pt x="1773" y="3142"/>
                    <a:pt x="1950" y="3142"/>
                  </a:cubicBezTo>
                  <a:cubicBezTo>
                    <a:pt x="2050" y="3142"/>
                    <a:pt x="2150" y="3130"/>
                    <a:pt x="2227" y="3108"/>
                  </a:cubicBezTo>
                  <a:cubicBezTo>
                    <a:pt x="2394" y="3061"/>
                    <a:pt x="2477" y="2811"/>
                    <a:pt x="2632" y="2620"/>
                  </a:cubicBezTo>
                  <a:cubicBezTo>
                    <a:pt x="2477" y="2346"/>
                    <a:pt x="2382" y="2108"/>
                    <a:pt x="2227" y="1906"/>
                  </a:cubicBezTo>
                  <a:cubicBezTo>
                    <a:pt x="1811" y="1370"/>
                    <a:pt x="1394" y="834"/>
                    <a:pt x="929" y="322"/>
                  </a:cubicBezTo>
                  <a:cubicBezTo>
                    <a:pt x="787" y="156"/>
                    <a:pt x="513" y="96"/>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
            <p:cNvSpPr/>
            <p:nvPr/>
          </p:nvSpPr>
          <p:spPr>
            <a:xfrm>
              <a:off x="8849749" y="916338"/>
              <a:ext cx="78932" cy="83792"/>
            </a:xfrm>
            <a:custGeom>
              <a:avLst/>
              <a:gdLst/>
              <a:ahLst/>
              <a:cxnLst/>
              <a:rect l="l" t="t" r="r" b="b"/>
              <a:pathLst>
                <a:path w="2501" h="2655" extrusionOk="0">
                  <a:moveTo>
                    <a:pt x="550" y="1"/>
                  </a:moveTo>
                  <a:cubicBezTo>
                    <a:pt x="480" y="1"/>
                    <a:pt x="414" y="11"/>
                    <a:pt x="358" y="34"/>
                  </a:cubicBezTo>
                  <a:cubicBezTo>
                    <a:pt x="167" y="106"/>
                    <a:pt x="84" y="403"/>
                    <a:pt x="0" y="487"/>
                  </a:cubicBezTo>
                  <a:cubicBezTo>
                    <a:pt x="24" y="1249"/>
                    <a:pt x="1274" y="2630"/>
                    <a:pt x="1846" y="2654"/>
                  </a:cubicBezTo>
                  <a:cubicBezTo>
                    <a:pt x="1855" y="2654"/>
                    <a:pt x="1865" y="2654"/>
                    <a:pt x="1875" y="2654"/>
                  </a:cubicBezTo>
                  <a:cubicBezTo>
                    <a:pt x="2075" y="2654"/>
                    <a:pt x="2349" y="2539"/>
                    <a:pt x="2406" y="2392"/>
                  </a:cubicBezTo>
                  <a:cubicBezTo>
                    <a:pt x="2489" y="2201"/>
                    <a:pt x="2501" y="1856"/>
                    <a:pt x="2382" y="1701"/>
                  </a:cubicBezTo>
                  <a:cubicBezTo>
                    <a:pt x="1989" y="1165"/>
                    <a:pt x="1536" y="641"/>
                    <a:pt x="1048" y="165"/>
                  </a:cubicBezTo>
                  <a:cubicBezTo>
                    <a:pt x="936" y="71"/>
                    <a:pt x="731"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4"/>
            <p:cNvSpPr/>
            <p:nvPr/>
          </p:nvSpPr>
          <p:spPr>
            <a:xfrm>
              <a:off x="8467600" y="816391"/>
              <a:ext cx="69937" cy="99603"/>
            </a:xfrm>
            <a:custGeom>
              <a:avLst/>
              <a:gdLst/>
              <a:ahLst/>
              <a:cxnLst/>
              <a:rect l="l" t="t" r="r" b="b"/>
              <a:pathLst>
                <a:path w="2216" h="3156" extrusionOk="0">
                  <a:moveTo>
                    <a:pt x="504" y="0"/>
                  </a:moveTo>
                  <a:cubicBezTo>
                    <a:pt x="477" y="0"/>
                    <a:pt x="452" y="4"/>
                    <a:pt x="429" y="10"/>
                  </a:cubicBezTo>
                  <a:cubicBezTo>
                    <a:pt x="263" y="58"/>
                    <a:pt x="144" y="320"/>
                    <a:pt x="1" y="499"/>
                  </a:cubicBezTo>
                  <a:cubicBezTo>
                    <a:pt x="310" y="1356"/>
                    <a:pt x="548" y="2142"/>
                    <a:pt x="894" y="2880"/>
                  </a:cubicBezTo>
                  <a:cubicBezTo>
                    <a:pt x="954" y="3030"/>
                    <a:pt x="1302" y="3155"/>
                    <a:pt x="1552" y="3155"/>
                  </a:cubicBezTo>
                  <a:cubicBezTo>
                    <a:pt x="1599" y="3155"/>
                    <a:pt x="1642" y="3151"/>
                    <a:pt x="1680" y="3142"/>
                  </a:cubicBezTo>
                  <a:cubicBezTo>
                    <a:pt x="2072" y="3047"/>
                    <a:pt x="2215" y="2642"/>
                    <a:pt x="2049" y="2285"/>
                  </a:cubicBezTo>
                  <a:cubicBezTo>
                    <a:pt x="1727" y="1582"/>
                    <a:pt x="1370" y="903"/>
                    <a:pt x="977" y="237"/>
                  </a:cubicBezTo>
                  <a:cubicBezTo>
                    <a:pt x="906" y="114"/>
                    <a:pt x="668" y="0"/>
                    <a:pt x="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4"/>
            <p:cNvSpPr/>
            <p:nvPr/>
          </p:nvSpPr>
          <p:spPr>
            <a:xfrm>
              <a:off x="8858775" y="462550"/>
              <a:ext cx="71799" cy="93923"/>
            </a:xfrm>
            <a:custGeom>
              <a:avLst/>
              <a:gdLst/>
              <a:ahLst/>
              <a:cxnLst/>
              <a:rect l="l" t="t" r="r" b="b"/>
              <a:pathLst>
                <a:path w="2275" h="2976" extrusionOk="0">
                  <a:moveTo>
                    <a:pt x="474" y="1"/>
                  </a:moveTo>
                  <a:cubicBezTo>
                    <a:pt x="346" y="1"/>
                    <a:pt x="216" y="27"/>
                    <a:pt x="131" y="78"/>
                  </a:cubicBezTo>
                  <a:cubicBezTo>
                    <a:pt x="12" y="138"/>
                    <a:pt x="0" y="495"/>
                    <a:pt x="48" y="697"/>
                  </a:cubicBezTo>
                  <a:cubicBezTo>
                    <a:pt x="95" y="959"/>
                    <a:pt x="226" y="1174"/>
                    <a:pt x="345" y="1412"/>
                  </a:cubicBezTo>
                  <a:cubicBezTo>
                    <a:pt x="548" y="1864"/>
                    <a:pt x="750" y="2340"/>
                    <a:pt x="1024" y="2745"/>
                  </a:cubicBezTo>
                  <a:cubicBezTo>
                    <a:pt x="1122" y="2872"/>
                    <a:pt x="1404" y="2975"/>
                    <a:pt x="1614" y="2975"/>
                  </a:cubicBezTo>
                  <a:cubicBezTo>
                    <a:pt x="1660" y="2975"/>
                    <a:pt x="1702" y="2970"/>
                    <a:pt x="1739" y="2959"/>
                  </a:cubicBezTo>
                  <a:cubicBezTo>
                    <a:pt x="1941" y="2900"/>
                    <a:pt x="2084" y="2602"/>
                    <a:pt x="2274" y="2388"/>
                  </a:cubicBezTo>
                  <a:cubicBezTo>
                    <a:pt x="2012" y="1912"/>
                    <a:pt x="1822" y="1495"/>
                    <a:pt x="1596" y="1102"/>
                  </a:cubicBezTo>
                  <a:cubicBezTo>
                    <a:pt x="1369" y="745"/>
                    <a:pt x="1131" y="388"/>
                    <a:pt x="822" y="102"/>
                  </a:cubicBezTo>
                  <a:cubicBezTo>
                    <a:pt x="753" y="33"/>
                    <a:pt x="615" y="1"/>
                    <a:pt x="4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
            <p:cNvSpPr/>
            <p:nvPr/>
          </p:nvSpPr>
          <p:spPr>
            <a:xfrm>
              <a:off x="8575437" y="948686"/>
              <a:ext cx="90230" cy="84612"/>
            </a:xfrm>
            <a:custGeom>
              <a:avLst/>
              <a:gdLst/>
              <a:ahLst/>
              <a:cxnLst/>
              <a:rect l="l" t="t" r="r" b="b"/>
              <a:pathLst>
                <a:path w="2859" h="2681" extrusionOk="0">
                  <a:moveTo>
                    <a:pt x="479" y="1"/>
                  </a:moveTo>
                  <a:cubicBezTo>
                    <a:pt x="221" y="1"/>
                    <a:pt x="1" y="231"/>
                    <a:pt x="1" y="569"/>
                  </a:cubicBezTo>
                  <a:cubicBezTo>
                    <a:pt x="25" y="617"/>
                    <a:pt x="1" y="688"/>
                    <a:pt x="49" y="759"/>
                  </a:cubicBezTo>
                  <a:cubicBezTo>
                    <a:pt x="501" y="1688"/>
                    <a:pt x="1299" y="2236"/>
                    <a:pt x="2180" y="2664"/>
                  </a:cubicBezTo>
                  <a:cubicBezTo>
                    <a:pt x="2200" y="2676"/>
                    <a:pt x="2226" y="2681"/>
                    <a:pt x="2256" y="2681"/>
                  </a:cubicBezTo>
                  <a:cubicBezTo>
                    <a:pt x="2416" y="2681"/>
                    <a:pt x="2683" y="2533"/>
                    <a:pt x="2763" y="2403"/>
                  </a:cubicBezTo>
                  <a:cubicBezTo>
                    <a:pt x="2858" y="2248"/>
                    <a:pt x="2835" y="1879"/>
                    <a:pt x="2716" y="1760"/>
                  </a:cubicBezTo>
                  <a:cubicBezTo>
                    <a:pt x="2108" y="1176"/>
                    <a:pt x="1453" y="617"/>
                    <a:pt x="775" y="105"/>
                  </a:cubicBezTo>
                  <a:cubicBezTo>
                    <a:pt x="677" y="33"/>
                    <a:pt x="575"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
            <p:cNvSpPr/>
            <p:nvPr/>
          </p:nvSpPr>
          <p:spPr>
            <a:xfrm>
              <a:off x="7862928" y="1295963"/>
              <a:ext cx="86569" cy="73125"/>
            </a:xfrm>
            <a:custGeom>
              <a:avLst/>
              <a:gdLst/>
              <a:ahLst/>
              <a:cxnLst/>
              <a:rect l="l" t="t" r="r" b="b"/>
              <a:pathLst>
                <a:path w="2743" h="2317" extrusionOk="0">
                  <a:moveTo>
                    <a:pt x="599" y="1"/>
                  </a:moveTo>
                  <a:cubicBezTo>
                    <a:pt x="252" y="1"/>
                    <a:pt x="0" y="387"/>
                    <a:pt x="99" y="781"/>
                  </a:cubicBezTo>
                  <a:cubicBezTo>
                    <a:pt x="217" y="1266"/>
                    <a:pt x="1584" y="2317"/>
                    <a:pt x="2208" y="2317"/>
                  </a:cubicBezTo>
                  <a:cubicBezTo>
                    <a:pt x="2211" y="2317"/>
                    <a:pt x="2215" y="2317"/>
                    <a:pt x="2218" y="2317"/>
                  </a:cubicBezTo>
                  <a:cubicBezTo>
                    <a:pt x="2325" y="2245"/>
                    <a:pt x="2611" y="2138"/>
                    <a:pt x="2671" y="1959"/>
                  </a:cubicBezTo>
                  <a:cubicBezTo>
                    <a:pt x="2742" y="1721"/>
                    <a:pt x="2742" y="1305"/>
                    <a:pt x="2611" y="1197"/>
                  </a:cubicBezTo>
                  <a:cubicBezTo>
                    <a:pt x="2063" y="769"/>
                    <a:pt x="1468" y="352"/>
                    <a:pt x="825" y="54"/>
                  </a:cubicBezTo>
                  <a:cubicBezTo>
                    <a:pt x="747" y="17"/>
                    <a:pt x="671" y="1"/>
                    <a:pt x="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
            <p:cNvSpPr/>
            <p:nvPr/>
          </p:nvSpPr>
          <p:spPr>
            <a:xfrm>
              <a:off x="8183158" y="530528"/>
              <a:ext cx="78584" cy="102696"/>
            </a:xfrm>
            <a:custGeom>
              <a:avLst/>
              <a:gdLst/>
              <a:ahLst/>
              <a:cxnLst/>
              <a:rect l="l" t="t" r="r" b="b"/>
              <a:pathLst>
                <a:path w="2490" h="3254" extrusionOk="0">
                  <a:moveTo>
                    <a:pt x="416" y="1"/>
                  </a:moveTo>
                  <a:cubicBezTo>
                    <a:pt x="286" y="1"/>
                    <a:pt x="143" y="45"/>
                    <a:pt x="108" y="115"/>
                  </a:cubicBezTo>
                  <a:cubicBezTo>
                    <a:pt x="36" y="258"/>
                    <a:pt x="1" y="508"/>
                    <a:pt x="84" y="663"/>
                  </a:cubicBezTo>
                  <a:cubicBezTo>
                    <a:pt x="322" y="1139"/>
                    <a:pt x="632" y="1579"/>
                    <a:pt x="894" y="2044"/>
                  </a:cubicBezTo>
                  <a:cubicBezTo>
                    <a:pt x="1096" y="2377"/>
                    <a:pt x="1227" y="2758"/>
                    <a:pt x="1477" y="3044"/>
                  </a:cubicBezTo>
                  <a:cubicBezTo>
                    <a:pt x="1600" y="3166"/>
                    <a:pt x="1853" y="3254"/>
                    <a:pt x="2058" y="3254"/>
                  </a:cubicBezTo>
                  <a:cubicBezTo>
                    <a:pt x="2092" y="3254"/>
                    <a:pt x="2125" y="3251"/>
                    <a:pt x="2156" y="3246"/>
                  </a:cubicBezTo>
                  <a:cubicBezTo>
                    <a:pt x="2299" y="3234"/>
                    <a:pt x="2418" y="2972"/>
                    <a:pt x="2477" y="2889"/>
                  </a:cubicBezTo>
                  <a:cubicBezTo>
                    <a:pt x="2489" y="2199"/>
                    <a:pt x="1084" y="151"/>
                    <a:pt x="548" y="20"/>
                  </a:cubicBezTo>
                  <a:cubicBezTo>
                    <a:pt x="510" y="7"/>
                    <a:pt x="464" y="1"/>
                    <a:pt x="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
            <p:cNvSpPr/>
            <p:nvPr/>
          </p:nvSpPr>
          <p:spPr>
            <a:xfrm>
              <a:off x="8909490" y="780792"/>
              <a:ext cx="76312" cy="103959"/>
            </a:xfrm>
            <a:custGeom>
              <a:avLst/>
              <a:gdLst/>
              <a:ahLst/>
              <a:cxnLst/>
              <a:rect l="l" t="t" r="r" b="b"/>
              <a:pathLst>
                <a:path w="2418" h="3294" extrusionOk="0">
                  <a:moveTo>
                    <a:pt x="422" y="0"/>
                  </a:moveTo>
                  <a:cubicBezTo>
                    <a:pt x="302" y="0"/>
                    <a:pt x="161" y="42"/>
                    <a:pt x="108" y="103"/>
                  </a:cubicBezTo>
                  <a:cubicBezTo>
                    <a:pt x="12" y="186"/>
                    <a:pt x="1" y="460"/>
                    <a:pt x="60" y="591"/>
                  </a:cubicBezTo>
                  <a:cubicBezTo>
                    <a:pt x="274" y="1067"/>
                    <a:pt x="536" y="1543"/>
                    <a:pt x="774" y="2019"/>
                  </a:cubicBezTo>
                  <a:cubicBezTo>
                    <a:pt x="953" y="2389"/>
                    <a:pt x="1084" y="2781"/>
                    <a:pt x="1346" y="3091"/>
                  </a:cubicBezTo>
                  <a:cubicBezTo>
                    <a:pt x="1444" y="3209"/>
                    <a:pt x="1687" y="3294"/>
                    <a:pt x="1883" y="3294"/>
                  </a:cubicBezTo>
                  <a:cubicBezTo>
                    <a:pt x="1925" y="3294"/>
                    <a:pt x="1965" y="3290"/>
                    <a:pt x="2001" y="3282"/>
                  </a:cubicBezTo>
                  <a:cubicBezTo>
                    <a:pt x="2179" y="3234"/>
                    <a:pt x="2275" y="2960"/>
                    <a:pt x="2418" y="2781"/>
                  </a:cubicBezTo>
                  <a:cubicBezTo>
                    <a:pt x="1941" y="1710"/>
                    <a:pt x="1477" y="722"/>
                    <a:pt x="584" y="43"/>
                  </a:cubicBezTo>
                  <a:cubicBezTo>
                    <a:pt x="550" y="13"/>
                    <a:pt x="489"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
            <p:cNvSpPr/>
            <p:nvPr/>
          </p:nvSpPr>
          <p:spPr>
            <a:xfrm>
              <a:off x="8345119" y="994258"/>
              <a:ext cx="75933" cy="89914"/>
            </a:xfrm>
            <a:custGeom>
              <a:avLst/>
              <a:gdLst/>
              <a:ahLst/>
              <a:cxnLst/>
              <a:rect l="l" t="t" r="r" b="b"/>
              <a:pathLst>
                <a:path w="2406" h="2849" extrusionOk="0">
                  <a:moveTo>
                    <a:pt x="646" y="0"/>
                  </a:moveTo>
                  <a:cubicBezTo>
                    <a:pt x="468" y="0"/>
                    <a:pt x="274" y="50"/>
                    <a:pt x="155" y="149"/>
                  </a:cubicBezTo>
                  <a:cubicBezTo>
                    <a:pt x="36" y="256"/>
                    <a:pt x="0" y="554"/>
                    <a:pt x="72" y="697"/>
                  </a:cubicBezTo>
                  <a:cubicBezTo>
                    <a:pt x="358" y="1340"/>
                    <a:pt x="667" y="1971"/>
                    <a:pt x="1036" y="2566"/>
                  </a:cubicBezTo>
                  <a:cubicBezTo>
                    <a:pt x="1140" y="2721"/>
                    <a:pt x="1422" y="2849"/>
                    <a:pt x="1635" y="2849"/>
                  </a:cubicBezTo>
                  <a:cubicBezTo>
                    <a:pt x="1668" y="2849"/>
                    <a:pt x="1698" y="2846"/>
                    <a:pt x="1727" y="2840"/>
                  </a:cubicBezTo>
                  <a:cubicBezTo>
                    <a:pt x="1941" y="2780"/>
                    <a:pt x="2120" y="2483"/>
                    <a:pt x="2405" y="2221"/>
                  </a:cubicBezTo>
                  <a:cubicBezTo>
                    <a:pt x="1965" y="1494"/>
                    <a:pt x="1572" y="851"/>
                    <a:pt x="1167" y="256"/>
                  </a:cubicBezTo>
                  <a:cubicBezTo>
                    <a:pt x="1084" y="125"/>
                    <a:pt x="905" y="18"/>
                    <a:pt x="750" y="6"/>
                  </a:cubicBezTo>
                  <a:cubicBezTo>
                    <a:pt x="717" y="2"/>
                    <a:pt x="682" y="0"/>
                    <a:pt x="6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
            <p:cNvSpPr/>
            <p:nvPr/>
          </p:nvSpPr>
          <p:spPr>
            <a:xfrm>
              <a:off x="8645719" y="898002"/>
              <a:ext cx="84960" cy="91019"/>
            </a:xfrm>
            <a:custGeom>
              <a:avLst/>
              <a:gdLst/>
              <a:ahLst/>
              <a:cxnLst/>
              <a:rect l="l" t="t" r="r" b="b"/>
              <a:pathLst>
                <a:path w="2692" h="2884" extrusionOk="0">
                  <a:moveTo>
                    <a:pt x="314" y="0"/>
                  </a:moveTo>
                  <a:cubicBezTo>
                    <a:pt x="279" y="0"/>
                    <a:pt x="252" y="6"/>
                    <a:pt x="238" y="20"/>
                  </a:cubicBezTo>
                  <a:cubicBezTo>
                    <a:pt x="96" y="151"/>
                    <a:pt x="0" y="413"/>
                    <a:pt x="36" y="580"/>
                  </a:cubicBezTo>
                  <a:cubicBezTo>
                    <a:pt x="262" y="1520"/>
                    <a:pt x="893" y="2199"/>
                    <a:pt x="1608" y="2794"/>
                  </a:cubicBezTo>
                  <a:cubicBezTo>
                    <a:pt x="1684" y="2857"/>
                    <a:pt x="1813" y="2884"/>
                    <a:pt x="1947" y="2884"/>
                  </a:cubicBezTo>
                  <a:cubicBezTo>
                    <a:pt x="2065" y="2884"/>
                    <a:pt x="2185" y="2863"/>
                    <a:pt x="2274" y="2830"/>
                  </a:cubicBezTo>
                  <a:cubicBezTo>
                    <a:pt x="2441" y="2770"/>
                    <a:pt x="2524" y="2520"/>
                    <a:pt x="2691" y="2306"/>
                  </a:cubicBezTo>
                  <a:cubicBezTo>
                    <a:pt x="2501" y="2044"/>
                    <a:pt x="2358" y="1782"/>
                    <a:pt x="2179" y="1603"/>
                  </a:cubicBezTo>
                  <a:cubicBezTo>
                    <a:pt x="1727" y="1115"/>
                    <a:pt x="1251" y="627"/>
                    <a:pt x="739" y="163"/>
                  </a:cubicBezTo>
                  <a:cubicBezTo>
                    <a:pt x="647" y="71"/>
                    <a:pt x="434"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
            <p:cNvSpPr/>
            <p:nvPr/>
          </p:nvSpPr>
          <p:spPr>
            <a:xfrm>
              <a:off x="8122817" y="893269"/>
              <a:ext cx="75050" cy="91114"/>
            </a:xfrm>
            <a:custGeom>
              <a:avLst/>
              <a:gdLst/>
              <a:ahLst/>
              <a:cxnLst/>
              <a:rect l="l" t="t" r="r" b="b"/>
              <a:pathLst>
                <a:path w="2378" h="2887" extrusionOk="0">
                  <a:moveTo>
                    <a:pt x="520" y="0"/>
                  </a:moveTo>
                  <a:cubicBezTo>
                    <a:pt x="242" y="0"/>
                    <a:pt x="0" y="243"/>
                    <a:pt x="115" y="503"/>
                  </a:cubicBezTo>
                  <a:cubicBezTo>
                    <a:pt x="460" y="1277"/>
                    <a:pt x="877" y="2027"/>
                    <a:pt x="1329" y="2742"/>
                  </a:cubicBezTo>
                  <a:cubicBezTo>
                    <a:pt x="1389" y="2835"/>
                    <a:pt x="1600" y="2886"/>
                    <a:pt x="1793" y="2886"/>
                  </a:cubicBezTo>
                  <a:cubicBezTo>
                    <a:pt x="1871" y="2886"/>
                    <a:pt x="1947" y="2878"/>
                    <a:pt x="2008" y="2861"/>
                  </a:cubicBezTo>
                  <a:cubicBezTo>
                    <a:pt x="2187" y="2801"/>
                    <a:pt x="2306" y="2527"/>
                    <a:pt x="2365" y="2444"/>
                  </a:cubicBezTo>
                  <a:cubicBezTo>
                    <a:pt x="2377" y="1753"/>
                    <a:pt x="1151" y="134"/>
                    <a:pt x="639" y="15"/>
                  </a:cubicBezTo>
                  <a:cubicBezTo>
                    <a:pt x="599" y="5"/>
                    <a:pt x="559" y="0"/>
                    <a:pt x="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
            <p:cNvSpPr/>
            <p:nvPr/>
          </p:nvSpPr>
          <p:spPr>
            <a:xfrm>
              <a:off x="8107258" y="1206303"/>
              <a:ext cx="68801" cy="91934"/>
            </a:xfrm>
            <a:custGeom>
              <a:avLst/>
              <a:gdLst/>
              <a:ahLst/>
              <a:cxnLst/>
              <a:rect l="l" t="t" r="r" b="b"/>
              <a:pathLst>
                <a:path w="2180" h="2913" extrusionOk="0">
                  <a:moveTo>
                    <a:pt x="536" y="0"/>
                  </a:moveTo>
                  <a:cubicBezTo>
                    <a:pt x="429" y="0"/>
                    <a:pt x="324" y="18"/>
                    <a:pt x="239" y="50"/>
                  </a:cubicBezTo>
                  <a:cubicBezTo>
                    <a:pt x="132" y="86"/>
                    <a:pt x="1" y="383"/>
                    <a:pt x="48" y="502"/>
                  </a:cubicBezTo>
                  <a:cubicBezTo>
                    <a:pt x="358" y="1240"/>
                    <a:pt x="703" y="1991"/>
                    <a:pt x="1084" y="2693"/>
                  </a:cubicBezTo>
                  <a:cubicBezTo>
                    <a:pt x="1152" y="2818"/>
                    <a:pt x="1421" y="2912"/>
                    <a:pt x="1616" y="2912"/>
                  </a:cubicBezTo>
                  <a:cubicBezTo>
                    <a:pt x="1663" y="2912"/>
                    <a:pt x="1705" y="2907"/>
                    <a:pt x="1739" y="2895"/>
                  </a:cubicBezTo>
                  <a:cubicBezTo>
                    <a:pt x="1953" y="2836"/>
                    <a:pt x="2084" y="2550"/>
                    <a:pt x="2180" y="2455"/>
                  </a:cubicBezTo>
                  <a:cubicBezTo>
                    <a:pt x="2180" y="1836"/>
                    <a:pt x="1298" y="276"/>
                    <a:pt x="906" y="86"/>
                  </a:cubicBezTo>
                  <a:cubicBezTo>
                    <a:pt x="801" y="27"/>
                    <a:pt x="667" y="0"/>
                    <a:pt x="5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
            <p:cNvSpPr/>
            <p:nvPr/>
          </p:nvSpPr>
          <p:spPr>
            <a:xfrm>
              <a:off x="8928647" y="405144"/>
              <a:ext cx="82340" cy="92187"/>
            </a:xfrm>
            <a:custGeom>
              <a:avLst/>
              <a:gdLst/>
              <a:ahLst/>
              <a:cxnLst/>
              <a:rect l="l" t="t" r="r" b="b"/>
              <a:pathLst>
                <a:path w="2609" h="2921" extrusionOk="0">
                  <a:moveTo>
                    <a:pt x="641" y="1"/>
                  </a:moveTo>
                  <a:cubicBezTo>
                    <a:pt x="626" y="1"/>
                    <a:pt x="611" y="2"/>
                    <a:pt x="596" y="4"/>
                  </a:cubicBezTo>
                  <a:cubicBezTo>
                    <a:pt x="215" y="52"/>
                    <a:pt x="1" y="302"/>
                    <a:pt x="203" y="611"/>
                  </a:cubicBezTo>
                  <a:cubicBezTo>
                    <a:pt x="632" y="1361"/>
                    <a:pt x="1132" y="2076"/>
                    <a:pt x="1656" y="2778"/>
                  </a:cubicBezTo>
                  <a:cubicBezTo>
                    <a:pt x="1734" y="2865"/>
                    <a:pt x="1927" y="2921"/>
                    <a:pt x="2091" y="2921"/>
                  </a:cubicBezTo>
                  <a:cubicBezTo>
                    <a:pt x="2151" y="2921"/>
                    <a:pt x="2206" y="2913"/>
                    <a:pt x="2251" y="2897"/>
                  </a:cubicBezTo>
                  <a:cubicBezTo>
                    <a:pt x="2418" y="2850"/>
                    <a:pt x="2525" y="2600"/>
                    <a:pt x="2596" y="2516"/>
                  </a:cubicBezTo>
                  <a:cubicBezTo>
                    <a:pt x="2608" y="1778"/>
                    <a:pt x="1406" y="183"/>
                    <a:pt x="822" y="40"/>
                  </a:cubicBezTo>
                  <a:cubicBezTo>
                    <a:pt x="764" y="20"/>
                    <a:pt x="706" y="1"/>
                    <a:pt x="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
            <p:cNvSpPr/>
            <p:nvPr/>
          </p:nvSpPr>
          <p:spPr>
            <a:xfrm>
              <a:off x="7997906" y="758133"/>
              <a:ext cx="86096" cy="92786"/>
            </a:xfrm>
            <a:custGeom>
              <a:avLst/>
              <a:gdLst/>
              <a:ahLst/>
              <a:cxnLst/>
              <a:rect l="l" t="t" r="r" b="b"/>
              <a:pathLst>
                <a:path w="2728" h="2940" extrusionOk="0">
                  <a:moveTo>
                    <a:pt x="414" y="1"/>
                  </a:moveTo>
                  <a:cubicBezTo>
                    <a:pt x="314" y="1"/>
                    <a:pt x="217" y="47"/>
                    <a:pt x="132" y="166"/>
                  </a:cubicBezTo>
                  <a:cubicBezTo>
                    <a:pt x="1" y="344"/>
                    <a:pt x="61" y="773"/>
                    <a:pt x="203" y="975"/>
                  </a:cubicBezTo>
                  <a:cubicBezTo>
                    <a:pt x="596" y="1511"/>
                    <a:pt x="1037" y="2011"/>
                    <a:pt x="1501" y="2499"/>
                  </a:cubicBezTo>
                  <a:cubicBezTo>
                    <a:pt x="1668" y="2678"/>
                    <a:pt x="1918" y="2785"/>
                    <a:pt x="2192" y="2940"/>
                  </a:cubicBezTo>
                  <a:cubicBezTo>
                    <a:pt x="2382" y="2797"/>
                    <a:pt x="2632" y="2678"/>
                    <a:pt x="2680" y="2523"/>
                  </a:cubicBezTo>
                  <a:cubicBezTo>
                    <a:pt x="2728" y="2309"/>
                    <a:pt x="2680" y="1975"/>
                    <a:pt x="2525" y="1833"/>
                  </a:cubicBezTo>
                  <a:cubicBezTo>
                    <a:pt x="2037" y="1297"/>
                    <a:pt x="1489" y="797"/>
                    <a:pt x="942" y="297"/>
                  </a:cubicBezTo>
                  <a:cubicBezTo>
                    <a:pt x="788" y="151"/>
                    <a:pt x="596" y="1"/>
                    <a:pt x="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
            <p:cNvSpPr/>
            <p:nvPr/>
          </p:nvSpPr>
          <p:spPr>
            <a:xfrm>
              <a:off x="8358374" y="1234138"/>
              <a:ext cx="84107" cy="89914"/>
            </a:xfrm>
            <a:custGeom>
              <a:avLst/>
              <a:gdLst/>
              <a:ahLst/>
              <a:cxnLst/>
              <a:rect l="l" t="t" r="r" b="b"/>
              <a:pathLst>
                <a:path w="2665" h="2849" extrusionOk="0">
                  <a:moveTo>
                    <a:pt x="435" y="1"/>
                  </a:moveTo>
                  <a:cubicBezTo>
                    <a:pt x="210" y="1"/>
                    <a:pt x="0" y="225"/>
                    <a:pt x="9" y="513"/>
                  </a:cubicBezTo>
                  <a:cubicBezTo>
                    <a:pt x="21" y="978"/>
                    <a:pt x="1497" y="2763"/>
                    <a:pt x="1962" y="2847"/>
                  </a:cubicBezTo>
                  <a:cubicBezTo>
                    <a:pt x="1977" y="2848"/>
                    <a:pt x="1992" y="2848"/>
                    <a:pt x="2008" y="2848"/>
                  </a:cubicBezTo>
                  <a:cubicBezTo>
                    <a:pt x="2183" y="2848"/>
                    <a:pt x="2410" y="2789"/>
                    <a:pt x="2497" y="2680"/>
                  </a:cubicBezTo>
                  <a:cubicBezTo>
                    <a:pt x="2593" y="2537"/>
                    <a:pt x="2664" y="2192"/>
                    <a:pt x="2581" y="2085"/>
                  </a:cubicBezTo>
                  <a:cubicBezTo>
                    <a:pt x="1985" y="1394"/>
                    <a:pt x="1366" y="704"/>
                    <a:pt x="676" y="96"/>
                  </a:cubicBezTo>
                  <a:cubicBezTo>
                    <a:pt x="600" y="30"/>
                    <a:pt x="516" y="1"/>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
            <p:cNvSpPr/>
            <p:nvPr/>
          </p:nvSpPr>
          <p:spPr>
            <a:xfrm>
              <a:off x="8554419" y="331233"/>
              <a:ext cx="84581" cy="97047"/>
            </a:xfrm>
            <a:custGeom>
              <a:avLst/>
              <a:gdLst/>
              <a:ahLst/>
              <a:cxnLst/>
              <a:rect l="l" t="t" r="r" b="b"/>
              <a:pathLst>
                <a:path w="2680" h="3075" extrusionOk="0">
                  <a:moveTo>
                    <a:pt x="449" y="0"/>
                  </a:moveTo>
                  <a:cubicBezTo>
                    <a:pt x="320" y="0"/>
                    <a:pt x="146" y="44"/>
                    <a:pt x="0" y="60"/>
                  </a:cubicBezTo>
                  <a:cubicBezTo>
                    <a:pt x="48" y="227"/>
                    <a:pt x="36" y="441"/>
                    <a:pt x="119" y="584"/>
                  </a:cubicBezTo>
                  <a:cubicBezTo>
                    <a:pt x="488" y="1215"/>
                    <a:pt x="905" y="1822"/>
                    <a:pt x="1310" y="2441"/>
                  </a:cubicBezTo>
                  <a:cubicBezTo>
                    <a:pt x="1429" y="2632"/>
                    <a:pt x="1560" y="2858"/>
                    <a:pt x="1738" y="2989"/>
                  </a:cubicBezTo>
                  <a:cubicBezTo>
                    <a:pt x="1828" y="3041"/>
                    <a:pt x="1965" y="3075"/>
                    <a:pt x="2093" y="3075"/>
                  </a:cubicBezTo>
                  <a:cubicBezTo>
                    <a:pt x="2168" y="3075"/>
                    <a:pt x="2241" y="3063"/>
                    <a:pt x="2298" y="3037"/>
                  </a:cubicBezTo>
                  <a:cubicBezTo>
                    <a:pt x="2477" y="2953"/>
                    <a:pt x="2560" y="2739"/>
                    <a:pt x="2679" y="2584"/>
                  </a:cubicBezTo>
                  <a:cubicBezTo>
                    <a:pt x="2596" y="2382"/>
                    <a:pt x="2560" y="2215"/>
                    <a:pt x="2477" y="2108"/>
                  </a:cubicBezTo>
                  <a:cubicBezTo>
                    <a:pt x="1858" y="1406"/>
                    <a:pt x="1250" y="715"/>
                    <a:pt x="595" y="36"/>
                  </a:cubicBezTo>
                  <a:cubicBezTo>
                    <a:pt x="561" y="10"/>
                    <a:pt x="510"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
            <p:cNvSpPr/>
            <p:nvPr/>
          </p:nvSpPr>
          <p:spPr>
            <a:xfrm>
              <a:off x="8717863" y="345655"/>
              <a:ext cx="71799" cy="91556"/>
            </a:xfrm>
            <a:custGeom>
              <a:avLst/>
              <a:gdLst/>
              <a:ahLst/>
              <a:cxnLst/>
              <a:rect l="l" t="t" r="r" b="b"/>
              <a:pathLst>
                <a:path w="2275" h="2901" extrusionOk="0">
                  <a:moveTo>
                    <a:pt x="397" y="1"/>
                  </a:moveTo>
                  <a:cubicBezTo>
                    <a:pt x="285" y="1"/>
                    <a:pt x="186" y="18"/>
                    <a:pt x="119" y="79"/>
                  </a:cubicBezTo>
                  <a:cubicBezTo>
                    <a:pt x="0" y="175"/>
                    <a:pt x="0" y="579"/>
                    <a:pt x="96" y="794"/>
                  </a:cubicBezTo>
                  <a:cubicBezTo>
                    <a:pt x="310" y="1330"/>
                    <a:pt x="619" y="1830"/>
                    <a:pt x="905" y="2353"/>
                  </a:cubicBezTo>
                  <a:cubicBezTo>
                    <a:pt x="989" y="2496"/>
                    <a:pt x="1072" y="2663"/>
                    <a:pt x="1203" y="2734"/>
                  </a:cubicBezTo>
                  <a:cubicBezTo>
                    <a:pt x="1341" y="2817"/>
                    <a:pt x="1537" y="2900"/>
                    <a:pt x="1684" y="2900"/>
                  </a:cubicBezTo>
                  <a:cubicBezTo>
                    <a:pt x="1727" y="2900"/>
                    <a:pt x="1766" y="2893"/>
                    <a:pt x="1798" y="2877"/>
                  </a:cubicBezTo>
                  <a:cubicBezTo>
                    <a:pt x="1977" y="2794"/>
                    <a:pt x="2084" y="2532"/>
                    <a:pt x="2274" y="2258"/>
                  </a:cubicBezTo>
                  <a:cubicBezTo>
                    <a:pt x="1846" y="1532"/>
                    <a:pt x="1429" y="818"/>
                    <a:pt x="1000" y="115"/>
                  </a:cubicBezTo>
                  <a:cubicBezTo>
                    <a:pt x="965" y="79"/>
                    <a:pt x="905" y="32"/>
                    <a:pt x="870" y="32"/>
                  </a:cubicBezTo>
                  <a:cubicBezTo>
                    <a:pt x="720" y="32"/>
                    <a:pt x="547"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
            <p:cNvSpPr/>
            <p:nvPr/>
          </p:nvSpPr>
          <p:spPr>
            <a:xfrm>
              <a:off x="8706597" y="613024"/>
              <a:ext cx="74797" cy="101876"/>
            </a:xfrm>
            <a:custGeom>
              <a:avLst/>
              <a:gdLst/>
              <a:ahLst/>
              <a:cxnLst/>
              <a:rect l="l" t="t" r="r" b="b"/>
              <a:pathLst>
                <a:path w="2370" h="3228" extrusionOk="0">
                  <a:moveTo>
                    <a:pt x="373" y="0"/>
                  </a:moveTo>
                  <a:cubicBezTo>
                    <a:pt x="316" y="0"/>
                    <a:pt x="261" y="8"/>
                    <a:pt x="214" y="25"/>
                  </a:cubicBezTo>
                  <a:cubicBezTo>
                    <a:pt x="119" y="73"/>
                    <a:pt x="0" y="311"/>
                    <a:pt x="36" y="382"/>
                  </a:cubicBezTo>
                  <a:cubicBezTo>
                    <a:pt x="465" y="1311"/>
                    <a:pt x="929" y="2228"/>
                    <a:pt x="1417" y="3121"/>
                  </a:cubicBezTo>
                  <a:cubicBezTo>
                    <a:pt x="1454" y="3194"/>
                    <a:pt x="1605" y="3227"/>
                    <a:pt x="1757" y="3227"/>
                  </a:cubicBezTo>
                  <a:cubicBezTo>
                    <a:pt x="1851" y="3227"/>
                    <a:pt x="1944" y="3215"/>
                    <a:pt x="2012" y="3192"/>
                  </a:cubicBezTo>
                  <a:cubicBezTo>
                    <a:pt x="2155" y="3156"/>
                    <a:pt x="2250" y="2918"/>
                    <a:pt x="2370" y="2763"/>
                  </a:cubicBezTo>
                  <a:cubicBezTo>
                    <a:pt x="2274" y="2537"/>
                    <a:pt x="2239" y="2359"/>
                    <a:pt x="2131" y="2192"/>
                  </a:cubicBezTo>
                  <a:cubicBezTo>
                    <a:pt x="1798" y="1668"/>
                    <a:pt x="1477" y="1132"/>
                    <a:pt x="1131" y="608"/>
                  </a:cubicBezTo>
                  <a:cubicBezTo>
                    <a:pt x="1000" y="394"/>
                    <a:pt x="846" y="204"/>
                    <a:pt x="655" y="73"/>
                  </a:cubicBezTo>
                  <a:cubicBezTo>
                    <a:pt x="586" y="27"/>
                    <a:pt x="477"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
            <p:cNvSpPr/>
            <p:nvPr/>
          </p:nvSpPr>
          <p:spPr>
            <a:xfrm>
              <a:off x="7807794" y="537724"/>
              <a:ext cx="87200" cy="82877"/>
            </a:xfrm>
            <a:custGeom>
              <a:avLst/>
              <a:gdLst/>
              <a:ahLst/>
              <a:cxnLst/>
              <a:rect l="l" t="t" r="r" b="b"/>
              <a:pathLst>
                <a:path w="2763" h="2626" extrusionOk="0">
                  <a:moveTo>
                    <a:pt x="447" y="1"/>
                  </a:moveTo>
                  <a:cubicBezTo>
                    <a:pt x="328" y="1"/>
                    <a:pt x="197" y="19"/>
                    <a:pt x="75" y="19"/>
                  </a:cubicBezTo>
                  <a:cubicBezTo>
                    <a:pt x="58" y="19"/>
                    <a:pt x="41" y="19"/>
                    <a:pt x="24" y="18"/>
                  </a:cubicBezTo>
                  <a:lnTo>
                    <a:pt x="24" y="18"/>
                  </a:lnTo>
                  <a:cubicBezTo>
                    <a:pt x="60" y="244"/>
                    <a:pt x="0" y="554"/>
                    <a:pt x="119" y="697"/>
                  </a:cubicBezTo>
                  <a:cubicBezTo>
                    <a:pt x="608" y="1280"/>
                    <a:pt x="1167" y="1828"/>
                    <a:pt x="1727" y="2363"/>
                  </a:cubicBezTo>
                  <a:cubicBezTo>
                    <a:pt x="1846" y="2482"/>
                    <a:pt x="2048" y="2518"/>
                    <a:pt x="2275" y="2625"/>
                  </a:cubicBezTo>
                  <a:cubicBezTo>
                    <a:pt x="2441" y="2482"/>
                    <a:pt x="2703" y="2363"/>
                    <a:pt x="2739" y="2221"/>
                  </a:cubicBezTo>
                  <a:cubicBezTo>
                    <a:pt x="2763" y="1982"/>
                    <a:pt x="2703" y="1637"/>
                    <a:pt x="2536" y="1494"/>
                  </a:cubicBezTo>
                  <a:cubicBezTo>
                    <a:pt x="1965" y="970"/>
                    <a:pt x="1346" y="506"/>
                    <a:pt x="715" y="66"/>
                  </a:cubicBezTo>
                  <a:cubicBezTo>
                    <a:pt x="643" y="14"/>
                    <a:pt x="549" y="1"/>
                    <a:pt x="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
            <p:cNvSpPr/>
            <p:nvPr/>
          </p:nvSpPr>
          <p:spPr>
            <a:xfrm>
              <a:off x="7707594" y="681980"/>
              <a:ext cx="76943" cy="82750"/>
            </a:xfrm>
            <a:custGeom>
              <a:avLst/>
              <a:gdLst/>
              <a:ahLst/>
              <a:cxnLst/>
              <a:rect l="l" t="t" r="r" b="b"/>
              <a:pathLst>
                <a:path w="2438" h="2622" extrusionOk="0">
                  <a:moveTo>
                    <a:pt x="659" y="1"/>
                  </a:moveTo>
                  <a:cubicBezTo>
                    <a:pt x="274" y="1"/>
                    <a:pt x="0" y="359"/>
                    <a:pt x="211" y="769"/>
                  </a:cubicBezTo>
                  <a:cubicBezTo>
                    <a:pt x="508" y="1364"/>
                    <a:pt x="889" y="1936"/>
                    <a:pt x="1306" y="2472"/>
                  </a:cubicBezTo>
                  <a:cubicBezTo>
                    <a:pt x="1390" y="2564"/>
                    <a:pt x="1606" y="2621"/>
                    <a:pt x="1796" y="2621"/>
                  </a:cubicBezTo>
                  <a:cubicBezTo>
                    <a:pt x="1875" y="2621"/>
                    <a:pt x="1949" y="2612"/>
                    <a:pt x="2009" y="2591"/>
                  </a:cubicBezTo>
                  <a:cubicBezTo>
                    <a:pt x="2223" y="2531"/>
                    <a:pt x="2342" y="2245"/>
                    <a:pt x="2425" y="2162"/>
                  </a:cubicBezTo>
                  <a:cubicBezTo>
                    <a:pt x="2437" y="1519"/>
                    <a:pt x="1235" y="78"/>
                    <a:pt x="747" y="7"/>
                  </a:cubicBezTo>
                  <a:cubicBezTo>
                    <a:pt x="717" y="3"/>
                    <a:pt x="687" y="1"/>
                    <a:pt x="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
            <p:cNvSpPr/>
            <p:nvPr/>
          </p:nvSpPr>
          <p:spPr>
            <a:xfrm>
              <a:off x="8555524" y="687061"/>
              <a:ext cx="74040" cy="98373"/>
            </a:xfrm>
            <a:custGeom>
              <a:avLst/>
              <a:gdLst/>
              <a:ahLst/>
              <a:cxnLst/>
              <a:rect l="l" t="t" r="r" b="b"/>
              <a:pathLst>
                <a:path w="2346" h="3117" extrusionOk="0">
                  <a:moveTo>
                    <a:pt x="775" y="1"/>
                  </a:moveTo>
                  <a:cubicBezTo>
                    <a:pt x="275" y="13"/>
                    <a:pt x="1" y="429"/>
                    <a:pt x="191" y="846"/>
                  </a:cubicBezTo>
                  <a:cubicBezTo>
                    <a:pt x="513" y="1537"/>
                    <a:pt x="918" y="2203"/>
                    <a:pt x="1322" y="2858"/>
                  </a:cubicBezTo>
                  <a:cubicBezTo>
                    <a:pt x="1394" y="2989"/>
                    <a:pt x="1620" y="3084"/>
                    <a:pt x="1787" y="3108"/>
                  </a:cubicBezTo>
                  <a:cubicBezTo>
                    <a:pt x="1821" y="3114"/>
                    <a:pt x="1854" y="3117"/>
                    <a:pt x="1886" y="3117"/>
                  </a:cubicBezTo>
                  <a:cubicBezTo>
                    <a:pt x="2182" y="3117"/>
                    <a:pt x="2346" y="2874"/>
                    <a:pt x="2227" y="2573"/>
                  </a:cubicBezTo>
                  <a:cubicBezTo>
                    <a:pt x="1930" y="1858"/>
                    <a:pt x="1632" y="1144"/>
                    <a:pt x="1275" y="465"/>
                  </a:cubicBezTo>
                  <a:cubicBezTo>
                    <a:pt x="1156" y="251"/>
                    <a:pt x="894" y="108"/>
                    <a:pt x="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
            <p:cNvSpPr/>
            <p:nvPr/>
          </p:nvSpPr>
          <p:spPr>
            <a:xfrm>
              <a:off x="7701093" y="818947"/>
              <a:ext cx="77417" cy="82813"/>
            </a:xfrm>
            <a:custGeom>
              <a:avLst/>
              <a:gdLst/>
              <a:ahLst/>
              <a:cxnLst/>
              <a:rect l="l" t="t" r="r" b="b"/>
              <a:pathLst>
                <a:path w="2453" h="2624" extrusionOk="0">
                  <a:moveTo>
                    <a:pt x="726" y="1"/>
                  </a:moveTo>
                  <a:cubicBezTo>
                    <a:pt x="262" y="1"/>
                    <a:pt x="0" y="358"/>
                    <a:pt x="202" y="751"/>
                  </a:cubicBezTo>
                  <a:cubicBezTo>
                    <a:pt x="583" y="1370"/>
                    <a:pt x="1024" y="1965"/>
                    <a:pt x="1500" y="2525"/>
                  </a:cubicBezTo>
                  <a:cubicBezTo>
                    <a:pt x="1560" y="2590"/>
                    <a:pt x="1712" y="2623"/>
                    <a:pt x="1868" y="2623"/>
                  </a:cubicBezTo>
                  <a:cubicBezTo>
                    <a:pt x="2024" y="2623"/>
                    <a:pt x="2185" y="2590"/>
                    <a:pt x="2262" y="2525"/>
                  </a:cubicBezTo>
                  <a:cubicBezTo>
                    <a:pt x="2405" y="2382"/>
                    <a:pt x="2453" y="1930"/>
                    <a:pt x="2334" y="1751"/>
                  </a:cubicBezTo>
                  <a:cubicBezTo>
                    <a:pt x="1988" y="1215"/>
                    <a:pt x="1548" y="739"/>
                    <a:pt x="1131" y="239"/>
                  </a:cubicBezTo>
                  <a:cubicBezTo>
                    <a:pt x="1012" y="108"/>
                    <a:pt x="822" y="48"/>
                    <a:pt x="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
            <p:cNvSpPr/>
            <p:nvPr/>
          </p:nvSpPr>
          <p:spPr>
            <a:xfrm>
              <a:off x="8154692" y="249305"/>
              <a:ext cx="77732" cy="81078"/>
            </a:xfrm>
            <a:custGeom>
              <a:avLst/>
              <a:gdLst/>
              <a:ahLst/>
              <a:cxnLst/>
              <a:rect l="l" t="t" r="r" b="b"/>
              <a:pathLst>
                <a:path w="2463" h="2569" extrusionOk="0">
                  <a:moveTo>
                    <a:pt x="695" y="1"/>
                  </a:moveTo>
                  <a:cubicBezTo>
                    <a:pt x="344" y="1"/>
                    <a:pt x="1" y="351"/>
                    <a:pt x="176" y="656"/>
                  </a:cubicBezTo>
                  <a:cubicBezTo>
                    <a:pt x="522" y="1275"/>
                    <a:pt x="915" y="1906"/>
                    <a:pt x="1415" y="2394"/>
                  </a:cubicBezTo>
                  <a:cubicBezTo>
                    <a:pt x="1536" y="2516"/>
                    <a:pt x="1677" y="2569"/>
                    <a:pt x="1815" y="2569"/>
                  </a:cubicBezTo>
                  <a:cubicBezTo>
                    <a:pt x="2138" y="2569"/>
                    <a:pt x="2446" y="2281"/>
                    <a:pt x="2462" y="1906"/>
                  </a:cubicBezTo>
                  <a:cubicBezTo>
                    <a:pt x="2462" y="1430"/>
                    <a:pt x="1177" y="49"/>
                    <a:pt x="712" y="1"/>
                  </a:cubicBezTo>
                  <a:cubicBezTo>
                    <a:pt x="706" y="1"/>
                    <a:pt x="70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
            <p:cNvSpPr/>
            <p:nvPr/>
          </p:nvSpPr>
          <p:spPr>
            <a:xfrm>
              <a:off x="8423259" y="1086032"/>
              <a:ext cx="76691" cy="71199"/>
            </a:xfrm>
            <a:custGeom>
              <a:avLst/>
              <a:gdLst/>
              <a:ahLst/>
              <a:cxnLst/>
              <a:rect l="l" t="t" r="r" b="b"/>
              <a:pathLst>
                <a:path w="2430" h="2256" extrusionOk="0">
                  <a:moveTo>
                    <a:pt x="546" y="0"/>
                  </a:moveTo>
                  <a:cubicBezTo>
                    <a:pt x="280" y="0"/>
                    <a:pt x="37" y="244"/>
                    <a:pt x="1" y="575"/>
                  </a:cubicBezTo>
                  <a:cubicBezTo>
                    <a:pt x="25" y="646"/>
                    <a:pt x="37" y="765"/>
                    <a:pt x="60" y="860"/>
                  </a:cubicBezTo>
                  <a:cubicBezTo>
                    <a:pt x="346" y="1622"/>
                    <a:pt x="977" y="2015"/>
                    <a:pt x="1692" y="2242"/>
                  </a:cubicBezTo>
                  <a:cubicBezTo>
                    <a:pt x="1720" y="2251"/>
                    <a:pt x="1753" y="2255"/>
                    <a:pt x="1789" y="2255"/>
                  </a:cubicBezTo>
                  <a:cubicBezTo>
                    <a:pt x="1980" y="2255"/>
                    <a:pt x="2252" y="2132"/>
                    <a:pt x="2323" y="1992"/>
                  </a:cubicBezTo>
                  <a:cubicBezTo>
                    <a:pt x="2430" y="1801"/>
                    <a:pt x="2418" y="1384"/>
                    <a:pt x="2287" y="1241"/>
                  </a:cubicBezTo>
                  <a:cubicBezTo>
                    <a:pt x="1834" y="813"/>
                    <a:pt x="1334" y="432"/>
                    <a:pt x="810" y="87"/>
                  </a:cubicBezTo>
                  <a:cubicBezTo>
                    <a:pt x="724" y="27"/>
                    <a:pt x="634" y="0"/>
                    <a:pt x="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
            <p:cNvSpPr/>
            <p:nvPr/>
          </p:nvSpPr>
          <p:spPr>
            <a:xfrm>
              <a:off x="7829665" y="255112"/>
              <a:ext cx="77732" cy="83255"/>
            </a:xfrm>
            <a:custGeom>
              <a:avLst/>
              <a:gdLst/>
              <a:ahLst/>
              <a:cxnLst/>
              <a:rect l="l" t="t" r="r" b="b"/>
              <a:pathLst>
                <a:path w="2463" h="2638" extrusionOk="0">
                  <a:moveTo>
                    <a:pt x="619" y="1"/>
                  </a:moveTo>
                  <a:cubicBezTo>
                    <a:pt x="292" y="1"/>
                    <a:pt x="1" y="319"/>
                    <a:pt x="177" y="627"/>
                  </a:cubicBezTo>
                  <a:cubicBezTo>
                    <a:pt x="569" y="1293"/>
                    <a:pt x="1046" y="1936"/>
                    <a:pt x="1534" y="2544"/>
                  </a:cubicBezTo>
                  <a:cubicBezTo>
                    <a:pt x="1586" y="2608"/>
                    <a:pt x="1708" y="2638"/>
                    <a:pt x="1836" y="2638"/>
                  </a:cubicBezTo>
                  <a:cubicBezTo>
                    <a:pt x="1943" y="2638"/>
                    <a:pt x="2053" y="2617"/>
                    <a:pt x="2129" y="2579"/>
                  </a:cubicBezTo>
                  <a:cubicBezTo>
                    <a:pt x="2308" y="2508"/>
                    <a:pt x="2403" y="2270"/>
                    <a:pt x="2463" y="2198"/>
                  </a:cubicBezTo>
                  <a:cubicBezTo>
                    <a:pt x="2439" y="1603"/>
                    <a:pt x="1129" y="91"/>
                    <a:pt x="700" y="8"/>
                  </a:cubicBezTo>
                  <a:cubicBezTo>
                    <a:pt x="673" y="3"/>
                    <a:pt x="646"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
            <p:cNvSpPr/>
            <p:nvPr/>
          </p:nvSpPr>
          <p:spPr>
            <a:xfrm>
              <a:off x="7695444" y="544162"/>
              <a:ext cx="70284" cy="79247"/>
            </a:xfrm>
            <a:custGeom>
              <a:avLst/>
              <a:gdLst/>
              <a:ahLst/>
              <a:cxnLst/>
              <a:rect l="l" t="t" r="r" b="b"/>
              <a:pathLst>
                <a:path w="2227" h="2511" extrusionOk="0">
                  <a:moveTo>
                    <a:pt x="820" y="0"/>
                  </a:moveTo>
                  <a:cubicBezTo>
                    <a:pt x="745" y="0"/>
                    <a:pt x="662" y="16"/>
                    <a:pt x="572" y="52"/>
                  </a:cubicBezTo>
                  <a:cubicBezTo>
                    <a:pt x="203" y="195"/>
                    <a:pt x="0" y="576"/>
                    <a:pt x="155" y="897"/>
                  </a:cubicBezTo>
                  <a:cubicBezTo>
                    <a:pt x="429" y="1421"/>
                    <a:pt x="774" y="1957"/>
                    <a:pt x="1203" y="2362"/>
                  </a:cubicBezTo>
                  <a:cubicBezTo>
                    <a:pt x="1315" y="2464"/>
                    <a:pt x="1444" y="2511"/>
                    <a:pt x="1572" y="2511"/>
                  </a:cubicBezTo>
                  <a:cubicBezTo>
                    <a:pt x="1904" y="2511"/>
                    <a:pt x="2227" y="2195"/>
                    <a:pt x="2227" y="1731"/>
                  </a:cubicBezTo>
                  <a:cubicBezTo>
                    <a:pt x="2167" y="1624"/>
                    <a:pt x="2096" y="1421"/>
                    <a:pt x="1965" y="1231"/>
                  </a:cubicBezTo>
                  <a:cubicBezTo>
                    <a:pt x="1786" y="945"/>
                    <a:pt x="1572" y="695"/>
                    <a:pt x="1393" y="409"/>
                  </a:cubicBezTo>
                  <a:cubicBezTo>
                    <a:pt x="1247" y="180"/>
                    <a:pt x="1072" y="0"/>
                    <a:pt x="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
            <p:cNvSpPr/>
            <p:nvPr/>
          </p:nvSpPr>
          <p:spPr>
            <a:xfrm>
              <a:off x="7784882" y="967369"/>
              <a:ext cx="89346" cy="80699"/>
            </a:xfrm>
            <a:custGeom>
              <a:avLst/>
              <a:gdLst/>
              <a:ahLst/>
              <a:cxnLst/>
              <a:rect l="l" t="t" r="r" b="b"/>
              <a:pathLst>
                <a:path w="2831" h="2557" extrusionOk="0">
                  <a:moveTo>
                    <a:pt x="284" y="1"/>
                  </a:moveTo>
                  <a:cubicBezTo>
                    <a:pt x="244" y="1"/>
                    <a:pt x="211" y="8"/>
                    <a:pt x="191" y="25"/>
                  </a:cubicBezTo>
                  <a:cubicBezTo>
                    <a:pt x="72" y="108"/>
                    <a:pt x="0" y="322"/>
                    <a:pt x="0" y="477"/>
                  </a:cubicBezTo>
                  <a:cubicBezTo>
                    <a:pt x="0" y="620"/>
                    <a:pt x="83" y="799"/>
                    <a:pt x="191" y="882"/>
                  </a:cubicBezTo>
                  <a:cubicBezTo>
                    <a:pt x="798" y="1418"/>
                    <a:pt x="1393" y="1989"/>
                    <a:pt x="2036" y="2465"/>
                  </a:cubicBezTo>
                  <a:cubicBezTo>
                    <a:pt x="2122" y="2528"/>
                    <a:pt x="2215" y="2557"/>
                    <a:pt x="2306" y="2557"/>
                  </a:cubicBezTo>
                  <a:cubicBezTo>
                    <a:pt x="2579" y="2557"/>
                    <a:pt x="2831" y="2296"/>
                    <a:pt x="2822" y="1894"/>
                  </a:cubicBezTo>
                  <a:cubicBezTo>
                    <a:pt x="2715" y="1775"/>
                    <a:pt x="2548" y="1549"/>
                    <a:pt x="2346" y="1394"/>
                  </a:cubicBezTo>
                  <a:cubicBezTo>
                    <a:pt x="1774" y="953"/>
                    <a:pt x="1203" y="525"/>
                    <a:pt x="619" y="108"/>
                  </a:cubicBezTo>
                  <a:cubicBezTo>
                    <a:pt x="534" y="48"/>
                    <a:pt x="387"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4"/>
            <p:cNvSpPr/>
            <p:nvPr/>
          </p:nvSpPr>
          <p:spPr>
            <a:xfrm>
              <a:off x="7785261" y="358153"/>
              <a:ext cx="73282" cy="69306"/>
            </a:xfrm>
            <a:custGeom>
              <a:avLst/>
              <a:gdLst/>
              <a:ahLst/>
              <a:cxnLst/>
              <a:rect l="l" t="t" r="r" b="b"/>
              <a:pathLst>
                <a:path w="2322" h="2196" extrusionOk="0">
                  <a:moveTo>
                    <a:pt x="514" y="1"/>
                  </a:moveTo>
                  <a:cubicBezTo>
                    <a:pt x="390" y="1"/>
                    <a:pt x="242" y="48"/>
                    <a:pt x="179" y="112"/>
                  </a:cubicBezTo>
                  <a:cubicBezTo>
                    <a:pt x="60" y="219"/>
                    <a:pt x="0" y="469"/>
                    <a:pt x="36" y="600"/>
                  </a:cubicBezTo>
                  <a:cubicBezTo>
                    <a:pt x="274" y="1326"/>
                    <a:pt x="810" y="1803"/>
                    <a:pt x="1465" y="2136"/>
                  </a:cubicBezTo>
                  <a:cubicBezTo>
                    <a:pt x="1549" y="2177"/>
                    <a:pt x="1634" y="2196"/>
                    <a:pt x="1716" y="2196"/>
                  </a:cubicBezTo>
                  <a:cubicBezTo>
                    <a:pt x="2041" y="2196"/>
                    <a:pt x="2322" y="1899"/>
                    <a:pt x="2322" y="1481"/>
                  </a:cubicBezTo>
                  <a:cubicBezTo>
                    <a:pt x="2286" y="1422"/>
                    <a:pt x="2262" y="1243"/>
                    <a:pt x="2167" y="1148"/>
                  </a:cubicBezTo>
                  <a:cubicBezTo>
                    <a:pt x="1679" y="767"/>
                    <a:pt x="1191" y="374"/>
                    <a:pt x="667" y="41"/>
                  </a:cubicBezTo>
                  <a:cubicBezTo>
                    <a:pt x="631" y="13"/>
                    <a:pt x="576" y="1"/>
                    <a:pt x="5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4"/>
            <p:cNvSpPr/>
            <p:nvPr/>
          </p:nvSpPr>
          <p:spPr>
            <a:xfrm>
              <a:off x="8884306" y="1185411"/>
              <a:ext cx="71799" cy="79594"/>
            </a:xfrm>
            <a:custGeom>
              <a:avLst/>
              <a:gdLst/>
              <a:ahLst/>
              <a:cxnLst/>
              <a:rect l="l" t="t" r="r" b="b"/>
              <a:pathLst>
                <a:path w="2275" h="2522" extrusionOk="0">
                  <a:moveTo>
                    <a:pt x="484" y="0"/>
                  </a:moveTo>
                  <a:cubicBezTo>
                    <a:pt x="451" y="0"/>
                    <a:pt x="421" y="3"/>
                    <a:pt x="394" y="9"/>
                  </a:cubicBezTo>
                  <a:cubicBezTo>
                    <a:pt x="263" y="81"/>
                    <a:pt x="179" y="295"/>
                    <a:pt x="1" y="557"/>
                  </a:cubicBezTo>
                  <a:cubicBezTo>
                    <a:pt x="334" y="1093"/>
                    <a:pt x="668" y="1629"/>
                    <a:pt x="989" y="2129"/>
                  </a:cubicBezTo>
                  <a:cubicBezTo>
                    <a:pt x="1139" y="2345"/>
                    <a:pt x="1336" y="2521"/>
                    <a:pt x="1567" y="2521"/>
                  </a:cubicBezTo>
                  <a:cubicBezTo>
                    <a:pt x="1666" y="2521"/>
                    <a:pt x="1771" y="2489"/>
                    <a:pt x="1882" y="2414"/>
                  </a:cubicBezTo>
                  <a:cubicBezTo>
                    <a:pt x="2275" y="2164"/>
                    <a:pt x="2215" y="1771"/>
                    <a:pt x="1977" y="1450"/>
                  </a:cubicBezTo>
                  <a:cubicBezTo>
                    <a:pt x="1644" y="998"/>
                    <a:pt x="1311" y="569"/>
                    <a:pt x="918" y="164"/>
                  </a:cubicBezTo>
                  <a:cubicBezTo>
                    <a:pt x="829" y="66"/>
                    <a:pt x="636"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
            <p:cNvSpPr/>
            <p:nvPr/>
          </p:nvSpPr>
          <p:spPr>
            <a:xfrm>
              <a:off x="8478519" y="1424787"/>
              <a:ext cx="79689" cy="75113"/>
            </a:xfrm>
            <a:custGeom>
              <a:avLst/>
              <a:gdLst/>
              <a:ahLst/>
              <a:cxnLst/>
              <a:rect l="l" t="t" r="r" b="b"/>
              <a:pathLst>
                <a:path w="2525" h="2380" extrusionOk="0">
                  <a:moveTo>
                    <a:pt x="509" y="1"/>
                  </a:moveTo>
                  <a:cubicBezTo>
                    <a:pt x="489" y="1"/>
                    <a:pt x="470" y="3"/>
                    <a:pt x="453" y="9"/>
                  </a:cubicBezTo>
                  <a:cubicBezTo>
                    <a:pt x="262" y="68"/>
                    <a:pt x="143" y="342"/>
                    <a:pt x="0" y="544"/>
                  </a:cubicBezTo>
                  <a:cubicBezTo>
                    <a:pt x="131" y="854"/>
                    <a:pt x="179" y="1140"/>
                    <a:pt x="345" y="1294"/>
                  </a:cubicBezTo>
                  <a:cubicBezTo>
                    <a:pt x="643" y="1628"/>
                    <a:pt x="1000" y="1890"/>
                    <a:pt x="1357" y="2152"/>
                  </a:cubicBezTo>
                  <a:cubicBezTo>
                    <a:pt x="1517" y="2270"/>
                    <a:pt x="1693" y="2380"/>
                    <a:pt x="1869" y="2380"/>
                  </a:cubicBezTo>
                  <a:cubicBezTo>
                    <a:pt x="1995" y="2380"/>
                    <a:pt x="2120" y="2324"/>
                    <a:pt x="2238" y="2176"/>
                  </a:cubicBezTo>
                  <a:cubicBezTo>
                    <a:pt x="2524" y="1818"/>
                    <a:pt x="2250" y="1556"/>
                    <a:pt x="2024" y="1318"/>
                  </a:cubicBezTo>
                  <a:cubicBezTo>
                    <a:pt x="1691" y="973"/>
                    <a:pt x="1357" y="616"/>
                    <a:pt x="1024" y="282"/>
                  </a:cubicBezTo>
                  <a:cubicBezTo>
                    <a:pt x="887" y="156"/>
                    <a:pt x="665" y="1"/>
                    <a:pt x="5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
            <p:cNvSpPr/>
            <p:nvPr/>
          </p:nvSpPr>
          <p:spPr>
            <a:xfrm>
              <a:off x="8956829" y="1086095"/>
              <a:ext cx="80825" cy="74576"/>
            </a:xfrm>
            <a:custGeom>
              <a:avLst/>
              <a:gdLst/>
              <a:ahLst/>
              <a:cxnLst/>
              <a:rect l="l" t="t" r="r" b="b"/>
              <a:pathLst>
                <a:path w="2561" h="2363" extrusionOk="0">
                  <a:moveTo>
                    <a:pt x="472" y="1"/>
                  </a:moveTo>
                  <a:cubicBezTo>
                    <a:pt x="424" y="1"/>
                    <a:pt x="380" y="8"/>
                    <a:pt x="346" y="25"/>
                  </a:cubicBezTo>
                  <a:cubicBezTo>
                    <a:pt x="203" y="108"/>
                    <a:pt x="120" y="323"/>
                    <a:pt x="1" y="501"/>
                  </a:cubicBezTo>
                  <a:cubicBezTo>
                    <a:pt x="144" y="751"/>
                    <a:pt x="215" y="989"/>
                    <a:pt x="382" y="1156"/>
                  </a:cubicBezTo>
                  <a:cubicBezTo>
                    <a:pt x="656" y="1478"/>
                    <a:pt x="977" y="1811"/>
                    <a:pt x="1310" y="2097"/>
                  </a:cubicBezTo>
                  <a:cubicBezTo>
                    <a:pt x="1476" y="2241"/>
                    <a:pt x="1669" y="2362"/>
                    <a:pt x="1865" y="2362"/>
                  </a:cubicBezTo>
                  <a:cubicBezTo>
                    <a:pt x="2007" y="2362"/>
                    <a:pt x="2151" y="2298"/>
                    <a:pt x="2287" y="2132"/>
                  </a:cubicBezTo>
                  <a:cubicBezTo>
                    <a:pt x="2561" y="1775"/>
                    <a:pt x="2299" y="1478"/>
                    <a:pt x="2049" y="1228"/>
                  </a:cubicBezTo>
                  <a:cubicBezTo>
                    <a:pt x="1644" y="847"/>
                    <a:pt x="1239" y="466"/>
                    <a:pt x="822" y="108"/>
                  </a:cubicBezTo>
                  <a:cubicBezTo>
                    <a:pt x="745" y="48"/>
                    <a:pt x="595" y="1"/>
                    <a:pt x="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
            <p:cNvSpPr/>
            <p:nvPr/>
          </p:nvSpPr>
          <p:spPr>
            <a:xfrm>
              <a:off x="8295508" y="715907"/>
              <a:ext cx="64666" cy="82403"/>
            </a:xfrm>
            <a:custGeom>
              <a:avLst/>
              <a:gdLst/>
              <a:ahLst/>
              <a:cxnLst/>
              <a:rect l="l" t="t" r="r" b="b"/>
              <a:pathLst>
                <a:path w="2049" h="2611" extrusionOk="0">
                  <a:moveTo>
                    <a:pt x="488" y="0"/>
                  </a:moveTo>
                  <a:cubicBezTo>
                    <a:pt x="387" y="0"/>
                    <a:pt x="282" y="27"/>
                    <a:pt x="215" y="87"/>
                  </a:cubicBezTo>
                  <a:cubicBezTo>
                    <a:pt x="96" y="158"/>
                    <a:pt x="1" y="396"/>
                    <a:pt x="48" y="504"/>
                  </a:cubicBezTo>
                  <a:cubicBezTo>
                    <a:pt x="394" y="1170"/>
                    <a:pt x="739" y="1825"/>
                    <a:pt x="1132" y="2468"/>
                  </a:cubicBezTo>
                  <a:cubicBezTo>
                    <a:pt x="1193" y="2555"/>
                    <a:pt x="1388" y="2611"/>
                    <a:pt x="1553" y="2611"/>
                  </a:cubicBezTo>
                  <a:cubicBezTo>
                    <a:pt x="1614" y="2611"/>
                    <a:pt x="1671" y="2603"/>
                    <a:pt x="1715" y="2587"/>
                  </a:cubicBezTo>
                  <a:cubicBezTo>
                    <a:pt x="1882" y="2528"/>
                    <a:pt x="1965" y="2290"/>
                    <a:pt x="2025" y="2218"/>
                  </a:cubicBezTo>
                  <a:cubicBezTo>
                    <a:pt x="2049" y="1694"/>
                    <a:pt x="1013" y="123"/>
                    <a:pt x="656" y="27"/>
                  </a:cubicBezTo>
                  <a:cubicBezTo>
                    <a:pt x="607" y="10"/>
                    <a:pt x="548" y="0"/>
                    <a:pt x="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
            <p:cNvSpPr/>
            <p:nvPr/>
          </p:nvSpPr>
          <p:spPr>
            <a:xfrm>
              <a:off x="7894961" y="649443"/>
              <a:ext cx="65045" cy="71799"/>
            </a:xfrm>
            <a:custGeom>
              <a:avLst/>
              <a:gdLst/>
              <a:ahLst/>
              <a:cxnLst/>
              <a:rect l="l" t="t" r="r" b="b"/>
              <a:pathLst>
                <a:path w="2061" h="2275" extrusionOk="0">
                  <a:moveTo>
                    <a:pt x="622" y="1"/>
                  </a:moveTo>
                  <a:cubicBezTo>
                    <a:pt x="469" y="1"/>
                    <a:pt x="305" y="43"/>
                    <a:pt x="215" y="133"/>
                  </a:cubicBezTo>
                  <a:cubicBezTo>
                    <a:pt x="96" y="252"/>
                    <a:pt x="1" y="550"/>
                    <a:pt x="72" y="669"/>
                  </a:cubicBezTo>
                  <a:cubicBezTo>
                    <a:pt x="394" y="1193"/>
                    <a:pt x="751" y="1705"/>
                    <a:pt x="1132" y="2157"/>
                  </a:cubicBezTo>
                  <a:cubicBezTo>
                    <a:pt x="1192" y="2232"/>
                    <a:pt x="1346" y="2274"/>
                    <a:pt x="1494" y="2274"/>
                  </a:cubicBezTo>
                  <a:cubicBezTo>
                    <a:pt x="1581" y="2274"/>
                    <a:pt x="1665" y="2259"/>
                    <a:pt x="1727" y="2229"/>
                  </a:cubicBezTo>
                  <a:cubicBezTo>
                    <a:pt x="1906" y="2157"/>
                    <a:pt x="2001" y="1919"/>
                    <a:pt x="2060" y="1848"/>
                  </a:cubicBezTo>
                  <a:cubicBezTo>
                    <a:pt x="2037" y="1240"/>
                    <a:pt x="1203" y="97"/>
                    <a:pt x="763" y="14"/>
                  </a:cubicBezTo>
                  <a:cubicBezTo>
                    <a:pt x="719" y="5"/>
                    <a:pt x="671" y="1"/>
                    <a:pt x="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
            <p:cNvSpPr/>
            <p:nvPr/>
          </p:nvSpPr>
          <p:spPr>
            <a:xfrm>
              <a:off x="8275595" y="238039"/>
              <a:ext cx="72178" cy="79721"/>
            </a:xfrm>
            <a:custGeom>
              <a:avLst/>
              <a:gdLst/>
              <a:ahLst/>
              <a:cxnLst/>
              <a:rect l="l" t="t" r="r" b="b"/>
              <a:pathLst>
                <a:path w="2287" h="2526" extrusionOk="0">
                  <a:moveTo>
                    <a:pt x="489" y="1"/>
                  </a:moveTo>
                  <a:cubicBezTo>
                    <a:pt x="179" y="60"/>
                    <a:pt x="1" y="310"/>
                    <a:pt x="155" y="608"/>
                  </a:cubicBezTo>
                  <a:cubicBezTo>
                    <a:pt x="501" y="1203"/>
                    <a:pt x="858" y="1822"/>
                    <a:pt x="1310" y="2358"/>
                  </a:cubicBezTo>
                  <a:cubicBezTo>
                    <a:pt x="1405" y="2474"/>
                    <a:pt x="1531" y="2525"/>
                    <a:pt x="1658" y="2525"/>
                  </a:cubicBezTo>
                  <a:cubicBezTo>
                    <a:pt x="1896" y="2525"/>
                    <a:pt x="2141" y="2345"/>
                    <a:pt x="2203" y="2073"/>
                  </a:cubicBezTo>
                  <a:cubicBezTo>
                    <a:pt x="2287" y="1620"/>
                    <a:pt x="965" y="1"/>
                    <a:pt x="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
            <p:cNvSpPr/>
            <p:nvPr/>
          </p:nvSpPr>
          <p:spPr>
            <a:xfrm>
              <a:off x="8956071" y="539018"/>
              <a:ext cx="73314" cy="72178"/>
            </a:xfrm>
            <a:custGeom>
              <a:avLst/>
              <a:gdLst/>
              <a:ahLst/>
              <a:cxnLst/>
              <a:rect l="l" t="t" r="r" b="b"/>
              <a:pathLst>
                <a:path w="2323" h="2287" extrusionOk="0">
                  <a:moveTo>
                    <a:pt x="656" y="1"/>
                  </a:moveTo>
                  <a:cubicBezTo>
                    <a:pt x="191" y="1"/>
                    <a:pt x="1" y="358"/>
                    <a:pt x="239" y="715"/>
                  </a:cubicBezTo>
                  <a:cubicBezTo>
                    <a:pt x="584" y="1215"/>
                    <a:pt x="953" y="1703"/>
                    <a:pt x="1382" y="2132"/>
                  </a:cubicBezTo>
                  <a:cubicBezTo>
                    <a:pt x="1549" y="2287"/>
                    <a:pt x="1894" y="2239"/>
                    <a:pt x="2156" y="2287"/>
                  </a:cubicBezTo>
                  <a:cubicBezTo>
                    <a:pt x="2168" y="2013"/>
                    <a:pt x="2323" y="1656"/>
                    <a:pt x="2204" y="1489"/>
                  </a:cubicBezTo>
                  <a:cubicBezTo>
                    <a:pt x="1858" y="1013"/>
                    <a:pt x="1430" y="620"/>
                    <a:pt x="1013" y="203"/>
                  </a:cubicBezTo>
                  <a:cubicBezTo>
                    <a:pt x="906" y="96"/>
                    <a:pt x="727" y="48"/>
                    <a:pt x="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
            <p:cNvSpPr/>
            <p:nvPr/>
          </p:nvSpPr>
          <p:spPr>
            <a:xfrm>
              <a:off x="8880929" y="647234"/>
              <a:ext cx="56398" cy="82435"/>
            </a:xfrm>
            <a:custGeom>
              <a:avLst/>
              <a:gdLst/>
              <a:ahLst/>
              <a:cxnLst/>
              <a:rect l="l" t="t" r="r" b="b"/>
              <a:pathLst>
                <a:path w="1787" h="2612" extrusionOk="0">
                  <a:moveTo>
                    <a:pt x="489" y="1"/>
                  </a:moveTo>
                  <a:cubicBezTo>
                    <a:pt x="286" y="322"/>
                    <a:pt x="24" y="536"/>
                    <a:pt x="48" y="751"/>
                  </a:cubicBezTo>
                  <a:cubicBezTo>
                    <a:pt x="1" y="1513"/>
                    <a:pt x="370" y="2108"/>
                    <a:pt x="965" y="2537"/>
                  </a:cubicBezTo>
                  <a:cubicBezTo>
                    <a:pt x="1038" y="2587"/>
                    <a:pt x="1156" y="2611"/>
                    <a:pt x="1275" y="2611"/>
                  </a:cubicBezTo>
                  <a:cubicBezTo>
                    <a:pt x="1407" y="2611"/>
                    <a:pt x="1539" y="2581"/>
                    <a:pt x="1608" y="2525"/>
                  </a:cubicBezTo>
                  <a:cubicBezTo>
                    <a:pt x="1739" y="2418"/>
                    <a:pt x="1787" y="2084"/>
                    <a:pt x="1727" y="1906"/>
                  </a:cubicBezTo>
                  <a:cubicBezTo>
                    <a:pt x="1560" y="1453"/>
                    <a:pt x="1334" y="1025"/>
                    <a:pt x="1096" y="608"/>
                  </a:cubicBezTo>
                  <a:cubicBezTo>
                    <a:pt x="977" y="417"/>
                    <a:pt x="775" y="286"/>
                    <a:pt x="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
            <p:cNvSpPr/>
            <p:nvPr/>
          </p:nvSpPr>
          <p:spPr>
            <a:xfrm>
              <a:off x="8673081" y="488555"/>
              <a:ext cx="52326" cy="64698"/>
            </a:xfrm>
            <a:custGeom>
              <a:avLst/>
              <a:gdLst/>
              <a:ahLst/>
              <a:cxnLst/>
              <a:rect l="l" t="t" r="r" b="b"/>
              <a:pathLst>
                <a:path w="1658" h="2050" extrusionOk="0">
                  <a:moveTo>
                    <a:pt x="384" y="1"/>
                  </a:moveTo>
                  <a:cubicBezTo>
                    <a:pt x="189" y="1"/>
                    <a:pt x="1" y="161"/>
                    <a:pt x="50" y="350"/>
                  </a:cubicBezTo>
                  <a:cubicBezTo>
                    <a:pt x="205" y="873"/>
                    <a:pt x="407" y="1397"/>
                    <a:pt x="645" y="1885"/>
                  </a:cubicBezTo>
                  <a:cubicBezTo>
                    <a:pt x="695" y="1984"/>
                    <a:pt x="914" y="2049"/>
                    <a:pt x="1076" y="2049"/>
                  </a:cubicBezTo>
                  <a:cubicBezTo>
                    <a:pt x="1110" y="2049"/>
                    <a:pt x="1142" y="2047"/>
                    <a:pt x="1169" y="2040"/>
                  </a:cubicBezTo>
                  <a:cubicBezTo>
                    <a:pt x="1336" y="1969"/>
                    <a:pt x="1455" y="1754"/>
                    <a:pt x="1657" y="1516"/>
                  </a:cubicBezTo>
                  <a:cubicBezTo>
                    <a:pt x="1288" y="992"/>
                    <a:pt x="1015" y="504"/>
                    <a:pt x="634" y="111"/>
                  </a:cubicBezTo>
                  <a:cubicBezTo>
                    <a:pt x="563" y="34"/>
                    <a:pt x="473" y="1"/>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
            <p:cNvSpPr/>
            <p:nvPr/>
          </p:nvSpPr>
          <p:spPr>
            <a:xfrm>
              <a:off x="7943814" y="241857"/>
              <a:ext cx="52263" cy="67728"/>
            </a:xfrm>
            <a:custGeom>
              <a:avLst/>
              <a:gdLst/>
              <a:ahLst/>
              <a:cxnLst/>
              <a:rect l="l" t="t" r="r" b="b"/>
              <a:pathLst>
                <a:path w="1656" h="2146" extrusionOk="0">
                  <a:moveTo>
                    <a:pt x="379" y="1"/>
                  </a:moveTo>
                  <a:cubicBezTo>
                    <a:pt x="270" y="1"/>
                    <a:pt x="130" y="35"/>
                    <a:pt x="24" y="35"/>
                  </a:cubicBezTo>
                  <a:cubicBezTo>
                    <a:pt x="48" y="213"/>
                    <a:pt x="0" y="392"/>
                    <a:pt x="60" y="535"/>
                  </a:cubicBezTo>
                  <a:cubicBezTo>
                    <a:pt x="227" y="963"/>
                    <a:pt x="405" y="1404"/>
                    <a:pt x="620" y="1785"/>
                  </a:cubicBezTo>
                  <a:cubicBezTo>
                    <a:pt x="719" y="1940"/>
                    <a:pt x="952" y="2146"/>
                    <a:pt x="1099" y="2146"/>
                  </a:cubicBezTo>
                  <a:cubicBezTo>
                    <a:pt x="1111" y="2146"/>
                    <a:pt x="1121" y="2145"/>
                    <a:pt x="1132" y="2142"/>
                  </a:cubicBezTo>
                  <a:cubicBezTo>
                    <a:pt x="1298" y="2118"/>
                    <a:pt x="1417" y="1844"/>
                    <a:pt x="1655" y="1559"/>
                  </a:cubicBezTo>
                  <a:cubicBezTo>
                    <a:pt x="1251" y="1011"/>
                    <a:pt x="905" y="511"/>
                    <a:pt x="524" y="47"/>
                  </a:cubicBezTo>
                  <a:cubicBezTo>
                    <a:pt x="494" y="12"/>
                    <a:pt x="442" y="1"/>
                    <a:pt x="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
            <p:cNvSpPr/>
            <p:nvPr/>
          </p:nvSpPr>
          <p:spPr>
            <a:xfrm>
              <a:off x="7714600" y="424427"/>
              <a:ext cx="52642" cy="62015"/>
            </a:xfrm>
            <a:custGeom>
              <a:avLst/>
              <a:gdLst/>
              <a:ahLst/>
              <a:cxnLst/>
              <a:rect l="l" t="t" r="r" b="b"/>
              <a:pathLst>
                <a:path w="1668" h="1965" extrusionOk="0">
                  <a:moveTo>
                    <a:pt x="286" y="0"/>
                  </a:moveTo>
                  <a:cubicBezTo>
                    <a:pt x="191" y="286"/>
                    <a:pt x="1" y="572"/>
                    <a:pt x="72" y="715"/>
                  </a:cubicBezTo>
                  <a:cubicBezTo>
                    <a:pt x="275" y="1120"/>
                    <a:pt x="548" y="1489"/>
                    <a:pt x="870" y="1822"/>
                  </a:cubicBezTo>
                  <a:cubicBezTo>
                    <a:pt x="989" y="1941"/>
                    <a:pt x="1263" y="1929"/>
                    <a:pt x="1477" y="1965"/>
                  </a:cubicBezTo>
                  <a:cubicBezTo>
                    <a:pt x="1525" y="1762"/>
                    <a:pt x="1668" y="1489"/>
                    <a:pt x="1596" y="1346"/>
                  </a:cubicBezTo>
                  <a:cubicBezTo>
                    <a:pt x="1382" y="977"/>
                    <a:pt x="1084" y="631"/>
                    <a:pt x="810" y="298"/>
                  </a:cubicBezTo>
                  <a:cubicBezTo>
                    <a:pt x="727" y="203"/>
                    <a:pt x="572" y="155"/>
                    <a:pt x="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3" name="Google Shape;853;p4"/>
          <p:cNvGrpSpPr/>
          <p:nvPr/>
        </p:nvGrpSpPr>
        <p:grpSpPr>
          <a:xfrm rot="-415198" flipH="1">
            <a:off x="-691505" y="1587234"/>
            <a:ext cx="1286004" cy="1361633"/>
            <a:chOff x="7782610" y="-185800"/>
            <a:chExt cx="940178" cy="995470"/>
          </a:xfrm>
        </p:grpSpPr>
        <p:sp>
          <p:nvSpPr>
            <p:cNvPr id="854" name="Google Shape;854;p4"/>
            <p:cNvSpPr/>
            <p:nvPr/>
          </p:nvSpPr>
          <p:spPr>
            <a:xfrm>
              <a:off x="7782610" y="-185800"/>
              <a:ext cx="936795" cy="983915"/>
            </a:xfrm>
            <a:custGeom>
              <a:avLst/>
              <a:gdLst/>
              <a:ahLst/>
              <a:cxnLst/>
              <a:rect l="l" t="t" r="r" b="b"/>
              <a:pathLst>
                <a:path w="29683" h="31176" extrusionOk="0">
                  <a:moveTo>
                    <a:pt x="4668" y="1"/>
                  </a:moveTo>
                  <a:cubicBezTo>
                    <a:pt x="4442" y="84"/>
                    <a:pt x="4204" y="96"/>
                    <a:pt x="4073" y="251"/>
                  </a:cubicBezTo>
                  <a:cubicBezTo>
                    <a:pt x="3946" y="291"/>
                    <a:pt x="3804" y="409"/>
                    <a:pt x="3691" y="409"/>
                  </a:cubicBezTo>
                  <a:cubicBezTo>
                    <a:pt x="3603" y="409"/>
                    <a:pt x="3533" y="336"/>
                    <a:pt x="3501" y="96"/>
                  </a:cubicBezTo>
                  <a:cubicBezTo>
                    <a:pt x="3432" y="50"/>
                    <a:pt x="3362" y="30"/>
                    <a:pt x="3294" y="30"/>
                  </a:cubicBezTo>
                  <a:cubicBezTo>
                    <a:pt x="3185" y="30"/>
                    <a:pt x="3079" y="78"/>
                    <a:pt x="2977" y="143"/>
                  </a:cubicBezTo>
                  <a:cubicBezTo>
                    <a:pt x="2792" y="286"/>
                    <a:pt x="2602" y="408"/>
                    <a:pt x="2403" y="408"/>
                  </a:cubicBezTo>
                  <a:cubicBezTo>
                    <a:pt x="2270" y="408"/>
                    <a:pt x="2132" y="353"/>
                    <a:pt x="1989" y="215"/>
                  </a:cubicBezTo>
                  <a:cubicBezTo>
                    <a:pt x="1910" y="176"/>
                    <a:pt x="1832" y="161"/>
                    <a:pt x="1755" y="161"/>
                  </a:cubicBezTo>
                  <a:cubicBezTo>
                    <a:pt x="1535" y="161"/>
                    <a:pt x="1318" y="277"/>
                    <a:pt x="1098" y="277"/>
                  </a:cubicBezTo>
                  <a:cubicBezTo>
                    <a:pt x="1042" y="277"/>
                    <a:pt x="986" y="269"/>
                    <a:pt x="929" y="251"/>
                  </a:cubicBezTo>
                  <a:cubicBezTo>
                    <a:pt x="834" y="382"/>
                    <a:pt x="703" y="465"/>
                    <a:pt x="691" y="644"/>
                  </a:cubicBezTo>
                  <a:cubicBezTo>
                    <a:pt x="691" y="691"/>
                    <a:pt x="739" y="703"/>
                    <a:pt x="703" y="751"/>
                  </a:cubicBezTo>
                  <a:cubicBezTo>
                    <a:pt x="578" y="612"/>
                    <a:pt x="485" y="558"/>
                    <a:pt x="414" y="558"/>
                  </a:cubicBezTo>
                  <a:cubicBezTo>
                    <a:pt x="240" y="558"/>
                    <a:pt x="189" y="875"/>
                    <a:pt x="96" y="1060"/>
                  </a:cubicBezTo>
                  <a:cubicBezTo>
                    <a:pt x="1" y="1322"/>
                    <a:pt x="36" y="1501"/>
                    <a:pt x="322" y="1513"/>
                  </a:cubicBezTo>
                  <a:cubicBezTo>
                    <a:pt x="465" y="1513"/>
                    <a:pt x="596" y="1537"/>
                    <a:pt x="703" y="1679"/>
                  </a:cubicBezTo>
                  <a:cubicBezTo>
                    <a:pt x="870" y="1751"/>
                    <a:pt x="1060" y="1798"/>
                    <a:pt x="1072" y="2048"/>
                  </a:cubicBezTo>
                  <a:cubicBezTo>
                    <a:pt x="1096" y="2072"/>
                    <a:pt x="1096" y="2096"/>
                    <a:pt x="1108" y="2120"/>
                  </a:cubicBezTo>
                  <a:cubicBezTo>
                    <a:pt x="1132" y="2168"/>
                    <a:pt x="1168" y="2215"/>
                    <a:pt x="1215" y="2239"/>
                  </a:cubicBezTo>
                  <a:cubicBezTo>
                    <a:pt x="1403" y="2504"/>
                    <a:pt x="1375" y="2646"/>
                    <a:pt x="1104" y="2646"/>
                  </a:cubicBezTo>
                  <a:cubicBezTo>
                    <a:pt x="1083" y="2646"/>
                    <a:pt x="1060" y="2645"/>
                    <a:pt x="1037" y="2644"/>
                  </a:cubicBezTo>
                  <a:cubicBezTo>
                    <a:pt x="1006" y="2639"/>
                    <a:pt x="977" y="2637"/>
                    <a:pt x="949" y="2637"/>
                  </a:cubicBezTo>
                  <a:cubicBezTo>
                    <a:pt x="901" y="2637"/>
                    <a:pt x="856" y="2645"/>
                    <a:pt x="810" y="2668"/>
                  </a:cubicBezTo>
                  <a:cubicBezTo>
                    <a:pt x="679" y="3132"/>
                    <a:pt x="775" y="3465"/>
                    <a:pt x="1120" y="3561"/>
                  </a:cubicBezTo>
                  <a:cubicBezTo>
                    <a:pt x="1251" y="3596"/>
                    <a:pt x="1406" y="3620"/>
                    <a:pt x="1489" y="3775"/>
                  </a:cubicBezTo>
                  <a:cubicBezTo>
                    <a:pt x="1539" y="3824"/>
                    <a:pt x="1605" y="3849"/>
                    <a:pt x="1667" y="3849"/>
                  </a:cubicBezTo>
                  <a:cubicBezTo>
                    <a:pt x="1679" y="3849"/>
                    <a:pt x="1691" y="3848"/>
                    <a:pt x="1703" y="3846"/>
                  </a:cubicBezTo>
                  <a:cubicBezTo>
                    <a:pt x="1754" y="3817"/>
                    <a:pt x="1798" y="3804"/>
                    <a:pt x="1837" y="3804"/>
                  </a:cubicBezTo>
                  <a:cubicBezTo>
                    <a:pt x="1969" y="3804"/>
                    <a:pt x="2040" y="3953"/>
                    <a:pt x="2132" y="4073"/>
                  </a:cubicBezTo>
                  <a:cubicBezTo>
                    <a:pt x="2430" y="4132"/>
                    <a:pt x="2703" y="4215"/>
                    <a:pt x="2918" y="4454"/>
                  </a:cubicBezTo>
                  <a:cubicBezTo>
                    <a:pt x="2965" y="4477"/>
                    <a:pt x="3025" y="4489"/>
                    <a:pt x="3073" y="4501"/>
                  </a:cubicBezTo>
                  <a:cubicBezTo>
                    <a:pt x="3170" y="4483"/>
                    <a:pt x="3281" y="4412"/>
                    <a:pt x="3386" y="4412"/>
                  </a:cubicBezTo>
                  <a:cubicBezTo>
                    <a:pt x="3421" y="4412"/>
                    <a:pt x="3456" y="4421"/>
                    <a:pt x="3489" y="4442"/>
                  </a:cubicBezTo>
                  <a:cubicBezTo>
                    <a:pt x="4096" y="4846"/>
                    <a:pt x="4858" y="4680"/>
                    <a:pt x="5442" y="5156"/>
                  </a:cubicBezTo>
                  <a:cubicBezTo>
                    <a:pt x="5692" y="5263"/>
                    <a:pt x="5918" y="5466"/>
                    <a:pt x="6192" y="5489"/>
                  </a:cubicBezTo>
                  <a:cubicBezTo>
                    <a:pt x="6280" y="5441"/>
                    <a:pt x="6362" y="5421"/>
                    <a:pt x="6440" y="5421"/>
                  </a:cubicBezTo>
                  <a:cubicBezTo>
                    <a:pt x="6593" y="5421"/>
                    <a:pt x="6733" y="5498"/>
                    <a:pt x="6883" y="5585"/>
                  </a:cubicBezTo>
                  <a:cubicBezTo>
                    <a:pt x="7156" y="6005"/>
                    <a:pt x="7513" y="6240"/>
                    <a:pt x="7961" y="6240"/>
                  </a:cubicBezTo>
                  <a:cubicBezTo>
                    <a:pt x="8021" y="6240"/>
                    <a:pt x="8082" y="6236"/>
                    <a:pt x="8145" y="6228"/>
                  </a:cubicBezTo>
                  <a:cubicBezTo>
                    <a:pt x="8323" y="6287"/>
                    <a:pt x="8311" y="6561"/>
                    <a:pt x="8478" y="6644"/>
                  </a:cubicBezTo>
                  <a:cubicBezTo>
                    <a:pt x="8740" y="6692"/>
                    <a:pt x="9026" y="6692"/>
                    <a:pt x="9252" y="6918"/>
                  </a:cubicBezTo>
                  <a:cubicBezTo>
                    <a:pt x="9621" y="7311"/>
                    <a:pt x="10157" y="7454"/>
                    <a:pt x="10478" y="7906"/>
                  </a:cubicBezTo>
                  <a:cubicBezTo>
                    <a:pt x="10509" y="7921"/>
                    <a:pt x="10539" y="7927"/>
                    <a:pt x="10569" y="7927"/>
                  </a:cubicBezTo>
                  <a:cubicBezTo>
                    <a:pt x="10689" y="7927"/>
                    <a:pt x="10795" y="7828"/>
                    <a:pt x="10905" y="7828"/>
                  </a:cubicBezTo>
                  <a:cubicBezTo>
                    <a:pt x="10921" y="7828"/>
                    <a:pt x="10938" y="7830"/>
                    <a:pt x="10954" y="7835"/>
                  </a:cubicBezTo>
                  <a:lnTo>
                    <a:pt x="11097" y="7835"/>
                  </a:lnTo>
                  <a:cubicBezTo>
                    <a:pt x="11359" y="8144"/>
                    <a:pt x="11574" y="8502"/>
                    <a:pt x="11812" y="8847"/>
                  </a:cubicBezTo>
                  <a:cubicBezTo>
                    <a:pt x="11895" y="9145"/>
                    <a:pt x="12228" y="8978"/>
                    <a:pt x="12347" y="9216"/>
                  </a:cubicBezTo>
                  <a:cubicBezTo>
                    <a:pt x="12443" y="9430"/>
                    <a:pt x="12598" y="9561"/>
                    <a:pt x="12800" y="9621"/>
                  </a:cubicBezTo>
                  <a:cubicBezTo>
                    <a:pt x="13038" y="9680"/>
                    <a:pt x="13205" y="9811"/>
                    <a:pt x="13217" y="10109"/>
                  </a:cubicBezTo>
                  <a:cubicBezTo>
                    <a:pt x="13252" y="10169"/>
                    <a:pt x="13264" y="10216"/>
                    <a:pt x="13312" y="10264"/>
                  </a:cubicBezTo>
                  <a:cubicBezTo>
                    <a:pt x="13340" y="10278"/>
                    <a:pt x="13372" y="10283"/>
                    <a:pt x="13401" y="10283"/>
                  </a:cubicBezTo>
                  <a:cubicBezTo>
                    <a:pt x="13421" y="10283"/>
                    <a:pt x="13440" y="10281"/>
                    <a:pt x="13455" y="10276"/>
                  </a:cubicBezTo>
                  <a:cubicBezTo>
                    <a:pt x="13537" y="10215"/>
                    <a:pt x="13607" y="10189"/>
                    <a:pt x="13669" y="10189"/>
                  </a:cubicBezTo>
                  <a:cubicBezTo>
                    <a:pt x="13846" y="10189"/>
                    <a:pt x="13950" y="10399"/>
                    <a:pt x="14074" y="10550"/>
                  </a:cubicBezTo>
                  <a:cubicBezTo>
                    <a:pt x="14217" y="10728"/>
                    <a:pt x="14276" y="10990"/>
                    <a:pt x="14514" y="11061"/>
                  </a:cubicBezTo>
                  <a:cubicBezTo>
                    <a:pt x="14562" y="11061"/>
                    <a:pt x="14622" y="11085"/>
                    <a:pt x="14669" y="11085"/>
                  </a:cubicBezTo>
                  <a:cubicBezTo>
                    <a:pt x="14701" y="11082"/>
                    <a:pt x="14732" y="11080"/>
                    <a:pt x="14761" y="11080"/>
                  </a:cubicBezTo>
                  <a:cubicBezTo>
                    <a:pt x="15133" y="11080"/>
                    <a:pt x="15280" y="11356"/>
                    <a:pt x="15324" y="11764"/>
                  </a:cubicBezTo>
                  <a:cubicBezTo>
                    <a:pt x="15348" y="11812"/>
                    <a:pt x="15384" y="11835"/>
                    <a:pt x="15419" y="11871"/>
                  </a:cubicBezTo>
                  <a:cubicBezTo>
                    <a:pt x="15426" y="11878"/>
                    <a:pt x="15434" y="11881"/>
                    <a:pt x="15443" y="11881"/>
                  </a:cubicBezTo>
                  <a:cubicBezTo>
                    <a:pt x="15482" y="11881"/>
                    <a:pt x="15533" y="11819"/>
                    <a:pt x="15575" y="11819"/>
                  </a:cubicBezTo>
                  <a:cubicBezTo>
                    <a:pt x="15600" y="11819"/>
                    <a:pt x="15622" y="11843"/>
                    <a:pt x="15634" y="11919"/>
                  </a:cubicBezTo>
                  <a:cubicBezTo>
                    <a:pt x="15634" y="12050"/>
                    <a:pt x="15657" y="12169"/>
                    <a:pt x="15753" y="12276"/>
                  </a:cubicBezTo>
                  <a:cubicBezTo>
                    <a:pt x="15931" y="12395"/>
                    <a:pt x="16157" y="12407"/>
                    <a:pt x="16277" y="12633"/>
                  </a:cubicBezTo>
                  <a:cubicBezTo>
                    <a:pt x="16360" y="12788"/>
                    <a:pt x="16217" y="12836"/>
                    <a:pt x="16134" y="12931"/>
                  </a:cubicBezTo>
                  <a:cubicBezTo>
                    <a:pt x="16038" y="13288"/>
                    <a:pt x="16253" y="13324"/>
                    <a:pt x="16467" y="13324"/>
                  </a:cubicBezTo>
                  <a:cubicBezTo>
                    <a:pt x="16484" y="13326"/>
                    <a:pt x="16501" y="13327"/>
                    <a:pt x="16518" y="13327"/>
                  </a:cubicBezTo>
                  <a:cubicBezTo>
                    <a:pt x="16627" y="13327"/>
                    <a:pt x="16736" y="13286"/>
                    <a:pt x="16845" y="13286"/>
                  </a:cubicBezTo>
                  <a:cubicBezTo>
                    <a:pt x="16898" y="13286"/>
                    <a:pt x="16950" y="13296"/>
                    <a:pt x="17003" y="13324"/>
                  </a:cubicBezTo>
                  <a:cubicBezTo>
                    <a:pt x="17193" y="13407"/>
                    <a:pt x="17372" y="13467"/>
                    <a:pt x="17431" y="13740"/>
                  </a:cubicBezTo>
                  <a:cubicBezTo>
                    <a:pt x="17539" y="14193"/>
                    <a:pt x="17836" y="14490"/>
                    <a:pt x="18182" y="14621"/>
                  </a:cubicBezTo>
                  <a:cubicBezTo>
                    <a:pt x="18574" y="14788"/>
                    <a:pt x="18443" y="15026"/>
                    <a:pt x="18372" y="15288"/>
                  </a:cubicBezTo>
                  <a:cubicBezTo>
                    <a:pt x="18308" y="15596"/>
                    <a:pt x="18349" y="15810"/>
                    <a:pt x="18621" y="15810"/>
                  </a:cubicBezTo>
                  <a:cubicBezTo>
                    <a:pt x="18653" y="15810"/>
                    <a:pt x="18690" y="15807"/>
                    <a:pt x="18729" y="15800"/>
                  </a:cubicBezTo>
                  <a:cubicBezTo>
                    <a:pt x="18734" y="15800"/>
                    <a:pt x="18739" y="15799"/>
                    <a:pt x="18743" y="15799"/>
                  </a:cubicBezTo>
                  <a:cubicBezTo>
                    <a:pt x="18832" y="15799"/>
                    <a:pt x="18789" y="15910"/>
                    <a:pt x="18801" y="15967"/>
                  </a:cubicBezTo>
                  <a:cubicBezTo>
                    <a:pt x="18813" y="16026"/>
                    <a:pt x="18848" y="16062"/>
                    <a:pt x="18872" y="16110"/>
                  </a:cubicBezTo>
                  <a:cubicBezTo>
                    <a:pt x="19086" y="16145"/>
                    <a:pt x="19229" y="16217"/>
                    <a:pt x="19170" y="16503"/>
                  </a:cubicBezTo>
                  <a:cubicBezTo>
                    <a:pt x="19194" y="16741"/>
                    <a:pt x="19253" y="16943"/>
                    <a:pt x="19503" y="16955"/>
                  </a:cubicBezTo>
                  <a:cubicBezTo>
                    <a:pt x="19682" y="16979"/>
                    <a:pt x="19694" y="17122"/>
                    <a:pt x="19694" y="17277"/>
                  </a:cubicBezTo>
                  <a:cubicBezTo>
                    <a:pt x="19789" y="17431"/>
                    <a:pt x="20027" y="17467"/>
                    <a:pt x="20027" y="17717"/>
                  </a:cubicBezTo>
                  <a:cubicBezTo>
                    <a:pt x="20051" y="17765"/>
                    <a:pt x="20087" y="17812"/>
                    <a:pt x="20122" y="17836"/>
                  </a:cubicBezTo>
                  <a:cubicBezTo>
                    <a:pt x="20337" y="17991"/>
                    <a:pt x="20563" y="18122"/>
                    <a:pt x="20718" y="18324"/>
                  </a:cubicBezTo>
                  <a:cubicBezTo>
                    <a:pt x="20813" y="18431"/>
                    <a:pt x="20920" y="18539"/>
                    <a:pt x="20920" y="18717"/>
                  </a:cubicBezTo>
                  <a:cubicBezTo>
                    <a:pt x="20932" y="18848"/>
                    <a:pt x="20884" y="18979"/>
                    <a:pt x="20980" y="19098"/>
                  </a:cubicBezTo>
                  <a:cubicBezTo>
                    <a:pt x="21036" y="19161"/>
                    <a:pt x="21100" y="19183"/>
                    <a:pt x="21168" y="19183"/>
                  </a:cubicBezTo>
                  <a:cubicBezTo>
                    <a:pt x="21215" y="19183"/>
                    <a:pt x="21264" y="19172"/>
                    <a:pt x="21313" y="19158"/>
                  </a:cubicBezTo>
                  <a:cubicBezTo>
                    <a:pt x="21357" y="19151"/>
                    <a:pt x="21398" y="19147"/>
                    <a:pt x="21437" y="19147"/>
                  </a:cubicBezTo>
                  <a:cubicBezTo>
                    <a:pt x="21598" y="19147"/>
                    <a:pt x="21708" y="19220"/>
                    <a:pt x="21718" y="19479"/>
                  </a:cubicBezTo>
                  <a:cubicBezTo>
                    <a:pt x="21706" y="19622"/>
                    <a:pt x="21670" y="19753"/>
                    <a:pt x="21658" y="19896"/>
                  </a:cubicBezTo>
                  <a:cubicBezTo>
                    <a:pt x="21648" y="20090"/>
                    <a:pt x="21726" y="20213"/>
                    <a:pt x="21858" y="20213"/>
                  </a:cubicBezTo>
                  <a:cubicBezTo>
                    <a:pt x="21888" y="20213"/>
                    <a:pt x="21921" y="20207"/>
                    <a:pt x="21956" y="20194"/>
                  </a:cubicBezTo>
                  <a:cubicBezTo>
                    <a:pt x="22030" y="20167"/>
                    <a:pt x="22080" y="20155"/>
                    <a:pt x="22112" y="20155"/>
                  </a:cubicBezTo>
                  <a:cubicBezTo>
                    <a:pt x="22252" y="20155"/>
                    <a:pt x="22067" y="20366"/>
                    <a:pt x="22087" y="20444"/>
                  </a:cubicBezTo>
                  <a:cubicBezTo>
                    <a:pt x="22063" y="20515"/>
                    <a:pt x="22027" y="20586"/>
                    <a:pt x="22015" y="20682"/>
                  </a:cubicBezTo>
                  <a:cubicBezTo>
                    <a:pt x="22134" y="20920"/>
                    <a:pt x="22361" y="21051"/>
                    <a:pt x="22444" y="21325"/>
                  </a:cubicBezTo>
                  <a:cubicBezTo>
                    <a:pt x="22480" y="21360"/>
                    <a:pt x="22504" y="21408"/>
                    <a:pt x="22551" y="21444"/>
                  </a:cubicBezTo>
                  <a:cubicBezTo>
                    <a:pt x="22825" y="21741"/>
                    <a:pt x="23039" y="22039"/>
                    <a:pt x="23075" y="22491"/>
                  </a:cubicBezTo>
                  <a:cubicBezTo>
                    <a:pt x="23087" y="22789"/>
                    <a:pt x="23206" y="23015"/>
                    <a:pt x="23492" y="23087"/>
                  </a:cubicBezTo>
                  <a:cubicBezTo>
                    <a:pt x="23539" y="23087"/>
                    <a:pt x="23623" y="23027"/>
                    <a:pt x="23623" y="23027"/>
                  </a:cubicBezTo>
                  <a:lnTo>
                    <a:pt x="23623" y="23027"/>
                  </a:lnTo>
                  <a:cubicBezTo>
                    <a:pt x="23575" y="23420"/>
                    <a:pt x="23932" y="23658"/>
                    <a:pt x="23920" y="24063"/>
                  </a:cubicBezTo>
                  <a:cubicBezTo>
                    <a:pt x="23920" y="24274"/>
                    <a:pt x="24006" y="24371"/>
                    <a:pt x="24133" y="24371"/>
                  </a:cubicBezTo>
                  <a:cubicBezTo>
                    <a:pt x="24206" y="24371"/>
                    <a:pt x="24293" y="24338"/>
                    <a:pt x="24385" y="24277"/>
                  </a:cubicBezTo>
                  <a:cubicBezTo>
                    <a:pt x="24801" y="24385"/>
                    <a:pt x="24968" y="24873"/>
                    <a:pt x="25301" y="25087"/>
                  </a:cubicBezTo>
                  <a:cubicBezTo>
                    <a:pt x="25290" y="25099"/>
                    <a:pt x="25290" y="25111"/>
                    <a:pt x="25278" y="25135"/>
                  </a:cubicBezTo>
                  <a:cubicBezTo>
                    <a:pt x="25171" y="25337"/>
                    <a:pt x="25123" y="25563"/>
                    <a:pt x="25218" y="25801"/>
                  </a:cubicBezTo>
                  <a:cubicBezTo>
                    <a:pt x="25325" y="25980"/>
                    <a:pt x="25468" y="26147"/>
                    <a:pt x="25456" y="26385"/>
                  </a:cubicBezTo>
                  <a:cubicBezTo>
                    <a:pt x="25480" y="26540"/>
                    <a:pt x="25516" y="26718"/>
                    <a:pt x="25694" y="26778"/>
                  </a:cubicBezTo>
                  <a:lnTo>
                    <a:pt x="25921" y="26825"/>
                  </a:lnTo>
                  <a:cubicBezTo>
                    <a:pt x="25972" y="26836"/>
                    <a:pt x="26032" y="26863"/>
                    <a:pt x="26093" y="26863"/>
                  </a:cubicBezTo>
                  <a:cubicBezTo>
                    <a:pt x="26103" y="26863"/>
                    <a:pt x="26113" y="26863"/>
                    <a:pt x="26123" y="26861"/>
                  </a:cubicBezTo>
                  <a:cubicBezTo>
                    <a:pt x="26226" y="26840"/>
                    <a:pt x="26321" y="26828"/>
                    <a:pt x="26407" y="26828"/>
                  </a:cubicBezTo>
                  <a:cubicBezTo>
                    <a:pt x="26757" y="26828"/>
                    <a:pt x="26956" y="27026"/>
                    <a:pt x="26956" y="27599"/>
                  </a:cubicBezTo>
                  <a:cubicBezTo>
                    <a:pt x="26956" y="27799"/>
                    <a:pt x="27058" y="27905"/>
                    <a:pt x="27211" y="27905"/>
                  </a:cubicBezTo>
                  <a:cubicBezTo>
                    <a:pt x="27341" y="27905"/>
                    <a:pt x="27508" y="27829"/>
                    <a:pt x="27683" y="27671"/>
                  </a:cubicBezTo>
                  <a:lnTo>
                    <a:pt x="27683" y="27671"/>
                  </a:lnTo>
                  <a:cubicBezTo>
                    <a:pt x="27445" y="28075"/>
                    <a:pt x="27504" y="28540"/>
                    <a:pt x="27195" y="28826"/>
                  </a:cubicBezTo>
                  <a:cubicBezTo>
                    <a:pt x="27171" y="28873"/>
                    <a:pt x="27171" y="28933"/>
                    <a:pt x="27171" y="28992"/>
                  </a:cubicBezTo>
                  <a:cubicBezTo>
                    <a:pt x="27183" y="29159"/>
                    <a:pt x="27254" y="29266"/>
                    <a:pt x="27385" y="29326"/>
                  </a:cubicBezTo>
                  <a:cubicBezTo>
                    <a:pt x="27552" y="29385"/>
                    <a:pt x="27528" y="29492"/>
                    <a:pt x="27445" y="29611"/>
                  </a:cubicBezTo>
                  <a:cubicBezTo>
                    <a:pt x="27421" y="29659"/>
                    <a:pt x="27409" y="29695"/>
                    <a:pt x="27385" y="29754"/>
                  </a:cubicBezTo>
                  <a:cubicBezTo>
                    <a:pt x="27445" y="29969"/>
                    <a:pt x="27564" y="30111"/>
                    <a:pt x="27349" y="30350"/>
                  </a:cubicBezTo>
                  <a:cubicBezTo>
                    <a:pt x="27150" y="30561"/>
                    <a:pt x="27055" y="30945"/>
                    <a:pt x="27541" y="30945"/>
                  </a:cubicBezTo>
                  <a:cubicBezTo>
                    <a:pt x="27549" y="30945"/>
                    <a:pt x="27556" y="30945"/>
                    <a:pt x="27564" y="30945"/>
                  </a:cubicBezTo>
                  <a:cubicBezTo>
                    <a:pt x="27643" y="30897"/>
                    <a:pt x="27722" y="30880"/>
                    <a:pt x="27801" y="30880"/>
                  </a:cubicBezTo>
                  <a:cubicBezTo>
                    <a:pt x="28023" y="30880"/>
                    <a:pt x="28242" y="31020"/>
                    <a:pt x="28464" y="31020"/>
                  </a:cubicBezTo>
                  <a:cubicBezTo>
                    <a:pt x="28517" y="31020"/>
                    <a:pt x="28570" y="31012"/>
                    <a:pt x="28623" y="30993"/>
                  </a:cubicBezTo>
                  <a:cubicBezTo>
                    <a:pt x="28730" y="30993"/>
                    <a:pt x="28838" y="31004"/>
                    <a:pt x="28933" y="31052"/>
                  </a:cubicBezTo>
                  <a:cubicBezTo>
                    <a:pt x="29039" y="31095"/>
                    <a:pt x="29159" y="31175"/>
                    <a:pt x="29266" y="31175"/>
                  </a:cubicBezTo>
                  <a:cubicBezTo>
                    <a:pt x="29338" y="31175"/>
                    <a:pt x="29404" y="31139"/>
                    <a:pt x="29457" y="31028"/>
                  </a:cubicBezTo>
                  <a:cubicBezTo>
                    <a:pt x="29623" y="30695"/>
                    <a:pt x="29385" y="30552"/>
                    <a:pt x="29135" y="30409"/>
                  </a:cubicBezTo>
                  <a:lnTo>
                    <a:pt x="29135" y="30409"/>
                  </a:lnTo>
                  <a:cubicBezTo>
                    <a:pt x="29285" y="30447"/>
                    <a:pt x="29384" y="30588"/>
                    <a:pt x="29506" y="30588"/>
                  </a:cubicBezTo>
                  <a:cubicBezTo>
                    <a:pt x="29539" y="30588"/>
                    <a:pt x="29574" y="30577"/>
                    <a:pt x="29612" y="30552"/>
                  </a:cubicBezTo>
                  <a:cubicBezTo>
                    <a:pt x="29612" y="30397"/>
                    <a:pt x="29588" y="30254"/>
                    <a:pt x="29588" y="30100"/>
                  </a:cubicBezTo>
                  <a:cubicBezTo>
                    <a:pt x="29683" y="29838"/>
                    <a:pt x="29433" y="29695"/>
                    <a:pt x="29409" y="29480"/>
                  </a:cubicBezTo>
                  <a:cubicBezTo>
                    <a:pt x="29350" y="29254"/>
                    <a:pt x="29100" y="29099"/>
                    <a:pt x="29159" y="28826"/>
                  </a:cubicBezTo>
                  <a:cubicBezTo>
                    <a:pt x="28850" y="28195"/>
                    <a:pt x="28480" y="27587"/>
                    <a:pt x="28600" y="26813"/>
                  </a:cubicBezTo>
                  <a:cubicBezTo>
                    <a:pt x="28611" y="26635"/>
                    <a:pt x="28552" y="26480"/>
                    <a:pt x="28516" y="26325"/>
                  </a:cubicBezTo>
                  <a:cubicBezTo>
                    <a:pt x="28504" y="26266"/>
                    <a:pt x="28480" y="26182"/>
                    <a:pt x="28445" y="26123"/>
                  </a:cubicBezTo>
                  <a:cubicBezTo>
                    <a:pt x="28433" y="25885"/>
                    <a:pt x="28219" y="25754"/>
                    <a:pt x="28207" y="25516"/>
                  </a:cubicBezTo>
                  <a:cubicBezTo>
                    <a:pt x="28159" y="25444"/>
                    <a:pt x="28135" y="25385"/>
                    <a:pt x="28099" y="25325"/>
                  </a:cubicBezTo>
                  <a:cubicBezTo>
                    <a:pt x="28141" y="25262"/>
                    <a:pt x="28174" y="25239"/>
                    <a:pt x="28203" y="25239"/>
                  </a:cubicBezTo>
                  <a:cubicBezTo>
                    <a:pt x="28281" y="25239"/>
                    <a:pt x="28329" y="25398"/>
                    <a:pt x="28409" y="25398"/>
                  </a:cubicBezTo>
                  <a:cubicBezTo>
                    <a:pt x="28413" y="25398"/>
                    <a:pt x="28417" y="25397"/>
                    <a:pt x="28421" y="25397"/>
                  </a:cubicBezTo>
                  <a:lnTo>
                    <a:pt x="28730" y="25706"/>
                  </a:lnTo>
                  <a:cubicBezTo>
                    <a:pt x="28804" y="25741"/>
                    <a:pt x="28861" y="25756"/>
                    <a:pt x="28906" y="25756"/>
                  </a:cubicBezTo>
                  <a:cubicBezTo>
                    <a:pt x="29107" y="25756"/>
                    <a:pt x="29060" y="25455"/>
                    <a:pt x="29147" y="25289"/>
                  </a:cubicBezTo>
                  <a:cubicBezTo>
                    <a:pt x="28802" y="23825"/>
                    <a:pt x="28219" y="22432"/>
                    <a:pt x="27564" y="21110"/>
                  </a:cubicBezTo>
                  <a:cubicBezTo>
                    <a:pt x="27028" y="20039"/>
                    <a:pt x="26468" y="18991"/>
                    <a:pt x="25861" y="17979"/>
                  </a:cubicBezTo>
                  <a:cubicBezTo>
                    <a:pt x="25087" y="16693"/>
                    <a:pt x="24254" y="15443"/>
                    <a:pt x="23337" y="14264"/>
                  </a:cubicBezTo>
                  <a:cubicBezTo>
                    <a:pt x="22670" y="13407"/>
                    <a:pt x="21932" y="12633"/>
                    <a:pt x="21194" y="11823"/>
                  </a:cubicBezTo>
                  <a:cubicBezTo>
                    <a:pt x="19872" y="10347"/>
                    <a:pt x="18574" y="8847"/>
                    <a:pt x="17134" y="7513"/>
                  </a:cubicBezTo>
                  <a:cubicBezTo>
                    <a:pt x="17034" y="7467"/>
                    <a:pt x="16935" y="7398"/>
                    <a:pt x="16841" y="7398"/>
                  </a:cubicBezTo>
                  <a:cubicBezTo>
                    <a:pt x="16767" y="7398"/>
                    <a:pt x="16697" y="7441"/>
                    <a:pt x="16634" y="7573"/>
                  </a:cubicBezTo>
                  <a:cubicBezTo>
                    <a:pt x="16717" y="7359"/>
                    <a:pt x="16705" y="7121"/>
                    <a:pt x="16527" y="7037"/>
                  </a:cubicBezTo>
                  <a:cubicBezTo>
                    <a:pt x="16241" y="6870"/>
                    <a:pt x="16062" y="6597"/>
                    <a:pt x="15836" y="6359"/>
                  </a:cubicBezTo>
                  <a:cubicBezTo>
                    <a:pt x="15732" y="6266"/>
                    <a:pt x="15660" y="6227"/>
                    <a:pt x="15612" y="6227"/>
                  </a:cubicBezTo>
                  <a:cubicBezTo>
                    <a:pt x="15512" y="6227"/>
                    <a:pt x="15514" y="6396"/>
                    <a:pt x="15538" y="6597"/>
                  </a:cubicBezTo>
                  <a:cubicBezTo>
                    <a:pt x="15467" y="6394"/>
                    <a:pt x="15586" y="6108"/>
                    <a:pt x="15348" y="5942"/>
                  </a:cubicBezTo>
                  <a:cubicBezTo>
                    <a:pt x="14884" y="5513"/>
                    <a:pt x="14372" y="5204"/>
                    <a:pt x="13871" y="4799"/>
                  </a:cubicBezTo>
                  <a:cubicBezTo>
                    <a:pt x="12609" y="3775"/>
                    <a:pt x="11240" y="2894"/>
                    <a:pt x="9811" y="2168"/>
                  </a:cubicBezTo>
                  <a:cubicBezTo>
                    <a:pt x="8788" y="1644"/>
                    <a:pt x="7787" y="1048"/>
                    <a:pt x="6704" y="679"/>
                  </a:cubicBezTo>
                  <a:cubicBezTo>
                    <a:pt x="6013" y="453"/>
                    <a:pt x="5299" y="358"/>
                    <a:pt x="4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
            <p:cNvSpPr/>
            <p:nvPr/>
          </p:nvSpPr>
          <p:spPr>
            <a:xfrm>
              <a:off x="8610784" y="694762"/>
              <a:ext cx="53747" cy="102822"/>
            </a:xfrm>
            <a:custGeom>
              <a:avLst/>
              <a:gdLst/>
              <a:ahLst/>
              <a:cxnLst/>
              <a:rect l="l" t="t" r="r" b="b"/>
              <a:pathLst>
                <a:path w="1703" h="3258" extrusionOk="0">
                  <a:moveTo>
                    <a:pt x="468" y="0"/>
                  </a:moveTo>
                  <a:cubicBezTo>
                    <a:pt x="422" y="0"/>
                    <a:pt x="373" y="16"/>
                    <a:pt x="322" y="54"/>
                  </a:cubicBezTo>
                  <a:cubicBezTo>
                    <a:pt x="0" y="257"/>
                    <a:pt x="476" y="412"/>
                    <a:pt x="345" y="638"/>
                  </a:cubicBezTo>
                  <a:cubicBezTo>
                    <a:pt x="191" y="876"/>
                    <a:pt x="405" y="1150"/>
                    <a:pt x="298" y="1424"/>
                  </a:cubicBezTo>
                  <a:cubicBezTo>
                    <a:pt x="310" y="1555"/>
                    <a:pt x="345" y="1709"/>
                    <a:pt x="417" y="1828"/>
                  </a:cubicBezTo>
                  <a:cubicBezTo>
                    <a:pt x="464" y="2186"/>
                    <a:pt x="583" y="2495"/>
                    <a:pt x="786" y="2757"/>
                  </a:cubicBezTo>
                  <a:cubicBezTo>
                    <a:pt x="845" y="2960"/>
                    <a:pt x="893" y="3198"/>
                    <a:pt x="1119" y="3257"/>
                  </a:cubicBezTo>
                  <a:lnTo>
                    <a:pt x="1203" y="3210"/>
                  </a:lnTo>
                  <a:cubicBezTo>
                    <a:pt x="1322" y="3186"/>
                    <a:pt x="1417" y="3138"/>
                    <a:pt x="1334" y="2960"/>
                  </a:cubicBezTo>
                  <a:cubicBezTo>
                    <a:pt x="822" y="2948"/>
                    <a:pt x="1131" y="2650"/>
                    <a:pt x="1215" y="2448"/>
                  </a:cubicBezTo>
                  <a:cubicBezTo>
                    <a:pt x="1322" y="2245"/>
                    <a:pt x="1607" y="2329"/>
                    <a:pt x="1703" y="2126"/>
                  </a:cubicBezTo>
                  <a:cubicBezTo>
                    <a:pt x="1688" y="1999"/>
                    <a:pt x="1636" y="1964"/>
                    <a:pt x="1572" y="1964"/>
                  </a:cubicBezTo>
                  <a:cubicBezTo>
                    <a:pt x="1497" y="1964"/>
                    <a:pt x="1406" y="2010"/>
                    <a:pt x="1334" y="2010"/>
                  </a:cubicBezTo>
                  <a:cubicBezTo>
                    <a:pt x="1270" y="2010"/>
                    <a:pt x="1222" y="1974"/>
                    <a:pt x="1215" y="1840"/>
                  </a:cubicBezTo>
                  <a:cubicBezTo>
                    <a:pt x="1191" y="1781"/>
                    <a:pt x="1179" y="1697"/>
                    <a:pt x="1203" y="1674"/>
                  </a:cubicBezTo>
                  <a:cubicBezTo>
                    <a:pt x="1212" y="1666"/>
                    <a:pt x="1219" y="1663"/>
                    <a:pt x="1225" y="1663"/>
                  </a:cubicBezTo>
                  <a:cubicBezTo>
                    <a:pt x="1260" y="1663"/>
                    <a:pt x="1258" y="1757"/>
                    <a:pt x="1298" y="1757"/>
                  </a:cubicBezTo>
                  <a:cubicBezTo>
                    <a:pt x="1536" y="1590"/>
                    <a:pt x="1643" y="1400"/>
                    <a:pt x="1286" y="1281"/>
                  </a:cubicBezTo>
                  <a:cubicBezTo>
                    <a:pt x="1167" y="1233"/>
                    <a:pt x="1060" y="1197"/>
                    <a:pt x="1012" y="1055"/>
                  </a:cubicBezTo>
                  <a:cubicBezTo>
                    <a:pt x="869" y="1043"/>
                    <a:pt x="834" y="924"/>
                    <a:pt x="881" y="816"/>
                  </a:cubicBezTo>
                  <a:cubicBezTo>
                    <a:pt x="893" y="650"/>
                    <a:pt x="905" y="471"/>
                    <a:pt x="845" y="304"/>
                  </a:cubicBezTo>
                  <a:cubicBezTo>
                    <a:pt x="822" y="221"/>
                    <a:pt x="762" y="162"/>
                    <a:pt x="703" y="102"/>
                  </a:cubicBezTo>
                  <a:cubicBezTo>
                    <a:pt x="626" y="49"/>
                    <a:pt x="550"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
            <p:cNvSpPr/>
            <p:nvPr/>
          </p:nvSpPr>
          <p:spPr>
            <a:xfrm>
              <a:off x="8505187" y="530844"/>
              <a:ext cx="72935" cy="93354"/>
            </a:xfrm>
            <a:custGeom>
              <a:avLst/>
              <a:gdLst/>
              <a:ahLst/>
              <a:cxnLst/>
              <a:rect l="l" t="t" r="r" b="b"/>
              <a:pathLst>
                <a:path w="2311" h="2958" extrusionOk="0">
                  <a:moveTo>
                    <a:pt x="741" y="0"/>
                  </a:moveTo>
                  <a:cubicBezTo>
                    <a:pt x="607" y="0"/>
                    <a:pt x="649" y="200"/>
                    <a:pt x="596" y="295"/>
                  </a:cubicBezTo>
                  <a:cubicBezTo>
                    <a:pt x="584" y="297"/>
                    <a:pt x="572" y="298"/>
                    <a:pt x="560" y="298"/>
                  </a:cubicBezTo>
                  <a:cubicBezTo>
                    <a:pt x="424" y="298"/>
                    <a:pt x="298" y="208"/>
                    <a:pt x="156" y="208"/>
                  </a:cubicBezTo>
                  <a:cubicBezTo>
                    <a:pt x="114" y="208"/>
                    <a:pt x="70" y="216"/>
                    <a:pt x="24" y="236"/>
                  </a:cubicBezTo>
                  <a:cubicBezTo>
                    <a:pt x="0" y="295"/>
                    <a:pt x="0" y="331"/>
                    <a:pt x="0" y="391"/>
                  </a:cubicBezTo>
                  <a:cubicBezTo>
                    <a:pt x="60" y="629"/>
                    <a:pt x="167" y="807"/>
                    <a:pt x="322" y="974"/>
                  </a:cubicBezTo>
                  <a:cubicBezTo>
                    <a:pt x="381" y="1034"/>
                    <a:pt x="441" y="1081"/>
                    <a:pt x="500" y="1141"/>
                  </a:cubicBezTo>
                  <a:cubicBezTo>
                    <a:pt x="953" y="1629"/>
                    <a:pt x="1191" y="2284"/>
                    <a:pt x="1560" y="2831"/>
                  </a:cubicBezTo>
                  <a:cubicBezTo>
                    <a:pt x="1708" y="2898"/>
                    <a:pt x="1851" y="2957"/>
                    <a:pt x="1973" y="2957"/>
                  </a:cubicBezTo>
                  <a:cubicBezTo>
                    <a:pt x="2137" y="2957"/>
                    <a:pt x="2263" y="2851"/>
                    <a:pt x="2310" y="2510"/>
                  </a:cubicBezTo>
                  <a:cubicBezTo>
                    <a:pt x="1917" y="2212"/>
                    <a:pt x="1655" y="1808"/>
                    <a:pt x="1441" y="1343"/>
                  </a:cubicBezTo>
                  <a:cubicBezTo>
                    <a:pt x="1370" y="1415"/>
                    <a:pt x="1298" y="1522"/>
                    <a:pt x="1239" y="1522"/>
                  </a:cubicBezTo>
                  <a:cubicBezTo>
                    <a:pt x="1096" y="1510"/>
                    <a:pt x="1096" y="1367"/>
                    <a:pt x="1096" y="1224"/>
                  </a:cubicBezTo>
                  <a:cubicBezTo>
                    <a:pt x="1096" y="1046"/>
                    <a:pt x="1274" y="772"/>
                    <a:pt x="1096" y="736"/>
                  </a:cubicBezTo>
                  <a:cubicBezTo>
                    <a:pt x="786" y="676"/>
                    <a:pt x="881" y="426"/>
                    <a:pt x="822" y="248"/>
                  </a:cubicBezTo>
                  <a:cubicBezTo>
                    <a:pt x="798" y="176"/>
                    <a:pt x="965" y="57"/>
                    <a:pt x="798" y="10"/>
                  </a:cubicBezTo>
                  <a:cubicBezTo>
                    <a:pt x="776" y="3"/>
                    <a:pt x="757" y="0"/>
                    <a:pt x="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
            <p:cNvSpPr/>
            <p:nvPr/>
          </p:nvSpPr>
          <p:spPr>
            <a:xfrm>
              <a:off x="8432664" y="412182"/>
              <a:ext cx="59396" cy="86443"/>
            </a:xfrm>
            <a:custGeom>
              <a:avLst/>
              <a:gdLst/>
              <a:ahLst/>
              <a:cxnLst/>
              <a:rect l="l" t="t" r="r" b="b"/>
              <a:pathLst>
                <a:path w="1882" h="2739" extrusionOk="0">
                  <a:moveTo>
                    <a:pt x="180" y="1"/>
                  </a:moveTo>
                  <a:cubicBezTo>
                    <a:pt x="104" y="1"/>
                    <a:pt x="44" y="56"/>
                    <a:pt x="1" y="186"/>
                  </a:cubicBezTo>
                  <a:cubicBezTo>
                    <a:pt x="167" y="722"/>
                    <a:pt x="512" y="1115"/>
                    <a:pt x="810" y="1555"/>
                  </a:cubicBezTo>
                  <a:cubicBezTo>
                    <a:pt x="774" y="1758"/>
                    <a:pt x="893" y="1865"/>
                    <a:pt x="1024" y="1960"/>
                  </a:cubicBezTo>
                  <a:cubicBezTo>
                    <a:pt x="1191" y="2091"/>
                    <a:pt x="1310" y="2258"/>
                    <a:pt x="1322" y="2496"/>
                  </a:cubicBezTo>
                  <a:cubicBezTo>
                    <a:pt x="1298" y="2603"/>
                    <a:pt x="1417" y="2603"/>
                    <a:pt x="1441" y="2674"/>
                  </a:cubicBezTo>
                  <a:cubicBezTo>
                    <a:pt x="1498" y="2717"/>
                    <a:pt x="1551" y="2739"/>
                    <a:pt x="1607" y="2739"/>
                  </a:cubicBezTo>
                  <a:cubicBezTo>
                    <a:pt x="1645" y="2739"/>
                    <a:pt x="1684" y="2729"/>
                    <a:pt x="1727" y="2710"/>
                  </a:cubicBezTo>
                  <a:cubicBezTo>
                    <a:pt x="1882" y="2603"/>
                    <a:pt x="1822" y="2412"/>
                    <a:pt x="1870" y="2269"/>
                  </a:cubicBezTo>
                  <a:cubicBezTo>
                    <a:pt x="1834" y="1936"/>
                    <a:pt x="1691" y="1746"/>
                    <a:pt x="1405" y="1698"/>
                  </a:cubicBezTo>
                  <a:cubicBezTo>
                    <a:pt x="1417" y="1567"/>
                    <a:pt x="1477" y="1543"/>
                    <a:pt x="1584" y="1531"/>
                  </a:cubicBezTo>
                  <a:cubicBezTo>
                    <a:pt x="1636" y="1178"/>
                    <a:pt x="1650" y="1081"/>
                    <a:pt x="1501" y="1081"/>
                  </a:cubicBezTo>
                  <a:cubicBezTo>
                    <a:pt x="1444" y="1081"/>
                    <a:pt x="1363" y="1095"/>
                    <a:pt x="1251" y="1115"/>
                  </a:cubicBezTo>
                  <a:cubicBezTo>
                    <a:pt x="1235" y="1118"/>
                    <a:pt x="1222" y="1120"/>
                    <a:pt x="1210" y="1120"/>
                  </a:cubicBezTo>
                  <a:cubicBezTo>
                    <a:pt x="1108" y="1120"/>
                    <a:pt x="1105" y="995"/>
                    <a:pt x="1084" y="888"/>
                  </a:cubicBezTo>
                  <a:cubicBezTo>
                    <a:pt x="1013" y="793"/>
                    <a:pt x="846" y="888"/>
                    <a:pt x="822" y="710"/>
                  </a:cubicBezTo>
                  <a:cubicBezTo>
                    <a:pt x="786" y="507"/>
                    <a:pt x="715" y="329"/>
                    <a:pt x="655" y="138"/>
                  </a:cubicBezTo>
                  <a:cubicBezTo>
                    <a:pt x="548" y="114"/>
                    <a:pt x="453" y="91"/>
                    <a:pt x="346" y="67"/>
                  </a:cubicBezTo>
                  <a:cubicBezTo>
                    <a:pt x="285" y="24"/>
                    <a:pt x="229" y="1"/>
                    <a:pt x="1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4"/>
            <p:cNvSpPr/>
            <p:nvPr/>
          </p:nvSpPr>
          <p:spPr>
            <a:xfrm>
              <a:off x="8260194" y="197738"/>
              <a:ext cx="69558" cy="66276"/>
            </a:xfrm>
            <a:custGeom>
              <a:avLst/>
              <a:gdLst/>
              <a:ahLst/>
              <a:cxnLst/>
              <a:rect l="l" t="t" r="r" b="b"/>
              <a:pathLst>
                <a:path w="2204" h="2100" extrusionOk="0">
                  <a:moveTo>
                    <a:pt x="416" y="1"/>
                  </a:moveTo>
                  <a:cubicBezTo>
                    <a:pt x="379" y="1"/>
                    <a:pt x="340" y="10"/>
                    <a:pt x="298" y="28"/>
                  </a:cubicBezTo>
                  <a:cubicBezTo>
                    <a:pt x="155" y="87"/>
                    <a:pt x="1" y="135"/>
                    <a:pt x="24" y="373"/>
                  </a:cubicBezTo>
                  <a:cubicBezTo>
                    <a:pt x="60" y="528"/>
                    <a:pt x="203" y="575"/>
                    <a:pt x="274" y="694"/>
                  </a:cubicBezTo>
                  <a:cubicBezTo>
                    <a:pt x="405" y="849"/>
                    <a:pt x="536" y="1016"/>
                    <a:pt x="679" y="1159"/>
                  </a:cubicBezTo>
                  <a:cubicBezTo>
                    <a:pt x="870" y="1314"/>
                    <a:pt x="1072" y="1456"/>
                    <a:pt x="1227" y="1671"/>
                  </a:cubicBezTo>
                  <a:cubicBezTo>
                    <a:pt x="1334" y="1921"/>
                    <a:pt x="1548" y="1980"/>
                    <a:pt x="1751" y="2099"/>
                  </a:cubicBezTo>
                  <a:cubicBezTo>
                    <a:pt x="1763" y="2040"/>
                    <a:pt x="1763" y="1992"/>
                    <a:pt x="1751" y="1933"/>
                  </a:cubicBezTo>
                  <a:cubicBezTo>
                    <a:pt x="1715" y="1861"/>
                    <a:pt x="1632" y="1814"/>
                    <a:pt x="1810" y="1742"/>
                  </a:cubicBezTo>
                  <a:cubicBezTo>
                    <a:pt x="2203" y="1575"/>
                    <a:pt x="2191" y="1385"/>
                    <a:pt x="1834" y="1075"/>
                  </a:cubicBezTo>
                  <a:cubicBezTo>
                    <a:pt x="1763" y="962"/>
                    <a:pt x="1692" y="895"/>
                    <a:pt x="1603" y="895"/>
                  </a:cubicBezTo>
                  <a:cubicBezTo>
                    <a:pt x="1543" y="895"/>
                    <a:pt x="1475" y="925"/>
                    <a:pt x="1394" y="992"/>
                  </a:cubicBezTo>
                  <a:cubicBezTo>
                    <a:pt x="1329" y="1037"/>
                    <a:pt x="1249" y="1074"/>
                    <a:pt x="1178" y="1074"/>
                  </a:cubicBezTo>
                  <a:cubicBezTo>
                    <a:pt x="1081" y="1074"/>
                    <a:pt x="1001" y="1004"/>
                    <a:pt x="1001" y="790"/>
                  </a:cubicBezTo>
                  <a:cubicBezTo>
                    <a:pt x="941" y="552"/>
                    <a:pt x="1263" y="659"/>
                    <a:pt x="1179" y="444"/>
                  </a:cubicBezTo>
                  <a:cubicBezTo>
                    <a:pt x="1077" y="168"/>
                    <a:pt x="896" y="15"/>
                    <a:pt x="650" y="15"/>
                  </a:cubicBezTo>
                  <a:cubicBezTo>
                    <a:pt x="610" y="15"/>
                    <a:pt x="568" y="19"/>
                    <a:pt x="524" y="28"/>
                  </a:cubicBezTo>
                  <a:cubicBezTo>
                    <a:pt x="489" y="10"/>
                    <a:pt x="453"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4"/>
            <p:cNvSpPr/>
            <p:nvPr/>
          </p:nvSpPr>
          <p:spPr>
            <a:xfrm>
              <a:off x="8067810" y="31011"/>
              <a:ext cx="66907" cy="60153"/>
            </a:xfrm>
            <a:custGeom>
              <a:avLst/>
              <a:gdLst/>
              <a:ahLst/>
              <a:cxnLst/>
              <a:rect l="l" t="t" r="r" b="b"/>
              <a:pathLst>
                <a:path w="2120" h="1906" extrusionOk="0">
                  <a:moveTo>
                    <a:pt x="215" y="0"/>
                  </a:moveTo>
                  <a:cubicBezTo>
                    <a:pt x="48" y="191"/>
                    <a:pt x="1" y="417"/>
                    <a:pt x="96" y="655"/>
                  </a:cubicBezTo>
                  <a:cubicBezTo>
                    <a:pt x="132" y="679"/>
                    <a:pt x="191" y="715"/>
                    <a:pt x="239" y="739"/>
                  </a:cubicBezTo>
                  <a:cubicBezTo>
                    <a:pt x="691" y="1108"/>
                    <a:pt x="1179" y="1394"/>
                    <a:pt x="1596" y="1810"/>
                  </a:cubicBezTo>
                  <a:cubicBezTo>
                    <a:pt x="1620" y="1846"/>
                    <a:pt x="1667" y="1870"/>
                    <a:pt x="1703" y="1905"/>
                  </a:cubicBezTo>
                  <a:cubicBezTo>
                    <a:pt x="1786" y="1894"/>
                    <a:pt x="1822" y="1810"/>
                    <a:pt x="1834" y="1727"/>
                  </a:cubicBezTo>
                  <a:cubicBezTo>
                    <a:pt x="1775" y="1429"/>
                    <a:pt x="2120" y="1167"/>
                    <a:pt x="1894" y="870"/>
                  </a:cubicBezTo>
                  <a:cubicBezTo>
                    <a:pt x="1877" y="865"/>
                    <a:pt x="1862" y="863"/>
                    <a:pt x="1847" y="863"/>
                  </a:cubicBezTo>
                  <a:cubicBezTo>
                    <a:pt x="1705" y="863"/>
                    <a:pt x="1615" y="1038"/>
                    <a:pt x="1487" y="1038"/>
                  </a:cubicBezTo>
                  <a:cubicBezTo>
                    <a:pt x="1480" y="1038"/>
                    <a:pt x="1472" y="1037"/>
                    <a:pt x="1465" y="1036"/>
                  </a:cubicBezTo>
                  <a:cubicBezTo>
                    <a:pt x="1286" y="322"/>
                    <a:pt x="632" y="358"/>
                    <a:pt x="2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4"/>
            <p:cNvSpPr/>
            <p:nvPr/>
          </p:nvSpPr>
          <p:spPr>
            <a:xfrm>
              <a:off x="8364276" y="314980"/>
              <a:ext cx="66181" cy="88431"/>
            </a:xfrm>
            <a:custGeom>
              <a:avLst/>
              <a:gdLst/>
              <a:ahLst/>
              <a:cxnLst/>
              <a:rect l="l" t="t" r="r" b="b"/>
              <a:pathLst>
                <a:path w="2097" h="2802" extrusionOk="0">
                  <a:moveTo>
                    <a:pt x="198" y="1"/>
                  </a:moveTo>
                  <a:cubicBezTo>
                    <a:pt x="113" y="1"/>
                    <a:pt x="45" y="61"/>
                    <a:pt x="1" y="194"/>
                  </a:cubicBezTo>
                  <a:cubicBezTo>
                    <a:pt x="12" y="468"/>
                    <a:pt x="179" y="611"/>
                    <a:pt x="322" y="789"/>
                  </a:cubicBezTo>
                  <a:cubicBezTo>
                    <a:pt x="465" y="968"/>
                    <a:pt x="703" y="1051"/>
                    <a:pt x="715" y="1349"/>
                  </a:cubicBezTo>
                  <a:cubicBezTo>
                    <a:pt x="727" y="1361"/>
                    <a:pt x="739" y="1385"/>
                    <a:pt x="739" y="1420"/>
                  </a:cubicBezTo>
                  <a:cubicBezTo>
                    <a:pt x="1013" y="1623"/>
                    <a:pt x="1191" y="1909"/>
                    <a:pt x="1334" y="2218"/>
                  </a:cubicBezTo>
                  <a:cubicBezTo>
                    <a:pt x="1334" y="2313"/>
                    <a:pt x="1358" y="2385"/>
                    <a:pt x="1358" y="2480"/>
                  </a:cubicBezTo>
                  <a:cubicBezTo>
                    <a:pt x="1548" y="2504"/>
                    <a:pt x="1632" y="2730"/>
                    <a:pt x="1810" y="2802"/>
                  </a:cubicBezTo>
                  <a:cubicBezTo>
                    <a:pt x="2013" y="2683"/>
                    <a:pt x="2096" y="2278"/>
                    <a:pt x="2025" y="2278"/>
                  </a:cubicBezTo>
                  <a:lnTo>
                    <a:pt x="2025" y="2278"/>
                  </a:lnTo>
                  <a:cubicBezTo>
                    <a:pt x="2016" y="2278"/>
                    <a:pt x="2008" y="2279"/>
                    <a:pt x="2000" y="2279"/>
                  </a:cubicBezTo>
                  <a:cubicBezTo>
                    <a:pt x="1700" y="2279"/>
                    <a:pt x="1852" y="1849"/>
                    <a:pt x="1632" y="1837"/>
                  </a:cubicBezTo>
                  <a:cubicBezTo>
                    <a:pt x="1441" y="1766"/>
                    <a:pt x="1370" y="1563"/>
                    <a:pt x="1275" y="1385"/>
                  </a:cubicBezTo>
                  <a:cubicBezTo>
                    <a:pt x="1421" y="1176"/>
                    <a:pt x="1494" y="866"/>
                    <a:pt x="1268" y="866"/>
                  </a:cubicBezTo>
                  <a:cubicBezTo>
                    <a:pt x="1236" y="866"/>
                    <a:pt x="1199" y="872"/>
                    <a:pt x="1155" y="885"/>
                  </a:cubicBezTo>
                  <a:cubicBezTo>
                    <a:pt x="1094" y="902"/>
                    <a:pt x="1045" y="910"/>
                    <a:pt x="1005" y="910"/>
                  </a:cubicBezTo>
                  <a:cubicBezTo>
                    <a:pt x="775" y="910"/>
                    <a:pt x="866" y="649"/>
                    <a:pt x="774" y="527"/>
                  </a:cubicBezTo>
                  <a:cubicBezTo>
                    <a:pt x="620" y="432"/>
                    <a:pt x="477" y="361"/>
                    <a:pt x="429" y="170"/>
                  </a:cubicBezTo>
                  <a:cubicBezTo>
                    <a:pt x="417" y="135"/>
                    <a:pt x="382" y="87"/>
                    <a:pt x="370" y="63"/>
                  </a:cubicBezTo>
                  <a:cubicBezTo>
                    <a:pt x="307" y="23"/>
                    <a:pt x="249" y="1"/>
                    <a:pt x="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4"/>
            <p:cNvSpPr/>
            <p:nvPr/>
          </p:nvSpPr>
          <p:spPr>
            <a:xfrm>
              <a:off x="7877319" y="-53252"/>
              <a:ext cx="75933" cy="33959"/>
            </a:xfrm>
            <a:custGeom>
              <a:avLst/>
              <a:gdLst/>
              <a:ahLst/>
              <a:cxnLst/>
              <a:rect l="l" t="t" r="r" b="b"/>
              <a:pathLst>
                <a:path w="2406" h="1076" extrusionOk="0">
                  <a:moveTo>
                    <a:pt x="251" y="1"/>
                  </a:moveTo>
                  <a:cubicBezTo>
                    <a:pt x="137" y="1"/>
                    <a:pt x="47" y="66"/>
                    <a:pt x="0" y="289"/>
                  </a:cubicBezTo>
                  <a:cubicBezTo>
                    <a:pt x="595" y="670"/>
                    <a:pt x="1274" y="730"/>
                    <a:pt x="1869" y="1063"/>
                  </a:cubicBezTo>
                  <a:cubicBezTo>
                    <a:pt x="1977" y="1075"/>
                    <a:pt x="2084" y="1075"/>
                    <a:pt x="2179" y="1075"/>
                  </a:cubicBezTo>
                  <a:cubicBezTo>
                    <a:pt x="2298" y="1039"/>
                    <a:pt x="2381" y="968"/>
                    <a:pt x="2405" y="837"/>
                  </a:cubicBezTo>
                  <a:cubicBezTo>
                    <a:pt x="2128" y="804"/>
                    <a:pt x="1995" y="317"/>
                    <a:pt x="1873" y="317"/>
                  </a:cubicBezTo>
                  <a:cubicBezTo>
                    <a:pt x="1864" y="317"/>
                    <a:pt x="1855" y="319"/>
                    <a:pt x="1846" y="325"/>
                  </a:cubicBezTo>
                  <a:cubicBezTo>
                    <a:pt x="1698" y="423"/>
                    <a:pt x="1565" y="461"/>
                    <a:pt x="1440" y="461"/>
                  </a:cubicBezTo>
                  <a:cubicBezTo>
                    <a:pt x="1110" y="461"/>
                    <a:pt x="841" y="196"/>
                    <a:pt x="548" y="75"/>
                  </a:cubicBezTo>
                  <a:cubicBezTo>
                    <a:pt x="440" y="39"/>
                    <a:pt x="338" y="1"/>
                    <a:pt x="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4"/>
            <p:cNvSpPr/>
            <p:nvPr/>
          </p:nvSpPr>
          <p:spPr>
            <a:xfrm>
              <a:off x="8191426" y="135535"/>
              <a:ext cx="55262" cy="57092"/>
            </a:xfrm>
            <a:custGeom>
              <a:avLst/>
              <a:gdLst/>
              <a:ahLst/>
              <a:cxnLst/>
              <a:rect l="l" t="t" r="r" b="b"/>
              <a:pathLst>
                <a:path w="1751" h="1809" extrusionOk="0">
                  <a:moveTo>
                    <a:pt x="472" y="1"/>
                  </a:moveTo>
                  <a:cubicBezTo>
                    <a:pt x="429" y="1"/>
                    <a:pt x="379" y="12"/>
                    <a:pt x="322" y="34"/>
                  </a:cubicBezTo>
                  <a:cubicBezTo>
                    <a:pt x="305" y="31"/>
                    <a:pt x="290" y="30"/>
                    <a:pt x="275" y="30"/>
                  </a:cubicBezTo>
                  <a:cubicBezTo>
                    <a:pt x="99" y="30"/>
                    <a:pt x="45" y="216"/>
                    <a:pt x="1" y="391"/>
                  </a:cubicBezTo>
                  <a:cubicBezTo>
                    <a:pt x="108" y="677"/>
                    <a:pt x="346" y="796"/>
                    <a:pt x="560" y="915"/>
                  </a:cubicBezTo>
                  <a:cubicBezTo>
                    <a:pt x="917" y="1201"/>
                    <a:pt x="1132" y="1713"/>
                    <a:pt x="1608" y="1808"/>
                  </a:cubicBezTo>
                  <a:cubicBezTo>
                    <a:pt x="1679" y="1701"/>
                    <a:pt x="1715" y="1582"/>
                    <a:pt x="1715" y="1451"/>
                  </a:cubicBezTo>
                  <a:cubicBezTo>
                    <a:pt x="1691" y="1344"/>
                    <a:pt x="1656" y="1237"/>
                    <a:pt x="1679" y="1141"/>
                  </a:cubicBezTo>
                  <a:cubicBezTo>
                    <a:pt x="1715" y="1034"/>
                    <a:pt x="1751" y="927"/>
                    <a:pt x="1739" y="820"/>
                  </a:cubicBezTo>
                  <a:cubicBezTo>
                    <a:pt x="1727" y="760"/>
                    <a:pt x="1679" y="737"/>
                    <a:pt x="1632" y="737"/>
                  </a:cubicBezTo>
                  <a:cubicBezTo>
                    <a:pt x="1608" y="749"/>
                    <a:pt x="1560" y="760"/>
                    <a:pt x="1537" y="760"/>
                  </a:cubicBezTo>
                  <a:cubicBezTo>
                    <a:pt x="1490" y="768"/>
                    <a:pt x="1446" y="771"/>
                    <a:pt x="1403" y="771"/>
                  </a:cubicBezTo>
                  <a:cubicBezTo>
                    <a:pt x="1094" y="771"/>
                    <a:pt x="875" y="585"/>
                    <a:pt x="739" y="260"/>
                  </a:cubicBezTo>
                  <a:cubicBezTo>
                    <a:pt x="669" y="86"/>
                    <a:pt x="593"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4"/>
            <p:cNvSpPr/>
            <p:nvPr/>
          </p:nvSpPr>
          <p:spPr>
            <a:xfrm>
              <a:off x="7987018" y="-13424"/>
              <a:ext cx="53021" cy="40334"/>
            </a:xfrm>
            <a:custGeom>
              <a:avLst/>
              <a:gdLst/>
              <a:ahLst/>
              <a:cxnLst/>
              <a:rect l="l" t="t" r="r" b="b"/>
              <a:pathLst>
                <a:path w="1680" h="1278" extrusionOk="0">
                  <a:moveTo>
                    <a:pt x="407" y="1"/>
                  </a:moveTo>
                  <a:cubicBezTo>
                    <a:pt x="396" y="1"/>
                    <a:pt x="383" y="2"/>
                    <a:pt x="370" y="4"/>
                  </a:cubicBezTo>
                  <a:cubicBezTo>
                    <a:pt x="179" y="27"/>
                    <a:pt x="1" y="87"/>
                    <a:pt x="1" y="361"/>
                  </a:cubicBezTo>
                  <a:cubicBezTo>
                    <a:pt x="72" y="575"/>
                    <a:pt x="263" y="623"/>
                    <a:pt x="382" y="766"/>
                  </a:cubicBezTo>
                  <a:cubicBezTo>
                    <a:pt x="505" y="813"/>
                    <a:pt x="620" y="905"/>
                    <a:pt x="752" y="905"/>
                  </a:cubicBezTo>
                  <a:cubicBezTo>
                    <a:pt x="786" y="905"/>
                    <a:pt x="821" y="899"/>
                    <a:pt x="858" y="885"/>
                  </a:cubicBezTo>
                  <a:cubicBezTo>
                    <a:pt x="861" y="884"/>
                    <a:pt x="865" y="884"/>
                    <a:pt x="868" y="884"/>
                  </a:cubicBezTo>
                  <a:cubicBezTo>
                    <a:pt x="1047" y="884"/>
                    <a:pt x="1021" y="1187"/>
                    <a:pt x="1190" y="1187"/>
                  </a:cubicBezTo>
                  <a:cubicBezTo>
                    <a:pt x="1201" y="1187"/>
                    <a:pt x="1214" y="1185"/>
                    <a:pt x="1227" y="1182"/>
                  </a:cubicBezTo>
                  <a:cubicBezTo>
                    <a:pt x="1322" y="1206"/>
                    <a:pt x="1418" y="1242"/>
                    <a:pt x="1501" y="1278"/>
                  </a:cubicBezTo>
                  <a:cubicBezTo>
                    <a:pt x="1644" y="1111"/>
                    <a:pt x="1608" y="885"/>
                    <a:pt x="1679" y="706"/>
                  </a:cubicBezTo>
                  <a:cubicBezTo>
                    <a:pt x="1563" y="696"/>
                    <a:pt x="1502" y="475"/>
                    <a:pt x="1388" y="475"/>
                  </a:cubicBezTo>
                  <a:cubicBezTo>
                    <a:pt x="1361" y="475"/>
                    <a:pt x="1332" y="486"/>
                    <a:pt x="1298" y="516"/>
                  </a:cubicBezTo>
                  <a:cubicBezTo>
                    <a:pt x="1200" y="593"/>
                    <a:pt x="1117" y="625"/>
                    <a:pt x="1045" y="625"/>
                  </a:cubicBezTo>
                  <a:cubicBezTo>
                    <a:pt x="875" y="625"/>
                    <a:pt x="768" y="445"/>
                    <a:pt x="667" y="277"/>
                  </a:cubicBezTo>
                  <a:cubicBezTo>
                    <a:pt x="601" y="134"/>
                    <a:pt x="556" y="1"/>
                    <a:pt x="4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4"/>
            <p:cNvSpPr/>
            <p:nvPr/>
          </p:nvSpPr>
          <p:spPr>
            <a:xfrm>
              <a:off x="8333853" y="275562"/>
              <a:ext cx="49234" cy="47151"/>
            </a:xfrm>
            <a:custGeom>
              <a:avLst/>
              <a:gdLst/>
              <a:ahLst/>
              <a:cxnLst/>
              <a:rect l="l" t="t" r="r" b="b"/>
              <a:pathLst>
                <a:path w="1560" h="1494" extrusionOk="0">
                  <a:moveTo>
                    <a:pt x="498" y="0"/>
                  </a:moveTo>
                  <a:cubicBezTo>
                    <a:pt x="368" y="0"/>
                    <a:pt x="205" y="59"/>
                    <a:pt x="0" y="169"/>
                  </a:cubicBezTo>
                  <a:cubicBezTo>
                    <a:pt x="0" y="443"/>
                    <a:pt x="191" y="586"/>
                    <a:pt x="310" y="788"/>
                  </a:cubicBezTo>
                  <a:cubicBezTo>
                    <a:pt x="334" y="824"/>
                    <a:pt x="381" y="860"/>
                    <a:pt x="429" y="895"/>
                  </a:cubicBezTo>
                  <a:cubicBezTo>
                    <a:pt x="595" y="967"/>
                    <a:pt x="619" y="1205"/>
                    <a:pt x="774" y="1276"/>
                  </a:cubicBezTo>
                  <a:cubicBezTo>
                    <a:pt x="786" y="1324"/>
                    <a:pt x="810" y="1360"/>
                    <a:pt x="834" y="1384"/>
                  </a:cubicBezTo>
                  <a:cubicBezTo>
                    <a:pt x="840" y="1465"/>
                    <a:pt x="859" y="1494"/>
                    <a:pt x="887" y="1494"/>
                  </a:cubicBezTo>
                  <a:cubicBezTo>
                    <a:pt x="912" y="1494"/>
                    <a:pt x="943" y="1471"/>
                    <a:pt x="976" y="1443"/>
                  </a:cubicBezTo>
                  <a:cubicBezTo>
                    <a:pt x="1096" y="1407"/>
                    <a:pt x="1203" y="1372"/>
                    <a:pt x="1322" y="1324"/>
                  </a:cubicBezTo>
                  <a:cubicBezTo>
                    <a:pt x="1453" y="1229"/>
                    <a:pt x="1560" y="1074"/>
                    <a:pt x="1441" y="895"/>
                  </a:cubicBezTo>
                  <a:cubicBezTo>
                    <a:pt x="1404" y="847"/>
                    <a:pt x="1372" y="828"/>
                    <a:pt x="1343" y="828"/>
                  </a:cubicBezTo>
                  <a:cubicBezTo>
                    <a:pt x="1280" y="828"/>
                    <a:pt x="1229" y="921"/>
                    <a:pt x="1155" y="1003"/>
                  </a:cubicBezTo>
                  <a:cubicBezTo>
                    <a:pt x="1118" y="1047"/>
                    <a:pt x="1087" y="1070"/>
                    <a:pt x="1061" y="1070"/>
                  </a:cubicBezTo>
                  <a:cubicBezTo>
                    <a:pt x="1004" y="1070"/>
                    <a:pt x="973" y="952"/>
                    <a:pt x="965" y="681"/>
                  </a:cubicBezTo>
                  <a:cubicBezTo>
                    <a:pt x="879" y="213"/>
                    <a:pt x="747" y="0"/>
                    <a:pt x="4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4"/>
            <p:cNvSpPr/>
            <p:nvPr/>
          </p:nvSpPr>
          <p:spPr>
            <a:xfrm>
              <a:off x="8597245" y="687282"/>
              <a:ext cx="28972" cy="52421"/>
            </a:xfrm>
            <a:custGeom>
              <a:avLst/>
              <a:gdLst/>
              <a:ahLst/>
              <a:cxnLst/>
              <a:rect l="l" t="t" r="r" b="b"/>
              <a:pathLst>
                <a:path w="918" h="1661" extrusionOk="0">
                  <a:moveTo>
                    <a:pt x="197" y="0"/>
                  </a:moveTo>
                  <a:cubicBezTo>
                    <a:pt x="128" y="0"/>
                    <a:pt x="57" y="21"/>
                    <a:pt x="12" y="101"/>
                  </a:cubicBezTo>
                  <a:cubicBezTo>
                    <a:pt x="0" y="351"/>
                    <a:pt x="84" y="541"/>
                    <a:pt x="203" y="720"/>
                  </a:cubicBezTo>
                  <a:cubicBezTo>
                    <a:pt x="274" y="958"/>
                    <a:pt x="381" y="1184"/>
                    <a:pt x="560" y="1351"/>
                  </a:cubicBezTo>
                  <a:cubicBezTo>
                    <a:pt x="596" y="1375"/>
                    <a:pt x="608" y="1423"/>
                    <a:pt x="643" y="1458"/>
                  </a:cubicBezTo>
                  <a:cubicBezTo>
                    <a:pt x="620" y="1553"/>
                    <a:pt x="667" y="1637"/>
                    <a:pt x="751" y="1661"/>
                  </a:cubicBezTo>
                  <a:cubicBezTo>
                    <a:pt x="905" y="1530"/>
                    <a:pt x="917" y="1375"/>
                    <a:pt x="893" y="1172"/>
                  </a:cubicBezTo>
                  <a:cubicBezTo>
                    <a:pt x="846" y="887"/>
                    <a:pt x="882" y="577"/>
                    <a:pt x="774" y="291"/>
                  </a:cubicBezTo>
                  <a:cubicBezTo>
                    <a:pt x="715" y="232"/>
                    <a:pt x="655" y="184"/>
                    <a:pt x="596" y="160"/>
                  </a:cubicBezTo>
                  <a:cubicBezTo>
                    <a:pt x="489" y="113"/>
                    <a:pt x="381" y="53"/>
                    <a:pt x="262" y="6"/>
                  </a:cubicBezTo>
                  <a:cubicBezTo>
                    <a:pt x="242" y="3"/>
                    <a:pt x="219" y="0"/>
                    <a:pt x="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4"/>
            <p:cNvSpPr/>
            <p:nvPr/>
          </p:nvSpPr>
          <p:spPr>
            <a:xfrm>
              <a:off x="8581086" y="656260"/>
              <a:ext cx="36862" cy="34811"/>
            </a:xfrm>
            <a:custGeom>
              <a:avLst/>
              <a:gdLst/>
              <a:ahLst/>
              <a:cxnLst/>
              <a:rect l="l" t="t" r="r" b="b"/>
              <a:pathLst>
                <a:path w="1168" h="1103" extrusionOk="0">
                  <a:moveTo>
                    <a:pt x="405" y="0"/>
                  </a:moveTo>
                  <a:cubicBezTo>
                    <a:pt x="227" y="96"/>
                    <a:pt x="0" y="155"/>
                    <a:pt x="120" y="489"/>
                  </a:cubicBezTo>
                  <a:cubicBezTo>
                    <a:pt x="167" y="620"/>
                    <a:pt x="262" y="727"/>
                    <a:pt x="274" y="870"/>
                  </a:cubicBezTo>
                  <a:cubicBezTo>
                    <a:pt x="274" y="1047"/>
                    <a:pt x="348" y="1102"/>
                    <a:pt x="455" y="1102"/>
                  </a:cubicBezTo>
                  <a:cubicBezTo>
                    <a:pt x="477" y="1102"/>
                    <a:pt x="500" y="1100"/>
                    <a:pt x="524" y="1096"/>
                  </a:cubicBezTo>
                  <a:cubicBezTo>
                    <a:pt x="596" y="1084"/>
                    <a:pt x="691" y="1084"/>
                    <a:pt x="762" y="1072"/>
                  </a:cubicBezTo>
                  <a:cubicBezTo>
                    <a:pt x="777" y="1074"/>
                    <a:pt x="792" y="1074"/>
                    <a:pt x="807" y="1074"/>
                  </a:cubicBezTo>
                  <a:cubicBezTo>
                    <a:pt x="908" y="1074"/>
                    <a:pt x="999" y="1038"/>
                    <a:pt x="1072" y="965"/>
                  </a:cubicBezTo>
                  <a:cubicBezTo>
                    <a:pt x="1132" y="893"/>
                    <a:pt x="1167" y="798"/>
                    <a:pt x="1155" y="691"/>
                  </a:cubicBezTo>
                  <a:cubicBezTo>
                    <a:pt x="1132" y="608"/>
                    <a:pt x="1096" y="524"/>
                    <a:pt x="1036" y="465"/>
                  </a:cubicBezTo>
                  <a:cubicBezTo>
                    <a:pt x="1030" y="432"/>
                    <a:pt x="999" y="424"/>
                    <a:pt x="962" y="424"/>
                  </a:cubicBezTo>
                  <a:cubicBezTo>
                    <a:pt x="933" y="424"/>
                    <a:pt x="900" y="429"/>
                    <a:pt x="871" y="429"/>
                  </a:cubicBezTo>
                  <a:cubicBezTo>
                    <a:pt x="807" y="429"/>
                    <a:pt x="768" y="405"/>
                    <a:pt x="858" y="250"/>
                  </a:cubicBezTo>
                  <a:cubicBezTo>
                    <a:pt x="810" y="96"/>
                    <a:pt x="655" y="84"/>
                    <a:pt x="572" y="12"/>
                  </a:cubicBezTo>
                  <a:cubicBezTo>
                    <a:pt x="512" y="0"/>
                    <a:pt x="465" y="0"/>
                    <a:pt x="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4"/>
            <p:cNvSpPr/>
            <p:nvPr/>
          </p:nvSpPr>
          <p:spPr>
            <a:xfrm>
              <a:off x="8036251" y="19808"/>
              <a:ext cx="38724" cy="34148"/>
            </a:xfrm>
            <a:custGeom>
              <a:avLst/>
              <a:gdLst/>
              <a:ahLst/>
              <a:cxnLst/>
              <a:rect l="l" t="t" r="r" b="b"/>
              <a:pathLst>
                <a:path w="1227" h="1082" extrusionOk="0">
                  <a:moveTo>
                    <a:pt x="744" y="0"/>
                  </a:moveTo>
                  <a:cubicBezTo>
                    <a:pt x="632" y="0"/>
                    <a:pt x="513" y="30"/>
                    <a:pt x="393" y="70"/>
                  </a:cubicBezTo>
                  <a:cubicBezTo>
                    <a:pt x="0" y="225"/>
                    <a:pt x="215" y="379"/>
                    <a:pt x="370" y="546"/>
                  </a:cubicBezTo>
                  <a:cubicBezTo>
                    <a:pt x="417" y="594"/>
                    <a:pt x="465" y="653"/>
                    <a:pt x="512" y="713"/>
                  </a:cubicBezTo>
                  <a:cubicBezTo>
                    <a:pt x="560" y="760"/>
                    <a:pt x="584" y="784"/>
                    <a:pt x="631" y="820"/>
                  </a:cubicBezTo>
                  <a:cubicBezTo>
                    <a:pt x="798" y="856"/>
                    <a:pt x="941" y="939"/>
                    <a:pt x="1060" y="1082"/>
                  </a:cubicBezTo>
                  <a:lnTo>
                    <a:pt x="1096" y="1034"/>
                  </a:lnTo>
                  <a:cubicBezTo>
                    <a:pt x="1179" y="820"/>
                    <a:pt x="1227" y="594"/>
                    <a:pt x="1215" y="355"/>
                  </a:cubicBezTo>
                  <a:cubicBezTo>
                    <a:pt x="1103" y="86"/>
                    <a:pt x="934" y="0"/>
                    <a:pt x="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4"/>
            <p:cNvSpPr/>
            <p:nvPr/>
          </p:nvSpPr>
          <p:spPr>
            <a:xfrm>
              <a:off x="8240280" y="162139"/>
              <a:ext cx="33106" cy="48539"/>
            </a:xfrm>
            <a:custGeom>
              <a:avLst/>
              <a:gdLst/>
              <a:ahLst/>
              <a:cxnLst/>
              <a:rect l="l" t="t" r="r" b="b"/>
              <a:pathLst>
                <a:path w="1049" h="1538" extrusionOk="0">
                  <a:moveTo>
                    <a:pt x="143" y="1"/>
                  </a:moveTo>
                  <a:cubicBezTo>
                    <a:pt x="108" y="72"/>
                    <a:pt x="72" y="156"/>
                    <a:pt x="24" y="239"/>
                  </a:cubicBezTo>
                  <a:cubicBezTo>
                    <a:pt x="24" y="370"/>
                    <a:pt x="179" y="453"/>
                    <a:pt x="143" y="620"/>
                  </a:cubicBezTo>
                  <a:cubicBezTo>
                    <a:pt x="12" y="715"/>
                    <a:pt x="1" y="810"/>
                    <a:pt x="72" y="965"/>
                  </a:cubicBezTo>
                  <a:cubicBezTo>
                    <a:pt x="120" y="1037"/>
                    <a:pt x="143" y="1096"/>
                    <a:pt x="191" y="1156"/>
                  </a:cubicBezTo>
                  <a:cubicBezTo>
                    <a:pt x="361" y="1262"/>
                    <a:pt x="455" y="1538"/>
                    <a:pt x="684" y="1538"/>
                  </a:cubicBezTo>
                  <a:cubicBezTo>
                    <a:pt x="712" y="1538"/>
                    <a:pt x="742" y="1534"/>
                    <a:pt x="774" y="1525"/>
                  </a:cubicBezTo>
                  <a:cubicBezTo>
                    <a:pt x="751" y="1310"/>
                    <a:pt x="917" y="1334"/>
                    <a:pt x="1036" y="1287"/>
                  </a:cubicBezTo>
                  <a:cubicBezTo>
                    <a:pt x="1048" y="1203"/>
                    <a:pt x="1024" y="1144"/>
                    <a:pt x="977" y="1084"/>
                  </a:cubicBezTo>
                  <a:cubicBezTo>
                    <a:pt x="893" y="1025"/>
                    <a:pt x="893" y="918"/>
                    <a:pt x="893" y="810"/>
                  </a:cubicBezTo>
                  <a:cubicBezTo>
                    <a:pt x="858" y="787"/>
                    <a:pt x="846" y="751"/>
                    <a:pt x="834" y="727"/>
                  </a:cubicBezTo>
                  <a:cubicBezTo>
                    <a:pt x="774" y="668"/>
                    <a:pt x="608" y="739"/>
                    <a:pt x="643" y="596"/>
                  </a:cubicBezTo>
                  <a:cubicBezTo>
                    <a:pt x="739" y="84"/>
                    <a:pt x="429" y="72"/>
                    <a:pt x="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4"/>
            <p:cNvSpPr/>
            <p:nvPr/>
          </p:nvSpPr>
          <p:spPr>
            <a:xfrm>
              <a:off x="8685168" y="769178"/>
              <a:ext cx="37620" cy="40491"/>
            </a:xfrm>
            <a:custGeom>
              <a:avLst/>
              <a:gdLst/>
              <a:ahLst/>
              <a:cxnLst/>
              <a:rect l="l" t="t" r="r" b="b"/>
              <a:pathLst>
                <a:path w="1192" h="1283" extrusionOk="0">
                  <a:moveTo>
                    <a:pt x="512" y="0"/>
                  </a:moveTo>
                  <a:cubicBezTo>
                    <a:pt x="439" y="0"/>
                    <a:pt x="361" y="54"/>
                    <a:pt x="274" y="209"/>
                  </a:cubicBezTo>
                  <a:cubicBezTo>
                    <a:pt x="370" y="244"/>
                    <a:pt x="453" y="268"/>
                    <a:pt x="548" y="292"/>
                  </a:cubicBezTo>
                  <a:cubicBezTo>
                    <a:pt x="751" y="316"/>
                    <a:pt x="858" y="471"/>
                    <a:pt x="786" y="673"/>
                  </a:cubicBezTo>
                  <a:cubicBezTo>
                    <a:pt x="751" y="775"/>
                    <a:pt x="716" y="810"/>
                    <a:pt x="681" y="810"/>
                  </a:cubicBezTo>
                  <a:cubicBezTo>
                    <a:pt x="610" y="810"/>
                    <a:pt x="541" y="665"/>
                    <a:pt x="477" y="649"/>
                  </a:cubicBezTo>
                  <a:cubicBezTo>
                    <a:pt x="362" y="625"/>
                    <a:pt x="253" y="578"/>
                    <a:pt x="146" y="578"/>
                  </a:cubicBezTo>
                  <a:cubicBezTo>
                    <a:pt x="97" y="578"/>
                    <a:pt x="49" y="587"/>
                    <a:pt x="1" y="613"/>
                  </a:cubicBezTo>
                  <a:cubicBezTo>
                    <a:pt x="24" y="780"/>
                    <a:pt x="120" y="911"/>
                    <a:pt x="262" y="983"/>
                  </a:cubicBezTo>
                  <a:lnTo>
                    <a:pt x="251" y="983"/>
                  </a:lnTo>
                  <a:cubicBezTo>
                    <a:pt x="405" y="1070"/>
                    <a:pt x="513" y="1283"/>
                    <a:pt x="682" y="1283"/>
                  </a:cubicBezTo>
                  <a:cubicBezTo>
                    <a:pt x="721" y="1283"/>
                    <a:pt x="763" y="1271"/>
                    <a:pt x="810" y="1244"/>
                  </a:cubicBezTo>
                  <a:cubicBezTo>
                    <a:pt x="1084" y="1078"/>
                    <a:pt x="1191" y="792"/>
                    <a:pt x="1108" y="447"/>
                  </a:cubicBezTo>
                  <a:cubicBezTo>
                    <a:pt x="1084" y="387"/>
                    <a:pt x="1036" y="328"/>
                    <a:pt x="1013" y="268"/>
                  </a:cubicBezTo>
                  <a:cubicBezTo>
                    <a:pt x="1007" y="269"/>
                    <a:pt x="1002" y="269"/>
                    <a:pt x="997" y="269"/>
                  </a:cubicBezTo>
                  <a:cubicBezTo>
                    <a:pt x="821" y="269"/>
                    <a:pt x="677" y="0"/>
                    <a:pt x="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4"/>
            <p:cNvSpPr/>
            <p:nvPr/>
          </p:nvSpPr>
          <p:spPr>
            <a:xfrm>
              <a:off x="7944950" y="-26868"/>
              <a:ext cx="42480" cy="26163"/>
            </a:xfrm>
            <a:custGeom>
              <a:avLst/>
              <a:gdLst/>
              <a:ahLst/>
              <a:cxnLst/>
              <a:rect l="l" t="t" r="r" b="b"/>
              <a:pathLst>
                <a:path w="1346" h="829" extrusionOk="0">
                  <a:moveTo>
                    <a:pt x="274" y="1"/>
                  </a:moveTo>
                  <a:cubicBezTo>
                    <a:pt x="179" y="60"/>
                    <a:pt x="84" y="132"/>
                    <a:pt x="0" y="191"/>
                  </a:cubicBezTo>
                  <a:cubicBezTo>
                    <a:pt x="0" y="299"/>
                    <a:pt x="52" y="307"/>
                    <a:pt x="108" y="307"/>
                  </a:cubicBezTo>
                  <a:cubicBezTo>
                    <a:pt x="119" y="307"/>
                    <a:pt x="130" y="307"/>
                    <a:pt x="141" y="307"/>
                  </a:cubicBezTo>
                  <a:cubicBezTo>
                    <a:pt x="168" y="307"/>
                    <a:pt x="194" y="309"/>
                    <a:pt x="215" y="322"/>
                  </a:cubicBezTo>
                  <a:cubicBezTo>
                    <a:pt x="476" y="656"/>
                    <a:pt x="857" y="596"/>
                    <a:pt x="1155" y="799"/>
                  </a:cubicBezTo>
                  <a:cubicBezTo>
                    <a:pt x="1176" y="820"/>
                    <a:pt x="1197" y="829"/>
                    <a:pt x="1217" y="829"/>
                  </a:cubicBezTo>
                  <a:cubicBezTo>
                    <a:pt x="1242" y="829"/>
                    <a:pt x="1266" y="813"/>
                    <a:pt x="1286" y="787"/>
                  </a:cubicBezTo>
                  <a:cubicBezTo>
                    <a:pt x="1346" y="537"/>
                    <a:pt x="1262" y="394"/>
                    <a:pt x="1024" y="370"/>
                  </a:cubicBezTo>
                  <a:cubicBezTo>
                    <a:pt x="774" y="251"/>
                    <a:pt x="536" y="120"/>
                    <a:pt x="2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4"/>
            <p:cNvSpPr/>
            <p:nvPr/>
          </p:nvSpPr>
          <p:spPr>
            <a:xfrm>
              <a:off x="8141468" y="91131"/>
              <a:ext cx="33043" cy="28436"/>
            </a:xfrm>
            <a:custGeom>
              <a:avLst/>
              <a:gdLst/>
              <a:ahLst/>
              <a:cxnLst/>
              <a:rect l="l" t="t" r="r" b="b"/>
              <a:pathLst>
                <a:path w="1047" h="901" extrusionOk="0">
                  <a:moveTo>
                    <a:pt x="405" y="0"/>
                  </a:moveTo>
                  <a:cubicBezTo>
                    <a:pt x="262" y="12"/>
                    <a:pt x="179" y="131"/>
                    <a:pt x="107" y="262"/>
                  </a:cubicBezTo>
                  <a:cubicBezTo>
                    <a:pt x="48" y="370"/>
                    <a:pt x="0" y="477"/>
                    <a:pt x="36" y="596"/>
                  </a:cubicBezTo>
                  <a:cubicBezTo>
                    <a:pt x="60" y="679"/>
                    <a:pt x="95" y="762"/>
                    <a:pt x="179" y="774"/>
                  </a:cubicBezTo>
                  <a:cubicBezTo>
                    <a:pt x="262" y="798"/>
                    <a:pt x="334" y="846"/>
                    <a:pt x="405" y="893"/>
                  </a:cubicBezTo>
                  <a:cubicBezTo>
                    <a:pt x="420" y="898"/>
                    <a:pt x="434" y="900"/>
                    <a:pt x="448" y="900"/>
                  </a:cubicBezTo>
                  <a:cubicBezTo>
                    <a:pt x="590" y="900"/>
                    <a:pt x="629" y="651"/>
                    <a:pt x="775" y="651"/>
                  </a:cubicBezTo>
                  <a:cubicBezTo>
                    <a:pt x="786" y="651"/>
                    <a:pt x="797" y="652"/>
                    <a:pt x="810" y="655"/>
                  </a:cubicBezTo>
                  <a:cubicBezTo>
                    <a:pt x="976" y="620"/>
                    <a:pt x="988" y="477"/>
                    <a:pt x="1000" y="322"/>
                  </a:cubicBezTo>
                  <a:cubicBezTo>
                    <a:pt x="1046" y="139"/>
                    <a:pt x="979" y="118"/>
                    <a:pt x="886" y="118"/>
                  </a:cubicBezTo>
                  <a:cubicBezTo>
                    <a:pt x="858" y="118"/>
                    <a:pt x="828" y="120"/>
                    <a:pt x="798" y="120"/>
                  </a:cubicBezTo>
                  <a:cubicBezTo>
                    <a:pt x="746" y="120"/>
                    <a:pt x="694" y="126"/>
                    <a:pt x="644" y="126"/>
                  </a:cubicBezTo>
                  <a:cubicBezTo>
                    <a:pt x="556" y="126"/>
                    <a:pt x="473" y="107"/>
                    <a:pt x="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4"/>
            <p:cNvSpPr/>
            <p:nvPr/>
          </p:nvSpPr>
          <p:spPr>
            <a:xfrm>
              <a:off x="8561551" y="625711"/>
              <a:ext cx="32349" cy="44847"/>
            </a:xfrm>
            <a:custGeom>
              <a:avLst/>
              <a:gdLst/>
              <a:ahLst/>
              <a:cxnLst/>
              <a:rect l="l" t="t" r="r" b="b"/>
              <a:pathLst>
                <a:path w="1025" h="1421" extrusionOk="0">
                  <a:moveTo>
                    <a:pt x="234" y="1"/>
                  </a:moveTo>
                  <a:cubicBezTo>
                    <a:pt x="169" y="1"/>
                    <a:pt x="112" y="28"/>
                    <a:pt x="60" y="87"/>
                  </a:cubicBezTo>
                  <a:cubicBezTo>
                    <a:pt x="0" y="159"/>
                    <a:pt x="12" y="254"/>
                    <a:pt x="24" y="337"/>
                  </a:cubicBezTo>
                  <a:cubicBezTo>
                    <a:pt x="119" y="409"/>
                    <a:pt x="203" y="504"/>
                    <a:pt x="298" y="576"/>
                  </a:cubicBezTo>
                  <a:cubicBezTo>
                    <a:pt x="358" y="933"/>
                    <a:pt x="441" y="1266"/>
                    <a:pt x="774" y="1421"/>
                  </a:cubicBezTo>
                  <a:cubicBezTo>
                    <a:pt x="739" y="1195"/>
                    <a:pt x="977" y="1159"/>
                    <a:pt x="1024" y="968"/>
                  </a:cubicBezTo>
                  <a:cubicBezTo>
                    <a:pt x="846" y="933"/>
                    <a:pt x="953" y="695"/>
                    <a:pt x="846" y="635"/>
                  </a:cubicBezTo>
                  <a:cubicBezTo>
                    <a:pt x="548" y="564"/>
                    <a:pt x="655" y="99"/>
                    <a:pt x="358" y="28"/>
                  </a:cubicBezTo>
                  <a:cubicBezTo>
                    <a:pt x="313" y="10"/>
                    <a:pt x="272" y="1"/>
                    <a:pt x="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4"/>
            <p:cNvSpPr/>
            <p:nvPr/>
          </p:nvSpPr>
          <p:spPr>
            <a:xfrm>
              <a:off x="8282380" y="15989"/>
              <a:ext cx="41344" cy="38409"/>
            </a:xfrm>
            <a:custGeom>
              <a:avLst/>
              <a:gdLst/>
              <a:ahLst/>
              <a:cxnLst/>
              <a:rect l="l" t="t" r="r" b="b"/>
              <a:pathLst>
                <a:path w="1310" h="1217" extrusionOk="0">
                  <a:moveTo>
                    <a:pt x="0" y="0"/>
                  </a:moveTo>
                  <a:cubicBezTo>
                    <a:pt x="179" y="250"/>
                    <a:pt x="226" y="667"/>
                    <a:pt x="619" y="703"/>
                  </a:cubicBezTo>
                  <a:cubicBezTo>
                    <a:pt x="714" y="703"/>
                    <a:pt x="822" y="881"/>
                    <a:pt x="774" y="977"/>
                  </a:cubicBezTo>
                  <a:cubicBezTo>
                    <a:pt x="693" y="1163"/>
                    <a:pt x="693" y="1216"/>
                    <a:pt x="738" y="1216"/>
                  </a:cubicBezTo>
                  <a:cubicBezTo>
                    <a:pt x="778" y="1216"/>
                    <a:pt x="855" y="1172"/>
                    <a:pt x="941" y="1143"/>
                  </a:cubicBezTo>
                  <a:cubicBezTo>
                    <a:pt x="983" y="1124"/>
                    <a:pt x="1030" y="1118"/>
                    <a:pt x="1079" y="1118"/>
                  </a:cubicBezTo>
                  <a:cubicBezTo>
                    <a:pt x="1153" y="1118"/>
                    <a:pt x="1231" y="1131"/>
                    <a:pt x="1310" y="1131"/>
                  </a:cubicBezTo>
                  <a:cubicBezTo>
                    <a:pt x="881" y="738"/>
                    <a:pt x="452" y="35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4"/>
            <p:cNvSpPr/>
            <p:nvPr/>
          </p:nvSpPr>
          <p:spPr>
            <a:xfrm>
              <a:off x="8121555" y="77687"/>
              <a:ext cx="33075" cy="22944"/>
            </a:xfrm>
            <a:custGeom>
              <a:avLst/>
              <a:gdLst/>
              <a:ahLst/>
              <a:cxnLst/>
              <a:rect l="l" t="t" r="r" b="b"/>
              <a:pathLst>
                <a:path w="1048" h="727" extrusionOk="0">
                  <a:moveTo>
                    <a:pt x="415" y="0"/>
                  </a:moveTo>
                  <a:cubicBezTo>
                    <a:pt x="259" y="0"/>
                    <a:pt x="115" y="78"/>
                    <a:pt x="36" y="296"/>
                  </a:cubicBezTo>
                  <a:lnTo>
                    <a:pt x="0" y="426"/>
                  </a:lnTo>
                  <a:cubicBezTo>
                    <a:pt x="83" y="534"/>
                    <a:pt x="179" y="617"/>
                    <a:pt x="262" y="688"/>
                  </a:cubicBezTo>
                  <a:cubicBezTo>
                    <a:pt x="310" y="712"/>
                    <a:pt x="369" y="724"/>
                    <a:pt x="417" y="724"/>
                  </a:cubicBezTo>
                  <a:cubicBezTo>
                    <a:pt x="430" y="723"/>
                    <a:pt x="442" y="723"/>
                    <a:pt x="455" y="723"/>
                  </a:cubicBezTo>
                  <a:cubicBezTo>
                    <a:pt x="496" y="723"/>
                    <a:pt x="537" y="726"/>
                    <a:pt x="577" y="726"/>
                  </a:cubicBezTo>
                  <a:cubicBezTo>
                    <a:pt x="670" y="726"/>
                    <a:pt x="757" y="706"/>
                    <a:pt x="810" y="569"/>
                  </a:cubicBezTo>
                  <a:cubicBezTo>
                    <a:pt x="1048" y="153"/>
                    <a:pt x="798" y="57"/>
                    <a:pt x="512" y="10"/>
                  </a:cubicBezTo>
                  <a:cubicBezTo>
                    <a:pt x="480" y="4"/>
                    <a:pt x="447" y="0"/>
                    <a:pt x="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4"/>
            <p:cNvSpPr/>
            <p:nvPr/>
          </p:nvSpPr>
          <p:spPr>
            <a:xfrm>
              <a:off x="8028739" y="8289"/>
              <a:ext cx="22029" cy="28404"/>
            </a:xfrm>
            <a:custGeom>
              <a:avLst/>
              <a:gdLst/>
              <a:ahLst/>
              <a:cxnLst/>
              <a:rect l="l" t="t" r="r" b="b"/>
              <a:pathLst>
                <a:path w="698" h="900" extrusionOk="0">
                  <a:moveTo>
                    <a:pt x="469" y="0"/>
                  </a:moveTo>
                  <a:cubicBezTo>
                    <a:pt x="439" y="0"/>
                    <a:pt x="403" y="6"/>
                    <a:pt x="357" y="18"/>
                  </a:cubicBezTo>
                  <a:cubicBezTo>
                    <a:pt x="0" y="78"/>
                    <a:pt x="143" y="351"/>
                    <a:pt x="179" y="590"/>
                  </a:cubicBezTo>
                  <a:cubicBezTo>
                    <a:pt x="298" y="744"/>
                    <a:pt x="441" y="863"/>
                    <a:pt x="619" y="899"/>
                  </a:cubicBezTo>
                  <a:cubicBezTo>
                    <a:pt x="524" y="732"/>
                    <a:pt x="441" y="566"/>
                    <a:pt x="631" y="423"/>
                  </a:cubicBezTo>
                  <a:cubicBezTo>
                    <a:pt x="515" y="328"/>
                    <a:pt x="698" y="0"/>
                    <a:pt x="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4"/>
            <p:cNvSpPr/>
            <p:nvPr/>
          </p:nvSpPr>
          <p:spPr>
            <a:xfrm>
              <a:off x="8154218" y="104386"/>
              <a:ext cx="13192" cy="26321"/>
            </a:xfrm>
            <a:custGeom>
              <a:avLst/>
              <a:gdLst/>
              <a:ahLst/>
              <a:cxnLst/>
              <a:rect l="l" t="t" r="r" b="b"/>
              <a:pathLst>
                <a:path w="418" h="834" extrusionOk="0">
                  <a:moveTo>
                    <a:pt x="179" y="1"/>
                  </a:moveTo>
                  <a:cubicBezTo>
                    <a:pt x="165" y="1"/>
                    <a:pt x="149" y="3"/>
                    <a:pt x="132" y="9"/>
                  </a:cubicBezTo>
                  <a:cubicBezTo>
                    <a:pt x="13" y="57"/>
                    <a:pt x="120" y="188"/>
                    <a:pt x="108" y="283"/>
                  </a:cubicBezTo>
                  <a:cubicBezTo>
                    <a:pt x="96" y="342"/>
                    <a:pt x="37" y="414"/>
                    <a:pt x="1" y="473"/>
                  </a:cubicBezTo>
                  <a:cubicBezTo>
                    <a:pt x="61" y="581"/>
                    <a:pt x="120" y="700"/>
                    <a:pt x="168" y="831"/>
                  </a:cubicBezTo>
                  <a:cubicBezTo>
                    <a:pt x="180" y="833"/>
                    <a:pt x="191" y="834"/>
                    <a:pt x="203" y="834"/>
                  </a:cubicBezTo>
                  <a:cubicBezTo>
                    <a:pt x="262" y="834"/>
                    <a:pt x="318" y="809"/>
                    <a:pt x="358" y="759"/>
                  </a:cubicBezTo>
                  <a:cubicBezTo>
                    <a:pt x="394" y="712"/>
                    <a:pt x="406" y="664"/>
                    <a:pt x="406" y="604"/>
                  </a:cubicBezTo>
                  <a:cubicBezTo>
                    <a:pt x="418" y="497"/>
                    <a:pt x="406" y="390"/>
                    <a:pt x="394" y="295"/>
                  </a:cubicBezTo>
                  <a:cubicBezTo>
                    <a:pt x="370" y="259"/>
                    <a:pt x="370" y="247"/>
                    <a:pt x="358" y="223"/>
                  </a:cubicBezTo>
                  <a:cubicBezTo>
                    <a:pt x="306" y="140"/>
                    <a:pt x="281" y="1"/>
                    <a:pt x="1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4"/>
            <p:cNvSpPr/>
            <p:nvPr/>
          </p:nvSpPr>
          <p:spPr>
            <a:xfrm>
              <a:off x="8267326" y="2450"/>
              <a:ext cx="15812" cy="22218"/>
            </a:xfrm>
            <a:custGeom>
              <a:avLst/>
              <a:gdLst/>
              <a:ahLst/>
              <a:cxnLst/>
              <a:rect l="l" t="t" r="r" b="b"/>
              <a:pathLst>
                <a:path w="501" h="704" extrusionOk="0">
                  <a:moveTo>
                    <a:pt x="1" y="1"/>
                  </a:moveTo>
                  <a:lnTo>
                    <a:pt x="1" y="1"/>
                  </a:lnTo>
                  <a:cubicBezTo>
                    <a:pt x="60" y="215"/>
                    <a:pt x="108" y="453"/>
                    <a:pt x="167" y="703"/>
                  </a:cubicBezTo>
                  <a:cubicBezTo>
                    <a:pt x="256" y="605"/>
                    <a:pt x="247" y="370"/>
                    <a:pt x="388" y="370"/>
                  </a:cubicBezTo>
                  <a:cubicBezTo>
                    <a:pt x="418" y="370"/>
                    <a:pt x="455" y="380"/>
                    <a:pt x="501" y="405"/>
                  </a:cubicBezTo>
                  <a:cubicBezTo>
                    <a:pt x="358" y="215"/>
                    <a:pt x="203" y="7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4"/>
            <p:cNvSpPr/>
            <p:nvPr/>
          </p:nvSpPr>
          <p:spPr>
            <a:xfrm>
              <a:off x="8598760" y="654966"/>
              <a:ext cx="65014" cy="69369"/>
            </a:xfrm>
            <a:custGeom>
              <a:avLst/>
              <a:gdLst/>
              <a:ahLst/>
              <a:cxnLst/>
              <a:rect l="l" t="t" r="r" b="b"/>
              <a:pathLst>
                <a:path w="2060" h="2198" extrusionOk="0">
                  <a:moveTo>
                    <a:pt x="742" y="1"/>
                  </a:moveTo>
                  <a:cubicBezTo>
                    <a:pt x="704" y="1"/>
                    <a:pt x="666" y="7"/>
                    <a:pt x="631" y="18"/>
                  </a:cubicBezTo>
                  <a:cubicBezTo>
                    <a:pt x="552" y="49"/>
                    <a:pt x="478" y="59"/>
                    <a:pt x="407" y="59"/>
                  </a:cubicBezTo>
                  <a:cubicBezTo>
                    <a:pt x="307" y="59"/>
                    <a:pt x="214" y="41"/>
                    <a:pt x="121" y="41"/>
                  </a:cubicBezTo>
                  <a:cubicBezTo>
                    <a:pt x="81" y="41"/>
                    <a:pt x="41" y="44"/>
                    <a:pt x="0" y="53"/>
                  </a:cubicBezTo>
                  <a:cubicBezTo>
                    <a:pt x="36" y="184"/>
                    <a:pt x="155" y="244"/>
                    <a:pt x="262" y="303"/>
                  </a:cubicBezTo>
                  <a:lnTo>
                    <a:pt x="393" y="530"/>
                  </a:lnTo>
                  <a:cubicBezTo>
                    <a:pt x="429" y="589"/>
                    <a:pt x="476" y="649"/>
                    <a:pt x="500" y="708"/>
                  </a:cubicBezTo>
                  <a:cubicBezTo>
                    <a:pt x="691" y="839"/>
                    <a:pt x="619" y="1018"/>
                    <a:pt x="548" y="1208"/>
                  </a:cubicBezTo>
                  <a:lnTo>
                    <a:pt x="548" y="1304"/>
                  </a:lnTo>
                  <a:cubicBezTo>
                    <a:pt x="595" y="1304"/>
                    <a:pt x="655" y="1315"/>
                    <a:pt x="691" y="1327"/>
                  </a:cubicBezTo>
                  <a:cubicBezTo>
                    <a:pt x="798" y="1363"/>
                    <a:pt x="905" y="1375"/>
                    <a:pt x="1012" y="1411"/>
                  </a:cubicBezTo>
                  <a:cubicBezTo>
                    <a:pt x="1025" y="1408"/>
                    <a:pt x="1036" y="1407"/>
                    <a:pt x="1046" y="1407"/>
                  </a:cubicBezTo>
                  <a:cubicBezTo>
                    <a:pt x="1145" y="1407"/>
                    <a:pt x="1153" y="1505"/>
                    <a:pt x="1131" y="1613"/>
                  </a:cubicBezTo>
                  <a:lnTo>
                    <a:pt x="1131" y="2042"/>
                  </a:lnTo>
                  <a:cubicBezTo>
                    <a:pt x="1186" y="2130"/>
                    <a:pt x="1242" y="2198"/>
                    <a:pt x="1344" y="2198"/>
                  </a:cubicBezTo>
                  <a:cubicBezTo>
                    <a:pt x="1352" y="2198"/>
                    <a:pt x="1361" y="2197"/>
                    <a:pt x="1369" y="2196"/>
                  </a:cubicBezTo>
                  <a:cubicBezTo>
                    <a:pt x="2060" y="2018"/>
                    <a:pt x="1500" y="1077"/>
                    <a:pt x="2060" y="815"/>
                  </a:cubicBezTo>
                  <a:cubicBezTo>
                    <a:pt x="2010" y="800"/>
                    <a:pt x="1968" y="794"/>
                    <a:pt x="1933" y="794"/>
                  </a:cubicBezTo>
                  <a:cubicBezTo>
                    <a:pt x="1883" y="794"/>
                    <a:pt x="1844" y="807"/>
                    <a:pt x="1810" y="827"/>
                  </a:cubicBezTo>
                  <a:cubicBezTo>
                    <a:pt x="1689" y="898"/>
                    <a:pt x="1704" y="1165"/>
                    <a:pt x="1509" y="1165"/>
                  </a:cubicBezTo>
                  <a:cubicBezTo>
                    <a:pt x="1474" y="1165"/>
                    <a:pt x="1432" y="1157"/>
                    <a:pt x="1381" y="1137"/>
                  </a:cubicBezTo>
                  <a:cubicBezTo>
                    <a:pt x="1036" y="994"/>
                    <a:pt x="1215" y="720"/>
                    <a:pt x="1203" y="542"/>
                  </a:cubicBezTo>
                  <a:cubicBezTo>
                    <a:pt x="1193" y="169"/>
                    <a:pt x="953" y="1"/>
                    <a:pt x="7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4"/>
            <p:cNvSpPr/>
            <p:nvPr/>
          </p:nvSpPr>
          <p:spPr>
            <a:xfrm>
              <a:off x="8306049" y="231664"/>
              <a:ext cx="75555" cy="66150"/>
            </a:xfrm>
            <a:custGeom>
              <a:avLst/>
              <a:gdLst/>
              <a:ahLst/>
              <a:cxnLst/>
              <a:rect l="l" t="t" r="r" b="b"/>
              <a:pathLst>
                <a:path w="2394" h="2096" extrusionOk="0">
                  <a:moveTo>
                    <a:pt x="405" y="0"/>
                  </a:moveTo>
                  <a:cubicBezTo>
                    <a:pt x="191" y="250"/>
                    <a:pt x="762" y="143"/>
                    <a:pt x="548" y="429"/>
                  </a:cubicBezTo>
                  <a:cubicBezTo>
                    <a:pt x="486" y="513"/>
                    <a:pt x="426" y="541"/>
                    <a:pt x="363" y="541"/>
                  </a:cubicBezTo>
                  <a:cubicBezTo>
                    <a:pt x="257" y="541"/>
                    <a:pt x="143" y="459"/>
                    <a:pt x="0" y="429"/>
                  </a:cubicBezTo>
                  <a:lnTo>
                    <a:pt x="0" y="429"/>
                  </a:lnTo>
                  <a:cubicBezTo>
                    <a:pt x="119" y="655"/>
                    <a:pt x="179" y="786"/>
                    <a:pt x="250" y="929"/>
                  </a:cubicBezTo>
                  <a:cubicBezTo>
                    <a:pt x="536" y="1072"/>
                    <a:pt x="655" y="1370"/>
                    <a:pt x="798" y="1643"/>
                  </a:cubicBezTo>
                  <a:cubicBezTo>
                    <a:pt x="824" y="1626"/>
                    <a:pt x="837" y="1615"/>
                    <a:pt x="852" y="1615"/>
                  </a:cubicBezTo>
                  <a:cubicBezTo>
                    <a:pt x="857" y="1615"/>
                    <a:pt x="863" y="1616"/>
                    <a:pt x="869" y="1620"/>
                  </a:cubicBezTo>
                  <a:cubicBezTo>
                    <a:pt x="1013" y="1570"/>
                    <a:pt x="1149" y="1539"/>
                    <a:pt x="1272" y="1539"/>
                  </a:cubicBezTo>
                  <a:cubicBezTo>
                    <a:pt x="1535" y="1539"/>
                    <a:pt x="1740" y="1682"/>
                    <a:pt x="1846" y="2096"/>
                  </a:cubicBezTo>
                  <a:cubicBezTo>
                    <a:pt x="1881" y="1989"/>
                    <a:pt x="1905" y="1834"/>
                    <a:pt x="1941" y="1822"/>
                  </a:cubicBezTo>
                  <a:cubicBezTo>
                    <a:pt x="2393" y="1679"/>
                    <a:pt x="1607" y="1453"/>
                    <a:pt x="1977" y="1286"/>
                  </a:cubicBezTo>
                  <a:cubicBezTo>
                    <a:pt x="2010" y="1275"/>
                    <a:pt x="1921" y="1214"/>
                    <a:pt x="1851" y="1214"/>
                  </a:cubicBezTo>
                  <a:cubicBezTo>
                    <a:pt x="1845" y="1214"/>
                    <a:pt x="1839" y="1214"/>
                    <a:pt x="1834" y="1215"/>
                  </a:cubicBezTo>
                  <a:cubicBezTo>
                    <a:pt x="1765" y="1234"/>
                    <a:pt x="1701" y="1242"/>
                    <a:pt x="1644" y="1242"/>
                  </a:cubicBezTo>
                  <a:cubicBezTo>
                    <a:pt x="1222" y="1242"/>
                    <a:pt x="1080" y="786"/>
                    <a:pt x="965" y="441"/>
                  </a:cubicBezTo>
                  <a:cubicBezTo>
                    <a:pt x="834" y="84"/>
                    <a:pt x="679" y="0"/>
                    <a:pt x="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4"/>
            <p:cNvSpPr/>
            <p:nvPr/>
          </p:nvSpPr>
          <p:spPr>
            <a:xfrm>
              <a:off x="8486409" y="487545"/>
              <a:ext cx="37588" cy="56492"/>
            </a:xfrm>
            <a:custGeom>
              <a:avLst/>
              <a:gdLst/>
              <a:ahLst/>
              <a:cxnLst/>
              <a:rect l="l" t="t" r="r" b="b"/>
              <a:pathLst>
                <a:path w="1191" h="1790" extrusionOk="0">
                  <a:moveTo>
                    <a:pt x="214" y="1"/>
                  </a:moveTo>
                  <a:cubicBezTo>
                    <a:pt x="0" y="60"/>
                    <a:pt x="203" y="322"/>
                    <a:pt x="60" y="417"/>
                  </a:cubicBezTo>
                  <a:cubicBezTo>
                    <a:pt x="24" y="703"/>
                    <a:pt x="381" y="798"/>
                    <a:pt x="345" y="1096"/>
                  </a:cubicBezTo>
                  <a:cubicBezTo>
                    <a:pt x="595" y="1179"/>
                    <a:pt x="548" y="1489"/>
                    <a:pt x="714" y="1632"/>
                  </a:cubicBezTo>
                  <a:cubicBezTo>
                    <a:pt x="804" y="1706"/>
                    <a:pt x="898" y="1790"/>
                    <a:pt x="999" y="1790"/>
                  </a:cubicBezTo>
                  <a:cubicBezTo>
                    <a:pt x="1060" y="1790"/>
                    <a:pt x="1124" y="1760"/>
                    <a:pt x="1191" y="1679"/>
                  </a:cubicBezTo>
                  <a:cubicBezTo>
                    <a:pt x="965" y="1501"/>
                    <a:pt x="834" y="1263"/>
                    <a:pt x="845" y="953"/>
                  </a:cubicBezTo>
                  <a:cubicBezTo>
                    <a:pt x="857" y="429"/>
                    <a:pt x="560" y="203"/>
                    <a:pt x="2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4"/>
            <p:cNvSpPr/>
            <p:nvPr/>
          </p:nvSpPr>
          <p:spPr>
            <a:xfrm>
              <a:off x="8117042" y="55406"/>
              <a:ext cx="40965" cy="44910"/>
            </a:xfrm>
            <a:custGeom>
              <a:avLst/>
              <a:gdLst/>
              <a:ahLst/>
              <a:cxnLst/>
              <a:rect l="l" t="t" r="r" b="b"/>
              <a:pathLst>
                <a:path w="1298" h="1423" extrusionOk="0">
                  <a:moveTo>
                    <a:pt x="528" y="1"/>
                  </a:moveTo>
                  <a:cubicBezTo>
                    <a:pt x="526" y="1"/>
                    <a:pt x="525" y="1"/>
                    <a:pt x="524" y="1"/>
                  </a:cubicBezTo>
                  <a:cubicBezTo>
                    <a:pt x="453" y="13"/>
                    <a:pt x="393" y="73"/>
                    <a:pt x="334" y="120"/>
                  </a:cubicBezTo>
                  <a:cubicBezTo>
                    <a:pt x="381" y="430"/>
                    <a:pt x="0" y="668"/>
                    <a:pt x="179" y="1013"/>
                  </a:cubicBezTo>
                  <a:cubicBezTo>
                    <a:pt x="450" y="901"/>
                    <a:pt x="626" y="838"/>
                    <a:pt x="736" y="838"/>
                  </a:cubicBezTo>
                  <a:cubicBezTo>
                    <a:pt x="907" y="838"/>
                    <a:pt x="922" y="988"/>
                    <a:pt x="893" y="1335"/>
                  </a:cubicBezTo>
                  <a:cubicBezTo>
                    <a:pt x="881" y="1335"/>
                    <a:pt x="881" y="1359"/>
                    <a:pt x="917" y="1383"/>
                  </a:cubicBezTo>
                  <a:cubicBezTo>
                    <a:pt x="917" y="1409"/>
                    <a:pt x="930" y="1423"/>
                    <a:pt x="957" y="1423"/>
                  </a:cubicBezTo>
                  <a:cubicBezTo>
                    <a:pt x="966" y="1423"/>
                    <a:pt x="977" y="1421"/>
                    <a:pt x="988" y="1418"/>
                  </a:cubicBezTo>
                  <a:cubicBezTo>
                    <a:pt x="1048" y="1323"/>
                    <a:pt x="1119" y="1216"/>
                    <a:pt x="1179" y="1132"/>
                  </a:cubicBezTo>
                  <a:cubicBezTo>
                    <a:pt x="1227" y="1132"/>
                    <a:pt x="1286" y="1121"/>
                    <a:pt x="1286" y="1097"/>
                  </a:cubicBezTo>
                  <a:cubicBezTo>
                    <a:pt x="1298" y="1003"/>
                    <a:pt x="635" y="1"/>
                    <a:pt x="5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4"/>
            <p:cNvSpPr/>
            <p:nvPr/>
          </p:nvSpPr>
          <p:spPr>
            <a:xfrm>
              <a:off x="8550663" y="571587"/>
              <a:ext cx="40491" cy="36231"/>
            </a:xfrm>
            <a:custGeom>
              <a:avLst/>
              <a:gdLst/>
              <a:ahLst/>
              <a:cxnLst/>
              <a:rect l="l" t="t" r="r" b="b"/>
              <a:pathLst>
                <a:path w="1283" h="1148" extrusionOk="0">
                  <a:moveTo>
                    <a:pt x="143" y="0"/>
                  </a:moveTo>
                  <a:cubicBezTo>
                    <a:pt x="100" y="0"/>
                    <a:pt x="52" y="12"/>
                    <a:pt x="0" y="40"/>
                  </a:cubicBezTo>
                  <a:cubicBezTo>
                    <a:pt x="48" y="600"/>
                    <a:pt x="179" y="1076"/>
                    <a:pt x="762" y="1148"/>
                  </a:cubicBezTo>
                  <a:cubicBezTo>
                    <a:pt x="834" y="1100"/>
                    <a:pt x="929" y="1100"/>
                    <a:pt x="1000" y="1100"/>
                  </a:cubicBezTo>
                  <a:cubicBezTo>
                    <a:pt x="1107" y="1052"/>
                    <a:pt x="1250" y="1124"/>
                    <a:pt x="1262" y="957"/>
                  </a:cubicBezTo>
                  <a:cubicBezTo>
                    <a:pt x="1283" y="823"/>
                    <a:pt x="1196" y="724"/>
                    <a:pt x="1102" y="724"/>
                  </a:cubicBezTo>
                  <a:cubicBezTo>
                    <a:pt x="1088" y="724"/>
                    <a:pt x="1074" y="726"/>
                    <a:pt x="1060" y="731"/>
                  </a:cubicBezTo>
                  <a:cubicBezTo>
                    <a:pt x="1006" y="744"/>
                    <a:pt x="959" y="751"/>
                    <a:pt x="916" y="751"/>
                  </a:cubicBezTo>
                  <a:cubicBezTo>
                    <a:pt x="695" y="751"/>
                    <a:pt x="608" y="578"/>
                    <a:pt x="488" y="338"/>
                  </a:cubicBezTo>
                  <a:cubicBezTo>
                    <a:pt x="440" y="241"/>
                    <a:pt x="335" y="0"/>
                    <a:pt x="1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4"/>
            <p:cNvSpPr/>
            <p:nvPr/>
          </p:nvSpPr>
          <p:spPr>
            <a:xfrm>
              <a:off x="8201589" y="129318"/>
              <a:ext cx="38345" cy="33422"/>
            </a:xfrm>
            <a:custGeom>
              <a:avLst/>
              <a:gdLst/>
              <a:ahLst/>
              <a:cxnLst/>
              <a:rect l="l" t="t" r="r" b="b"/>
              <a:pathLst>
                <a:path w="1215" h="1059" extrusionOk="0">
                  <a:moveTo>
                    <a:pt x="357" y="0"/>
                  </a:moveTo>
                  <a:cubicBezTo>
                    <a:pt x="250" y="0"/>
                    <a:pt x="134" y="69"/>
                    <a:pt x="0" y="243"/>
                  </a:cubicBezTo>
                  <a:cubicBezTo>
                    <a:pt x="167" y="279"/>
                    <a:pt x="238" y="386"/>
                    <a:pt x="322" y="576"/>
                  </a:cubicBezTo>
                  <a:cubicBezTo>
                    <a:pt x="421" y="884"/>
                    <a:pt x="678" y="1058"/>
                    <a:pt x="921" y="1058"/>
                  </a:cubicBezTo>
                  <a:cubicBezTo>
                    <a:pt x="1026" y="1058"/>
                    <a:pt x="1128" y="1026"/>
                    <a:pt x="1215" y="957"/>
                  </a:cubicBezTo>
                  <a:cubicBezTo>
                    <a:pt x="953" y="898"/>
                    <a:pt x="988" y="588"/>
                    <a:pt x="857" y="398"/>
                  </a:cubicBezTo>
                  <a:cubicBezTo>
                    <a:pt x="686" y="190"/>
                    <a:pt x="534" y="0"/>
                    <a:pt x="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4"/>
            <p:cNvSpPr/>
            <p:nvPr/>
          </p:nvSpPr>
          <p:spPr>
            <a:xfrm>
              <a:off x="8415748" y="373333"/>
              <a:ext cx="29730" cy="44342"/>
            </a:xfrm>
            <a:custGeom>
              <a:avLst/>
              <a:gdLst/>
              <a:ahLst/>
              <a:cxnLst/>
              <a:rect l="l" t="t" r="r" b="b"/>
              <a:pathLst>
                <a:path w="942" h="1405" extrusionOk="0">
                  <a:moveTo>
                    <a:pt x="1" y="0"/>
                  </a:moveTo>
                  <a:lnTo>
                    <a:pt x="1" y="0"/>
                  </a:lnTo>
                  <a:cubicBezTo>
                    <a:pt x="60" y="310"/>
                    <a:pt x="501" y="536"/>
                    <a:pt x="167" y="941"/>
                  </a:cubicBezTo>
                  <a:cubicBezTo>
                    <a:pt x="167" y="988"/>
                    <a:pt x="203" y="1012"/>
                    <a:pt x="227" y="1024"/>
                  </a:cubicBezTo>
                  <a:cubicBezTo>
                    <a:pt x="394" y="1084"/>
                    <a:pt x="382" y="1345"/>
                    <a:pt x="537" y="1405"/>
                  </a:cubicBezTo>
                  <a:lnTo>
                    <a:pt x="548" y="1381"/>
                  </a:lnTo>
                  <a:cubicBezTo>
                    <a:pt x="656" y="1369"/>
                    <a:pt x="775" y="1345"/>
                    <a:pt x="882" y="1310"/>
                  </a:cubicBezTo>
                  <a:cubicBezTo>
                    <a:pt x="894" y="1191"/>
                    <a:pt x="929" y="1072"/>
                    <a:pt x="941" y="953"/>
                  </a:cubicBezTo>
                  <a:cubicBezTo>
                    <a:pt x="798" y="869"/>
                    <a:pt x="691" y="750"/>
                    <a:pt x="703" y="536"/>
                  </a:cubicBezTo>
                  <a:cubicBezTo>
                    <a:pt x="560" y="238"/>
                    <a:pt x="298" y="72"/>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4"/>
            <p:cNvSpPr/>
            <p:nvPr/>
          </p:nvSpPr>
          <p:spPr>
            <a:xfrm>
              <a:off x="8165516" y="100914"/>
              <a:ext cx="39860" cy="33832"/>
            </a:xfrm>
            <a:custGeom>
              <a:avLst/>
              <a:gdLst/>
              <a:ahLst/>
              <a:cxnLst/>
              <a:rect l="l" t="t" r="r" b="b"/>
              <a:pathLst>
                <a:path w="1263" h="1072" extrusionOk="0">
                  <a:moveTo>
                    <a:pt x="238" y="0"/>
                  </a:moveTo>
                  <a:cubicBezTo>
                    <a:pt x="167" y="107"/>
                    <a:pt x="72" y="214"/>
                    <a:pt x="0" y="310"/>
                  </a:cubicBezTo>
                  <a:cubicBezTo>
                    <a:pt x="48" y="488"/>
                    <a:pt x="238" y="548"/>
                    <a:pt x="226" y="774"/>
                  </a:cubicBezTo>
                  <a:cubicBezTo>
                    <a:pt x="286" y="929"/>
                    <a:pt x="417" y="905"/>
                    <a:pt x="536" y="941"/>
                  </a:cubicBezTo>
                  <a:cubicBezTo>
                    <a:pt x="703" y="964"/>
                    <a:pt x="846" y="1072"/>
                    <a:pt x="1024" y="1072"/>
                  </a:cubicBezTo>
                  <a:cubicBezTo>
                    <a:pt x="1060" y="1060"/>
                    <a:pt x="1072" y="1060"/>
                    <a:pt x="1107" y="1048"/>
                  </a:cubicBezTo>
                  <a:cubicBezTo>
                    <a:pt x="1262" y="572"/>
                    <a:pt x="965" y="429"/>
                    <a:pt x="691" y="369"/>
                  </a:cubicBezTo>
                  <a:cubicBezTo>
                    <a:pt x="465" y="333"/>
                    <a:pt x="334" y="202"/>
                    <a:pt x="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4"/>
            <p:cNvSpPr/>
            <p:nvPr/>
          </p:nvSpPr>
          <p:spPr>
            <a:xfrm>
              <a:off x="8443931" y="411677"/>
              <a:ext cx="29730" cy="26132"/>
            </a:xfrm>
            <a:custGeom>
              <a:avLst/>
              <a:gdLst/>
              <a:ahLst/>
              <a:cxnLst/>
              <a:rect l="l" t="t" r="r" b="b"/>
              <a:pathLst>
                <a:path w="942" h="828" extrusionOk="0">
                  <a:moveTo>
                    <a:pt x="444" y="1"/>
                  </a:moveTo>
                  <a:cubicBezTo>
                    <a:pt x="407" y="1"/>
                    <a:pt x="369" y="49"/>
                    <a:pt x="286" y="154"/>
                  </a:cubicBezTo>
                  <a:cubicBezTo>
                    <a:pt x="1" y="452"/>
                    <a:pt x="465" y="583"/>
                    <a:pt x="406" y="821"/>
                  </a:cubicBezTo>
                  <a:cubicBezTo>
                    <a:pt x="433" y="826"/>
                    <a:pt x="459" y="828"/>
                    <a:pt x="483" y="828"/>
                  </a:cubicBezTo>
                  <a:cubicBezTo>
                    <a:pt x="649" y="828"/>
                    <a:pt x="746" y="724"/>
                    <a:pt x="798" y="547"/>
                  </a:cubicBezTo>
                  <a:cubicBezTo>
                    <a:pt x="834" y="369"/>
                    <a:pt x="894" y="190"/>
                    <a:pt x="941" y="35"/>
                  </a:cubicBezTo>
                  <a:cubicBezTo>
                    <a:pt x="911" y="16"/>
                    <a:pt x="886" y="8"/>
                    <a:pt x="864" y="8"/>
                  </a:cubicBezTo>
                  <a:cubicBezTo>
                    <a:pt x="758" y="8"/>
                    <a:pt x="748" y="204"/>
                    <a:pt x="678" y="204"/>
                  </a:cubicBezTo>
                  <a:cubicBezTo>
                    <a:pt x="657" y="204"/>
                    <a:pt x="631" y="187"/>
                    <a:pt x="596" y="142"/>
                  </a:cubicBezTo>
                  <a:cubicBezTo>
                    <a:pt x="517" y="52"/>
                    <a:pt x="482" y="1"/>
                    <a:pt x="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4"/>
            <p:cNvSpPr/>
            <p:nvPr/>
          </p:nvSpPr>
          <p:spPr>
            <a:xfrm>
              <a:off x="8242899" y="158541"/>
              <a:ext cx="25721" cy="31749"/>
            </a:xfrm>
            <a:custGeom>
              <a:avLst/>
              <a:gdLst/>
              <a:ahLst/>
              <a:cxnLst/>
              <a:rect l="l" t="t" r="r" b="b"/>
              <a:pathLst>
                <a:path w="815" h="1006" extrusionOk="0">
                  <a:moveTo>
                    <a:pt x="139" y="1"/>
                  </a:moveTo>
                  <a:cubicBezTo>
                    <a:pt x="95" y="1"/>
                    <a:pt x="49" y="3"/>
                    <a:pt x="1" y="8"/>
                  </a:cubicBezTo>
                  <a:cubicBezTo>
                    <a:pt x="37" y="31"/>
                    <a:pt x="48" y="79"/>
                    <a:pt x="60" y="115"/>
                  </a:cubicBezTo>
                  <a:cubicBezTo>
                    <a:pt x="108" y="365"/>
                    <a:pt x="608" y="186"/>
                    <a:pt x="453" y="627"/>
                  </a:cubicBezTo>
                  <a:cubicBezTo>
                    <a:pt x="406" y="734"/>
                    <a:pt x="156" y="734"/>
                    <a:pt x="299" y="924"/>
                  </a:cubicBezTo>
                  <a:cubicBezTo>
                    <a:pt x="345" y="984"/>
                    <a:pt x="387" y="1006"/>
                    <a:pt x="428" y="1006"/>
                  </a:cubicBezTo>
                  <a:cubicBezTo>
                    <a:pt x="534" y="1006"/>
                    <a:pt x="627" y="858"/>
                    <a:pt x="739" y="841"/>
                  </a:cubicBezTo>
                  <a:cubicBezTo>
                    <a:pt x="815" y="224"/>
                    <a:pt x="576" y="1"/>
                    <a:pt x="1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4"/>
            <p:cNvSpPr/>
            <p:nvPr/>
          </p:nvSpPr>
          <p:spPr>
            <a:xfrm>
              <a:off x="8483001" y="323722"/>
              <a:ext cx="28152" cy="26731"/>
            </a:xfrm>
            <a:custGeom>
              <a:avLst/>
              <a:gdLst/>
              <a:ahLst/>
              <a:cxnLst/>
              <a:rect l="l" t="t" r="r" b="b"/>
              <a:pathLst>
                <a:path w="892" h="847" extrusionOk="0">
                  <a:moveTo>
                    <a:pt x="453" y="0"/>
                  </a:moveTo>
                  <a:lnTo>
                    <a:pt x="453" y="0"/>
                  </a:lnTo>
                  <a:cubicBezTo>
                    <a:pt x="251" y="60"/>
                    <a:pt x="1" y="36"/>
                    <a:pt x="120" y="370"/>
                  </a:cubicBezTo>
                  <a:cubicBezTo>
                    <a:pt x="227" y="691"/>
                    <a:pt x="584" y="679"/>
                    <a:pt x="799" y="846"/>
                  </a:cubicBezTo>
                  <a:cubicBezTo>
                    <a:pt x="799" y="846"/>
                    <a:pt x="800" y="846"/>
                    <a:pt x="801" y="846"/>
                  </a:cubicBezTo>
                  <a:cubicBezTo>
                    <a:pt x="827" y="846"/>
                    <a:pt x="892" y="689"/>
                    <a:pt x="834" y="631"/>
                  </a:cubicBezTo>
                  <a:cubicBezTo>
                    <a:pt x="751" y="548"/>
                    <a:pt x="644" y="393"/>
                    <a:pt x="537" y="393"/>
                  </a:cubicBezTo>
                  <a:cubicBezTo>
                    <a:pt x="526" y="394"/>
                    <a:pt x="516" y="394"/>
                    <a:pt x="506" y="394"/>
                  </a:cubicBezTo>
                  <a:cubicBezTo>
                    <a:pt x="67" y="394"/>
                    <a:pt x="477" y="140"/>
                    <a:pt x="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4"/>
            <p:cNvSpPr/>
            <p:nvPr/>
          </p:nvSpPr>
          <p:spPr>
            <a:xfrm>
              <a:off x="8556660" y="602262"/>
              <a:ext cx="25595" cy="27394"/>
            </a:xfrm>
            <a:custGeom>
              <a:avLst/>
              <a:gdLst/>
              <a:ahLst/>
              <a:cxnLst/>
              <a:rect l="l" t="t" r="r" b="b"/>
              <a:pathLst>
                <a:path w="811" h="868" extrusionOk="0">
                  <a:moveTo>
                    <a:pt x="661" y="1"/>
                  </a:moveTo>
                  <a:cubicBezTo>
                    <a:pt x="624" y="1"/>
                    <a:pt x="594" y="48"/>
                    <a:pt x="572" y="176"/>
                  </a:cubicBezTo>
                  <a:cubicBezTo>
                    <a:pt x="620" y="711"/>
                    <a:pt x="179" y="426"/>
                    <a:pt x="1" y="580"/>
                  </a:cubicBezTo>
                  <a:cubicBezTo>
                    <a:pt x="72" y="676"/>
                    <a:pt x="143" y="771"/>
                    <a:pt x="215" y="854"/>
                  </a:cubicBezTo>
                  <a:lnTo>
                    <a:pt x="441" y="854"/>
                  </a:lnTo>
                  <a:cubicBezTo>
                    <a:pt x="486" y="854"/>
                    <a:pt x="543" y="868"/>
                    <a:pt x="598" y="868"/>
                  </a:cubicBezTo>
                  <a:cubicBezTo>
                    <a:pt x="659" y="868"/>
                    <a:pt x="719" y="851"/>
                    <a:pt x="763" y="783"/>
                  </a:cubicBezTo>
                  <a:cubicBezTo>
                    <a:pt x="691" y="557"/>
                    <a:pt x="798" y="354"/>
                    <a:pt x="810" y="140"/>
                  </a:cubicBezTo>
                  <a:cubicBezTo>
                    <a:pt x="753" y="63"/>
                    <a:pt x="702"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4"/>
            <p:cNvSpPr/>
            <p:nvPr/>
          </p:nvSpPr>
          <p:spPr>
            <a:xfrm>
              <a:off x="8570577" y="626941"/>
              <a:ext cx="20672" cy="22344"/>
            </a:xfrm>
            <a:custGeom>
              <a:avLst/>
              <a:gdLst/>
              <a:ahLst/>
              <a:cxnLst/>
              <a:rect l="l" t="t" r="r" b="b"/>
              <a:pathLst>
                <a:path w="655" h="708" extrusionOk="0">
                  <a:moveTo>
                    <a:pt x="322" y="1"/>
                  </a:moveTo>
                  <a:cubicBezTo>
                    <a:pt x="214" y="13"/>
                    <a:pt x="95" y="48"/>
                    <a:pt x="0" y="72"/>
                  </a:cubicBezTo>
                  <a:cubicBezTo>
                    <a:pt x="83" y="167"/>
                    <a:pt x="214" y="215"/>
                    <a:pt x="191" y="406"/>
                  </a:cubicBezTo>
                  <a:cubicBezTo>
                    <a:pt x="158" y="633"/>
                    <a:pt x="200" y="708"/>
                    <a:pt x="280" y="708"/>
                  </a:cubicBezTo>
                  <a:cubicBezTo>
                    <a:pt x="346" y="708"/>
                    <a:pt x="438" y="656"/>
                    <a:pt x="536" y="596"/>
                  </a:cubicBezTo>
                  <a:cubicBezTo>
                    <a:pt x="655" y="310"/>
                    <a:pt x="429" y="179"/>
                    <a:pt x="3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4"/>
            <p:cNvSpPr/>
            <p:nvPr/>
          </p:nvSpPr>
          <p:spPr>
            <a:xfrm>
              <a:off x="7976888" y="-21409"/>
              <a:ext cx="22565" cy="18620"/>
            </a:xfrm>
            <a:custGeom>
              <a:avLst/>
              <a:gdLst/>
              <a:ahLst/>
              <a:cxnLst/>
              <a:rect l="l" t="t" r="r" b="b"/>
              <a:pathLst>
                <a:path w="715" h="590" extrusionOk="0">
                  <a:moveTo>
                    <a:pt x="247" y="1"/>
                  </a:moveTo>
                  <a:cubicBezTo>
                    <a:pt x="168" y="1"/>
                    <a:pt x="87" y="51"/>
                    <a:pt x="0" y="197"/>
                  </a:cubicBezTo>
                  <a:cubicBezTo>
                    <a:pt x="84" y="316"/>
                    <a:pt x="238" y="399"/>
                    <a:pt x="238" y="590"/>
                  </a:cubicBezTo>
                  <a:lnTo>
                    <a:pt x="381" y="590"/>
                  </a:lnTo>
                  <a:cubicBezTo>
                    <a:pt x="417" y="399"/>
                    <a:pt x="596" y="364"/>
                    <a:pt x="715" y="257"/>
                  </a:cubicBezTo>
                  <a:cubicBezTo>
                    <a:pt x="555" y="209"/>
                    <a:pt x="406" y="1"/>
                    <a:pt x="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4"/>
            <p:cNvSpPr/>
            <p:nvPr/>
          </p:nvSpPr>
          <p:spPr>
            <a:xfrm>
              <a:off x="8375100" y="315895"/>
              <a:ext cx="18904" cy="16632"/>
            </a:xfrm>
            <a:custGeom>
              <a:avLst/>
              <a:gdLst/>
              <a:ahLst/>
              <a:cxnLst/>
              <a:rect l="l" t="t" r="r" b="b"/>
              <a:pathLst>
                <a:path w="599" h="527" extrusionOk="0">
                  <a:moveTo>
                    <a:pt x="421" y="0"/>
                  </a:moveTo>
                  <a:cubicBezTo>
                    <a:pt x="341" y="0"/>
                    <a:pt x="188" y="103"/>
                    <a:pt x="86" y="153"/>
                  </a:cubicBezTo>
                  <a:cubicBezTo>
                    <a:pt x="0" y="446"/>
                    <a:pt x="88" y="527"/>
                    <a:pt x="238" y="527"/>
                  </a:cubicBezTo>
                  <a:cubicBezTo>
                    <a:pt x="296" y="527"/>
                    <a:pt x="362" y="515"/>
                    <a:pt x="431" y="498"/>
                  </a:cubicBezTo>
                  <a:cubicBezTo>
                    <a:pt x="479" y="332"/>
                    <a:pt x="598" y="141"/>
                    <a:pt x="455" y="10"/>
                  </a:cubicBezTo>
                  <a:cubicBezTo>
                    <a:pt x="446" y="3"/>
                    <a:pt x="435" y="0"/>
                    <a:pt x="4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4"/>
            <p:cNvSpPr/>
            <p:nvPr/>
          </p:nvSpPr>
          <p:spPr>
            <a:xfrm>
              <a:off x="8404482" y="358437"/>
              <a:ext cx="13729" cy="15559"/>
            </a:xfrm>
            <a:custGeom>
              <a:avLst/>
              <a:gdLst/>
              <a:ahLst/>
              <a:cxnLst/>
              <a:rect l="l" t="t" r="r" b="b"/>
              <a:pathLst>
                <a:path w="435" h="493" extrusionOk="0">
                  <a:moveTo>
                    <a:pt x="179" y="1"/>
                  </a:moveTo>
                  <a:cubicBezTo>
                    <a:pt x="129" y="1"/>
                    <a:pt x="70" y="11"/>
                    <a:pt x="1" y="32"/>
                  </a:cubicBezTo>
                  <a:cubicBezTo>
                    <a:pt x="42" y="217"/>
                    <a:pt x="12" y="493"/>
                    <a:pt x="236" y="493"/>
                  </a:cubicBezTo>
                  <a:cubicBezTo>
                    <a:pt x="270" y="493"/>
                    <a:pt x="310" y="486"/>
                    <a:pt x="358" y="472"/>
                  </a:cubicBezTo>
                  <a:cubicBezTo>
                    <a:pt x="435" y="174"/>
                    <a:pt x="387" y="1"/>
                    <a:pt x="1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4"/>
            <p:cNvSpPr/>
            <p:nvPr/>
          </p:nvSpPr>
          <p:spPr>
            <a:xfrm>
              <a:off x="8272218" y="130959"/>
              <a:ext cx="13950" cy="20325"/>
            </a:xfrm>
            <a:custGeom>
              <a:avLst/>
              <a:gdLst/>
              <a:ahLst/>
              <a:cxnLst/>
              <a:rect l="l" t="t" r="r" b="b"/>
              <a:pathLst>
                <a:path w="442" h="644" extrusionOk="0">
                  <a:moveTo>
                    <a:pt x="382" y="1"/>
                  </a:moveTo>
                  <a:lnTo>
                    <a:pt x="382" y="1"/>
                  </a:lnTo>
                  <a:cubicBezTo>
                    <a:pt x="1" y="72"/>
                    <a:pt x="72" y="370"/>
                    <a:pt x="132" y="643"/>
                  </a:cubicBezTo>
                  <a:cubicBezTo>
                    <a:pt x="179" y="405"/>
                    <a:pt x="441" y="286"/>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4"/>
            <p:cNvSpPr/>
            <p:nvPr/>
          </p:nvSpPr>
          <p:spPr>
            <a:xfrm>
              <a:off x="8430423" y="390217"/>
              <a:ext cx="15433" cy="14959"/>
            </a:xfrm>
            <a:custGeom>
              <a:avLst/>
              <a:gdLst/>
              <a:ahLst/>
              <a:cxnLst/>
              <a:rect l="l" t="t" r="r" b="b"/>
              <a:pathLst>
                <a:path w="489" h="474" extrusionOk="0">
                  <a:moveTo>
                    <a:pt x="226" y="1"/>
                  </a:moveTo>
                  <a:cubicBezTo>
                    <a:pt x="119" y="37"/>
                    <a:pt x="0" y="48"/>
                    <a:pt x="107" y="227"/>
                  </a:cubicBezTo>
                  <a:cubicBezTo>
                    <a:pt x="169" y="334"/>
                    <a:pt x="232" y="473"/>
                    <a:pt x="343" y="473"/>
                  </a:cubicBezTo>
                  <a:cubicBezTo>
                    <a:pt x="381" y="473"/>
                    <a:pt x="425" y="457"/>
                    <a:pt x="476" y="418"/>
                  </a:cubicBezTo>
                  <a:cubicBezTo>
                    <a:pt x="488" y="215"/>
                    <a:pt x="405" y="72"/>
                    <a:pt x="2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4"/>
            <p:cNvSpPr/>
            <p:nvPr/>
          </p:nvSpPr>
          <p:spPr>
            <a:xfrm>
              <a:off x="8262434" y="179812"/>
              <a:ext cx="17705" cy="18557"/>
            </a:xfrm>
            <a:custGeom>
              <a:avLst/>
              <a:gdLst/>
              <a:ahLst/>
              <a:cxnLst/>
              <a:rect l="l" t="t" r="r" b="b"/>
              <a:pathLst>
                <a:path w="561" h="588" extrusionOk="0">
                  <a:moveTo>
                    <a:pt x="384" y="0"/>
                  </a:moveTo>
                  <a:cubicBezTo>
                    <a:pt x="281" y="0"/>
                    <a:pt x="245" y="176"/>
                    <a:pt x="180" y="250"/>
                  </a:cubicBezTo>
                  <a:cubicBezTo>
                    <a:pt x="84" y="334"/>
                    <a:pt x="1" y="417"/>
                    <a:pt x="37" y="536"/>
                  </a:cubicBezTo>
                  <a:cubicBezTo>
                    <a:pt x="51" y="574"/>
                    <a:pt x="71" y="588"/>
                    <a:pt x="94" y="588"/>
                  </a:cubicBezTo>
                  <a:cubicBezTo>
                    <a:pt x="128" y="588"/>
                    <a:pt x="168" y="558"/>
                    <a:pt x="203" y="536"/>
                  </a:cubicBezTo>
                  <a:cubicBezTo>
                    <a:pt x="382" y="524"/>
                    <a:pt x="382" y="358"/>
                    <a:pt x="418" y="227"/>
                  </a:cubicBezTo>
                  <a:cubicBezTo>
                    <a:pt x="453" y="179"/>
                    <a:pt x="561" y="108"/>
                    <a:pt x="489" y="48"/>
                  </a:cubicBezTo>
                  <a:cubicBezTo>
                    <a:pt x="447" y="14"/>
                    <a:pt x="413" y="0"/>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4"/>
            <p:cNvSpPr/>
            <p:nvPr/>
          </p:nvSpPr>
          <p:spPr>
            <a:xfrm>
              <a:off x="8282727" y="209478"/>
              <a:ext cx="21461" cy="13760"/>
            </a:xfrm>
            <a:custGeom>
              <a:avLst/>
              <a:gdLst/>
              <a:ahLst/>
              <a:cxnLst/>
              <a:rect l="l" t="t" r="r" b="b"/>
              <a:pathLst>
                <a:path w="680" h="436" extrusionOk="0">
                  <a:moveTo>
                    <a:pt x="513" y="72"/>
                  </a:moveTo>
                  <a:lnTo>
                    <a:pt x="513" y="72"/>
                  </a:lnTo>
                  <a:cubicBezTo>
                    <a:pt x="549" y="287"/>
                    <a:pt x="1" y="1"/>
                    <a:pt x="287" y="418"/>
                  </a:cubicBezTo>
                  <a:cubicBezTo>
                    <a:pt x="323" y="430"/>
                    <a:pt x="357" y="436"/>
                    <a:pt x="389" y="436"/>
                  </a:cubicBezTo>
                  <a:cubicBezTo>
                    <a:pt x="512" y="436"/>
                    <a:pt x="597" y="350"/>
                    <a:pt x="644" y="227"/>
                  </a:cubicBezTo>
                  <a:cubicBezTo>
                    <a:pt x="680" y="144"/>
                    <a:pt x="584" y="84"/>
                    <a:pt x="513"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4"/>
            <p:cNvSpPr/>
            <p:nvPr/>
          </p:nvSpPr>
          <p:spPr>
            <a:xfrm>
              <a:off x="8456712" y="429318"/>
              <a:ext cx="14297" cy="14013"/>
            </a:xfrm>
            <a:custGeom>
              <a:avLst/>
              <a:gdLst/>
              <a:ahLst/>
              <a:cxnLst/>
              <a:rect l="l" t="t" r="r" b="b"/>
              <a:pathLst>
                <a:path w="453" h="444" extrusionOk="0">
                  <a:moveTo>
                    <a:pt x="370" y="0"/>
                  </a:moveTo>
                  <a:lnTo>
                    <a:pt x="370" y="0"/>
                  </a:lnTo>
                  <a:cubicBezTo>
                    <a:pt x="251" y="83"/>
                    <a:pt x="120" y="179"/>
                    <a:pt x="1" y="262"/>
                  </a:cubicBezTo>
                  <a:cubicBezTo>
                    <a:pt x="25" y="402"/>
                    <a:pt x="67" y="443"/>
                    <a:pt x="114" y="443"/>
                  </a:cubicBezTo>
                  <a:cubicBezTo>
                    <a:pt x="179" y="443"/>
                    <a:pt x="255" y="364"/>
                    <a:pt x="310" y="357"/>
                  </a:cubicBezTo>
                  <a:cubicBezTo>
                    <a:pt x="429" y="250"/>
                    <a:pt x="453" y="131"/>
                    <a:pt x="3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4"/>
            <p:cNvSpPr/>
            <p:nvPr/>
          </p:nvSpPr>
          <p:spPr>
            <a:xfrm>
              <a:off x="8631076" y="719378"/>
              <a:ext cx="11677" cy="12403"/>
            </a:xfrm>
            <a:custGeom>
              <a:avLst/>
              <a:gdLst/>
              <a:ahLst/>
              <a:cxnLst/>
              <a:rect l="l" t="t" r="r" b="b"/>
              <a:pathLst>
                <a:path w="370" h="393" extrusionOk="0">
                  <a:moveTo>
                    <a:pt x="119" y="1"/>
                  </a:moveTo>
                  <a:cubicBezTo>
                    <a:pt x="71" y="108"/>
                    <a:pt x="0" y="239"/>
                    <a:pt x="83" y="346"/>
                  </a:cubicBezTo>
                  <a:cubicBezTo>
                    <a:pt x="113" y="379"/>
                    <a:pt x="142" y="392"/>
                    <a:pt x="169" y="392"/>
                  </a:cubicBezTo>
                  <a:cubicBezTo>
                    <a:pt x="238" y="392"/>
                    <a:pt x="301" y="309"/>
                    <a:pt x="369" y="275"/>
                  </a:cubicBezTo>
                  <a:cubicBezTo>
                    <a:pt x="369" y="227"/>
                    <a:pt x="357" y="203"/>
                    <a:pt x="357" y="155"/>
                  </a:cubicBezTo>
                  <a:cubicBezTo>
                    <a:pt x="262" y="108"/>
                    <a:pt x="191" y="48"/>
                    <a:pt x="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4"/>
            <p:cNvSpPr/>
            <p:nvPr/>
          </p:nvSpPr>
          <p:spPr>
            <a:xfrm>
              <a:off x="8204965" y="-31823"/>
              <a:ext cx="10541" cy="11172"/>
            </a:xfrm>
            <a:custGeom>
              <a:avLst/>
              <a:gdLst/>
              <a:ahLst/>
              <a:cxnLst/>
              <a:rect l="l" t="t" r="r" b="b"/>
              <a:pathLst>
                <a:path w="334" h="354" extrusionOk="0">
                  <a:moveTo>
                    <a:pt x="180" y="1"/>
                  </a:moveTo>
                  <a:cubicBezTo>
                    <a:pt x="146" y="1"/>
                    <a:pt x="106" y="13"/>
                    <a:pt x="60" y="39"/>
                  </a:cubicBezTo>
                  <a:cubicBezTo>
                    <a:pt x="48" y="110"/>
                    <a:pt x="0" y="229"/>
                    <a:pt x="48" y="301"/>
                  </a:cubicBezTo>
                  <a:cubicBezTo>
                    <a:pt x="61" y="339"/>
                    <a:pt x="80" y="353"/>
                    <a:pt x="101" y="353"/>
                  </a:cubicBezTo>
                  <a:cubicBezTo>
                    <a:pt x="140" y="353"/>
                    <a:pt x="188" y="308"/>
                    <a:pt x="227" y="277"/>
                  </a:cubicBezTo>
                  <a:cubicBezTo>
                    <a:pt x="286" y="229"/>
                    <a:pt x="334" y="158"/>
                    <a:pt x="286" y="63"/>
                  </a:cubicBezTo>
                  <a:cubicBezTo>
                    <a:pt x="259" y="22"/>
                    <a:pt x="224" y="1"/>
                    <a:pt x="1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4"/>
            <p:cNvSpPr/>
            <p:nvPr/>
          </p:nvSpPr>
          <p:spPr>
            <a:xfrm>
              <a:off x="8519830" y="365601"/>
              <a:ext cx="9436" cy="10383"/>
            </a:xfrm>
            <a:custGeom>
              <a:avLst/>
              <a:gdLst/>
              <a:ahLst/>
              <a:cxnLst/>
              <a:rect l="l" t="t" r="r" b="b"/>
              <a:pathLst>
                <a:path w="299" h="329" extrusionOk="0">
                  <a:moveTo>
                    <a:pt x="145" y="1"/>
                  </a:moveTo>
                  <a:cubicBezTo>
                    <a:pt x="124" y="1"/>
                    <a:pt x="103" y="7"/>
                    <a:pt x="84" y="19"/>
                  </a:cubicBezTo>
                  <a:cubicBezTo>
                    <a:pt x="13" y="78"/>
                    <a:pt x="1" y="174"/>
                    <a:pt x="36" y="245"/>
                  </a:cubicBezTo>
                  <a:cubicBezTo>
                    <a:pt x="68" y="292"/>
                    <a:pt x="109" y="328"/>
                    <a:pt x="150" y="328"/>
                  </a:cubicBezTo>
                  <a:cubicBezTo>
                    <a:pt x="172" y="328"/>
                    <a:pt x="194" y="318"/>
                    <a:pt x="215" y="293"/>
                  </a:cubicBezTo>
                  <a:cubicBezTo>
                    <a:pt x="263" y="245"/>
                    <a:pt x="275" y="162"/>
                    <a:pt x="298" y="102"/>
                  </a:cubicBezTo>
                  <a:cubicBezTo>
                    <a:pt x="242" y="30"/>
                    <a:pt x="191" y="1"/>
                    <a:pt x="1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4"/>
            <p:cNvSpPr/>
            <p:nvPr/>
          </p:nvSpPr>
          <p:spPr>
            <a:xfrm>
              <a:off x="8678036" y="723891"/>
              <a:ext cx="8300" cy="17326"/>
            </a:xfrm>
            <a:custGeom>
              <a:avLst/>
              <a:gdLst/>
              <a:ahLst/>
              <a:cxnLst/>
              <a:rect l="l" t="t" r="r" b="b"/>
              <a:pathLst>
                <a:path w="263" h="549" extrusionOk="0">
                  <a:moveTo>
                    <a:pt x="262" y="1"/>
                  </a:moveTo>
                  <a:lnTo>
                    <a:pt x="262" y="1"/>
                  </a:lnTo>
                  <a:cubicBezTo>
                    <a:pt x="84" y="155"/>
                    <a:pt x="0" y="298"/>
                    <a:pt x="119" y="548"/>
                  </a:cubicBezTo>
                  <a:cubicBezTo>
                    <a:pt x="167" y="334"/>
                    <a:pt x="203" y="191"/>
                    <a:pt x="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4"/>
            <p:cNvSpPr/>
            <p:nvPr/>
          </p:nvSpPr>
          <p:spPr>
            <a:xfrm>
              <a:off x="8268841" y="186945"/>
              <a:ext cx="9058" cy="15812"/>
            </a:xfrm>
            <a:custGeom>
              <a:avLst/>
              <a:gdLst/>
              <a:ahLst/>
              <a:cxnLst/>
              <a:rect l="l" t="t" r="r" b="b"/>
              <a:pathLst>
                <a:path w="287" h="501" extrusionOk="0">
                  <a:moveTo>
                    <a:pt x="215" y="1"/>
                  </a:moveTo>
                  <a:cubicBezTo>
                    <a:pt x="131" y="108"/>
                    <a:pt x="72" y="203"/>
                    <a:pt x="0" y="310"/>
                  </a:cubicBezTo>
                  <a:cubicBezTo>
                    <a:pt x="48" y="370"/>
                    <a:pt x="72" y="429"/>
                    <a:pt x="108" y="501"/>
                  </a:cubicBezTo>
                  <a:lnTo>
                    <a:pt x="286" y="370"/>
                  </a:lnTo>
                  <a:cubicBezTo>
                    <a:pt x="274" y="251"/>
                    <a:pt x="239" y="120"/>
                    <a:pt x="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4"/>
            <p:cNvSpPr/>
            <p:nvPr/>
          </p:nvSpPr>
          <p:spPr>
            <a:xfrm>
              <a:off x="8113665" y="55974"/>
              <a:ext cx="13918" cy="10383"/>
            </a:xfrm>
            <a:custGeom>
              <a:avLst/>
              <a:gdLst/>
              <a:ahLst/>
              <a:cxnLst/>
              <a:rect l="l" t="t" r="r" b="b"/>
              <a:pathLst>
                <a:path w="441" h="329" extrusionOk="0">
                  <a:moveTo>
                    <a:pt x="255" y="0"/>
                  </a:moveTo>
                  <a:cubicBezTo>
                    <a:pt x="144" y="0"/>
                    <a:pt x="64" y="101"/>
                    <a:pt x="0" y="245"/>
                  </a:cubicBezTo>
                  <a:cubicBezTo>
                    <a:pt x="60" y="305"/>
                    <a:pt x="109" y="328"/>
                    <a:pt x="151" y="328"/>
                  </a:cubicBezTo>
                  <a:cubicBezTo>
                    <a:pt x="269" y="328"/>
                    <a:pt x="336" y="149"/>
                    <a:pt x="441" y="79"/>
                  </a:cubicBezTo>
                  <a:cubicBezTo>
                    <a:pt x="370" y="24"/>
                    <a:pt x="309" y="0"/>
                    <a:pt x="2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4"/>
            <p:cNvSpPr/>
            <p:nvPr/>
          </p:nvSpPr>
          <p:spPr>
            <a:xfrm>
              <a:off x="8642343" y="740807"/>
              <a:ext cx="9784" cy="11677"/>
            </a:xfrm>
            <a:custGeom>
              <a:avLst/>
              <a:gdLst/>
              <a:ahLst/>
              <a:cxnLst/>
              <a:rect l="l" t="t" r="r" b="b"/>
              <a:pathLst>
                <a:path w="310" h="370" extrusionOk="0">
                  <a:moveTo>
                    <a:pt x="310" y="0"/>
                  </a:moveTo>
                  <a:lnTo>
                    <a:pt x="310" y="0"/>
                  </a:lnTo>
                  <a:cubicBezTo>
                    <a:pt x="262" y="12"/>
                    <a:pt x="179" y="12"/>
                    <a:pt x="179" y="24"/>
                  </a:cubicBezTo>
                  <a:cubicBezTo>
                    <a:pt x="143" y="143"/>
                    <a:pt x="0" y="298"/>
                    <a:pt x="226" y="369"/>
                  </a:cubicBezTo>
                  <a:cubicBezTo>
                    <a:pt x="250" y="358"/>
                    <a:pt x="286" y="322"/>
                    <a:pt x="298" y="274"/>
                  </a:cubicBezTo>
                  <a:cubicBezTo>
                    <a:pt x="298" y="191"/>
                    <a:pt x="310" y="84"/>
                    <a:pt x="3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4"/>
            <p:cNvSpPr/>
            <p:nvPr/>
          </p:nvSpPr>
          <p:spPr>
            <a:xfrm>
              <a:off x="8486409" y="483789"/>
              <a:ext cx="12056" cy="16569"/>
            </a:xfrm>
            <a:custGeom>
              <a:avLst/>
              <a:gdLst/>
              <a:ahLst/>
              <a:cxnLst/>
              <a:rect l="l" t="t" r="r" b="b"/>
              <a:pathLst>
                <a:path w="382" h="525" extrusionOk="0">
                  <a:moveTo>
                    <a:pt x="167" y="0"/>
                  </a:moveTo>
                  <a:cubicBezTo>
                    <a:pt x="0" y="84"/>
                    <a:pt x="60" y="274"/>
                    <a:pt x="0" y="417"/>
                  </a:cubicBezTo>
                  <a:cubicBezTo>
                    <a:pt x="12" y="453"/>
                    <a:pt x="24" y="489"/>
                    <a:pt x="60" y="524"/>
                  </a:cubicBezTo>
                  <a:cubicBezTo>
                    <a:pt x="381" y="524"/>
                    <a:pt x="119" y="227"/>
                    <a:pt x="226" y="108"/>
                  </a:cubicBezTo>
                  <a:cubicBezTo>
                    <a:pt x="203" y="72"/>
                    <a:pt x="179" y="24"/>
                    <a:pt x="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4"/>
            <p:cNvSpPr/>
            <p:nvPr/>
          </p:nvSpPr>
          <p:spPr>
            <a:xfrm>
              <a:off x="8424017" y="354902"/>
              <a:ext cx="7922" cy="11298"/>
            </a:xfrm>
            <a:custGeom>
              <a:avLst/>
              <a:gdLst/>
              <a:ahLst/>
              <a:cxnLst/>
              <a:rect l="l" t="t" r="r" b="b"/>
              <a:pathLst>
                <a:path w="251" h="358" extrusionOk="0">
                  <a:moveTo>
                    <a:pt x="215" y="1"/>
                  </a:moveTo>
                  <a:cubicBezTo>
                    <a:pt x="144" y="96"/>
                    <a:pt x="1" y="155"/>
                    <a:pt x="72" y="358"/>
                  </a:cubicBezTo>
                  <a:cubicBezTo>
                    <a:pt x="203" y="298"/>
                    <a:pt x="251" y="179"/>
                    <a:pt x="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4"/>
            <p:cNvSpPr/>
            <p:nvPr/>
          </p:nvSpPr>
          <p:spPr>
            <a:xfrm>
              <a:off x="8188428" y="133199"/>
              <a:ext cx="13192" cy="15843"/>
            </a:xfrm>
            <a:custGeom>
              <a:avLst/>
              <a:gdLst/>
              <a:ahLst/>
              <a:cxnLst/>
              <a:rect l="l" t="t" r="r" b="b"/>
              <a:pathLst>
                <a:path w="418" h="502" extrusionOk="0">
                  <a:moveTo>
                    <a:pt x="334" y="1"/>
                  </a:moveTo>
                  <a:cubicBezTo>
                    <a:pt x="120" y="25"/>
                    <a:pt x="0" y="132"/>
                    <a:pt x="36" y="394"/>
                  </a:cubicBezTo>
                  <a:cubicBezTo>
                    <a:pt x="60" y="442"/>
                    <a:pt x="84" y="465"/>
                    <a:pt x="108" y="501"/>
                  </a:cubicBezTo>
                  <a:cubicBezTo>
                    <a:pt x="215" y="370"/>
                    <a:pt x="322" y="263"/>
                    <a:pt x="417" y="120"/>
                  </a:cubicBezTo>
                  <a:cubicBezTo>
                    <a:pt x="405" y="72"/>
                    <a:pt x="393" y="49"/>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4"/>
            <p:cNvSpPr/>
            <p:nvPr/>
          </p:nvSpPr>
          <p:spPr>
            <a:xfrm>
              <a:off x="8472113" y="457564"/>
              <a:ext cx="10573" cy="8206"/>
            </a:xfrm>
            <a:custGeom>
              <a:avLst/>
              <a:gdLst/>
              <a:ahLst/>
              <a:cxnLst/>
              <a:rect l="l" t="t" r="r" b="b"/>
              <a:pathLst>
                <a:path w="335" h="260" extrusionOk="0">
                  <a:moveTo>
                    <a:pt x="187" y="1"/>
                  </a:moveTo>
                  <a:cubicBezTo>
                    <a:pt x="163" y="1"/>
                    <a:pt x="136" y="14"/>
                    <a:pt x="108" y="46"/>
                  </a:cubicBezTo>
                  <a:cubicBezTo>
                    <a:pt x="48" y="117"/>
                    <a:pt x="1" y="224"/>
                    <a:pt x="155" y="260"/>
                  </a:cubicBezTo>
                  <a:lnTo>
                    <a:pt x="334" y="129"/>
                  </a:lnTo>
                  <a:cubicBezTo>
                    <a:pt x="292" y="71"/>
                    <a:pt x="245" y="1"/>
                    <a:pt x="1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4"/>
            <p:cNvSpPr/>
            <p:nvPr/>
          </p:nvSpPr>
          <p:spPr>
            <a:xfrm>
              <a:off x="8631076" y="693973"/>
              <a:ext cx="13161" cy="11551"/>
            </a:xfrm>
            <a:custGeom>
              <a:avLst/>
              <a:gdLst/>
              <a:ahLst/>
              <a:cxnLst/>
              <a:rect l="l" t="t" r="r" b="b"/>
              <a:pathLst>
                <a:path w="417" h="366" extrusionOk="0">
                  <a:moveTo>
                    <a:pt x="167" y="0"/>
                  </a:moveTo>
                  <a:cubicBezTo>
                    <a:pt x="101" y="0"/>
                    <a:pt x="34" y="43"/>
                    <a:pt x="0" y="151"/>
                  </a:cubicBezTo>
                  <a:cubicBezTo>
                    <a:pt x="48" y="222"/>
                    <a:pt x="83" y="306"/>
                    <a:pt x="131" y="365"/>
                  </a:cubicBezTo>
                  <a:cubicBezTo>
                    <a:pt x="191" y="258"/>
                    <a:pt x="417" y="246"/>
                    <a:pt x="298" y="68"/>
                  </a:cubicBezTo>
                  <a:cubicBezTo>
                    <a:pt x="267" y="26"/>
                    <a:pt x="217" y="0"/>
                    <a:pt x="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4"/>
            <p:cNvSpPr/>
            <p:nvPr/>
          </p:nvSpPr>
          <p:spPr>
            <a:xfrm>
              <a:off x="8233526" y="169650"/>
              <a:ext cx="18052" cy="12056"/>
            </a:xfrm>
            <a:custGeom>
              <a:avLst/>
              <a:gdLst/>
              <a:ahLst/>
              <a:cxnLst/>
              <a:rect l="l" t="t" r="r" b="b"/>
              <a:pathLst>
                <a:path w="572" h="382" extrusionOk="0">
                  <a:moveTo>
                    <a:pt x="238" y="1"/>
                  </a:moveTo>
                  <a:lnTo>
                    <a:pt x="238" y="1"/>
                  </a:lnTo>
                  <a:cubicBezTo>
                    <a:pt x="0" y="203"/>
                    <a:pt x="298" y="251"/>
                    <a:pt x="334" y="382"/>
                  </a:cubicBezTo>
                  <a:cubicBezTo>
                    <a:pt x="572" y="179"/>
                    <a:pt x="381" y="96"/>
                    <a:pt x="2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4"/>
            <p:cNvSpPr/>
            <p:nvPr/>
          </p:nvSpPr>
          <p:spPr>
            <a:xfrm>
              <a:off x="8605134" y="683306"/>
              <a:ext cx="13571" cy="12719"/>
            </a:xfrm>
            <a:custGeom>
              <a:avLst/>
              <a:gdLst/>
              <a:ahLst/>
              <a:cxnLst/>
              <a:rect l="l" t="t" r="r" b="b"/>
              <a:pathLst>
                <a:path w="430" h="403" extrusionOk="0">
                  <a:moveTo>
                    <a:pt x="286" y="1"/>
                  </a:moveTo>
                  <a:cubicBezTo>
                    <a:pt x="191" y="72"/>
                    <a:pt x="96" y="132"/>
                    <a:pt x="0" y="215"/>
                  </a:cubicBezTo>
                  <a:cubicBezTo>
                    <a:pt x="79" y="333"/>
                    <a:pt x="175" y="403"/>
                    <a:pt x="293" y="403"/>
                  </a:cubicBezTo>
                  <a:cubicBezTo>
                    <a:pt x="318" y="403"/>
                    <a:pt x="343" y="400"/>
                    <a:pt x="370" y="394"/>
                  </a:cubicBezTo>
                  <a:cubicBezTo>
                    <a:pt x="393" y="251"/>
                    <a:pt x="429" y="96"/>
                    <a:pt x="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4"/>
            <p:cNvSpPr/>
            <p:nvPr/>
          </p:nvSpPr>
          <p:spPr>
            <a:xfrm>
              <a:off x="8613782" y="677310"/>
              <a:ext cx="17674" cy="18431"/>
            </a:xfrm>
            <a:custGeom>
              <a:avLst/>
              <a:gdLst/>
              <a:ahLst/>
              <a:cxnLst/>
              <a:rect l="l" t="t" r="r" b="b"/>
              <a:pathLst>
                <a:path w="560" h="584" extrusionOk="0">
                  <a:moveTo>
                    <a:pt x="24" y="0"/>
                  </a:moveTo>
                  <a:cubicBezTo>
                    <a:pt x="12" y="60"/>
                    <a:pt x="12" y="131"/>
                    <a:pt x="0" y="191"/>
                  </a:cubicBezTo>
                  <a:cubicBezTo>
                    <a:pt x="24" y="310"/>
                    <a:pt x="60" y="441"/>
                    <a:pt x="84" y="584"/>
                  </a:cubicBezTo>
                  <a:cubicBezTo>
                    <a:pt x="310" y="357"/>
                    <a:pt x="560" y="119"/>
                    <a:pt x="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4"/>
            <p:cNvSpPr/>
            <p:nvPr/>
          </p:nvSpPr>
          <p:spPr>
            <a:xfrm>
              <a:off x="8604377" y="664150"/>
              <a:ext cx="8679" cy="7322"/>
            </a:xfrm>
            <a:custGeom>
              <a:avLst/>
              <a:gdLst/>
              <a:ahLst/>
              <a:cxnLst/>
              <a:rect l="l" t="t" r="r" b="b"/>
              <a:pathLst>
                <a:path w="275" h="232" extrusionOk="0">
                  <a:moveTo>
                    <a:pt x="84" y="0"/>
                  </a:moveTo>
                  <a:cubicBezTo>
                    <a:pt x="60" y="48"/>
                    <a:pt x="1" y="108"/>
                    <a:pt x="1" y="131"/>
                  </a:cubicBezTo>
                  <a:cubicBezTo>
                    <a:pt x="24" y="216"/>
                    <a:pt x="72" y="231"/>
                    <a:pt x="125" y="231"/>
                  </a:cubicBezTo>
                  <a:cubicBezTo>
                    <a:pt x="155" y="231"/>
                    <a:pt x="186" y="227"/>
                    <a:pt x="215" y="227"/>
                  </a:cubicBezTo>
                  <a:cubicBezTo>
                    <a:pt x="275" y="60"/>
                    <a:pt x="239" y="0"/>
                    <a:pt x="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4"/>
            <p:cNvSpPr/>
            <p:nvPr/>
          </p:nvSpPr>
          <p:spPr>
            <a:xfrm>
              <a:off x="8132064" y="95865"/>
              <a:ext cx="15812" cy="12592"/>
            </a:xfrm>
            <a:custGeom>
              <a:avLst/>
              <a:gdLst/>
              <a:ahLst/>
              <a:cxnLst/>
              <a:rect l="l" t="t" r="r" b="b"/>
              <a:pathLst>
                <a:path w="501" h="399" extrusionOk="0">
                  <a:moveTo>
                    <a:pt x="173" y="1"/>
                  </a:moveTo>
                  <a:cubicBezTo>
                    <a:pt x="116" y="1"/>
                    <a:pt x="58" y="21"/>
                    <a:pt x="1" y="89"/>
                  </a:cubicBezTo>
                  <a:cubicBezTo>
                    <a:pt x="120" y="196"/>
                    <a:pt x="262" y="291"/>
                    <a:pt x="382" y="398"/>
                  </a:cubicBezTo>
                  <a:cubicBezTo>
                    <a:pt x="417" y="315"/>
                    <a:pt x="453" y="231"/>
                    <a:pt x="501" y="148"/>
                  </a:cubicBezTo>
                  <a:cubicBezTo>
                    <a:pt x="465" y="112"/>
                    <a:pt x="453" y="89"/>
                    <a:pt x="417" y="53"/>
                  </a:cubicBezTo>
                  <a:cubicBezTo>
                    <a:pt x="339" y="46"/>
                    <a:pt x="257" y="1"/>
                    <a:pt x="1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4"/>
            <p:cNvSpPr/>
            <p:nvPr/>
          </p:nvSpPr>
          <p:spPr>
            <a:xfrm>
              <a:off x="8422881" y="405586"/>
              <a:ext cx="9815" cy="12087"/>
            </a:xfrm>
            <a:custGeom>
              <a:avLst/>
              <a:gdLst/>
              <a:ahLst/>
              <a:cxnLst/>
              <a:rect l="l" t="t" r="r" b="b"/>
              <a:pathLst>
                <a:path w="311" h="383" extrusionOk="0">
                  <a:moveTo>
                    <a:pt x="34" y="0"/>
                  </a:moveTo>
                  <a:cubicBezTo>
                    <a:pt x="24" y="0"/>
                    <a:pt x="13" y="1"/>
                    <a:pt x="1" y="2"/>
                  </a:cubicBezTo>
                  <a:cubicBezTo>
                    <a:pt x="72" y="169"/>
                    <a:pt x="120" y="359"/>
                    <a:pt x="311" y="383"/>
                  </a:cubicBezTo>
                  <a:cubicBezTo>
                    <a:pt x="242" y="224"/>
                    <a:pt x="250" y="0"/>
                    <a:pt x="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4"/>
            <p:cNvSpPr/>
            <p:nvPr/>
          </p:nvSpPr>
          <p:spPr>
            <a:xfrm>
              <a:off x="8164002" y="109530"/>
              <a:ext cx="19946" cy="15622"/>
            </a:xfrm>
            <a:custGeom>
              <a:avLst/>
              <a:gdLst/>
              <a:ahLst/>
              <a:cxnLst/>
              <a:rect l="l" t="t" r="r" b="b"/>
              <a:pathLst>
                <a:path w="632" h="495" extrusionOk="0">
                  <a:moveTo>
                    <a:pt x="36" y="60"/>
                  </a:moveTo>
                  <a:cubicBezTo>
                    <a:pt x="36" y="179"/>
                    <a:pt x="24" y="275"/>
                    <a:pt x="1" y="394"/>
                  </a:cubicBezTo>
                  <a:cubicBezTo>
                    <a:pt x="76" y="422"/>
                    <a:pt x="144" y="495"/>
                    <a:pt x="227" y="495"/>
                  </a:cubicBezTo>
                  <a:cubicBezTo>
                    <a:pt x="250" y="495"/>
                    <a:pt x="273" y="490"/>
                    <a:pt x="298" y="477"/>
                  </a:cubicBezTo>
                  <a:cubicBezTo>
                    <a:pt x="632" y="1"/>
                    <a:pt x="167" y="156"/>
                    <a:pt x="36" y="6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4"/>
            <p:cNvSpPr/>
            <p:nvPr/>
          </p:nvSpPr>
          <p:spPr>
            <a:xfrm>
              <a:off x="8164002" y="121680"/>
              <a:ext cx="19946" cy="13066"/>
            </a:xfrm>
            <a:custGeom>
              <a:avLst/>
              <a:gdLst/>
              <a:ahLst/>
              <a:cxnLst/>
              <a:rect l="l" t="t" r="r" b="b"/>
              <a:pathLst>
                <a:path w="632" h="414" extrusionOk="0">
                  <a:moveTo>
                    <a:pt x="83" y="0"/>
                  </a:moveTo>
                  <a:cubicBezTo>
                    <a:pt x="57" y="0"/>
                    <a:pt x="29" y="3"/>
                    <a:pt x="1" y="9"/>
                  </a:cubicBezTo>
                  <a:cubicBezTo>
                    <a:pt x="24" y="56"/>
                    <a:pt x="36" y="104"/>
                    <a:pt x="36" y="140"/>
                  </a:cubicBezTo>
                  <a:cubicBezTo>
                    <a:pt x="155" y="259"/>
                    <a:pt x="286" y="378"/>
                    <a:pt x="465" y="414"/>
                  </a:cubicBezTo>
                  <a:cubicBezTo>
                    <a:pt x="620" y="390"/>
                    <a:pt x="632" y="283"/>
                    <a:pt x="596" y="140"/>
                  </a:cubicBezTo>
                  <a:cubicBezTo>
                    <a:pt x="501" y="116"/>
                    <a:pt x="405" y="104"/>
                    <a:pt x="298" y="92"/>
                  </a:cubicBezTo>
                  <a:cubicBezTo>
                    <a:pt x="235" y="29"/>
                    <a:pt x="165" y="0"/>
                    <a:pt x="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4"/>
            <p:cNvSpPr/>
            <p:nvPr/>
          </p:nvSpPr>
          <p:spPr>
            <a:xfrm>
              <a:off x="8179024" y="126446"/>
              <a:ext cx="19946" cy="21461"/>
            </a:xfrm>
            <a:custGeom>
              <a:avLst/>
              <a:gdLst/>
              <a:ahLst/>
              <a:cxnLst/>
              <a:rect l="l" t="t" r="r" b="b"/>
              <a:pathLst>
                <a:path w="632" h="680" extrusionOk="0">
                  <a:moveTo>
                    <a:pt x="144" y="1"/>
                  </a:moveTo>
                  <a:lnTo>
                    <a:pt x="1" y="263"/>
                  </a:lnTo>
                  <a:cubicBezTo>
                    <a:pt x="84" y="394"/>
                    <a:pt x="167" y="536"/>
                    <a:pt x="239" y="679"/>
                  </a:cubicBezTo>
                  <a:cubicBezTo>
                    <a:pt x="275" y="667"/>
                    <a:pt x="298" y="632"/>
                    <a:pt x="334" y="620"/>
                  </a:cubicBezTo>
                  <a:cubicBezTo>
                    <a:pt x="441" y="501"/>
                    <a:pt x="525" y="370"/>
                    <a:pt x="632" y="239"/>
                  </a:cubicBezTo>
                  <a:cubicBezTo>
                    <a:pt x="501" y="84"/>
                    <a:pt x="334" y="1"/>
                    <a:pt x="1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0" name="Google Shape;920;p4"/>
          <p:cNvGrpSpPr/>
          <p:nvPr/>
        </p:nvGrpSpPr>
        <p:grpSpPr>
          <a:xfrm>
            <a:off x="2153316" y="-101587"/>
            <a:ext cx="411753" cy="403800"/>
            <a:chOff x="11724" y="2903078"/>
            <a:chExt cx="301019" cy="295205"/>
          </a:xfrm>
        </p:grpSpPr>
        <p:sp>
          <p:nvSpPr>
            <p:cNvPr id="921" name="Google Shape;921;p4"/>
            <p:cNvSpPr/>
            <p:nvPr/>
          </p:nvSpPr>
          <p:spPr>
            <a:xfrm>
              <a:off x="35393" y="2916838"/>
              <a:ext cx="277349" cy="270974"/>
            </a:xfrm>
            <a:custGeom>
              <a:avLst/>
              <a:gdLst/>
              <a:ahLst/>
              <a:cxnLst/>
              <a:rect l="l" t="t" r="r" b="b"/>
              <a:pathLst>
                <a:path w="8788" h="8586" extrusionOk="0">
                  <a:moveTo>
                    <a:pt x="5180" y="3689"/>
                  </a:moveTo>
                  <a:lnTo>
                    <a:pt x="5180" y="3689"/>
                  </a:lnTo>
                  <a:cubicBezTo>
                    <a:pt x="5017" y="3736"/>
                    <a:pt x="5002" y="3942"/>
                    <a:pt x="4868" y="4029"/>
                  </a:cubicBezTo>
                  <a:lnTo>
                    <a:pt x="4868" y="4029"/>
                  </a:lnTo>
                  <a:cubicBezTo>
                    <a:pt x="4978" y="3925"/>
                    <a:pt x="4989" y="3712"/>
                    <a:pt x="5180" y="3689"/>
                  </a:cubicBezTo>
                  <a:close/>
                  <a:moveTo>
                    <a:pt x="7069" y="0"/>
                  </a:moveTo>
                  <a:cubicBezTo>
                    <a:pt x="6739" y="0"/>
                    <a:pt x="6427" y="150"/>
                    <a:pt x="6144" y="558"/>
                  </a:cubicBezTo>
                  <a:cubicBezTo>
                    <a:pt x="5799" y="891"/>
                    <a:pt x="6144" y="1213"/>
                    <a:pt x="6132" y="1534"/>
                  </a:cubicBezTo>
                  <a:cubicBezTo>
                    <a:pt x="6144" y="1558"/>
                    <a:pt x="6168" y="1594"/>
                    <a:pt x="6192" y="1618"/>
                  </a:cubicBezTo>
                  <a:cubicBezTo>
                    <a:pt x="6246" y="1720"/>
                    <a:pt x="6348" y="1725"/>
                    <a:pt x="6447" y="1725"/>
                  </a:cubicBezTo>
                  <a:cubicBezTo>
                    <a:pt x="6457" y="1725"/>
                    <a:pt x="6467" y="1725"/>
                    <a:pt x="6478" y="1725"/>
                  </a:cubicBezTo>
                  <a:cubicBezTo>
                    <a:pt x="6585" y="1725"/>
                    <a:pt x="6680" y="1731"/>
                    <a:pt x="6692" y="1868"/>
                  </a:cubicBezTo>
                  <a:cubicBezTo>
                    <a:pt x="6728" y="2201"/>
                    <a:pt x="6287" y="1891"/>
                    <a:pt x="6228" y="2189"/>
                  </a:cubicBezTo>
                  <a:cubicBezTo>
                    <a:pt x="6192" y="2368"/>
                    <a:pt x="6287" y="2487"/>
                    <a:pt x="6394" y="2606"/>
                  </a:cubicBezTo>
                  <a:cubicBezTo>
                    <a:pt x="6454" y="2665"/>
                    <a:pt x="6573" y="2725"/>
                    <a:pt x="6430" y="2808"/>
                  </a:cubicBezTo>
                  <a:cubicBezTo>
                    <a:pt x="6382" y="2829"/>
                    <a:pt x="6330" y="2865"/>
                    <a:pt x="6286" y="2865"/>
                  </a:cubicBezTo>
                  <a:cubicBezTo>
                    <a:pt x="6253" y="2865"/>
                    <a:pt x="6224" y="2845"/>
                    <a:pt x="6204" y="2784"/>
                  </a:cubicBezTo>
                  <a:cubicBezTo>
                    <a:pt x="6168" y="2677"/>
                    <a:pt x="6109" y="2606"/>
                    <a:pt x="6025" y="2570"/>
                  </a:cubicBezTo>
                  <a:cubicBezTo>
                    <a:pt x="5978" y="2570"/>
                    <a:pt x="5918" y="2570"/>
                    <a:pt x="5870" y="2582"/>
                  </a:cubicBezTo>
                  <a:cubicBezTo>
                    <a:pt x="5835" y="2606"/>
                    <a:pt x="5787" y="2630"/>
                    <a:pt x="5739" y="2665"/>
                  </a:cubicBezTo>
                  <a:cubicBezTo>
                    <a:pt x="5489" y="2856"/>
                    <a:pt x="5156" y="2737"/>
                    <a:pt x="4942" y="2999"/>
                  </a:cubicBezTo>
                  <a:cubicBezTo>
                    <a:pt x="4787" y="3320"/>
                    <a:pt x="4406" y="3213"/>
                    <a:pt x="4251" y="3511"/>
                  </a:cubicBezTo>
                  <a:cubicBezTo>
                    <a:pt x="4180" y="3654"/>
                    <a:pt x="4204" y="3796"/>
                    <a:pt x="4299" y="3927"/>
                  </a:cubicBezTo>
                  <a:cubicBezTo>
                    <a:pt x="4323" y="3975"/>
                    <a:pt x="4370" y="4011"/>
                    <a:pt x="4418" y="4046"/>
                  </a:cubicBezTo>
                  <a:cubicBezTo>
                    <a:pt x="4504" y="4082"/>
                    <a:pt x="4590" y="4136"/>
                    <a:pt x="4676" y="4136"/>
                  </a:cubicBezTo>
                  <a:cubicBezTo>
                    <a:pt x="4725" y="4136"/>
                    <a:pt x="4774" y="4119"/>
                    <a:pt x="4823" y="4072"/>
                  </a:cubicBezTo>
                  <a:lnTo>
                    <a:pt x="4823" y="4072"/>
                  </a:lnTo>
                  <a:cubicBezTo>
                    <a:pt x="4775" y="4154"/>
                    <a:pt x="4871" y="4264"/>
                    <a:pt x="4799" y="4356"/>
                  </a:cubicBezTo>
                  <a:cubicBezTo>
                    <a:pt x="4787" y="4404"/>
                    <a:pt x="4763" y="4427"/>
                    <a:pt x="4727" y="4475"/>
                  </a:cubicBezTo>
                  <a:cubicBezTo>
                    <a:pt x="4668" y="4582"/>
                    <a:pt x="4561" y="4654"/>
                    <a:pt x="4465" y="4713"/>
                  </a:cubicBezTo>
                  <a:cubicBezTo>
                    <a:pt x="4418" y="4749"/>
                    <a:pt x="4382" y="4785"/>
                    <a:pt x="4358" y="4832"/>
                  </a:cubicBezTo>
                  <a:cubicBezTo>
                    <a:pt x="4346" y="4939"/>
                    <a:pt x="4370" y="5047"/>
                    <a:pt x="4406" y="5142"/>
                  </a:cubicBezTo>
                  <a:cubicBezTo>
                    <a:pt x="4383" y="5187"/>
                    <a:pt x="4489" y="5286"/>
                    <a:pt x="4389" y="5286"/>
                  </a:cubicBezTo>
                  <a:cubicBezTo>
                    <a:pt x="4383" y="5286"/>
                    <a:pt x="4377" y="5285"/>
                    <a:pt x="4370" y="5285"/>
                  </a:cubicBezTo>
                  <a:cubicBezTo>
                    <a:pt x="4263" y="5261"/>
                    <a:pt x="4144" y="5189"/>
                    <a:pt x="4049" y="5130"/>
                  </a:cubicBezTo>
                  <a:cubicBezTo>
                    <a:pt x="4000" y="5116"/>
                    <a:pt x="3955" y="5110"/>
                    <a:pt x="3912" y="5110"/>
                  </a:cubicBezTo>
                  <a:cubicBezTo>
                    <a:pt x="3882" y="5110"/>
                    <a:pt x="3852" y="5113"/>
                    <a:pt x="3823" y="5118"/>
                  </a:cubicBezTo>
                  <a:cubicBezTo>
                    <a:pt x="3632" y="5201"/>
                    <a:pt x="3430" y="5261"/>
                    <a:pt x="3275" y="5428"/>
                  </a:cubicBezTo>
                  <a:cubicBezTo>
                    <a:pt x="3156" y="5654"/>
                    <a:pt x="3334" y="5999"/>
                    <a:pt x="3049" y="6142"/>
                  </a:cubicBezTo>
                  <a:cubicBezTo>
                    <a:pt x="3096" y="5892"/>
                    <a:pt x="3239" y="5654"/>
                    <a:pt x="3108" y="5380"/>
                  </a:cubicBezTo>
                  <a:cubicBezTo>
                    <a:pt x="3046" y="5298"/>
                    <a:pt x="2985" y="5259"/>
                    <a:pt x="2919" y="5259"/>
                  </a:cubicBezTo>
                  <a:cubicBezTo>
                    <a:pt x="2870" y="5259"/>
                    <a:pt x="2818" y="5280"/>
                    <a:pt x="2763" y="5320"/>
                  </a:cubicBezTo>
                  <a:cubicBezTo>
                    <a:pt x="2584" y="5535"/>
                    <a:pt x="2382" y="5642"/>
                    <a:pt x="2108" y="5666"/>
                  </a:cubicBezTo>
                  <a:cubicBezTo>
                    <a:pt x="2275" y="5499"/>
                    <a:pt x="2418" y="5404"/>
                    <a:pt x="2596" y="5356"/>
                  </a:cubicBezTo>
                  <a:cubicBezTo>
                    <a:pt x="2822" y="5178"/>
                    <a:pt x="3108" y="5249"/>
                    <a:pt x="3358" y="5178"/>
                  </a:cubicBezTo>
                  <a:cubicBezTo>
                    <a:pt x="3763" y="4761"/>
                    <a:pt x="3406" y="4713"/>
                    <a:pt x="3180" y="4630"/>
                  </a:cubicBezTo>
                  <a:cubicBezTo>
                    <a:pt x="3210" y="4627"/>
                    <a:pt x="3241" y="4626"/>
                    <a:pt x="3272" y="4626"/>
                  </a:cubicBezTo>
                  <a:cubicBezTo>
                    <a:pt x="3408" y="4626"/>
                    <a:pt x="3549" y="4648"/>
                    <a:pt x="3685" y="4648"/>
                  </a:cubicBezTo>
                  <a:cubicBezTo>
                    <a:pt x="3919" y="4648"/>
                    <a:pt x="4139" y="4584"/>
                    <a:pt x="4299" y="4237"/>
                  </a:cubicBezTo>
                  <a:cubicBezTo>
                    <a:pt x="4287" y="4046"/>
                    <a:pt x="4108" y="3927"/>
                    <a:pt x="4120" y="3737"/>
                  </a:cubicBezTo>
                  <a:cubicBezTo>
                    <a:pt x="4073" y="3526"/>
                    <a:pt x="4141" y="3213"/>
                    <a:pt x="3828" y="3213"/>
                  </a:cubicBezTo>
                  <a:cubicBezTo>
                    <a:pt x="3823" y="3213"/>
                    <a:pt x="3817" y="3213"/>
                    <a:pt x="3811" y="3213"/>
                  </a:cubicBezTo>
                  <a:cubicBezTo>
                    <a:pt x="3692" y="3237"/>
                    <a:pt x="3573" y="3273"/>
                    <a:pt x="3453" y="3332"/>
                  </a:cubicBezTo>
                  <a:cubicBezTo>
                    <a:pt x="3394" y="3392"/>
                    <a:pt x="3346" y="3439"/>
                    <a:pt x="3370" y="3534"/>
                  </a:cubicBezTo>
                  <a:cubicBezTo>
                    <a:pt x="3382" y="3618"/>
                    <a:pt x="3477" y="3570"/>
                    <a:pt x="3489" y="3654"/>
                  </a:cubicBezTo>
                  <a:cubicBezTo>
                    <a:pt x="3453" y="3642"/>
                    <a:pt x="3406" y="3594"/>
                    <a:pt x="3370" y="3558"/>
                  </a:cubicBezTo>
                  <a:cubicBezTo>
                    <a:pt x="3322" y="3534"/>
                    <a:pt x="3271" y="3527"/>
                    <a:pt x="3220" y="3527"/>
                  </a:cubicBezTo>
                  <a:cubicBezTo>
                    <a:pt x="3140" y="3527"/>
                    <a:pt x="3057" y="3544"/>
                    <a:pt x="2976" y="3544"/>
                  </a:cubicBezTo>
                  <a:cubicBezTo>
                    <a:pt x="2903" y="3544"/>
                    <a:pt x="2831" y="3530"/>
                    <a:pt x="2763" y="3475"/>
                  </a:cubicBezTo>
                  <a:cubicBezTo>
                    <a:pt x="2748" y="3474"/>
                    <a:pt x="2733" y="3473"/>
                    <a:pt x="2718" y="3473"/>
                  </a:cubicBezTo>
                  <a:cubicBezTo>
                    <a:pt x="2613" y="3473"/>
                    <a:pt x="2496" y="3501"/>
                    <a:pt x="2391" y="3501"/>
                  </a:cubicBezTo>
                  <a:cubicBezTo>
                    <a:pt x="2376" y="3501"/>
                    <a:pt x="2361" y="3500"/>
                    <a:pt x="2346" y="3499"/>
                  </a:cubicBezTo>
                  <a:cubicBezTo>
                    <a:pt x="2263" y="3499"/>
                    <a:pt x="2168" y="3534"/>
                    <a:pt x="2084" y="3582"/>
                  </a:cubicBezTo>
                  <a:cubicBezTo>
                    <a:pt x="1941" y="3677"/>
                    <a:pt x="1846" y="3761"/>
                    <a:pt x="1787" y="3927"/>
                  </a:cubicBezTo>
                  <a:cubicBezTo>
                    <a:pt x="1787" y="3987"/>
                    <a:pt x="1787" y="4035"/>
                    <a:pt x="1810" y="4070"/>
                  </a:cubicBezTo>
                  <a:cubicBezTo>
                    <a:pt x="1918" y="4130"/>
                    <a:pt x="1977" y="4213"/>
                    <a:pt x="1858" y="4308"/>
                  </a:cubicBezTo>
                  <a:cubicBezTo>
                    <a:pt x="1726" y="4561"/>
                    <a:pt x="1179" y="4702"/>
                    <a:pt x="1571" y="5096"/>
                  </a:cubicBezTo>
                  <a:lnTo>
                    <a:pt x="1571" y="5096"/>
                  </a:lnTo>
                  <a:cubicBezTo>
                    <a:pt x="1511" y="5043"/>
                    <a:pt x="1454" y="4999"/>
                    <a:pt x="1392" y="4999"/>
                  </a:cubicBezTo>
                  <a:cubicBezTo>
                    <a:pt x="1338" y="4999"/>
                    <a:pt x="1281" y="5032"/>
                    <a:pt x="1215" y="5118"/>
                  </a:cubicBezTo>
                  <a:cubicBezTo>
                    <a:pt x="1025" y="5606"/>
                    <a:pt x="691" y="5892"/>
                    <a:pt x="263" y="6070"/>
                  </a:cubicBezTo>
                  <a:cubicBezTo>
                    <a:pt x="203" y="6082"/>
                    <a:pt x="155" y="6118"/>
                    <a:pt x="120" y="6142"/>
                  </a:cubicBezTo>
                  <a:cubicBezTo>
                    <a:pt x="48" y="6201"/>
                    <a:pt x="13" y="6273"/>
                    <a:pt x="1" y="6368"/>
                  </a:cubicBezTo>
                  <a:cubicBezTo>
                    <a:pt x="24" y="6499"/>
                    <a:pt x="120" y="6547"/>
                    <a:pt x="215" y="6594"/>
                  </a:cubicBezTo>
                  <a:cubicBezTo>
                    <a:pt x="596" y="6713"/>
                    <a:pt x="394" y="6952"/>
                    <a:pt x="310" y="7166"/>
                  </a:cubicBezTo>
                  <a:cubicBezTo>
                    <a:pt x="298" y="7309"/>
                    <a:pt x="382" y="7380"/>
                    <a:pt x="453" y="7452"/>
                  </a:cubicBezTo>
                  <a:cubicBezTo>
                    <a:pt x="477" y="7487"/>
                    <a:pt x="489" y="7523"/>
                    <a:pt x="501" y="7571"/>
                  </a:cubicBezTo>
                  <a:cubicBezTo>
                    <a:pt x="567" y="7629"/>
                    <a:pt x="621" y="7652"/>
                    <a:pt x="670" y="7652"/>
                  </a:cubicBezTo>
                  <a:cubicBezTo>
                    <a:pt x="778" y="7652"/>
                    <a:pt x="854" y="7538"/>
                    <a:pt x="953" y="7464"/>
                  </a:cubicBezTo>
                  <a:cubicBezTo>
                    <a:pt x="1167" y="7749"/>
                    <a:pt x="1215" y="8106"/>
                    <a:pt x="1322" y="8440"/>
                  </a:cubicBezTo>
                  <a:cubicBezTo>
                    <a:pt x="1346" y="8499"/>
                    <a:pt x="1394" y="8535"/>
                    <a:pt x="1441" y="8571"/>
                  </a:cubicBezTo>
                  <a:cubicBezTo>
                    <a:pt x="1519" y="8581"/>
                    <a:pt x="1597" y="8586"/>
                    <a:pt x="1673" y="8586"/>
                  </a:cubicBezTo>
                  <a:cubicBezTo>
                    <a:pt x="2214" y="8586"/>
                    <a:pt x="2713" y="8343"/>
                    <a:pt x="3203" y="8083"/>
                  </a:cubicBezTo>
                  <a:cubicBezTo>
                    <a:pt x="3614" y="7683"/>
                    <a:pt x="3978" y="7161"/>
                    <a:pt x="4559" y="7161"/>
                  </a:cubicBezTo>
                  <a:cubicBezTo>
                    <a:pt x="4635" y="7161"/>
                    <a:pt x="4715" y="7170"/>
                    <a:pt x="4799" y="7190"/>
                  </a:cubicBezTo>
                  <a:cubicBezTo>
                    <a:pt x="4846" y="7166"/>
                    <a:pt x="4894" y="7142"/>
                    <a:pt x="4930" y="7106"/>
                  </a:cubicBezTo>
                  <a:cubicBezTo>
                    <a:pt x="5151" y="6996"/>
                    <a:pt x="5126" y="6503"/>
                    <a:pt x="5421" y="6503"/>
                  </a:cubicBezTo>
                  <a:cubicBezTo>
                    <a:pt x="5476" y="6503"/>
                    <a:pt x="5541" y="6520"/>
                    <a:pt x="5620" y="6559"/>
                  </a:cubicBezTo>
                  <a:cubicBezTo>
                    <a:pt x="6263" y="6332"/>
                    <a:pt x="6716" y="5820"/>
                    <a:pt x="7168" y="5285"/>
                  </a:cubicBezTo>
                  <a:cubicBezTo>
                    <a:pt x="7371" y="5070"/>
                    <a:pt x="7430" y="4725"/>
                    <a:pt x="7704" y="4582"/>
                  </a:cubicBezTo>
                  <a:cubicBezTo>
                    <a:pt x="7775" y="4344"/>
                    <a:pt x="7990" y="4189"/>
                    <a:pt x="8061" y="3939"/>
                  </a:cubicBezTo>
                  <a:cubicBezTo>
                    <a:pt x="8049" y="3892"/>
                    <a:pt x="8061" y="3868"/>
                    <a:pt x="8061" y="3820"/>
                  </a:cubicBezTo>
                  <a:cubicBezTo>
                    <a:pt x="8208" y="3757"/>
                    <a:pt x="7875" y="3381"/>
                    <a:pt x="8134" y="3381"/>
                  </a:cubicBezTo>
                  <a:cubicBezTo>
                    <a:pt x="8169" y="3381"/>
                    <a:pt x="8216" y="3388"/>
                    <a:pt x="8275" y="3403"/>
                  </a:cubicBezTo>
                  <a:cubicBezTo>
                    <a:pt x="8335" y="3392"/>
                    <a:pt x="8371" y="3356"/>
                    <a:pt x="8406" y="3320"/>
                  </a:cubicBezTo>
                  <a:cubicBezTo>
                    <a:pt x="8478" y="3142"/>
                    <a:pt x="8537" y="2963"/>
                    <a:pt x="8609" y="2784"/>
                  </a:cubicBezTo>
                  <a:lnTo>
                    <a:pt x="8609" y="2784"/>
                  </a:lnTo>
                  <a:lnTo>
                    <a:pt x="8597" y="2796"/>
                  </a:lnTo>
                  <a:cubicBezTo>
                    <a:pt x="8787" y="2606"/>
                    <a:pt x="8609" y="2332"/>
                    <a:pt x="8728" y="2130"/>
                  </a:cubicBezTo>
                  <a:cubicBezTo>
                    <a:pt x="8692" y="1951"/>
                    <a:pt x="8656" y="1749"/>
                    <a:pt x="8609" y="1570"/>
                  </a:cubicBezTo>
                  <a:cubicBezTo>
                    <a:pt x="8537" y="1368"/>
                    <a:pt x="8609" y="1070"/>
                    <a:pt x="8395" y="915"/>
                  </a:cubicBezTo>
                  <a:cubicBezTo>
                    <a:pt x="8335" y="653"/>
                    <a:pt x="8252" y="379"/>
                    <a:pt x="7990" y="284"/>
                  </a:cubicBezTo>
                  <a:cubicBezTo>
                    <a:pt x="7674" y="121"/>
                    <a:pt x="7364" y="0"/>
                    <a:pt x="7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4"/>
            <p:cNvSpPr/>
            <p:nvPr/>
          </p:nvSpPr>
          <p:spPr>
            <a:xfrm>
              <a:off x="98132" y="2933690"/>
              <a:ext cx="103012" cy="99319"/>
            </a:xfrm>
            <a:custGeom>
              <a:avLst/>
              <a:gdLst/>
              <a:ahLst/>
              <a:cxnLst/>
              <a:rect l="l" t="t" r="r" b="b"/>
              <a:pathLst>
                <a:path w="3264" h="3147" extrusionOk="0">
                  <a:moveTo>
                    <a:pt x="1727" y="0"/>
                  </a:moveTo>
                  <a:cubicBezTo>
                    <a:pt x="1680" y="24"/>
                    <a:pt x="1656" y="72"/>
                    <a:pt x="1608" y="95"/>
                  </a:cubicBezTo>
                  <a:cubicBezTo>
                    <a:pt x="1418" y="298"/>
                    <a:pt x="1049" y="441"/>
                    <a:pt x="1120" y="750"/>
                  </a:cubicBezTo>
                  <a:cubicBezTo>
                    <a:pt x="1171" y="953"/>
                    <a:pt x="1157" y="1011"/>
                    <a:pt x="1119" y="1011"/>
                  </a:cubicBezTo>
                  <a:cubicBezTo>
                    <a:pt x="1067" y="1011"/>
                    <a:pt x="970" y="906"/>
                    <a:pt x="925" y="906"/>
                  </a:cubicBezTo>
                  <a:cubicBezTo>
                    <a:pt x="917" y="906"/>
                    <a:pt x="910" y="909"/>
                    <a:pt x="906" y="917"/>
                  </a:cubicBezTo>
                  <a:cubicBezTo>
                    <a:pt x="870" y="929"/>
                    <a:pt x="834" y="964"/>
                    <a:pt x="811" y="1012"/>
                  </a:cubicBezTo>
                  <a:cubicBezTo>
                    <a:pt x="811" y="1048"/>
                    <a:pt x="846" y="1107"/>
                    <a:pt x="811" y="1143"/>
                  </a:cubicBezTo>
                  <a:cubicBezTo>
                    <a:pt x="803" y="1149"/>
                    <a:pt x="797" y="1151"/>
                    <a:pt x="791" y="1151"/>
                  </a:cubicBezTo>
                  <a:cubicBezTo>
                    <a:pt x="762" y="1151"/>
                    <a:pt x="756" y="1082"/>
                    <a:pt x="715" y="1072"/>
                  </a:cubicBezTo>
                  <a:cubicBezTo>
                    <a:pt x="699" y="1068"/>
                    <a:pt x="684" y="1066"/>
                    <a:pt x="669" y="1066"/>
                  </a:cubicBezTo>
                  <a:cubicBezTo>
                    <a:pt x="587" y="1066"/>
                    <a:pt x="526" y="1120"/>
                    <a:pt x="465" y="1191"/>
                  </a:cubicBezTo>
                  <a:cubicBezTo>
                    <a:pt x="406" y="1262"/>
                    <a:pt x="358" y="1369"/>
                    <a:pt x="358" y="1488"/>
                  </a:cubicBezTo>
                  <a:cubicBezTo>
                    <a:pt x="415" y="1682"/>
                    <a:pt x="385" y="1811"/>
                    <a:pt x="194" y="1811"/>
                  </a:cubicBezTo>
                  <a:cubicBezTo>
                    <a:pt x="185" y="1811"/>
                    <a:pt x="177" y="1810"/>
                    <a:pt x="168" y="1810"/>
                  </a:cubicBezTo>
                  <a:cubicBezTo>
                    <a:pt x="72" y="1822"/>
                    <a:pt x="25" y="1869"/>
                    <a:pt x="1" y="1965"/>
                  </a:cubicBezTo>
                  <a:cubicBezTo>
                    <a:pt x="1" y="2024"/>
                    <a:pt x="1" y="2072"/>
                    <a:pt x="13" y="2119"/>
                  </a:cubicBezTo>
                  <a:cubicBezTo>
                    <a:pt x="84" y="2310"/>
                    <a:pt x="227" y="2417"/>
                    <a:pt x="346" y="2572"/>
                  </a:cubicBezTo>
                  <a:cubicBezTo>
                    <a:pt x="418" y="2762"/>
                    <a:pt x="727" y="2691"/>
                    <a:pt x="715" y="2989"/>
                  </a:cubicBezTo>
                  <a:cubicBezTo>
                    <a:pt x="817" y="3101"/>
                    <a:pt x="920" y="3146"/>
                    <a:pt x="1021" y="3146"/>
                  </a:cubicBezTo>
                  <a:cubicBezTo>
                    <a:pt x="1143" y="3146"/>
                    <a:pt x="1265" y="3080"/>
                    <a:pt x="1382" y="2989"/>
                  </a:cubicBezTo>
                  <a:cubicBezTo>
                    <a:pt x="1418" y="2965"/>
                    <a:pt x="1465" y="2917"/>
                    <a:pt x="1489" y="2869"/>
                  </a:cubicBezTo>
                  <a:cubicBezTo>
                    <a:pt x="1549" y="2762"/>
                    <a:pt x="1668" y="2750"/>
                    <a:pt x="1799" y="2715"/>
                  </a:cubicBezTo>
                  <a:cubicBezTo>
                    <a:pt x="1846" y="2703"/>
                    <a:pt x="1882" y="2691"/>
                    <a:pt x="1918" y="2655"/>
                  </a:cubicBezTo>
                  <a:cubicBezTo>
                    <a:pt x="2025" y="2596"/>
                    <a:pt x="2108" y="2524"/>
                    <a:pt x="2216" y="2477"/>
                  </a:cubicBezTo>
                  <a:cubicBezTo>
                    <a:pt x="2288" y="2505"/>
                    <a:pt x="2357" y="2516"/>
                    <a:pt x="2425" y="2516"/>
                  </a:cubicBezTo>
                  <a:cubicBezTo>
                    <a:pt x="2615" y="2516"/>
                    <a:pt x="2790" y="2425"/>
                    <a:pt x="2966" y="2346"/>
                  </a:cubicBezTo>
                  <a:cubicBezTo>
                    <a:pt x="3168" y="2238"/>
                    <a:pt x="3097" y="2000"/>
                    <a:pt x="3156" y="1846"/>
                  </a:cubicBezTo>
                  <a:cubicBezTo>
                    <a:pt x="3263" y="1524"/>
                    <a:pt x="3049" y="1310"/>
                    <a:pt x="2989" y="1048"/>
                  </a:cubicBezTo>
                  <a:lnTo>
                    <a:pt x="2858" y="607"/>
                  </a:lnTo>
                  <a:cubicBezTo>
                    <a:pt x="2823" y="572"/>
                    <a:pt x="2787" y="548"/>
                    <a:pt x="2739" y="512"/>
                  </a:cubicBezTo>
                  <a:cubicBezTo>
                    <a:pt x="2684" y="472"/>
                    <a:pt x="2627" y="459"/>
                    <a:pt x="2569" y="459"/>
                  </a:cubicBezTo>
                  <a:cubicBezTo>
                    <a:pt x="2465" y="459"/>
                    <a:pt x="2359" y="501"/>
                    <a:pt x="2258" y="501"/>
                  </a:cubicBezTo>
                  <a:cubicBezTo>
                    <a:pt x="2198" y="501"/>
                    <a:pt x="2140" y="486"/>
                    <a:pt x="2085" y="441"/>
                  </a:cubicBezTo>
                  <a:cubicBezTo>
                    <a:pt x="1966" y="369"/>
                    <a:pt x="1858" y="262"/>
                    <a:pt x="1823" y="119"/>
                  </a:cubicBezTo>
                  <a:cubicBezTo>
                    <a:pt x="1799" y="72"/>
                    <a:pt x="1775" y="24"/>
                    <a:pt x="1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4"/>
            <p:cNvSpPr/>
            <p:nvPr/>
          </p:nvSpPr>
          <p:spPr>
            <a:xfrm>
              <a:off x="182679" y="2907749"/>
              <a:ext cx="53400" cy="86632"/>
            </a:xfrm>
            <a:custGeom>
              <a:avLst/>
              <a:gdLst/>
              <a:ahLst/>
              <a:cxnLst/>
              <a:rect l="l" t="t" r="r" b="b"/>
              <a:pathLst>
                <a:path w="1692" h="2745" extrusionOk="0">
                  <a:moveTo>
                    <a:pt x="1322" y="1"/>
                  </a:moveTo>
                  <a:cubicBezTo>
                    <a:pt x="1072" y="48"/>
                    <a:pt x="834" y="120"/>
                    <a:pt x="584" y="167"/>
                  </a:cubicBezTo>
                  <a:cubicBezTo>
                    <a:pt x="525" y="215"/>
                    <a:pt x="441" y="239"/>
                    <a:pt x="370" y="262"/>
                  </a:cubicBezTo>
                  <a:cubicBezTo>
                    <a:pt x="251" y="358"/>
                    <a:pt x="120" y="429"/>
                    <a:pt x="108" y="620"/>
                  </a:cubicBezTo>
                  <a:cubicBezTo>
                    <a:pt x="120" y="667"/>
                    <a:pt x="132" y="715"/>
                    <a:pt x="179" y="739"/>
                  </a:cubicBezTo>
                  <a:cubicBezTo>
                    <a:pt x="334" y="786"/>
                    <a:pt x="239" y="882"/>
                    <a:pt x="191" y="953"/>
                  </a:cubicBezTo>
                  <a:cubicBezTo>
                    <a:pt x="120" y="1096"/>
                    <a:pt x="1" y="1239"/>
                    <a:pt x="132" y="1429"/>
                  </a:cubicBezTo>
                  <a:cubicBezTo>
                    <a:pt x="184" y="1489"/>
                    <a:pt x="235" y="1510"/>
                    <a:pt x="284" y="1510"/>
                  </a:cubicBezTo>
                  <a:cubicBezTo>
                    <a:pt x="393" y="1510"/>
                    <a:pt x="494" y="1406"/>
                    <a:pt x="584" y="1382"/>
                  </a:cubicBezTo>
                  <a:lnTo>
                    <a:pt x="584" y="1382"/>
                  </a:lnTo>
                  <a:cubicBezTo>
                    <a:pt x="525" y="1572"/>
                    <a:pt x="168" y="1441"/>
                    <a:pt x="239" y="1798"/>
                  </a:cubicBezTo>
                  <a:cubicBezTo>
                    <a:pt x="251" y="1941"/>
                    <a:pt x="1" y="2096"/>
                    <a:pt x="156" y="2132"/>
                  </a:cubicBezTo>
                  <a:cubicBezTo>
                    <a:pt x="572" y="2191"/>
                    <a:pt x="275" y="2513"/>
                    <a:pt x="358" y="2679"/>
                  </a:cubicBezTo>
                  <a:cubicBezTo>
                    <a:pt x="406" y="2727"/>
                    <a:pt x="449" y="2744"/>
                    <a:pt x="490" y="2744"/>
                  </a:cubicBezTo>
                  <a:cubicBezTo>
                    <a:pt x="542" y="2744"/>
                    <a:pt x="591" y="2718"/>
                    <a:pt x="644" y="2691"/>
                  </a:cubicBezTo>
                  <a:cubicBezTo>
                    <a:pt x="799" y="2406"/>
                    <a:pt x="1072" y="2263"/>
                    <a:pt x="1322" y="2108"/>
                  </a:cubicBezTo>
                  <a:cubicBezTo>
                    <a:pt x="1394" y="2025"/>
                    <a:pt x="1430" y="1906"/>
                    <a:pt x="1418" y="1786"/>
                  </a:cubicBezTo>
                  <a:cubicBezTo>
                    <a:pt x="1477" y="1453"/>
                    <a:pt x="1227" y="1251"/>
                    <a:pt x="1192" y="953"/>
                  </a:cubicBezTo>
                  <a:cubicBezTo>
                    <a:pt x="1144" y="834"/>
                    <a:pt x="977" y="822"/>
                    <a:pt x="1013" y="655"/>
                  </a:cubicBezTo>
                  <a:cubicBezTo>
                    <a:pt x="1045" y="634"/>
                    <a:pt x="1076" y="626"/>
                    <a:pt x="1108" y="626"/>
                  </a:cubicBezTo>
                  <a:cubicBezTo>
                    <a:pt x="1223" y="626"/>
                    <a:pt x="1335" y="739"/>
                    <a:pt x="1450" y="739"/>
                  </a:cubicBezTo>
                  <a:cubicBezTo>
                    <a:pt x="1479" y="739"/>
                    <a:pt x="1508" y="732"/>
                    <a:pt x="1537" y="715"/>
                  </a:cubicBezTo>
                  <a:cubicBezTo>
                    <a:pt x="1692" y="382"/>
                    <a:pt x="1584" y="167"/>
                    <a:pt x="1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4"/>
            <p:cNvSpPr/>
            <p:nvPr/>
          </p:nvSpPr>
          <p:spPr>
            <a:xfrm>
              <a:off x="29397" y="3021614"/>
              <a:ext cx="52989" cy="77038"/>
            </a:xfrm>
            <a:custGeom>
              <a:avLst/>
              <a:gdLst/>
              <a:ahLst/>
              <a:cxnLst/>
              <a:rect l="l" t="t" r="r" b="b"/>
              <a:pathLst>
                <a:path w="1679" h="2441" extrusionOk="0">
                  <a:moveTo>
                    <a:pt x="679" y="214"/>
                  </a:moveTo>
                  <a:lnTo>
                    <a:pt x="679" y="214"/>
                  </a:lnTo>
                  <a:cubicBezTo>
                    <a:pt x="703" y="250"/>
                    <a:pt x="726" y="262"/>
                    <a:pt x="738" y="262"/>
                  </a:cubicBezTo>
                  <a:cubicBezTo>
                    <a:pt x="726" y="262"/>
                    <a:pt x="691" y="250"/>
                    <a:pt x="679" y="214"/>
                  </a:cubicBezTo>
                  <a:close/>
                  <a:moveTo>
                    <a:pt x="890" y="0"/>
                  </a:moveTo>
                  <a:cubicBezTo>
                    <a:pt x="856" y="0"/>
                    <a:pt x="821" y="4"/>
                    <a:pt x="786" y="12"/>
                  </a:cubicBezTo>
                  <a:cubicBezTo>
                    <a:pt x="667" y="24"/>
                    <a:pt x="691" y="131"/>
                    <a:pt x="679" y="214"/>
                  </a:cubicBezTo>
                  <a:cubicBezTo>
                    <a:pt x="322" y="441"/>
                    <a:pt x="262" y="917"/>
                    <a:pt x="0" y="1226"/>
                  </a:cubicBezTo>
                  <a:cubicBezTo>
                    <a:pt x="39" y="1343"/>
                    <a:pt x="109" y="1388"/>
                    <a:pt x="198" y="1388"/>
                  </a:cubicBezTo>
                  <a:cubicBezTo>
                    <a:pt x="219" y="1388"/>
                    <a:pt x="240" y="1386"/>
                    <a:pt x="262" y="1381"/>
                  </a:cubicBezTo>
                  <a:cubicBezTo>
                    <a:pt x="333" y="1365"/>
                    <a:pt x="393" y="1358"/>
                    <a:pt x="443" y="1358"/>
                  </a:cubicBezTo>
                  <a:cubicBezTo>
                    <a:pt x="726" y="1358"/>
                    <a:pt x="683" y="1601"/>
                    <a:pt x="572" y="1905"/>
                  </a:cubicBezTo>
                  <a:cubicBezTo>
                    <a:pt x="548" y="2036"/>
                    <a:pt x="548" y="2155"/>
                    <a:pt x="584" y="2274"/>
                  </a:cubicBezTo>
                  <a:cubicBezTo>
                    <a:pt x="631" y="2358"/>
                    <a:pt x="691" y="2417"/>
                    <a:pt x="786" y="2441"/>
                  </a:cubicBezTo>
                  <a:cubicBezTo>
                    <a:pt x="976" y="2405"/>
                    <a:pt x="1060" y="2262"/>
                    <a:pt x="1119" y="2060"/>
                  </a:cubicBezTo>
                  <a:cubicBezTo>
                    <a:pt x="1262" y="1691"/>
                    <a:pt x="1155" y="1226"/>
                    <a:pt x="1417" y="917"/>
                  </a:cubicBezTo>
                  <a:cubicBezTo>
                    <a:pt x="1679" y="607"/>
                    <a:pt x="1596" y="369"/>
                    <a:pt x="1381" y="131"/>
                  </a:cubicBezTo>
                  <a:cubicBezTo>
                    <a:pt x="1214" y="82"/>
                    <a:pt x="1055" y="0"/>
                    <a:pt x="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4"/>
            <p:cNvSpPr/>
            <p:nvPr/>
          </p:nvSpPr>
          <p:spPr>
            <a:xfrm>
              <a:off x="11724" y="3080756"/>
              <a:ext cx="44373" cy="59617"/>
            </a:xfrm>
            <a:custGeom>
              <a:avLst/>
              <a:gdLst/>
              <a:ahLst/>
              <a:cxnLst/>
              <a:rect l="l" t="t" r="r" b="b"/>
              <a:pathLst>
                <a:path w="1406" h="1889" extrusionOk="0">
                  <a:moveTo>
                    <a:pt x="848" y="1"/>
                  </a:moveTo>
                  <a:cubicBezTo>
                    <a:pt x="734" y="1"/>
                    <a:pt x="658" y="238"/>
                    <a:pt x="547" y="238"/>
                  </a:cubicBezTo>
                  <a:cubicBezTo>
                    <a:pt x="506" y="238"/>
                    <a:pt x="460" y="205"/>
                    <a:pt x="405" y="114"/>
                  </a:cubicBezTo>
                  <a:cubicBezTo>
                    <a:pt x="370" y="103"/>
                    <a:pt x="358" y="67"/>
                    <a:pt x="346" y="55"/>
                  </a:cubicBezTo>
                  <a:cubicBezTo>
                    <a:pt x="191" y="210"/>
                    <a:pt x="251" y="412"/>
                    <a:pt x="215" y="591"/>
                  </a:cubicBezTo>
                  <a:cubicBezTo>
                    <a:pt x="179" y="805"/>
                    <a:pt x="96" y="996"/>
                    <a:pt x="108" y="1222"/>
                  </a:cubicBezTo>
                  <a:cubicBezTo>
                    <a:pt x="1" y="1662"/>
                    <a:pt x="334" y="1734"/>
                    <a:pt x="572" y="1889"/>
                  </a:cubicBezTo>
                  <a:cubicBezTo>
                    <a:pt x="596" y="1889"/>
                    <a:pt x="608" y="1877"/>
                    <a:pt x="643" y="1877"/>
                  </a:cubicBezTo>
                  <a:cubicBezTo>
                    <a:pt x="822" y="1722"/>
                    <a:pt x="1132" y="1638"/>
                    <a:pt x="965" y="1246"/>
                  </a:cubicBezTo>
                  <a:cubicBezTo>
                    <a:pt x="882" y="1246"/>
                    <a:pt x="798" y="1234"/>
                    <a:pt x="774" y="1115"/>
                  </a:cubicBezTo>
                  <a:cubicBezTo>
                    <a:pt x="751" y="1055"/>
                    <a:pt x="643" y="1019"/>
                    <a:pt x="727" y="936"/>
                  </a:cubicBezTo>
                  <a:cubicBezTo>
                    <a:pt x="756" y="906"/>
                    <a:pt x="779" y="895"/>
                    <a:pt x="798" y="895"/>
                  </a:cubicBezTo>
                  <a:cubicBezTo>
                    <a:pt x="839" y="895"/>
                    <a:pt x="861" y="951"/>
                    <a:pt x="894" y="984"/>
                  </a:cubicBezTo>
                  <a:lnTo>
                    <a:pt x="989" y="984"/>
                  </a:lnTo>
                  <a:cubicBezTo>
                    <a:pt x="1132" y="865"/>
                    <a:pt x="1405" y="829"/>
                    <a:pt x="1298" y="484"/>
                  </a:cubicBezTo>
                  <a:cubicBezTo>
                    <a:pt x="1263" y="448"/>
                    <a:pt x="1239" y="388"/>
                    <a:pt x="1203" y="341"/>
                  </a:cubicBezTo>
                  <a:cubicBezTo>
                    <a:pt x="1132" y="186"/>
                    <a:pt x="1060" y="31"/>
                    <a:pt x="882" y="7"/>
                  </a:cubicBezTo>
                  <a:cubicBezTo>
                    <a:pt x="870" y="3"/>
                    <a:pt x="859"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4"/>
            <p:cNvSpPr/>
            <p:nvPr/>
          </p:nvSpPr>
          <p:spPr>
            <a:xfrm>
              <a:off x="225536" y="2903078"/>
              <a:ext cx="66150" cy="33643"/>
            </a:xfrm>
            <a:custGeom>
              <a:avLst/>
              <a:gdLst/>
              <a:ahLst/>
              <a:cxnLst/>
              <a:rect l="l" t="t" r="r" b="b"/>
              <a:pathLst>
                <a:path w="2096" h="1066" extrusionOk="0">
                  <a:moveTo>
                    <a:pt x="571" y="1"/>
                  </a:moveTo>
                  <a:cubicBezTo>
                    <a:pt x="383" y="1"/>
                    <a:pt x="194" y="54"/>
                    <a:pt x="0" y="196"/>
                  </a:cubicBezTo>
                  <a:cubicBezTo>
                    <a:pt x="72" y="399"/>
                    <a:pt x="226" y="577"/>
                    <a:pt x="119" y="815"/>
                  </a:cubicBezTo>
                  <a:cubicBezTo>
                    <a:pt x="48" y="899"/>
                    <a:pt x="48" y="982"/>
                    <a:pt x="119" y="1065"/>
                  </a:cubicBezTo>
                  <a:cubicBezTo>
                    <a:pt x="298" y="1065"/>
                    <a:pt x="429" y="1042"/>
                    <a:pt x="465" y="791"/>
                  </a:cubicBezTo>
                  <a:cubicBezTo>
                    <a:pt x="482" y="649"/>
                    <a:pt x="533" y="534"/>
                    <a:pt x="652" y="534"/>
                  </a:cubicBezTo>
                  <a:cubicBezTo>
                    <a:pt x="692" y="534"/>
                    <a:pt x="741" y="547"/>
                    <a:pt x="798" y="577"/>
                  </a:cubicBezTo>
                  <a:cubicBezTo>
                    <a:pt x="1143" y="756"/>
                    <a:pt x="1560" y="577"/>
                    <a:pt x="1905" y="803"/>
                  </a:cubicBezTo>
                  <a:cubicBezTo>
                    <a:pt x="2096" y="458"/>
                    <a:pt x="1846" y="399"/>
                    <a:pt x="1655" y="315"/>
                  </a:cubicBezTo>
                  <a:cubicBezTo>
                    <a:pt x="1640" y="320"/>
                    <a:pt x="1628" y="323"/>
                    <a:pt x="1615" y="323"/>
                  </a:cubicBezTo>
                  <a:cubicBezTo>
                    <a:pt x="1598" y="323"/>
                    <a:pt x="1581" y="317"/>
                    <a:pt x="1560" y="303"/>
                  </a:cubicBezTo>
                  <a:cubicBezTo>
                    <a:pt x="1226" y="167"/>
                    <a:pt x="901"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4"/>
            <p:cNvSpPr/>
            <p:nvPr/>
          </p:nvSpPr>
          <p:spPr>
            <a:xfrm>
              <a:off x="69224" y="2973139"/>
              <a:ext cx="40618" cy="40776"/>
            </a:xfrm>
            <a:custGeom>
              <a:avLst/>
              <a:gdLst/>
              <a:ahLst/>
              <a:cxnLst/>
              <a:rect l="l" t="t" r="r" b="b"/>
              <a:pathLst>
                <a:path w="1287" h="1292" extrusionOk="0">
                  <a:moveTo>
                    <a:pt x="977" y="0"/>
                  </a:moveTo>
                  <a:cubicBezTo>
                    <a:pt x="572" y="191"/>
                    <a:pt x="274" y="536"/>
                    <a:pt x="0" y="869"/>
                  </a:cubicBezTo>
                  <a:cubicBezTo>
                    <a:pt x="0" y="1167"/>
                    <a:pt x="179" y="1250"/>
                    <a:pt x="381" y="1274"/>
                  </a:cubicBezTo>
                  <a:cubicBezTo>
                    <a:pt x="452" y="1283"/>
                    <a:pt x="522" y="1291"/>
                    <a:pt x="589" y="1291"/>
                  </a:cubicBezTo>
                  <a:cubicBezTo>
                    <a:pt x="791" y="1291"/>
                    <a:pt x="956" y="1216"/>
                    <a:pt x="965" y="857"/>
                  </a:cubicBezTo>
                  <a:cubicBezTo>
                    <a:pt x="953" y="822"/>
                    <a:pt x="953" y="786"/>
                    <a:pt x="953" y="738"/>
                  </a:cubicBezTo>
                  <a:cubicBezTo>
                    <a:pt x="857" y="536"/>
                    <a:pt x="1036" y="465"/>
                    <a:pt x="1131" y="357"/>
                  </a:cubicBezTo>
                  <a:cubicBezTo>
                    <a:pt x="1286" y="119"/>
                    <a:pt x="1155" y="36"/>
                    <a:pt x="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4"/>
            <p:cNvSpPr/>
            <p:nvPr/>
          </p:nvSpPr>
          <p:spPr>
            <a:xfrm>
              <a:off x="67709" y="3165586"/>
              <a:ext cx="75933" cy="32696"/>
            </a:xfrm>
            <a:custGeom>
              <a:avLst/>
              <a:gdLst/>
              <a:ahLst/>
              <a:cxnLst/>
              <a:rect l="l" t="t" r="r" b="b"/>
              <a:pathLst>
                <a:path w="2406" h="1036" extrusionOk="0">
                  <a:moveTo>
                    <a:pt x="2219" y="1"/>
                  </a:moveTo>
                  <a:cubicBezTo>
                    <a:pt x="2177" y="1"/>
                    <a:pt x="2141" y="18"/>
                    <a:pt x="2108" y="58"/>
                  </a:cubicBezTo>
                  <a:cubicBezTo>
                    <a:pt x="1548" y="379"/>
                    <a:pt x="953" y="522"/>
                    <a:pt x="346" y="558"/>
                  </a:cubicBezTo>
                  <a:cubicBezTo>
                    <a:pt x="191" y="570"/>
                    <a:pt x="24" y="558"/>
                    <a:pt x="12" y="796"/>
                  </a:cubicBezTo>
                  <a:lnTo>
                    <a:pt x="1" y="844"/>
                  </a:lnTo>
                  <a:cubicBezTo>
                    <a:pt x="183" y="973"/>
                    <a:pt x="365" y="1036"/>
                    <a:pt x="548" y="1036"/>
                  </a:cubicBezTo>
                  <a:cubicBezTo>
                    <a:pt x="734" y="1036"/>
                    <a:pt x="921" y="970"/>
                    <a:pt x="1108" y="844"/>
                  </a:cubicBezTo>
                  <a:cubicBezTo>
                    <a:pt x="1144" y="832"/>
                    <a:pt x="1191" y="832"/>
                    <a:pt x="1215" y="832"/>
                  </a:cubicBezTo>
                  <a:cubicBezTo>
                    <a:pt x="1293" y="714"/>
                    <a:pt x="1364" y="629"/>
                    <a:pt x="1486" y="629"/>
                  </a:cubicBezTo>
                  <a:cubicBezTo>
                    <a:pt x="1512" y="629"/>
                    <a:pt x="1541" y="633"/>
                    <a:pt x="1572" y="641"/>
                  </a:cubicBezTo>
                  <a:cubicBezTo>
                    <a:pt x="1619" y="651"/>
                    <a:pt x="1664" y="657"/>
                    <a:pt x="1708" y="657"/>
                  </a:cubicBezTo>
                  <a:cubicBezTo>
                    <a:pt x="1866" y="657"/>
                    <a:pt x="2005" y="588"/>
                    <a:pt x="2108" y="439"/>
                  </a:cubicBezTo>
                  <a:cubicBezTo>
                    <a:pt x="2144" y="391"/>
                    <a:pt x="2179" y="355"/>
                    <a:pt x="2215" y="320"/>
                  </a:cubicBezTo>
                  <a:cubicBezTo>
                    <a:pt x="2298" y="236"/>
                    <a:pt x="2406" y="177"/>
                    <a:pt x="2334" y="34"/>
                  </a:cubicBezTo>
                  <a:cubicBezTo>
                    <a:pt x="2291" y="13"/>
                    <a:pt x="2253" y="1"/>
                    <a:pt x="2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4"/>
            <p:cNvSpPr/>
            <p:nvPr/>
          </p:nvSpPr>
          <p:spPr>
            <a:xfrm>
              <a:off x="116563" y="2936310"/>
              <a:ext cx="31970" cy="43332"/>
            </a:xfrm>
            <a:custGeom>
              <a:avLst/>
              <a:gdLst/>
              <a:ahLst/>
              <a:cxnLst/>
              <a:rect l="l" t="t" r="r" b="b"/>
              <a:pathLst>
                <a:path w="1013" h="1373" extrusionOk="0">
                  <a:moveTo>
                    <a:pt x="1012" y="0"/>
                  </a:moveTo>
                  <a:lnTo>
                    <a:pt x="1012" y="0"/>
                  </a:lnTo>
                  <a:cubicBezTo>
                    <a:pt x="655" y="48"/>
                    <a:pt x="441" y="405"/>
                    <a:pt x="119" y="560"/>
                  </a:cubicBezTo>
                  <a:cubicBezTo>
                    <a:pt x="0" y="739"/>
                    <a:pt x="84" y="822"/>
                    <a:pt x="239" y="893"/>
                  </a:cubicBezTo>
                  <a:cubicBezTo>
                    <a:pt x="358" y="917"/>
                    <a:pt x="489" y="929"/>
                    <a:pt x="500" y="1072"/>
                  </a:cubicBezTo>
                  <a:cubicBezTo>
                    <a:pt x="528" y="1229"/>
                    <a:pt x="542" y="1372"/>
                    <a:pt x="641" y="1372"/>
                  </a:cubicBezTo>
                  <a:cubicBezTo>
                    <a:pt x="670" y="1372"/>
                    <a:pt x="705" y="1360"/>
                    <a:pt x="750" y="1334"/>
                  </a:cubicBezTo>
                  <a:cubicBezTo>
                    <a:pt x="929" y="1227"/>
                    <a:pt x="893" y="1060"/>
                    <a:pt x="739" y="941"/>
                  </a:cubicBezTo>
                  <a:cubicBezTo>
                    <a:pt x="489" y="739"/>
                    <a:pt x="548" y="572"/>
                    <a:pt x="750" y="405"/>
                  </a:cubicBezTo>
                  <a:cubicBezTo>
                    <a:pt x="893" y="298"/>
                    <a:pt x="953" y="155"/>
                    <a:pt x="10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4"/>
            <p:cNvSpPr/>
            <p:nvPr/>
          </p:nvSpPr>
          <p:spPr>
            <a:xfrm>
              <a:off x="27882" y="3056550"/>
              <a:ext cx="28593" cy="26226"/>
            </a:xfrm>
            <a:custGeom>
              <a:avLst/>
              <a:gdLst/>
              <a:ahLst/>
              <a:cxnLst/>
              <a:rect l="l" t="t" r="r" b="b"/>
              <a:pathLst>
                <a:path w="906" h="831" extrusionOk="0">
                  <a:moveTo>
                    <a:pt x="544" y="0"/>
                  </a:moveTo>
                  <a:cubicBezTo>
                    <a:pt x="469" y="0"/>
                    <a:pt x="391" y="45"/>
                    <a:pt x="310" y="119"/>
                  </a:cubicBezTo>
                  <a:cubicBezTo>
                    <a:pt x="271" y="159"/>
                    <a:pt x="234" y="174"/>
                    <a:pt x="199" y="174"/>
                  </a:cubicBezTo>
                  <a:cubicBezTo>
                    <a:pt x="148" y="174"/>
                    <a:pt x="102" y="143"/>
                    <a:pt x="60" y="108"/>
                  </a:cubicBezTo>
                  <a:cubicBezTo>
                    <a:pt x="36" y="155"/>
                    <a:pt x="24" y="203"/>
                    <a:pt x="12" y="250"/>
                  </a:cubicBezTo>
                  <a:cubicBezTo>
                    <a:pt x="1" y="310"/>
                    <a:pt x="1" y="358"/>
                    <a:pt x="24" y="417"/>
                  </a:cubicBezTo>
                  <a:cubicBezTo>
                    <a:pt x="120" y="620"/>
                    <a:pt x="191" y="786"/>
                    <a:pt x="417" y="810"/>
                  </a:cubicBezTo>
                  <a:cubicBezTo>
                    <a:pt x="458" y="820"/>
                    <a:pt x="501" y="830"/>
                    <a:pt x="542" y="830"/>
                  </a:cubicBezTo>
                  <a:cubicBezTo>
                    <a:pt x="597" y="830"/>
                    <a:pt x="650" y="812"/>
                    <a:pt x="691" y="751"/>
                  </a:cubicBezTo>
                  <a:cubicBezTo>
                    <a:pt x="905" y="584"/>
                    <a:pt x="905" y="393"/>
                    <a:pt x="774" y="167"/>
                  </a:cubicBezTo>
                  <a:cubicBezTo>
                    <a:pt x="701" y="50"/>
                    <a:pt x="624" y="0"/>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4"/>
            <p:cNvSpPr/>
            <p:nvPr/>
          </p:nvSpPr>
          <p:spPr>
            <a:xfrm>
              <a:off x="152256" y="2923023"/>
              <a:ext cx="38345" cy="25721"/>
            </a:xfrm>
            <a:custGeom>
              <a:avLst/>
              <a:gdLst/>
              <a:ahLst/>
              <a:cxnLst/>
              <a:rect l="l" t="t" r="r" b="b"/>
              <a:pathLst>
                <a:path w="1215" h="815" extrusionOk="0">
                  <a:moveTo>
                    <a:pt x="634" y="1"/>
                  </a:moveTo>
                  <a:cubicBezTo>
                    <a:pt x="570" y="1"/>
                    <a:pt x="505" y="9"/>
                    <a:pt x="441" y="52"/>
                  </a:cubicBezTo>
                  <a:lnTo>
                    <a:pt x="0" y="326"/>
                  </a:lnTo>
                  <a:lnTo>
                    <a:pt x="0" y="445"/>
                  </a:lnTo>
                  <a:cubicBezTo>
                    <a:pt x="143" y="588"/>
                    <a:pt x="310" y="695"/>
                    <a:pt x="524" y="802"/>
                  </a:cubicBezTo>
                  <a:cubicBezTo>
                    <a:pt x="786" y="683"/>
                    <a:pt x="1215" y="814"/>
                    <a:pt x="1120" y="207"/>
                  </a:cubicBezTo>
                  <a:cubicBezTo>
                    <a:pt x="1024" y="64"/>
                    <a:pt x="905" y="5"/>
                    <a:pt x="762" y="5"/>
                  </a:cubicBezTo>
                  <a:cubicBezTo>
                    <a:pt x="720" y="5"/>
                    <a:pt x="677" y="1"/>
                    <a:pt x="6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4"/>
            <p:cNvSpPr/>
            <p:nvPr/>
          </p:nvSpPr>
          <p:spPr>
            <a:xfrm>
              <a:off x="54549" y="3158454"/>
              <a:ext cx="24080" cy="32254"/>
            </a:xfrm>
            <a:custGeom>
              <a:avLst/>
              <a:gdLst/>
              <a:ahLst/>
              <a:cxnLst/>
              <a:rect l="l" t="t" r="r" b="b"/>
              <a:pathLst>
                <a:path w="763" h="1022" extrusionOk="0">
                  <a:moveTo>
                    <a:pt x="169" y="0"/>
                  </a:moveTo>
                  <a:cubicBezTo>
                    <a:pt x="103" y="0"/>
                    <a:pt x="48" y="52"/>
                    <a:pt x="1" y="153"/>
                  </a:cubicBezTo>
                  <a:cubicBezTo>
                    <a:pt x="144" y="439"/>
                    <a:pt x="25" y="903"/>
                    <a:pt x="429" y="1022"/>
                  </a:cubicBezTo>
                  <a:cubicBezTo>
                    <a:pt x="501" y="903"/>
                    <a:pt x="715" y="974"/>
                    <a:pt x="763" y="784"/>
                  </a:cubicBezTo>
                  <a:cubicBezTo>
                    <a:pt x="763" y="736"/>
                    <a:pt x="763" y="700"/>
                    <a:pt x="739" y="677"/>
                  </a:cubicBezTo>
                  <a:cubicBezTo>
                    <a:pt x="608" y="486"/>
                    <a:pt x="525" y="260"/>
                    <a:pt x="346" y="93"/>
                  </a:cubicBezTo>
                  <a:cubicBezTo>
                    <a:pt x="279" y="31"/>
                    <a:pt x="220"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4"/>
            <p:cNvSpPr/>
            <p:nvPr/>
          </p:nvSpPr>
          <p:spPr>
            <a:xfrm>
              <a:off x="51172" y="3133207"/>
              <a:ext cx="27457" cy="46614"/>
            </a:xfrm>
            <a:custGeom>
              <a:avLst/>
              <a:gdLst/>
              <a:ahLst/>
              <a:cxnLst/>
              <a:rect l="l" t="t" r="r" b="b"/>
              <a:pathLst>
                <a:path w="870" h="1477" extrusionOk="0">
                  <a:moveTo>
                    <a:pt x="239" y="0"/>
                  </a:moveTo>
                  <a:lnTo>
                    <a:pt x="239" y="0"/>
                  </a:lnTo>
                  <a:cubicBezTo>
                    <a:pt x="250" y="386"/>
                    <a:pt x="413" y="717"/>
                    <a:pt x="58" y="717"/>
                  </a:cubicBezTo>
                  <a:cubicBezTo>
                    <a:pt x="40" y="717"/>
                    <a:pt x="21" y="716"/>
                    <a:pt x="1" y="715"/>
                  </a:cubicBezTo>
                  <a:lnTo>
                    <a:pt x="1" y="715"/>
                  </a:lnTo>
                  <a:cubicBezTo>
                    <a:pt x="25" y="786"/>
                    <a:pt x="72" y="881"/>
                    <a:pt x="108" y="953"/>
                  </a:cubicBezTo>
                  <a:cubicBezTo>
                    <a:pt x="156" y="937"/>
                    <a:pt x="199" y="930"/>
                    <a:pt x="238" y="930"/>
                  </a:cubicBezTo>
                  <a:cubicBezTo>
                    <a:pt x="550" y="930"/>
                    <a:pt x="616" y="1382"/>
                    <a:pt x="870" y="1477"/>
                  </a:cubicBezTo>
                  <a:cubicBezTo>
                    <a:pt x="822" y="953"/>
                    <a:pt x="548" y="548"/>
                    <a:pt x="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4"/>
            <p:cNvSpPr/>
            <p:nvPr/>
          </p:nvSpPr>
          <p:spPr>
            <a:xfrm>
              <a:off x="92515" y="2966007"/>
              <a:ext cx="21082" cy="30455"/>
            </a:xfrm>
            <a:custGeom>
              <a:avLst/>
              <a:gdLst/>
              <a:ahLst/>
              <a:cxnLst/>
              <a:rect l="l" t="t" r="r" b="b"/>
              <a:pathLst>
                <a:path w="668" h="965" extrusionOk="0">
                  <a:moveTo>
                    <a:pt x="465" y="0"/>
                  </a:moveTo>
                  <a:cubicBezTo>
                    <a:pt x="405" y="12"/>
                    <a:pt x="358" y="36"/>
                    <a:pt x="334" y="71"/>
                  </a:cubicBezTo>
                  <a:cubicBezTo>
                    <a:pt x="298" y="119"/>
                    <a:pt x="250" y="179"/>
                    <a:pt x="227" y="226"/>
                  </a:cubicBezTo>
                  <a:cubicBezTo>
                    <a:pt x="227" y="333"/>
                    <a:pt x="536" y="393"/>
                    <a:pt x="274" y="524"/>
                  </a:cubicBezTo>
                  <a:cubicBezTo>
                    <a:pt x="0" y="655"/>
                    <a:pt x="60" y="786"/>
                    <a:pt x="215" y="964"/>
                  </a:cubicBezTo>
                  <a:cubicBezTo>
                    <a:pt x="250" y="929"/>
                    <a:pt x="286" y="881"/>
                    <a:pt x="334" y="822"/>
                  </a:cubicBezTo>
                  <a:cubicBezTo>
                    <a:pt x="345" y="822"/>
                    <a:pt x="356" y="822"/>
                    <a:pt x="367" y="822"/>
                  </a:cubicBezTo>
                  <a:cubicBezTo>
                    <a:pt x="590" y="822"/>
                    <a:pt x="650" y="703"/>
                    <a:pt x="548" y="452"/>
                  </a:cubicBezTo>
                  <a:cubicBezTo>
                    <a:pt x="596" y="369"/>
                    <a:pt x="631" y="286"/>
                    <a:pt x="667" y="202"/>
                  </a:cubicBezTo>
                  <a:cubicBezTo>
                    <a:pt x="655" y="71"/>
                    <a:pt x="572" y="12"/>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4"/>
            <p:cNvSpPr/>
            <p:nvPr/>
          </p:nvSpPr>
          <p:spPr>
            <a:xfrm>
              <a:off x="277262" y="3017101"/>
              <a:ext cx="21555" cy="18810"/>
            </a:xfrm>
            <a:custGeom>
              <a:avLst/>
              <a:gdLst/>
              <a:ahLst/>
              <a:cxnLst/>
              <a:rect l="l" t="t" r="r" b="b"/>
              <a:pathLst>
                <a:path w="683" h="596" extrusionOk="0">
                  <a:moveTo>
                    <a:pt x="308" y="0"/>
                  </a:moveTo>
                  <a:cubicBezTo>
                    <a:pt x="195" y="0"/>
                    <a:pt x="98" y="68"/>
                    <a:pt x="40" y="262"/>
                  </a:cubicBezTo>
                  <a:cubicBezTo>
                    <a:pt x="1" y="403"/>
                    <a:pt x="23" y="442"/>
                    <a:pt x="70" y="442"/>
                  </a:cubicBezTo>
                  <a:cubicBezTo>
                    <a:pt x="130" y="442"/>
                    <a:pt x="230" y="378"/>
                    <a:pt x="293" y="378"/>
                  </a:cubicBezTo>
                  <a:cubicBezTo>
                    <a:pt x="331" y="378"/>
                    <a:pt x="356" y="401"/>
                    <a:pt x="350" y="477"/>
                  </a:cubicBezTo>
                  <a:cubicBezTo>
                    <a:pt x="338" y="524"/>
                    <a:pt x="350" y="560"/>
                    <a:pt x="373" y="596"/>
                  </a:cubicBezTo>
                  <a:lnTo>
                    <a:pt x="445" y="596"/>
                  </a:lnTo>
                  <a:cubicBezTo>
                    <a:pt x="611" y="477"/>
                    <a:pt x="683" y="334"/>
                    <a:pt x="611" y="107"/>
                  </a:cubicBezTo>
                  <a:cubicBezTo>
                    <a:pt x="508" y="48"/>
                    <a:pt x="403"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4"/>
            <p:cNvSpPr/>
            <p:nvPr/>
          </p:nvSpPr>
          <p:spPr>
            <a:xfrm>
              <a:off x="54549" y="3006560"/>
              <a:ext cx="18463" cy="21966"/>
            </a:xfrm>
            <a:custGeom>
              <a:avLst/>
              <a:gdLst/>
              <a:ahLst/>
              <a:cxnLst/>
              <a:rect l="l" t="t" r="r" b="b"/>
              <a:pathLst>
                <a:path w="585" h="696" extrusionOk="0">
                  <a:moveTo>
                    <a:pt x="322" y="1"/>
                  </a:moveTo>
                  <a:cubicBezTo>
                    <a:pt x="144" y="96"/>
                    <a:pt x="72" y="299"/>
                    <a:pt x="1" y="489"/>
                  </a:cubicBezTo>
                  <a:cubicBezTo>
                    <a:pt x="127" y="616"/>
                    <a:pt x="282" y="695"/>
                    <a:pt x="465" y="695"/>
                  </a:cubicBezTo>
                  <a:cubicBezTo>
                    <a:pt x="488" y="695"/>
                    <a:pt x="512" y="694"/>
                    <a:pt x="537" y="691"/>
                  </a:cubicBezTo>
                  <a:cubicBezTo>
                    <a:pt x="560" y="632"/>
                    <a:pt x="584" y="572"/>
                    <a:pt x="572" y="537"/>
                  </a:cubicBezTo>
                  <a:cubicBezTo>
                    <a:pt x="537" y="322"/>
                    <a:pt x="501" y="120"/>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4"/>
            <p:cNvSpPr/>
            <p:nvPr/>
          </p:nvSpPr>
          <p:spPr>
            <a:xfrm>
              <a:off x="64711" y="3000564"/>
              <a:ext cx="19567" cy="23702"/>
            </a:xfrm>
            <a:custGeom>
              <a:avLst/>
              <a:gdLst/>
              <a:ahLst/>
              <a:cxnLst/>
              <a:rect l="l" t="t" r="r" b="b"/>
              <a:pathLst>
                <a:path w="620" h="751" extrusionOk="0">
                  <a:moveTo>
                    <a:pt x="143" y="0"/>
                  </a:moveTo>
                  <a:cubicBezTo>
                    <a:pt x="96" y="48"/>
                    <a:pt x="48" y="108"/>
                    <a:pt x="0" y="167"/>
                  </a:cubicBezTo>
                  <a:cubicBezTo>
                    <a:pt x="48" y="381"/>
                    <a:pt x="60" y="584"/>
                    <a:pt x="215" y="750"/>
                  </a:cubicBezTo>
                  <a:cubicBezTo>
                    <a:pt x="238" y="750"/>
                    <a:pt x="262" y="739"/>
                    <a:pt x="286" y="739"/>
                  </a:cubicBezTo>
                  <a:cubicBezTo>
                    <a:pt x="393" y="667"/>
                    <a:pt x="512" y="620"/>
                    <a:pt x="584" y="500"/>
                  </a:cubicBezTo>
                  <a:cubicBezTo>
                    <a:pt x="619" y="405"/>
                    <a:pt x="619" y="334"/>
                    <a:pt x="560" y="262"/>
                  </a:cubicBezTo>
                  <a:cubicBezTo>
                    <a:pt x="543" y="264"/>
                    <a:pt x="526" y="265"/>
                    <a:pt x="510" y="265"/>
                  </a:cubicBezTo>
                  <a:cubicBezTo>
                    <a:pt x="337" y="265"/>
                    <a:pt x="230" y="153"/>
                    <a:pt x="1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4"/>
            <p:cNvSpPr/>
            <p:nvPr/>
          </p:nvSpPr>
          <p:spPr>
            <a:xfrm>
              <a:off x="105675" y="2953415"/>
              <a:ext cx="18810" cy="19757"/>
            </a:xfrm>
            <a:custGeom>
              <a:avLst/>
              <a:gdLst/>
              <a:ahLst/>
              <a:cxnLst/>
              <a:rect l="l" t="t" r="r" b="b"/>
              <a:pathLst>
                <a:path w="596" h="626" extrusionOk="0">
                  <a:moveTo>
                    <a:pt x="446" y="1"/>
                  </a:moveTo>
                  <a:cubicBezTo>
                    <a:pt x="394" y="1"/>
                    <a:pt x="364" y="51"/>
                    <a:pt x="333" y="101"/>
                  </a:cubicBezTo>
                  <a:cubicBezTo>
                    <a:pt x="250" y="268"/>
                    <a:pt x="12" y="232"/>
                    <a:pt x="0" y="459"/>
                  </a:cubicBezTo>
                  <a:cubicBezTo>
                    <a:pt x="72" y="518"/>
                    <a:pt x="167" y="566"/>
                    <a:pt x="250" y="625"/>
                  </a:cubicBezTo>
                  <a:cubicBezTo>
                    <a:pt x="333" y="578"/>
                    <a:pt x="381" y="530"/>
                    <a:pt x="476" y="482"/>
                  </a:cubicBezTo>
                  <a:cubicBezTo>
                    <a:pt x="498" y="499"/>
                    <a:pt x="515" y="508"/>
                    <a:pt x="532" y="508"/>
                  </a:cubicBezTo>
                  <a:cubicBezTo>
                    <a:pt x="551" y="508"/>
                    <a:pt x="570" y="496"/>
                    <a:pt x="595" y="470"/>
                  </a:cubicBezTo>
                  <a:lnTo>
                    <a:pt x="595" y="351"/>
                  </a:lnTo>
                  <a:cubicBezTo>
                    <a:pt x="548" y="256"/>
                    <a:pt x="524" y="125"/>
                    <a:pt x="476" y="6"/>
                  </a:cubicBezTo>
                  <a:cubicBezTo>
                    <a:pt x="465" y="2"/>
                    <a:pt x="455" y="1"/>
                    <a:pt x="4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4"/>
            <p:cNvSpPr/>
            <p:nvPr/>
          </p:nvSpPr>
          <p:spPr>
            <a:xfrm>
              <a:off x="176683" y="2915638"/>
              <a:ext cx="17674" cy="13287"/>
            </a:xfrm>
            <a:custGeom>
              <a:avLst/>
              <a:gdLst/>
              <a:ahLst/>
              <a:cxnLst/>
              <a:rect l="l" t="t" r="r" b="b"/>
              <a:pathLst>
                <a:path w="560" h="421" extrusionOk="0">
                  <a:moveTo>
                    <a:pt x="560" y="1"/>
                  </a:moveTo>
                  <a:cubicBezTo>
                    <a:pt x="465" y="1"/>
                    <a:pt x="334" y="12"/>
                    <a:pt x="227" y="36"/>
                  </a:cubicBezTo>
                  <a:cubicBezTo>
                    <a:pt x="131" y="120"/>
                    <a:pt x="36" y="167"/>
                    <a:pt x="0" y="286"/>
                  </a:cubicBezTo>
                  <a:cubicBezTo>
                    <a:pt x="50" y="403"/>
                    <a:pt x="130" y="421"/>
                    <a:pt x="213" y="421"/>
                  </a:cubicBezTo>
                  <a:cubicBezTo>
                    <a:pt x="249" y="421"/>
                    <a:pt x="286" y="417"/>
                    <a:pt x="322" y="417"/>
                  </a:cubicBezTo>
                  <a:cubicBezTo>
                    <a:pt x="405" y="274"/>
                    <a:pt x="489" y="143"/>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4"/>
            <p:cNvSpPr/>
            <p:nvPr/>
          </p:nvSpPr>
          <p:spPr>
            <a:xfrm>
              <a:off x="60956" y="3000185"/>
              <a:ext cx="54504" cy="86506"/>
            </a:xfrm>
            <a:custGeom>
              <a:avLst/>
              <a:gdLst/>
              <a:ahLst/>
              <a:cxnLst/>
              <a:rect l="l" t="t" r="r" b="b"/>
              <a:pathLst>
                <a:path w="1727" h="2741" extrusionOk="0">
                  <a:moveTo>
                    <a:pt x="1239" y="0"/>
                  </a:moveTo>
                  <a:cubicBezTo>
                    <a:pt x="1151" y="218"/>
                    <a:pt x="1026" y="309"/>
                    <a:pt x="867" y="309"/>
                  </a:cubicBezTo>
                  <a:cubicBezTo>
                    <a:pt x="809" y="309"/>
                    <a:pt x="746" y="297"/>
                    <a:pt x="679" y="274"/>
                  </a:cubicBezTo>
                  <a:cubicBezTo>
                    <a:pt x="655" y="358"/>
                    <a:pt x="655" y="441"/>
                    <a:pt x="655" y="524"/>
                  </a:cubicBezTo>
                  <a:cubicBezTo>
                    <a:pt x="560" y="608"/>
                    <a:pt x="405" y="643"/>
                    <a:pt x="334" y="774"/>
                  </a:cubicBezTo>
                  <a:lnTo>
                    <a:pt x="334" y="893"/>
                  </a:lnTo>
                  <a:cubicBezTo>
                    <a:pt x="500" y="1167"/>
                    <a:pt x="655" y="1441"/>
                    <a:pt x="203" y="1548"/>
                  </a:cubicBezTo>
                  <a:cubicBezTo>
                    <a:pt x="119" y="1584"/>
                    <a:pt x="48" y="1644"/>
                    <a:pt x="96" y="1727"/>
                  </a:cubicBezTo>
                  <a:cubicBezTo>
                    <a:pt x="274" y="2072"/>
                    <a:pt x="0" y="2370"/>
                    <a:pt x="24" y="2679"/>
                  </a:cubicBezTo>
                  <a:cubicBezTo>
                    <a:pt x="82" y="2722"/>
                    <a:pt x="135" y="2741"/>
                    <a:pt x="185" y="2741"/>
                  </a:cubicBezTo>
                  <a:cubicBezTo>
                    <a:pt x="287" y="2741"/>
                    <a:pt x="372" y="2661"/>
                    <a:pt x="453" y="2548"/>
                  </a:cubicBezTo>
                  <a:cubicBezTo>
                    <a:pt x="496" y="2495"/>
                    <a:pt x="539" y="2474"/>
                    <a:pt x="583" y="2474"/>
                  </a:cubicBezTo>
                  <a:cubicBezTo>
                    <a:pt x="719" y="2474"/>
                    <a:pt x="859" y="2672"/>
                    <a:pt x="999" y="2672"/>
                  </a:cubicBezTo>
                  <a:cubicBezTo>
                    <a:pt x="1063" y="2672"/>
                    <a:pt x="1127" y="2632"/>
                    <a:pt x="1191" y="2513"/>
                  </a:cubicBezTo>
                  <a:cubicBezTo>
                    <a:pt x="1036" y="2429"/>
                    <a:pt x="810" y="2513"/>
                    <a:pt x="738" y="2275"/>
                  </a:cubicBezTo>
                  <a:cubicBezTo>
                    <a:pt x="643" y="1977"/>
                    <a:pt x="1000" y="2156"/>
                    <a:pt x="1012" y="1953"/>
                  </a:cubicBezTo>
                  <a:cubicBezTo>
                    <a:pt x="1036" y="1846"/>
                    <a:pt x="1096" y="1763"/>
                    <a:pt x="1119" y="1667"/>
                  </a:cubicBezTo>
                  <a:cubicBezTo>
                    <a:pt x="1119" y="1548"/>
                    <a:pt x="1060" y="1477"/>
                    <a:pt x="1000" y="1405"/>
                  </a:cubicBezTo>
                  <a:lnTo>
                    <a:pt x="1000" y="1286"/>
                  </a:lnTo>
                  <a:cubicBezTo>
                    <a:pt x="1053" y="1128"/>
                    <a:pt x="1116" y="1007"/>
                    <a:pt x="1271" y="1007"/>
                  </a:cubicBezTo>
                  <a:cubicBezTo>
                    <a:pt x="1290" y="1007"/>
                    <a:pt x="1311" y="1009"/>
                    <a:pt x="1334" y="1013"/>
                  </a:cubicBezTo>
                  <a:cubicBezTo>
                    <a:pt x="1405" y="977"/>
                    <a:pt x="1477" y="941"/>
                    <a:pt x="1548" y="893"/>
                  </a:cubicBezTo>
                  <a:cubicBezTo>
                    <a:pt x="1727" y="739"/>
                    <a:pt x="1596" y="560"/>
                    <a:pt x="1572" y="381"/>
                  </a:cubicBezTo>
                  <a:cubicBezTo>
                    <a:pt x="1465" y="262"/>
                    <a:pt x="1346" y="120"/>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4"/>
            <p:cNvSpPr/>
            <p:nvPr/>
          </p:nvSpPr>
          <p:spPr>
            <a:xfrm>
              <a:off x="122938" y="3040770"/>
              <a:ext cx="65424" cy="47372"/>
            </a:xfrm>
            <a:custGeom>
              <a:avLst/>
              <a:gdLst/>
              <a:ahLst/>
              <a:cxnLst/>
              <a:rect l="l" t="t" r="r" b="b"/>
              <a:pathLst>
                <a:path w="2073" h="1501" extrusionOk="0">
                  <a:moveTo>
                    <a:pt x="1596" y="0"/>
                  </a:moveTo>
                  <a:cubicBezTo>
                    <a:pt x="1406" y="0"/>
                    <a:pt x="1406" y="108"/>
                    <a:pt x="1477" y="250"/>
                  </a:cubicBezTo>
                  <a:cubicBezTo>
                    <a:pt x="1370" y="477"/>
                    <a:pt x="1191" y="500"/>
                    <a:pt x="989" y="560"/>
                  </a:cubicBezTo>
                  <a:cubicBezTo>
                    <a:pt x="938" y="575"/>
                    <a:pt x="885" y="581"/>
                    <a:pt x="831" y="581"/>
                  </a:cubicBezTo>
                  <a:cubicBezTo>
                    <a:pt x="691" y="581"/>
                    <a:pt x="545" y="543"/>
                    <a:pt x="404" y="543"/>
                  </a:cubicBezTo>
                  <a:cubicBezTo>
                    <a:pt x="260" y="543"/>
                    <a:pt x="122" y="582"/>
                    <a:pt x="1" y="739"/>
                  </a:cubicBezTo>
                  <a:cubicBezTo>
                    <a:pt x="81" y="831"/>
                    <a:pt x="161" y="853"/>
                    <a:pt x="243" y="853"/>
                  </a:cubicBezTo>
                  <a:cubicBezTo>
                    <a:pt x="319" y="853"/>
                    <a:pt x="397" y="834"/>
                    <a:pt x="477" y="834"/>
                  </a:cubicBezTo>
                  <a:cubicBezTo>
                    <a:pt x="486" y="833"/>
                    <a:pt x="494" y="833"/>
                    <a:pt x="503" y="833"/>
                  </a:cubicBezTo>
                  <a:cubicBezTo>
                    <a:pt x="675" y="833"/>
                    <a:pt x="743" y="950"/>
                    <a:pt x="584" y="1131"/>
                  </a:cubicBezTo>
                  <a:cubicBezTo>
                    <a:pt x="513" y="1215"/>
                    <a:pt x="453" y="1298"/>
                    <a:pt x="453" y="1429"/>
                  </a:cubicBezTo>
                  <a:cubicBezTo>
                    <a:pt x="453" y="1453"/>
                    <a:pt x="465" y="1477"/>
                    <a:pt x="477" y="1501"/>
                  </a:cubicBezTo>
                  <a:cubicBezTo>
                    <a:pt x="691" y="1501"/>
                    <a:pt x="882" y="1441"/>
                    <a:pt x="1037" y="1251"/>
                  </a:cubicBezTo>
                  <a:cubicBezTo>
                    <a:pt x="1180" y="1060"/>
                    <a:pt x="1465" y="1120"/>
                    <a:pt x="1584" y="858"/>
                  </a:cubicBezTo>
                  <a:lnTo>
                    <a:pt x="1703" y="858"/>
                  </a:lnTo>
                  <a:cubicBezTo>
                    <a:pt x="1811" y="727"/>
                    <a:pt x="1930" y="608"/>
                    <a:pt x="2037" y="500"/>
                  </a:cubicBezTo>
                  <a:cubicBezTo>
                    <a:pt x="2072" y="131"/>
                    <a:pt x="1715" y="191"/>
                    <a:pt x="1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4"/>
            <p:cNvSpPr/>
            <p:nvPr/>
          </p:nvSpPr>
          <p:spPr>
            <a:xfrm>
              <a:off x="201110" y="2972760"/>
              <a:ext cx="47372" cy="41880"/>
            </a:xfrm>
            <a:custGeom>
              <a:avLst/>
              <a:gdLst/>
              <a:ahLst/>
              <a:cxnLst/>
              <a:rect l="l" t="t" r="r" b="b"/>
              <a:pathLst>
                <a:path w="1501" h="1327" extrusionOk="0">
                  <a:moveTo>
                    <a:pt x="655" y="0"/>
                  </a:moveTo>
                  <a:cubicBezTo>
                    <a:pt x="369" y="60"/>
                    <a:pt x="119" y="179"/>
                    <a:pt x="0" y="500"/>
                  </a:cubicBezTo>
                  <a:cubicBezTo>
                    <a:pt x="64" y="737"/>
                    <a:pt x="134" y="966"/>
                    <a:pt x="328" y="966"/>
                  </a:cubicBezTo>
                  <a:cubicBezTo>
                    <a:pt x="389" y="966"/>
                    <a:pt x="461" y="944"/>
                    <a:pt x="548" y="893"/>
                  </a:cubicBezTo>
                  <a:cubicBezTo>
                    <a:pt x="574" y="860"/>
                    <a:pt x="594" y="835"/>
                    <a:pt x="613" y="835"/>
                  </a:cubicBezTo>
                  <a:cubicBezTo>
                    <a:pt x="629" y="835"/>
                    <a:pt x="646" y="851"/>
                    <a:pt x="667" y="893"/>
                  </a:cubicBezTo>
                  <a:cubicBezTo>
                    <a:pt x="760" y="1184"/>
                    <a:pt x="822" y="1327"/>
                    <a:pt x="928" y="1327"/>
                  </a:cubicBezTo>
                  <a:cubicBezTo>
                    <a:pt x="1040" y="1327"/>
                    <a:pt x="1202" y="1169"/>
                    <a:pt x="1500" y="858"/>
                  </a:cubicBezTo>
                  <a:cubicBezTo>
                    <a:pt x="1274" y="774"/>
                    <a:pt x="1036" y="715"/>
                    <a:pt x="1000" y="381"/>
                  </a:cubicBezTo>
                  <a:cubicBezTo>
                    <a:pt x="1024" y="84"/>
                    <a:pt x="834" y="6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4"/>
            <p:cNvSpPr/>
            <p:nvPr/>
          </p:nvSpPr>
          <p:spPr>
            <a:xfrm>
              <a:off x="134204" y="3138162"/>
              <a:ext cx="53021" cy="30014"/>
            </a:xfrm>
            <a:custGeom>
              <a:avLst/>
              <a:gdLst/>
              <a:ahLst/>
              <a:cxnLst/>
              <a:rect l="l" t="t" r="r" b="b"/>
              <a:pathLst>
                <a:path w="1680" h="951" extrusionOk="0">
                  <a:moveTo>
                    <a:pt x="1355" y="1"/>
                  </a:moveTo>
                  <a:cubicBezTo>
                    <a:pt x="841" y="1"/>
                    <a:pt x="265" y="380"/>
                    <a:pt x="1" y="927"/>
                  </a:cubicBezTo>
                  <a:cubicBezTo>
                    <a:pt x="72" y="927"/>
                    <a:pt x="156" y="951"/>
                    <a:pt x="227" y="951"/>
                  </a:cubicBezTo>
                  <a:cubicBezTo>
                    <a:pt x="547" y="873"/>
                    <a:pt x="795" y="551"/>
                    <a:pt x="1142" y="551"/>
                  </a:cubicBezTo>
                  <a:cubicBezTo>
                    <a:pt x="1170" y="551"/>
                    <a:pt x="1198" y="553"/>
                    <a:pt x="1227" y="558"/>
                  </a:cubicBezTo>
                  <a:cubicBezTo>
                    <a:pt x="1239" y="236"/>
                    <a:pt x="1596" y="296"/>
                    <a:pt x="1680" y="58"/>
                  </a:cubicBezTo>
                  <a:cubicBezTo>
                    <a:pt x="1577" y="19"/>
                    <a:pt x="1468" y="1"/>
                    <a:pt x="1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4"/>
            <p:cNvSpPr/>
            <p:nvPr/>
          </p:nvSpPr>
          <p:spPr>
            <a:xfrm>
              <a:off x="154497" y="3004446"/>
              <a:ext cx="37998" cy="32507"/>
            </a:xfrm>
            <a:custGeom>
              <a:avLst/>
              <a:gdLst/>
              <a:ahLst/>
              <a:cxnLst/>
              <a:rect l="l" t="t" r="r" b="b"/>
              <a:pathLst>
                <a:path w="1204" h="1030" extrusionOk="0">
                  <a:moveTo>
                    <a:pt x="1026" y="1"/>
                  </a:moveTo>
                  <a:cubicBezTo>
                    <a:pt x="801" y="1"/>
                    <a:pt x="571" y="79"/>
                    <a:pt x="358" y="139"/>
                  </a:cubicBezTo>
                  <a:cubicBezTo>
                    <a:pt x="275" y="258"/>
                    <a:pt x="132" y="282"/>
                    <a:pt x="49" y="377"/>
                  </a:cubicBezTo>
                  <a:cubicBezTo>
                    <a:pt x="37" y="377"/>
                    <a:pt x="37" y="389"/>
                    <a:pt x="13" y="425"/>
                  </a:cubicBezTo>
                  <a:cubicBezTo>
                    <a:pt x="1" y="449"/>
                    <a:pt x="13" y="485"/>
                    <a:pt x="49" y="508"/>
                  </a:cubicBezTo>
                  <a:cubicBezTo>
                    <a:pt x="310" y="568"/>
                    <a:pt x="180" y="854"/>
                    <a:pt x="251" y="1020"/>
                  </a:cubicBezTo>
                  <a:cubicBezTo>
                    <a:pt x="274" y="1027"/>
                    <a:pt x="294" y="1030"/>
                    <a:pt x="311" y="1030"/>
                  </a:cubicBezTo>
                  <a:cubicBezTo>
                    <a:pt x="452" y="1030"/>
                    <a:pt x="403" y="833"/>
                    <a:pt x="477" y="758"/>
                  </a:cubicBezTo>
                  <a:cubicBezTo>
                    <a:pt x="691" y="568"/>
                    <a:pt x="1108" y="723"/>
                    <a:pt x="1144" y="258"/>
                  </a:cubicBezTo>
                  <a:cubicBezTo>
                    <a:pt x="1203" y="163"/>
                    <a:pt x="1203" y="92"/>
                    <a:pt x="1144" y="8"/>
                  </a:cubicBezTo>
                  <a:cubicBezTo>
                    <a:pt x="1105" y="3"/>
                    <a:pt x="1065" y="1"/>
                    <a:pt x="10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4"/>
            <p:cNvSpPr/>
            <p:nvPr/>
          </p:nvSpPr>
          <p:spPr>
            <a:xfrm>
              <a:off x="221781" y="2962693"/>
              <a:ext cx="37904" cy="27394"/>
            </a:xfrm>
            <a:custGeom>
              <a:avLst/>
              <a:gdLst/>
              <a:ahLst/>
              <a:cxnLst/>
              <a:rect l="l" t="t" r="r" b="b"/>
              <a:pathLst>
                <a:path w="1201" h="868" extrusionOk="0">
                  <a:moveTo>
                    <a:pt x="170" y="1"/>
                  </a:moveTo>
                  <a:cubicBezTo>
                    <a:pt x="149" y="1"/>
                    <a:pt x="131" y="16"/>
                    <a:pt x="119" y="45"/>
                  </a:cubicBezTo>
                  <a:cubicBezTo>
                    <a:pt x="72" y="129"/>
                    <a:pt x="48" y="212"/>
                    <a:pt x="0" y="296"/>
                  </a:cubicBezTo>
                  <a:cubicBezTo>
                    <a:pt x="119" y="426"/>
                    <a:pt x="226" y="557"/>
                    <a:pt x="345" y="688"/>
                  </a:cubicBezTo>
                  <a:cubicBezTo>
                    <a:pt x="395" y="638"/>
                    <a:pt x="437" y="619"/>
                    <a:pt x="473" y="619"/>
                  </a:cubicBezTo>
                  <a:cubicBezTo>
                    <a:pt x="592" y="619"/>
                    <a:pt x="653" y="830"/>
                    <a:pt x="762" y="867"/>
                  </a:cubicBezTo>
                  <a:cubicBezTo>
                    <a:pt x="1201" y="155"/>
                    <a:pt x="842" y="68"/>
                    <a:pt x="401" y="68"/>
                  </a:cubicBezTo>
                  <a:cubicBezTo>
                    <a:pt x="363" y="68"/>
                    <a:pt x="325" y="68"/>
                    <a:pt x="286" y="69"/>
                  </a:cubicBezTo>
                  <a:cubicBezTo>
                    <a:pt x="262" y="69"/>
                    <a:pt x="250" y="57"/>
                    <a:pt x="238" y="45"/>
                  </a:cubicBezTo>
                  <a:cubicBezTo>
                    <a:pt x="214" y="16"/>
                    <a:pt x="191" y="1"/>
                    <a:pt x="1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4"/>
            <p:cNvSpPr/>
            <p:nvPr/>
          </p:nvSpPr>
          <p:spPr>
            <a:xfrm>
              <a:off x="127451" y="3086405"/>
              <a:ext cx="24838" cy="36673"/>
            </a:xfrm>
            <a:custGeom>
              <a:avLst/>
              <a:gdLst/>
              <a:ahLst/>
              <a:cxnLst/>
              <a:rect l="l" t="t" r="r" b="b"/>
              <a:pathLst>
                <a:path w="787" h="1162" extrusionOk="0">
                  <a:moveTo>
                    <a:pt x="227" y="1"/>
                  </a:moveTo>
                  <a:cubicBezTo>
                    <a:pt x="191" y="1"/>
                    <a:pt x="155" y="19"/>
                    <a:pt x="120" y="55"/>
                  </a:cubicBezTo>
                  <a:cubicBezTo>
                    <a:pt x="84" y="340"/>
                    <a:pt x="36" y="638"/>
                    <a:pt x="13" y="924"/>
                  </a:cubicBezTo>
                  <a:cubicBezTo>
                    <a:pt x="1" y="1019"/>
                    <a:pt x="36" y="1126"/>
                    <a:pt x="144" y="1162"/>
                  </a:cubicBezTo>
                  <a:cubicBezTo>
                    <a:pt x="191" y="1162"/>
                    <a:pt x="251" y="1114"/>
                    <a:pt x="298" y="1102"/>
                  </a:cubicBezTo>
                  <a:cubicBezTo>
                    <a:pt x="155" y="745"/>
                    <a:pt x="786" y="424"/>
                    <a:pt x="334" y="55"/>
                  </a:cubicBezTo>
                  <a:cubicBezTo>
                    <a:pt x="298" y="19"/>
                    <a:pt x="263" y="1"/>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4"/>
            <p:cNvSpPr/>
            <p:nvPr/>
          </p:nvSpPr>
          <p:spPr>
            <a:xfrm>
              <a:off x="42525" y="3080219"/>
              <a:ext cx="32349" cy="31592"/>
            </a:xfrm>
            <a:custGeom>
              <a:avLst/>
              <a:gdLst/>
              <a:ahLst/>
              <a:cxnLst/>
              <a:rect l="l" t="t" r="r" b="b"/>
              <a:pathLst>
                <a:path w="1025" h="1001" extrusionOk="0">
                  <a:moveTo>
                    <a:pt x="1025" y="1"/>
                  </a:moveTo>
                  <a:lnTo>
                    <a:pt x="1025" y="1"/>
                  </a:lnTo>
                  <a:cubicBezTo>
                    <a:pt x="882" y="48"/>
                    <a:pt x="739" y="84"/>
                    <a:pt x="584" y="131"/>
                  </a:cubicBezTo>
                  <a:cubicBezTo>
                    <a:pt x="572" y="310"/>
                    <a:pt x="489" y="441"/>
                    <a:pt x="322" y="501"/>
                  </a:cubicBezTo>
                  <a:lnTo>
                    <a:pt x="1" y="1001"/>
                  </a:lnTo>
                  <a:cubicBezTo>
                    <a:pt x="525" y="905"/>
                    <a:pt x="870" y="596"/>
                    <a:pt x="10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4"/>
            <p:cNvSpPr/>
            <p:nvPr/>
          </p:nvSpPr>
          <p:spPr>
            <a:xfrm>
              <a:off x="187949" y="2988540"/>
              <a:ext cx="30455" cy="26700"/>
            </a:xfrm>
            <a:custGeom>
              <a:avLst/>
              <a:gdLst/>
              <a:ahLst/>
              <a:cxnLst/>
              <a:rect l="l" t="t" r="r" b="b"/>
              <a:pathLst>
                <a:path w="965" h="846" extrusionOk="0">
                  <a:moveTo>
                    <a:pt x="417" y="0"/>
                  </a:moveTo>
                  <a:cubicBezTo>
                    <a:pt x="370" y="108"/>
                    <a:pt x="286" y="119"/>
                    <a:pt x="191" y="119"/>
                  </a:cubicBezTo>
                  <a:cubicBezTo>
                    <a:pt x="1" y="191"/>
                    <a:pt x="227" y="417"/>
                    <a:pt x="84" y="500"/>
                  </a:cubicBezTo>
                  <a:lnTo>
                    <a:pt x="84" y="762"/>
                  </a:lnTo>
                  <a:cubicBezTo>
                    <a:pt x="346" y="512"/>
                    <a:pt x="786" y="846"/>
                    <a:pt x="965" y="369"/>
                  </a:cubicBezTo>
                  <a:lnTo>
                    <a:pt x="965" y="369"/>
                  </a:lnTo>
                  <a:cubicBezTo>
                    <a:pt x="932" y="378"/>
                    <a:pt x="902" y="382"/>
                    <a:pt x="873" y="382"/>
                  </a:cubicBezTo>
                  <a:cubicBezTo>
                    <a:pt x="656" y="382"/>
                    <a:pt x="565" y="158"/>
                    <a:pt x="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4"/>
            <p:cNvSpPr/>
            <p:nvPr/>
          </p:nvSpPr>
          <p:spPr>
            <a:xfrm>
              <a:off x="29775" y="3120425"/>
              <a:ext cx="33832" cy="23702"/>
            </a:xfrm>
            <a:custGeom>
              <a:avLst/>
              <a:gdLst/>
              <a:ahLst/>
              <a:cxnLst/>
              <a:rect l="l" t="t" r="r" b="b"/>
              <a:pathLst>
                <a:path w="1072" h="751" extrusionOk="0">
                  <a:moveTo>
                    <a:pt x="393" y="0"/>
                  </a:moveTo>
                  <a:cubicBezTo>
                    <a:pt x="381" y="298"/>
                    <a:pt x="155" y="417"/>
                    <a:pt x="0" y="584"/>
                  </a:cubicBezTo>
                  <a:cubicBezTo>
                    <a:pt x="179" y="632"/>
                    <a:pt x="357" y="691"/>
                    <a:pt x="536" y="751"/>
                  </a:cubicBezTo>
                  <a:cubicBezTo>
                    <a:pt x="738" y="441"/>
                    <a:pt x="1072" y="108"/>
                    <a:pt x="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4"/>
            <p:cNvSpPr/>
            <p:nvPr/>
          </p:nvSpPr>
          <p:spPr>
            <a:xfrm>
              <a:off x="94030" y="3080219"/>
              <a:ext cx="30077" cy="22187"/>
            </a:xfrm>
            <a:custGeom>
              <a:avLst/>
              <a:gdLst/>
              <a:ahLst/>
              <a:cxnLst/>
              <a:rect l="l" t="t" r="r" b="b"/>
              <a:pathLst>
                <a:path w="953" h="703" extrusionOk="0">
                  <a:moveTo>
                    <a:pt x="607" y="1"/>
                  </a:moveTo>
                  <a:cubicBezTo>
                    <a:pt x="357" y="108"/>
                    <a:pt x="167" y="298"/>
                    <a:pt x="0" y="703"/>
                  </a:cubicBezTo>
                  <a:cubicBezTo>
                    <a:pt x="369" y="501"/>
                    <a:pt x="762" y="679"/>
                    <a:pt x="953" y="239"/>
                  </a:cubicBezTo>
                  <a:cubicBezTo>
                    <a:pt x="857" y="120"/>
                    <a:pt x="714" y="108"/>
                    <a:pt x="6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4"/>
            <p:cNvSpPr/>
            <p:nvPr/>
          </p:nvSpPr>
          <p:spPr>
            <a:xfrm>
              <a:off x="211240" y="2920183"/>
              <a:ext cx="25216" cy="43963"/>
            </a:xfrm>
            <a:custGeom>
              <a:avLst/>
              <a:gdLst/>
              <a:ahLst/>
              <a:cxnLst/>
              <a:rect l="l" t="t" r="r" b="b"/>
              <a:pathLst>
                <a:path w="799" h="1393" extrusionOk="0">
                  <a:moveTo>
                    <a:pt x="226" y="0"/>
                  </a:moveTo>
                  <a:cubicBezTo>
                    <a:pt x="160" y="0"/>
                    <a:pt x="87" y="36"/>
                    <a:pt x="1" y="130"/>
                  </a:cubicBezTo>
                  <a:cubicBezTo>
                    <a:pt x="156" y="202"/>
                    <a:pt x="215" y="333"/>
                    <a:pt x="227" y="511"/>
                  </a:cubicBezTo>
                  <a:cubicBezTo>
                    <a:pt x="167" y="857"/>
                    <a:pt x="525" y="1047"/>
                    <a:pt x="453" y="1392"/>
                  </a:cubicBezTo>
                  <a:lnTo>
                    <a:pt x="572" y="1392"/>
                  </a:lnTo>
                  <a:cubicBezTo>
                    <a:pt x="798" y="1107"/>
                    <a:pt x="287" y="809"/>
                    <a:pt x="572" y="511"/>
                  </a:cubicBezTo>
                  <a:lnTo>
                    <a:pt x="572" y="261"/>
                  </a:lnTo>
                  <a:cubicBezTo>
                    <a:pt x="460" y="150"/>
                    <a:pt x="359" y="0"/>
                    <a:pt x="2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4"/>
            <p:cNvSpPr/>
            <p:nvPr/>
          </p:nvSpPr>
          <p:spPr>
            <a:xfrm>
              <a:off x="186813" y="3112914"/>
              <a:ext cx="24459" cy="27457"/>
            </a:xfrm>
            <a:custGeom>
              <a:avLst/>
              <a:gdLst/>
              <a:ahLst/>
              <a:cxnLst/>
              <a:rect l="l" t="t" r="r" b="b"/>
              <a:pathLst>
                <a:path w="775" h="870" extrusionOk="0">
                  <a:moveTo>
                    <a:pt x="60" y="0"/>
                  </a:moveTo>
                  <a:lnTo>
                    <a:pt x="60" y="0"/>
                  </a:lnTo>
                  <a:cubicBezTo>
                    <a:pt x="477" y="358"/>
                    <a:pt x="60" y="596"/>
                    <a:pt x="1" y="870"/>
                  </a:cubicBezTo>
                  <a:cubicBezTo>
                    <a:pt x="299" y="715"/>
                    <a:pt x="632" y="619"/>
                    <a:pt x="775" y="227"/>
                  </a:cubicBezTo>
                  <a:lnTo>
                    <a:pt x="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4"/>
            <p:cNvSpPr/>
            <p:nvPr/>
          </p:nvSpPr>
          <p:spPr>
            <a:xfrm>
              <a:off x="256338" y="2958843"/>
              <a:ext cx="18431" cy="33485"/>
            </a:xfrm>
            <a:custGeom>
              <a:avLst/>
              <a:gdLst/>
              <a:ahLst/>
              <a:cxnLst/>
              <a:rect l="l" t="t" r="r" b="b"/>
              <a:pathLst>
                <a:path w="584" h="1061" extrusionOk="0">
                  <a:moveTo>
                    <a:pt x="489" y="1"/>
                  </a:moveTo>
                  <a:lnTo>
                    <a:pt x="489" y="1"/>
                  </a:lnTo>
                  <a:cubicBezTo>
                    <a:pt x="84" y="298"/>
                    <a:pt x="167" y="679"/>
                    <a:pt x="1" y="1060"/>
                  </a:cubicBezTo>
                  <a:cubicBezTo>
                    <a:pt x="584" y="858"/>
                    <a:pt x="286" y="406"/>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4"/>
            <p:cNvSpPr/>
            <p:nvPr/>
          </p:nvSpPr>
          <p:spPr>
            <a:xfrm>
              <a:off x="113565" y="3075422"/>
              <a:ext cx="27836" cy="12340"/>
            </a:xfrm>
            <a:custGeom>
              <a:avLst/>
              <a:gdLst/>
              <a:ahLst/>
              <a:cxnLst/>
              <a:rect l="l" t="t" r="r" b="b"/>
              <a:pathLst>
                <a:path w="882" h="391" extrusionOk="0">
                  <a:moveTo>
                    <a:pt x="722" y="0"/>
                  </a:moveTo>
                  <a:cubicBezTo>
                    <a:pt x="481" y="0"/>
                    <a:pt x="244" y="129"/>
                    <a:pt x="0" y="129"/>
                  </a:cubicBezTo>
                  <a:cubicBezTo>
                    <a:pt x="60" y="295"/>
                    <a:pt x="167" y="391"/>
                    <a:pt x="334" y="391"/>
                  </a:cubicBezTo>
                  <a:cubicBezTo>
                    <a:pt x="369" y="331"/>
                    <a:pt x="405" y="301"/>
                    <a:pt x="441" y="301"/>
                  </a:cubicBezTo>
                  <a:cubicBezTo>
                    <a:pt x="476" y="301"/>
                    <a:pt x="512" y="331"/>
                    <a:pt x="548" y="391"/>
                  </a:cubicBezTo>
                  <a:lnTo>
                    <a:pt x="774" y="391"/>
                  </a:lnTo>
                  <a:cubicBezTo>
                    <a:pt x="810" y="272"/>
                    <a:pt x="845" y="129"/>
                    <a:pt x="881" y="22"/>
                  </a:cubicBezTo>
                  <a:cubicBezTo>
                    <a:pt x="828" y="7"/>
                    <a:pt x="775" y="0"/>
                    <a:pt x="7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4"/>
            <p:cNvSpPr/>
            <p:nvPr/>
          </p:nvSpPr>
          <p:spPr>
            <a:xfrm>
              <a:off x="186813" y="3024139"/>
              <a:ext cx="20325" cy="20041"/>
            </a:xfrm>
            <a:custGeom>
              <a:avLst/>
              <a:gdLst/>
              <a:ahLst/>
              <a:cxnLst/>
              <a:rect l="l" t="t" r="r" b="b"/>
              <a:pathLst>
                <a:path w="644" h="635" extrusionOk="0">
                  <a:moveTo>
                    <a:pt x="489" y="1"/>
                  </a:moveTo>
                  <a:cubicBezTo>
                    <a:pt x="477" y="1"/>
                    <a:pt x="465" y="2"/>
                    <a:pt x="453" y="3"/>
                  </a:cubicBezTo>
                  <a:cubicBezTo>
                    <a:pt x="203" y="51"/>
                    <a:pt x="84" y="242"/>
                    <a:pt x="48" y="515"/>
                  </a:cubicBezTo>
                  <a:cubicBezTo>
                    <a:pt x="37" y="551"/>
                    <a:pt x="25" y="587"/>
                    <a:pt x="1" y="635"/>
                  </a:cubicBezTo>
                  <a:cubicBezTo>
                    <a:pt x="84" y="599"/>
                    <a:pt x="168" y="599"/>
                    <a:pt x="215" y="539"/>
                  </a:cubicBezTo>
                  <a:cubicBezTo>
                    <a:pt x="310" y="349"/>
                    <a:pt x="644" y="492"/>
                    <a:pt x="644" y="170"/>
                  </a:cubicBezTo>
                  <a:cubicBezTo>
                    <a:pt x="644" y="37"/>
                    <a:pt x="565" y="1"/>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4"/>
            <p:cNvSpPr/>
            <p:nvPr/>
          </p:nvSpPr>
          <p:spPr>
            <a:xfrm>
              <a:off x="162387" y="3073749"/>
              <a:ext cx="19599" cy="20419"/>
            </a:xfrm>
            <a:custGeom>
              <a:avLst/>
              <a:gdLst/>
              <a:ahLst/>
              <a:cxnLst/>
              <a:rect l="l" t="t" r="r" b="b"/>
              <a:pathLst>
                <a:path w="621" h="647" extrusionOk="0">
                  <a:moveTo>
                    <a:pt x="168" y="1"/>
                  </a:moveTo>
                  <a:cubicBezTo>
                    <a:pt x="81" y="1"/>
                    <a:pt x="58" y="62"/>
                    <a:pt x="1" y="206"/>
                  </a:cubicBezTo>
                  <a:cubicBezTo>
                    <a:pt x="108" y="456"/>
                    <a:pt x="394" y="396"/>
                    <a:pt x="513" y="646"/>
                  </a:cubicBezTo>
                  <a:cubicBezTo>
                    <a:pt x="620" y="384"/>
                    <a:pt x="513" y="229"/>
                    <a:pt x="453" y="75"/>
                  </a:cubicBezTo>
                  <a:cubicBezTo>
                    <a:pt x="312" y="27"/>
                    <a:pt x="226" y="1"/>
                    <a:pt x="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4"/>
            <p:cNvSpPr/>
            <p:nvPr/>
          </p:nvSpPr>
          <p:spPr>
            <a:xfrm>
              <a:off x="106780" y="3012209"/>
              <a:ext cx="18841" cy="19094"/>
            </a:xfrm>
            <a:custGeom>
              <a:avLst/>
              <a:gdLst/>
              <a:ahLst/>
              <a:cxnLst/>
              <a:rect l="l" t="t" r="r" b="b"/>
              <a:pathLst>
                <a:path w="597" h="605" extrusionOk="0">
                  <a:moveTo>
                    <a:pt x="120" y="0"/>
                  </a:moveTo>
                  <a:lnTo>
                    <a:pt x="120" y="0"/>
                  </a:lnTo>
                  <a:cubicBezTo>
                    <a:pt x="1" y="179"/>
                    <a:pt x="156" y="334"/>
                    <a:pt x="96" y="512"/>
                  </a:cubicBezTo>
                  <a:cubicBezTo>
                    <a:pt x="132" y="581"/>
                    <a:pt x="170" y="605"/>
                    <a:pt x="209" y="605"/>
                  </a:cubicBezTo>
                  <a:cubicBezTo>
                    <a:pt x="284" y="605"/>
                    <a:pt x="363" y="516"/>
                    <a:pt x="441" y="501"/>
                  </a:cubicBezTo>
                  <a:cubicBezTo>
                    <a:pt x="596" y="131"/>
                    <a:pt x="203" y="179"/>
                    <a:pt x="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4"/>
            <p:cNvSpPr/>
            <p:nvPr/>
          </p:nvSpPr>
          <p:spPr>
            <a:xfrm>
              <a:off x="24505" y="3104204"/>
              <a:ext cx="16190" cy="13381"/>
            </a:xfrm>
            <a:custGeom>
              <a:avLst/>
              <a:gdLst/>
              <a:ahLst/>
              <a:cxnLst/>
              <a:rect l="l" t="t" r="r" b="b"/>
              <a:pathLst>
                <a:path w="513" h="424" extrusionOk="0">
                  <a:moveTo>
                    <a:pt x="432" y="0"/>
                  </a:moveTo>
                  <a:cubicBezTo>
                    <a:pt x="419" y="0"/>
                    <a:pt x="403" y="5"/>
                    <a:pt x="381" y="14"/>
                  </a:cubicBezTo>
                  <a:cubicBezTo>
                    <a:pt x="274" y="74"/>
                    <a:pt x="0" y="74"/>
                    <a:pt x="60" y="324"/>
                  </a:cubicBezTo>
                  <a:cubicBezTo>
                    <a:pt x="72" y="400"/>
                    <a:pt x="99" y="424"/>
                    <a:pt x="133" y="424"/>
                  </a:cubicBezTo>
                  <a:cubicBezTo>
                    <a:pt x="189" y="424"/>
                    <a:pt x="265" y="362"/>
                    <a:pt x="329" y="362"/>
                  </a:cubicBezTo>
                  <a:cubicBezTo>
                    <a:pt x="343" y="362"/>
                    <a:pt x="357" y="365"/>
                    <a:pt x="369" y="372"/>
                  </a:cubicBezTo>
                  <a:cubicBezTo>
                    <a:pt x="417" y="324"/>
                    <a:pt x="441" y="276"/>
                    <a:pt x="489" y="253"/>
                  </a:cubicBezTo>
                  <a:cubicBezTo>
                    <a:pt x="447" y="170"/>
                    <a:pt x="512" y="0"/>
                    <a:pt x="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4"/>
            <p:cNvSpPr/>
            <p:nvPr/>
          </p:nvSpPr>
          <p:spPr>
            <a:xfrm>
              <a:off x="155633" y="3067816"/>
              <a:ext cx="21082" cy="12435"/>
            </a:xfrm>
            <a:custGeom>
              <a:avLst/>
              <a:gdLst/>
              <a:ahLst/>
              <a:cxnLst/>
              <a:rect l="l" t="t" r="r" b="b"/>
              <a:pathLst>
                <a:path w="668" h="394" extrusionOk="0">
                  <a:moveTo>
                    <a:pt x="548" y="1"/>
                  </a:moveTo>
                  <a:cubicBezTo>
                    <a:pt x="334" y="96"/>
                    <a:pt x="60" y="36"/>
                    <a:pt x="1" y="394"/>
                  </a:cubicBezTo>
                  <a:cubicBezTo>
                    <a:pt x="72" y="370"/>
                    <a:pt x="144" y="370"/>
                    <a:pt x="215" y="370"/>
                  </a:cubicBezTo>
                  <a:cubicBezTo>
                    <a:pt x="251" y="309"/>
                    <a:pt x="295" y="291"/>
                    <a:pt x="343" y="291"/>
                  </a:cubicBezTo>
                  <a:cubicBezTo>
                    <a:pt x="410" y="291"/>
                    <a:pt x="485" y="327"/>
                    <a:pt x="552" y="327"/>
                  </a:cubicBezTo>
                  <a:cubicBezTo>
                    <a:pt x="595" y="327"/>
                    <a:pt x="635" y="312"/>
                    <a:pt x="667" y="263"/>
                  </a:cubicBezTo>
                  <a:cubicBezTo>
                    <a:pt x="620" y="179"/>
                    <a:pt x="596" y="96"/>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4"/>
            <p:cNvSpPr/>
            <p:nvPr/>
          </p:nvSpPr>
          <p:spPr>
            <a:xfrm>
              <a:off x="172927" y="3040392"/>
              <a:ext cx="22187" cy="15812"/>
            </a:xfrm>
            <a:custGeom>
              <a:avLst/>
              <a:gdLst/>
              <a:ahLst/>
              <a:cxnLst/>
              <a:rect l="l" t="t" r="r" b="b"/>
              <a:pathLst>
                <a:path w="703" h="501" extrusionOk="0">
                  <a:moveTo>
                    <a:pt x="0" y="0"/>
                  </a:moveTo>
                  <a:lnTo>
                    <a:pt x="0" y="0"/>
                  </a:lnTo>
                  <a:cubicBezTo>
                    <a:pt x="143" y="155"/>
                    <a:pt x="298" y="334"/>
                    <a:pt x="441" y="501"/>
                  </a:cubicBezTo>
                  <a:cubicBezTo>
                    <a:pt x="548" y="489"/>
                    <a:pt x="703" y="489"/>
                    <a:pt x="679" y="370"/>
                  </a:cubicBezTo>
                  <a:cubicBezTo>
                    <a:pt x="679" y="274"/>
                    <a:pt x="536" y="203"/>
                    <a:pt x="441" y="131"/>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4"/>
            <p:cNvSpPr/>
            <p:nvPr/>
          </p:nvSpPr>
          <p:spPr>
            <a:xfrm>
              <a:off x="156390" y="3027989"/>
              <a:ext cx="16948" cy="19567"/>
            </a:xfrm>
            <a:custGeom>
              <a:avLst/>
              <a:gdLst/>
              <a:ahLst/>
              <a:cxnLst/>
              <a:rect l="l" t="t" r="r" b="b"/>
              <a:pathLst>
                <a:path w="537" h="620" extrusionOk="0">
                  <a:moveTo>
                    <a:pt x="417" y="1"/>
                  </a:moveTo>
                  <a:cubicBezTo>
                    <a:pt x="346" y="84"/>
                    <a:pt x="274" y="167"/>
                    <a:pt x="191" y="251"/>
                  </a:cubicBezTo>
                  <a:cubicBezTo>
                    <a:pt x="0" y="584"/>
                    <a:pt x="334" y="524"/>
                    <a:pt x="417" y="620"/>
                  </a:cubicBezTo>
                  <a:cubicBezTo>
                    <a:pt x="429" y="524"/>
                    <a:pt x="441" y="429"/>
                    <a:pt x="536" y="370"/>
                  </a:cubicBezTo>
                  <a:cubicBezTo>
                    <a:pt x="489" y="251"/>
                    <a:pt x="465" y="120"/>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4"/>
            <p:cNvSpPr/>
            <p:nvPr/>
          </p:nvSpPr>
          <p:spPr>
            <a:xfrm>
              <a:off x="116184" y="3042632"/>
              <a:ext cx="15812" cy="13571"/>
            </a:xfrm>
            <a:custGeom>
              <a:avLst/>
              <a:gdLst/>
              <a:ahLst/>
              <a:cxnLst/>
              <a:rect l="l" t="t" r="r" b="b"/>
              <a:pathLst>
                <a:path w="501" h="430" extrusionOk="0">
                  <a:moveTo>
                    <a:pt x="501" y="1"/>
                  </a:moveTo>
                  <a:lnTo>
                    <a:pt x="501" y="1"/>
                  </a:lnTo>
                  <a:cubicBezTo>
                    <a:pt x="322" y="49"/>
                    <a:pt x="143" y="120"/>
                    <a:pt x="0" y="430"/>
                  </a:cubicBezTo>
                  <a:lnTo>
                    <a:pt x="0" y="430"/>
                  </a:lnTo>
                  <a:cubicBezTo>
                    <a:pt x="298" y="346"/>
                    <a:pt x="441" y="227"/>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4"/>
            <p:cNvSpPr/>
            <p:nvPr/>
          </p:nvSpPr>
          <p:spPr>
            <a:xfrm>
              <a:off x="139696" y="3027926"/>
              <a:ext cx="12592" cy="9689"/>
            </a:xfrm>
            <a:custGeom>
              <a:avLst/>
              <a:gdLst/>
              <a:ahLst/>
              <a:cxnLst/>
              <a:rect l="l" t="t" r="r" b="b"/>
              <a:pathLst>
                <a:path w="399" h="307" extrusionOk="0">
                  <a:moveTo>
                    <a:pt x="254" y="0"/>
                  </a:moveTo>
                  <a:cubicBezTo>
                    <a:pt x="208" y="0"/>
                    <a:pt x="159" y="14"/>
                    <a:pt x="113" y="14"/>
                  </a:cubicBezTo>
                  <a:cubicBezTo>
                    <a:pt x="92" y="14"/>
                    <a:pt x="72" y="11"/>
                    <a:pt x="53" y="3"/>
                  </a:cubicBezTo>
                  <a:lnTo>
                    <a:pt x="53" y="3"/>
                  </a:lnTo>
                  <a:cubicBezTo>
                    <a:pt x="86" y="111"/>
                    <a:pt x="0" y="307"/>
                    <a:pt x="153" y="307"/>
                  </a:cubicBezTo>
                  <a:cubicBezTo>
                    <a:pt x="169" y="307"/>
                    <a:pt x="187" y="305"/>
                    <a:pt x="208" y="300"/>
                  </a:cubicBezTo>
                  <a:cubicBezTo>
                    <a:pt x="279" y="288"/>
                    <a:pt x="398" y="134"/>
                    <a:pt x="387" y="98"/>
                  </a:cubicBezTo>
                  <a:cubicBezTo>
                    <a:pt x="355" y="19"/>
                    <a:pt x="307" y="0"/>
                    <a:pt x="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4"/>
            <p:cNvSpPr/>
            <p:nvPr/>
          </p:nvSpPr>
          <p:spPr>
            <a:xfrm>
              <a:off x="211240" y="3018584"/>
              <a:ext cx="9436" cy="12435"/>
            </a:xfrm>
            <a:custGeom>
              <a:avLst/>
              <a:gdLst/>
              <a:ahLst/>
              <a:cxnLst/>
              <a:rect l="l" t="t" r="r" b="b"/>
              <a:pathLst>
                <a:path w="299" h="394" extrusionOk="0">
                  <a:moveTo>
                    <a:pt x="48" y="1"/>
                  </a:moveTo>
                  <a:cubicBezTo>
                    <a:pt x="1" y="227"/>
                    <a:pt x="60" y="346"/>
                    <a:pt x="203" y="394"/>
                  </a:cubicBezTo>
                  <a:cubicBezTo>
                    <a:pt x="227" y="394"/>
                    <a:pt x="298" y="334"/>
                    <a:pt x="298" y="299"/>
                  </a:cubicBezTo>
                  <a:cubicBezTo>
                    <a:pt x="298" y="132"/>
                    <a:pt x="203" y="49"/>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4"/>
            <p:cNvSpPr/>
            <p:nvPr/>
          </p:nvSpPr>
          <p:spPr>
            <a:xfrm>
              <a:off x="176683" y="3056171"/>
              <a:ext cx="10162" cy="11677"/>
            </a:xfrm>
            <a:custGeom>
              <a:avLst/>
              <a:gdLst/>
              <a:ahLst/>
              <a:cxnLst/>
              <a:rect l="l" t="t" r="r" b="b"/>
              <a:pathLst>
                <a:path w="322" h="370" extrusionOk="0">
                  <a:moveTo>
                    <a:pt x="322" y="1"/>
                  </a:moveTo>
                  <a:lnTo>
                    <a:pt x="322" y="1"/>
                  </a:lnTo>
                  <a:cubicBezTo>
                    <a:pt x="119" y="12"/>
                    <a:pt x="0" y="120"/>
                    <a:pt x="0" y="370"/>
                  </a:cubicBezTo>
                  <a:cubicBezTo>
                    <a:pt x="227" y="370"/>
                    <a:pt x="310" y="227"/>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4"/>
            <p:cNvSpPr/>
            <p:nvPr/>
          </p:nvSpPr>
          <p:spPr>
            <a:xfrm>
              <a:off x="238318" y="2946503"/>
              <a:ext cx="10068" cy="9815"/>
            </a:xfrm>
            <a:custGeom>
              <a:avLst/>
              <a:gdLst/>
              <a:ahLst/>
              <a:cxnLst/>
              <a:rect l="l" t="t" r="r" b="b"/>
              <a:pathLst>
                <a:path w="319" h="311" extrusionOk="0">
                  <a:moveTo>
                    <a:pt x="79" y="0"/>
                  </a:moveTo>
                  <a:cubicBezTo>
                    <a:pt x="56" y="0"/>
                    <a:pt x="29" y="3"/>
                    <a:pt x="0" y="11"/>
                  </a:cubicBezTo>
                  <a:cubicBezTo>
                    <a:pt x="36" y="142"/>
                    <a:pt x="36" y="273"/>
                    <a:pt x="202" y="308"/>
                  </a:cubicBezTo>
                  <a:cubicBezTo>
                    <a:pt x="210" y="310"/>
                    <a:pt x="218" y="311"/>
                    <a:pt x="225" y="311"/>
                  </a:cubicBezTo>
                  <a:cubicBezTo>
                    <a:pt x="276" y="311"/>
                    <a:pt x="318" y="276"/>
                    <a:pt x="298" y="213"/>
                  </a:cubicBezTo>
                  <a:cubicBezTo>
                    <a:pt x="257" y="102"/>
                    <a:pt x="209" y="0"/>
                    <a:pt x="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4"/>
            <p:cNvSpPr/>
            <p:nvPr/>
          </p:nvSpPr>
          <p:spPr>
            <a:xfrm>
              <a:off x="124453" y="3134154"/>
              <a:ext cx="9058" cy="8837"/>
            </a:xfrm>
            <a:custGeom>
              <a:avLst/>
              <a:gdLst/>
              <a:ahLst/>
              <a:cxnLst/>
              <a:rect l="l" t="t" r="r" b="b"/>
              <a:pathLst>
                <a:path w="287" h="280" extrusionOk="0">
                  <a:moveTo>
                    <a:pt x="166" y="1"/>
                  </a:moveTo>
                  <a:cubicBezTo>
                    <a:pt x="155" y="1"/>
                    <a:pt x="144" y="2"/>
                    <a:pt x="131" y="6"/>
                  </a:cubicBezTo>
                  <a:cubicBezTo>
                    <a:pt x="48" y="30"/>
                    <a:pt x="0" y="101"/>
                    <a:pt x="36" y="197"/>
                  </a:cubicBezTo>
                  <a:cubicBezTo>
                    <a:pt x="48" y="244"/>
                    <a:pt x="108" y="280"/>
                    <a:pt x="155" y="280"/>
                  </a:cubicBezTo>
                  <a:cubicBezTo>
                    <a:pt x="227" y="280"/>
                    <a:pt x="286" y="244"/>
                    <a:pt x="286" y="137"/>
                  </a:cubicBezTo>
                  <a:cubicBezTo>
                    <a:pt x="256" y="56"/>
                    <a:pt x="225" y="1"/>
                    <a:pt x="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4"/>
            <p:cNvSpPr/>
            <p:nvPr/>
          </p:nvSpPr>
          <p:spPr>
            <a:xfrm>
              <a:off x="92515" y="3042569"/>
              <a:ext cx="10920" cy="9878"/>
            </a:xfrm>
            <a:custGeom>
              <a:avLst/>
              <a:gdLst/>
              <a:ahLst/>
              <a:cxnLst/>
              <a:rect l="l" t="t" r="r" b="b"/>
              <a:pathLst>
                <a:path w="346" h="313" extrusionOk="0">
                  <a:moveTo>
                    <a:pt x="230" y="0"/>
                  </a:moveTo>
                  <a:cubicBezTo>
                    <a:pt x="174" y="0"/>
                    <a:pt x="105" y="61"/>
                    <a:pt x="41" y="61"/>
                  </a:cubicBezTo>
                  <a:cubicBezTo>
                    <a:pt x="27" y="61"/>
                    <a:pt x="14" y="58"/>
                    <a:pt x="0" y="51"/>
                  </a:cubicBezTo>
                  <a:lnTo>
                    <a:pt x="0" y="51"/>
                  </a:lnTo>
                  <a:cubicBezTo>
                    <a:pt x="0" y="146"/>
                    <a:pt x="36" y="253"/>
                    <a:pt x="119" y="312"/>
                  </a:cubicBezTo>
                  <a:cubicBezTo>
                    <a:pt x="227" y="301"/>
                    <a:pt x="346" y="241"/>
                    <a:pt x="310" y="86"/>
                  </a:cubicBezTo>
                  <a:cubicBezTo>
                    <a:pt x="291" y="21"/>
                    <a:pt x="263" y="0"/>
                    <a:pt x="2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4"/>
            <p:cNvSpPr/>
            <p:nvPr/>
          </p:nvSpPr>
          <p:spPr>
            <a:xfrm>
              <a:off x="91126" y="3030671"/>
              <a:ext cx="11930" cy="9752"/>
            </a:xfrm>
            <a:custGeom>
              <a:avLst/>
              <a:gdLst/>
              <a:ahLst/>
              <a:cxnLst/>
              <a:rect l="l" t="t" r="r" b="b"/>
              <a:pathLst>
                <a:path w="378" h="309" extrusionOk="0">
                  <a:moveTo>
                    <a:pt x="181" y="0"/>
                  </a:moveTo>
                  <a:cubicBezTo>
                    <a:pt x="40" y="0"/>
                    <a:pt x="1" y="90"/>
                    <a:pt x="44" y="308"/>
                  </a:cubicBezTo>
                  <a:cubicBezTo>
                    <a:pt x="152" y="213"/>
                    <a:pt x="259" y="130"/>
                    <a:pt x="378" y="35"/>
                  </a:cubicBezTo>
                  <a:cubicBezTo>
                    <a:pt x="298" y="12"/>
                    <a:pt x="233"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4"/>
            <p:cNvSpPr/>
            <p:nvPr/>
          </p:nvSpPr>
          <p:spPr>
            <a:xfrm>
              <a:off x="144745" y="3016343"/>
              <a:ext cx="10920" cy="8048"/>
            </a:xfrm>
            <a:custGeom>
              <a:avLst/>
              <a:gdLst/>
              <a:ahLst/>
              <a:cxnLst/>
              <a:rect l="l" t="t" r="r" b="b"/>
              <a:pathLst>
                <a:path w="346" h="255" extrusionOk="0">
                  <a:moveTo>
                    <a:pt x="346" y="0"/>
                  </a:moveTo>
                  <a:cubicBezTo>
                    <a:pt x="179" y="0"/>
                    <a:pt x="12" y="0"/>
                    <a:pt x="0" y="250"/>
                  </a:cubicBezTo>
                  <a:cubicBezTo>
                    <a:pt x="42" y="250"/>
                    <a:pt x="82" y="254"/>
                    <a:pt x="120" y="254"/>
                  </a:cubicBezTo>
                  <a:cubicBezTo>
                    <a:pt x="204" y="254"/>
                    <a:pt x="280" y="237"/>
                    <a:pt x="346" y="131"/>
                  </a:cubicBezTo>
                  <a:lnTo>
                    <a:pt x="3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4"/>
            <p:cNvSpPr/>
            <p:nvPr/>
          </p:nvSpPr>
          <p:spPr>
            <a:xfrm>
              <a:off x="226452" y="3070057"/>
              <a:ext cx="6154" cy="6880"/>
            </a:xfrm>
            <a:custGeom>
              <a:avLst/>
              <a:gdLst/>
              <a:ahLst/>
              <a:cxnLst/>
              <a:rect l="l" t="t" r="r" b="b"/>
              <a:pathLst>
                <a:path w="195" h="218" extrusionOk="0">
                  <a:moveTo>
                    <a:pt x="63" y="1"/>
                  </a:moveTo>
                  <a:cubicBezTo>
                    <a:pt x="24" y="1"/>
                    <a:pt x="1" y="42"/>
                    <a:pt x="19" y="96"/>
                  </a:cubicBezTo>
                  <a:cubicBezTo>
                    <a:pt x="31" y="144"/>
                    <a:pt x="78" y="192"/>
                    <a:pt x="90" y="215"/>
                  </a:cubicBezTo>
                  <a:cubicBezTo>
                    <a:pt x="99" y="217"/>
                    <a:pt x="108" y="218"/>
                    <a:pt x="116" y="218"/>
                  </a:cubicBezTo>
                  <a:cubicBezTo>
                    <a:pt x="170" y="218"/>
                    <a:pt x="194" y="184"/>
                    <a:pt x="174" y="132"/>
                  </a:cubicBezTo>
                  <a:cubicBezTo>
                    <a:pt x="174" y="84"/>
                    <a:pt x="138" y="25"/>
                    <a:pt x="102" y="13"/>
                  </a:cubicBezTo>
                  <a:cubicBezTo>
                    <a:pt x="88" y="5"/>
                    <a:pt x="75" y="1"/>
                    <a:pt x="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4"/>
            <p:cNvSpPr/>
            <p:nvPr/>
          </p:nvSpPr>
          <p:spPr>
            <a:xfrm>
              <a:off x="217015" y="2990213"/>
              <a:ext cx="10036" cy="10005"/>
            </a:xfrm>
            <a:custGeom>
              <a:avLst/>
              <a:gdLst/>
              <a:ahLst/>
              <a:cxnLst/>
              <a:rect l="l" t="t" r="r" b="b"/>
              <a:pathLst>
                <a:path w="318" h="317" extrusionOk="0">
                  <a:moveTo>
                    <a:pt x="131" y="1"/>
                  </a:moveTo>
                  <a:cubicBezTo>
                    <a:pt x="0" y="1"/>
                    <a:pt x="77" y="208"/>
                    <a:pt x="44" y="316"/>
                  </a:cubicBezTo>
                  <a:lnTo>
                    <a:pt x="163" y="316"/>
                  </a:lnTo>
                  <a:cubicBezTo>
                    <a:pt x="175" y="197"/>
                    <a:pt x="318" y="43"/>
                    <a:pt x="175" y="7"/>
                  </a:cubicBezTo>
                  <a:cubicBezTo>
                    <a:pt x="158" y="3"/>
                    <a:pt x="143"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4"/>
            <p:cNvSpPr/>
            <p:nvPr/>
          </p:nvSpPr>
          <p:spPr>
            <a:xfrm>
              <a:off x="162039" y="2927284"/>
              <a:ext cx="37588" cy="29130"/>
            </a:xfrm>
            <a:custGeom>
              <a:avLst/>
              <a:gdLst/>
              <a:ahLst/>
              <a:cxnLst/>
              <a:rect l="l" t="t" r="r" b="b"/>
              <a:pathLst>
                <a:path w="1191" h="923" extrusionOk="0">
                  <a:moveTo>
                    <a:pt x="1191" y="1"/>
                  </a:moveTo>
                  <a:lnTo>
                    <a:pt x="1191" y="1"/>
                  </a:lnTo>
                  <a:cubicBezTo>
                    <a:pt x="1048" y="24"/>
                    <a:pt x="905" y="24"/>
                    <a:pt x="786" y="36"/>
                  </a:cubicBezTo>
                  <a:cubicBezTo>
                    <a:pt x="750" y="513"/>
                    <a:pt x="393" y="429"/>
                    <a:pt x="131" y="536"/>
                  </a:cubicBezTo>
                  <a:cubicBezTo>
                    <a:pt x="60" y="560"/>
                    <a:pt x="12" y="608"/>
                    <a:pt x="0" y="691"/>
                  </a:cubicBezTo>
                  <a:cubicBezTo>
                    <a:pt x="27" y="800"/>
                    <a:pt x="82" y="922"/>
                    <a:pt x="159" y="922"/>
                  </a:cubicBezTo>
                  <a:cubicBezTo>
                    <a:pt x="183" y="922"/>
                    <a:pt x="210" y="910"/>
                    <a:pt x="238" y="882"/>
                  </a:cubicBezTo>
                  <a:cubicBezTo>
                    <a:pt x="322" y="798"/>
                    <a:pt x="403" y="776"/>
                    <a:pt x="483" y="776"/>
                  </a:cubicBezTo>
                  <a:cubicBezTo>
                    <a:pt x="569" y="776"/>
                    <a:pt x="654" y="801"/>
                    <a:pt x="738" y="801"/>
                  </a:cubicBezTo>
                  <a:cubicBezTo>
                    <a:pt x="754" y="801"/>
                    <a:pt x="770" y="801"/>
                    <a:pt x="786" y="798"/>
                  </a:cubicBezTo>
                  <a:cubicBezTo>
                    <a:pt x="810" y="453"/>
                    <a:pt x="1107" y="298"/>
                    <a:pt x="1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4"/>
            <p:cNvSpPr/>
            <p:nvPr/>
          </p:nvSpPr>
          <p:spPr>
            <a:xfrm>
              <a:off x="181196" y="2945809"/>
              <a:ext cx="29698" cy="18715"/>
            </a:xfrm>
            <a:custGeom>
              <a:avLst/>
              <a:gdLst/>
              <a:ahLst/>
              <a:cxnLst/>
              <a:rect l="l" t="t" r="r" b="b"/>
              <a:pathLst>
                <a:path w="941" h="593" extrusionOk="0">
                  <a:moveTo>
                    <a:pt x="741" y="0"/>
                  </a:moveTo>
                  <a:cubicBezTo>
                    <a:pt x="561" y="0"/>
                    <a:pt x="417" y="219"/>
                    <a:pt x="236" y="219"/>
                  </a:cubicBezTo>
                  <a:cubicBezTo>
                    <a:pt x="217" y="219"/>
                    <a:pt x="198" y="216"/>
                    <a:pt x="179" y="211"/>
                  </a:cubicBezTo>
                  <a:lnTo>
                    <a:pt x="179" y="211"/>
                  </a:lnTo>
                  <a:cubicBezTo>
                    <a:pt x="119" y="378"/>
                    <a:pt x="0" y="569"/>
                    <a:pt x="286" y="592"/>
                  </a:cubicBezTo>
                  <a:cubicBezTo>
                    <a:pt x="393" y="259"/>
                    <a:pt x="834" y="438"/>
                    <a:pt x="941" y="92"/>
                  </a:cubicBezTo>
                  <a:cubicBezTo>
                    <a:pt x="868" y="25"/>
                    <a:pt x="803" y="0"/>
                    <a:pt x="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4"/>
            <p:cNvSpPr/>
            <p:nvPr/>
          </p:nvSpPr>
          <p:spPr>
            <a:xfrm>
              <a:off x="151183" y="2936625"/>
              <a:ext cx="14991" cy="12529"/>
            </a:xfrm>
            <a:custGeom>
              <a:avLst/>
              <a:gdLst/>
              <a:ahLst/>
              <a:cxnLst/>
              <a:rect l="l" t="t" r="r" b="b"/>
              <a:pathLst>
                <a:path w="475" h="397" extrusionOk="0">
                  <a:moveTo>
                    <a:pt x="84" y="1"/>
                  </a:moveTo>
                  <a:cubicBezTo>
                    <a:pt x="68" y="1"/>
                    <a:pt x="51" y="1"/>
                    <a:pt x="34" y="2"/>
                  </a:cubicBezTo>
                  <a:cubicBezTo>
                    <a:pt x="0" y="275"/>
                    <a:pt x="107" y="396"/>
                    <a:pt x="324" y="396"/>
                  </a:cubicBezTo>
                  <a:cubicBezTo>
                    <a:pt x="335" y="396"/>
                    <a:pt x="345" y="396"/>
                    <a:pt x="356" y="395"/>
                  </a:cubicBezTo>
                  <a:cubicBezTo>
                    <a:pt x="392" y="348"/>
                    <a:pt x="439" y="288"/>
                    <a:pt x="475" y="240"/>
                  </a:cubicBezTo>
                  <a:cubicBezTo>
                    <a:pt x="389" y="57"/>
                    <a:pt x="243"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4"/>
            <p:cNvSpPr/>
            <p:nvPr/>
          </p:nvSpPr>
          <p:spPr>
            <a:xfrm>
              <a:off x="116942" y="3005834"/>
              <a:ext cx="15433" cy="9941"/>
            </a:xfrm>
            <a:custGeom>
              <a:avLst/>
              <a:gdLst/>
              <a:ahLst/>
              <a:cxnLst/>
              <a:rect l="l" t="t" r="r" b="b"/>
              <a:pathLst>
                <a:path w="489" h="315" extrusionOk="0">
                  <a:moveTo>
                    <a:pt x="0" y="0"/>
                  </a:moveTo>
                  <a:cubicBezTo>
                    <a:pt x="73" y="241"/>
                    <a:pt x="177" y="314"/>
                    <a:pt x="300" y="314"/>
                  </a:cubicBezTo>
                  <a:cubicBezTo>
                    <a:pt x="359" y="314"/>
                    <a:pt x="423" y="297"/>
                    <a:pt x="488" y="274"/>
                  </a:cubicBezTo>
                  <a:cubicBezTo>
                    <a:pt x="393" y="48"/>
                    <a:pt x="238"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4"/>
            <p:cNvSpPr/>
            <p:nvPr/>
          </p:nvSpPr>
          <p:spPr>
            <a:xfrm>
              <a:off x="103024" y="2980650"/>
              <a:ext cx="15812" cy="15622"/>
            </a:xfrm>
            <a:custGeom>
              <a:avLst/>
              <a:gdLst/>
              <a:ahLst/>
              <a:cxnLst/>
              <a:rect l="l" t="t" r="r" b="b"/>
              <a:pathLst>
                <a:path w="501" h="495" extrusionOk="0">
                  <a:moveTo>
                    <a:pt x="215" y="0"/>
                  </a:moveTo>
                  <a:lnTo>
                    <a:pt x="215" y="0"/>
                  </a:lnTo>
                  <a:cubicBezTo>
                    <a:pt x="239" y="179"/>
                    <a:pt x="144" y="298"/>
                    <a:pt x="1" y="369"/>
                  </a:cubicBezTo>
                  <a:cubicBezTo>
                    <a:pt x="58" y="456"/>
                    <a:pt x="121" y="495"/>
                    <a:pt x="183" y="495"/>
                  </a:cubicBezTo>
                  <a:cubicBezTo>
                    <a:pt x="249" y="495"/>
                    <a:pt x="314" y="450"/>
                    <a:pt x="370" y="369"/>
                  </a:cubicBezTo>
                  <a:cubicBezTo>
                    <a:pt x="501" y="179"/>
                    <a:pt x="358" y="84"/>
                    <a:pt x="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4"/>
            <p:cNvSpPr/>
            <p:nvPr/>
          </p:nvSpPr>
          <p:spPr>
            <a:xfrm>
              <a:off x="136098" y="2993242"/>
              <a:ext cx="10920" cy="9689"/>
            </a:xfrm>
            <a:custGeom>
              <a:avLst/>
              <a:gdLst/>
              <a:ahLst/>
              <a:cxnLst/>
              <a:rect l="l" t="t" r="r" b="b"/>
              <a:pathLst>
                <a:path w="346" h="307" extrusionOk="0">
                  <a:moveTo>
                    <a:pt x="143" y="1"/>
                  </a:moveTo>
                  <a:cubicBezTo>
                    <a:pt x="103" y="1"/>
                    <a:pt x="56" y="11"/>
                    <a:pt x="1" y="30"/>
                  </a:cubicBezTo>
                  <a:cubicBezTo>
                    <a:pt x="77" y="183"/>
                    <a:pt x="134" y="307"/>
                    <a:pt x="263" y="307"/>
                  </a:cubicBezTo>
                  <a:cubicBezTo>
                    <a:pt x="274" y="307"/>
                    <a:pt x="286" y="306"/>
                    <a:pt x="298" y="304"/>
                  </a:cubicBezTo>
                  <a:cubicBezTo>
                    <a:pt x="322" y="304"/>
                    <a:pt x="346" y="244"/>
                    <a:pt x="346" y="209"/>
                  </a:cubicBezTo>
                  <a:cubicBezTo>
                    <a:pt x="311" y="70"/>
                    <a:pt x="251" y="1"/>
                    <a:pt x="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4"/>
            <p:cNvSpPr/>
            <p:nvPr/>
          </p:nvSpPr>
          <p:spPr>
            <a:xfrm>
              <a:off x="157905" y="2977273"/>
              <a:ext cx="9405" cy="9089"/>
            </a:xfrm>
            <a:custGeom>
              <a:avLst/>
              <a:gdLst/>
              <a:ahLst/>
              <a:cxnLst/>
              <a:rect l="l" t="t" r="r" b="b"/>
              <a:pathLst>
                <a:path w="298" h="288" extrusionOk="0">
                  <a:moveTo>
                    <a:pt x="119" y="0"/>
                  </a:moveTo>
                  <a:cubicBezTo>
                    <a:pt x="83" y="0"/>
                    <a:pt x="36" y="48"/>
                    <a:pt x="0" y="72"/>
                  </a:cubicBezTo>
                  <a:cubicBezTo>
                    <a:pt x="60" y="155"/>
                    <a:pt x="107" y="226"/>
                    <a:pt x="179" y="286"/>
                  </a:cubicBezTo>
                  <a:cubicBezTo>
                    <a:pt x="180" y="287"/>
                    <a:pt x="181" y="288"/>
                    <a:pt x="183" y="288"/>
                  </a:cubicBezTo>
                  <a:cubicBezTo>
                    <a:pt x="203" y="288"/>
                    <a:pt x="265" y="236"/>
                    <a:pt x="298" y="215"/>
                  </a:cubicBezTo>
                  <a:cubicBezTo>
                    <a:pt x="298" y="60"/>
                    <a:pt x="226" y="0"/>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4"/>
            <p:cNvSpPr/>
            <p:nvPr/>
          </p:nvSpPr>
          <p:spPr>
            <a:xfrm>
              <a:off x="155633" y="3008612"/>
              <a:ext cx="10194" cy="7764"/>
            </a:xfrm>
            <a:custGeom>
              <a:avLst/>
              <a:gdLst/>
              <a:ahLst/>
              <a:cxnLst/>
              <a:rect l="l" t="t" r="r" b="b"/>
              <a:pathLst>
                <a:path w="323" h="246" extrusionOk="0">
                  <a:moveTo>
                    <a:pt x="261" y="0"/>
                  </a:moveTo>
                  <a:cubicBezTo>
                    <a:pt x="131" y="0"/>
                    <a:pt x="52" y="100"/>
                    <a:pt x="1" y="245"/>
                  </a:cubicBezTo>
                  <a:cubicBezTo>
                    <a:pt x="13" y="245"/>
                    <a:pt x="26" y="246"/>
                    <a:pt x="38" y="246"/>
                  </a:cubicBezTo>
                  <a:cubicBezTo>
                    <a:pt x="171" y="246"/>
                    <a:pt x="311" y="236"/>
                    <a:pt x="322" y="7"/>
                  </a:cubicBezTo>
                  <a:cubicBezTo>
                    <a:pt x="300" y="3"/>
                    <a:pt x="280" y="0"/>
                    <a:pt x="2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4"/>
            <p:cNvSpPr/>
            <p:nvPr/>
          </p:nvSpPr>
          <p:spPr>
            <a:xfrm>
              <a:off x="119971" y="2968247"/>
              <a:ext cx="6754" cy="10194"/>
            </a:xfrm>
            <a:custGeom>
              <a:avLst/>
              <a:gdLst/>
              <a:ahLst/>
              <a:cxnLst/>
              <a:rect l="l" t="t" r="r" b="b"/>
              <a:pathLst>
                <a:path w="214" h="323" extrusionOk="0">
                  <a:moveTo>
                    <a:pt x="131" y="0"/>
                  </a:moveTo>
                  <a:cubicBezTo>
                    <a:pt x="95" y="0"/>
                    <a:pt x="47" y="24"/>
                    <a:pt x="11" y="24"/>
                  </a:cubicBezTo>
                  <a:cubicBezTo>
                    <a:pt x="23" y="128"/>
                    <a:pt x="1" y="322"/>
                    <a:pt x="87" y="322"/>
                  </a:cubicBezTo>
                  <a:cubicBezTo>
                    <a:pt x="89" y="322"/>
                    <a:pt x="92" y="322"/>
                    <a:pt x="95" y="322"/>
                  </a:cubicBezTo>
                  <a:cubicBezTo>
                    <a:pt x="202" y="298"/>
                    <a:pt x="214" y="120"/>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4"/>
            <p:cNvSpPr/>
            <p:nvPr/>
          </p:nvSpPr>
          <p:spPr>
            <a:xfrm>
              <a:off x="206348" y="2924380"/>
              <a:ext cx="14991" cy="12719"/>
            </a:xfrm>
            <a:custGeom>
              <a:avLst/>
              <a:gdLst/>
              <a:ahLst/>
              <a:cxnLst/>
              <a:rect l="l" t="t" r="r" b="b"/>
              <a:pathLst>
                <a:path w="475" h="403" extrusionOk="0">
                  <a:moveTo>
                    <a:pt x="249" y="0"/>
                  </a:moveTo>
                  <a:cubicBezTo>
                    <a:pt x="222" y="0"/>
                    <a:pt x="191" y="3"/>
                    <a:pt x="156" y="9"/>
                  </a:cubicBezTo>
                  <a:cubicBezTo>
                    <a:pt x="120" y="33"/>
                    <a:pt x="1" y="81"/>
                    <a:pt x="1" y="105"/>
                  </a:cubicBezTo>
                  <a:cubicBezTo>
                    <a:pt x="25" y="355"/>
                    <a:pt x="215" y="355"/>
                    <a:pt x="382" y="402"/>
                  </a:cubicBezTo>
                  <a:cubicBezTo>
                    <a:pt x="414" y="211"/>
                    <a:pt x="474" y="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4"/>
            <p:cNvSpPr/>
            <p:nvPr/>
          </p:nvSpPr>
          <p:spPr>
            <a:xfrm>
              <a:off x="50794" y="3028367"/>
              <a:ext cx="11298" cy="10194"/>
            </a:xfrm>
            <a:custGeom>
              <a:avLst/>
              <a:gdLst/>
              <a:ahLst/>
              <a:cxnLst/>
              <a:rect l="l" t="t" r="r" b="b"/>
              <a:pathLst>
                <a:path w="358" h="323" extrusionOk="0">
                  <a:moveTo>
                    <a:pt x="1" y="0"/>
                  </a:moveTo>
                  <a:cubicBezTo>
                    <a:pt x="70" y="161"/>
                    <a:pt x="139" y="323"/>
                    <a:pt x="337" y="323"/>
                  </a:cubicBezTo>
                  <a:cubicBezTo>
                    <a:pt x="344" y="323"/>
                    <a:pt x="351" y="322"/>
                    <a:pt x="358" y="322"/>
                  </a:cubicBezTo>
                  <a:cubicBezTo>
                    <a:pt x="191" y="108"/>
                    <a:pt x="191" y="108"/>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4"/>
            <p:cNvSpPr/>
            <p:nvPr/>
          </p:nvSpPr>
          <p:spPr>
            <a:xfrm>
              <a:off x="38391" y="3080219"/>
              <a:ext cx="11330" cy="11298"/>
            </a:xfrm>
            <a:custGeom>
              <a:avLst/>
              <a:gdLst/>
              <a:ahLst/>
              <a:cxnLst/>
              <a:rect l="l" t="t" r="r" b="b"/>
              <a:pathLst>
                <a:path w="359" h="358" extrusionOk="0">
                  <a:moveTo>
                    <a:pt x="49" y="1"/>
                  </a:moveTo>
                  <a:cubicBezTo>
                    <a:pt x="37" y="1"/>
                    <a:pt x="37" y="12"/>
                    <a:pt x="25" y="24"/>
                  </a:cubicBezTo>
                  <a:cubicBezTo>
                    <a:pt x="1" y="60"/>
                    <a:pt x="1" y="84"/>
                    <a:pt x="37" y="120"/>
                  </a:cubicBezTo>
                  <a:cubicBezTo>
                    <a:pt x="144" y="203"/>
                    <a:pt x="263" y="286"/>
                    <a:pt x="358" y="358"/>
                  </a:cubicBezTo>
                  <a:lnTo>
                    <a:pt x="35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4"/>
            <p:cNvSpPr/>
            <p:nvPr/>
          </p:nvSpPr>
          <p:spPr>
            <a:xfrm>
              <a:off x="21507" y="3067816"/>
              <a:ext cx="18431" cy="29540"/>
            </a:xfrm>
            <a:custGeom>
              <a:avLst/>
              <a:gdLst/>
              <a:ahLst/>
              <a:cxnLst/>
              <a:rect l="l" t="t" r="r" b="b"/>
              <a:pathLst>
                <a:path w="584" h="936" extrusionOk="0">
                  <a:moveTo>
                    <a:pt x="226" y="1"/>
                  </a:moveTo>
                  <a:lnTo>
                    <a:pt x="226" y="1"/>
                  </a:lnTo>
                  <a:cubicBezTo>
                    <a:pt x="238" y="227"/>
                    <a:pt x="179" y="441"/>
                    <a:pt x="0" y="572"/>
                  </a:cubicBezTo>
                  <a:cubicBezTo>
                    <a:pt x="36" y="691"/>
                    <a:pt x="12" y="870"/>
                    <a:pt x="72" y="917"/>
                  </a:cubicBezTo>
                  <a:cubicBezTo>
                    <a:pt x="92" y="930"/>
                    <a:pt x="113" y="936"/>
                    <a:pt x="134" y="936"/>
                  </a:cubicBezTo>
                  <a:cubicBezTo>
                    <a:pt x="211" y="936"/>
                    <a:pt x="289" y="859"/>
                    <a:pt x="345" y="775"/>
                  </a:cubicBezTo>
                  <a:cubicBezTo>
                    <a:pt x="417" y="691"/>
                    <a:pt x="488" y="620"/>
                    <a:pt x="572" y="524"/>
                  </a:cubicBezTo>
                  <a:cubicBezTo>
                    <a:pt x="572" y="477"/>
                    <a:pt x="584" y="441"/>
                    <a:pt x="584" y="394"/>
                  </a:cubicBezTo>
                  <a:cubicBezTo>
                    <a:pt x="476" y="263"/>
                    <a:pt x="357" y="143"/>
                    <a:pt x="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4"/>
            <p:cNvSpPr/>
            <p:nvPr/>
          </p:nvSpPr>
          <p:spPr>
            <a:xfrm>
              <a:off x="84625" y="2992674"/>
              <a:ext cx="7543" cy="6407"/>
            </a:xfrm>
            <a:custGeom>
              <a:avLst/>
              <a:gdLst/>
              <a:ahLst/>
              <a:cxnLst/>
              <a:rect l="l" t="t" r="r" b="b"/>
              <a:pathLst>
                <a:path w="239" h="203" extrusionOk="0">
                  <a:moveTo>
                    <a:pt x="108" y="0"/>
                  </a:moveTo>
                  <a:cubicBezTo>
                    <a:pt x="72" y="0"/>
                    <a:pt x="24" y="60"/>
                    <a:pt x="0" y="96"/>
                  </a:cubicBezTo>
                  <a:cubicBezTo>
                    <a:pt x="24" y="119"/>
                    <a:pt x="60" y="179"/>
                    <a:pt x="108" y="203"/>
                  </a:cubicBezTo>
                  <a:cubicBezTo>
                    <a:pt x="131" y="203"/>
                    <a:pt x="179" y="155"/>
                    <a:pt x="238" y="108"/>
                  </a:cubicBezTo>
                  <a:cubicBezTo>
                    <a:pt x="179" y="60"/>
                    <a:pt x="131" y="24"/>
                    <a:pt x="1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4"/>
            <p:cNvSpPr/>
            <p:nvPr/>
          </p:nvSpPr>
          <p:spPr>
            <a:xfrm>
              <a:off x="71465" y="3016596"/>
              <a:ext cx="10194" cy="8048"/>
            </a:xfrm>
            <a:custGeom>
              <a:avLst/>
              <a:gdLst/>
              <a:ahLst/>
              <a:cxnLst/>
              <a:rect l="l" t="t" r="r" b="b"/>
              <a:pathLst>
                <a:path w="323" h="255" extrusionOk="0">
                  <a:moveTo>
                    <a:pt x="240" y="1"/>
                  </a:moveTo>
                  <a:cubicBezTo>
                    <a:pt x="114" y="1"/>
                    <a:pt x="1" y="38"/>
                    <a:pt x="1" y="254"/>
                  </a:cubicBezTo>
                  <a:cubicBezTo>
                    <a:pt x="167" y="254"/>
                    <a:pt x="263" y="171"/>
                    <a:pt x="322" y="4"/>
                  </a:cubicBezTo>
                  <a:cubicBezTo>
                    <a:pt x="295" y="2"/>
                    <a:pt x="267" y="1"/>
                    <a:pt x="2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88" name="Google Shape;988;p4"/>
          <p:cNvGrpSpPr/>
          <p:nvPr/>
        </p:nvGrpSpPr>
        <p:grpSpPr>
          <a:xfrm>
            <a:off x="1585505" y="58409"/>
            <a:ext cx="439504" cy="450855"/>
            <a:chOff x="173306" y="1957441"/>
            <a:chExt cx="321306" cy="329604"/>
          </a:xfrm>
        </p:grpSpPr>
        <p:sp>
          <p:nvSpPr>
            <p:cNvPr id="989" name="Google Shape;989;p4"/>
            <p:cNvSpPr/>
            <p:nvPr/>
          </p:nvSpPr>
          <p:spPr>
            <a:xfrm>
              <a:off x="251825" y="1977292"/>
              <a:ext cx="87200" cy="79784"/>
            </a:xfrm>
            <a:custGeom>
              <a:avLst/>
              <a:gdLst/>
              <a:ahLst/>
              <a:cxnLst/>
              <a:rect l="l" t="t" r="r" b="b"/>
              <a:pathLst>
                <a:path w="2763" h="2528" extrusionOk="0">
                  <a:moveTo>
                    <a:pt x="2589" y="0"/>
                  </a:moveTo>
                  <a:cubicBezTo>
                    <a:pt x="2514" y="0"/>
                    <a:pt x="2445" y="34"/>
                    <a:pt x="2394" y="111"/>
                  </a:cubicBezTo>
                  <a:lnTo>
                    <a:pt x="1596" y="599"/>
                  </a:lnTo>
                  <a:cubicBezTo>
                    <a:pt x="1453" y="706"/>
                    <a:pt x="1298" y="730"/>
                    <a:pt x="1203" y="837"/>
                  </a:cubicBezTo>
                  <a:lnTo>
                    <a:pt x="953" y="1087"/>
                  </a:lnTo>
                  <a:cubicBezTo>
                    <a:pt x="739" y="1159"/>
                    <a:pt x="560" y="1302"/>
                    <a:pt x="417" y="1480"/>
                  </a:cubicBezTo>
                  <a:lnTo>
                    <a:pt x="298" y="1599"/>
                  </a:lnTo>
                  <a:cubicBezTo>
                    <a:pt x="179" y="1718"/>
                    <a:pt x="1" y="1790"/>
                    <a:pt x="24" y="2028"/>
                  </a:cubicBezTo>
                  <a:cubicBezTo>
                    <a:pt x="108" y="2230"/>
                    <a:pt x="263" y="2230"/>
                    <a:pt x="429" y="2266"/>
                  </a:cubicBezTo>
                  <a:cubicBezTo>
                    <a:pt x="620" y="2266"/>
                    <a:pt x="786" y="2409"/>
                    <a:pt x="965" y="2504"/>
                  </a:cubicBezTo>
                  <a:cubicBezTo>
                    <a:pt x="1025" y="2516"/>
                    <a:pt x="1072" y="2528"/>
                    <a:pt x="1120" y="2528"/>
                  </a:cubicBezTo>
                  <a:cubicBezTo>
                    <a:pt x="1156" y="2516"/>
                    <a:pt x="1203" y="2504"/>
                    <a:pt x="1227" y="2456"/>
                  </a:cubicBezTo>
                  <a:cubicBezTo>
                    <a:pt x="1275" y="2397"/>
                    <a:pt x="1310" y="2337"/>
                    <a:pt x="1334" y="2266"/>
                  </a:cubicBezTo>
                  <a:cubicBezTo>
                    <a:pt x="1382" y="2171"/>
                    <a:pt x="1453" y="2135"/>
                    <a:pt x="1525" y="2075"/>
                  </a:cubicBezTo>
                  <a:cubicBezTo>
                    <a:pt x="1560" y="2040"/>
                    <a:pt x="1608" y="2016"/>
                    <a:pt x="1632" y="1980"/>
                  </a:cubicBezTo>
                  <a:cubicBezTo>
                    <a:pt x="1734" y="1853"/>
                    <a:pt x="1860" y="1834"/>
                    <a:pt x="1989" y="1834"/>
                  </a:cubicBezTo>
                  <a:cubicBezTo>
                    <a:pt x="2041" y="1834"/>
                    <a:pt x="2093" y="1837"/>
                    <a:pt x="2144" y="1837"/>
                  </a:cubicBezTo>
                  <a:cubicBezTo>
                    <a:pt x="2310" y="1802"/>
                    <a:pt x="2394" y="1659"/>
                    <a:pt x="2465" y="1492"/>
                  </a:cubicBezTo>
                  <a:cubicBezTo>
                    <a:pt x="2501" y="1397"/>
                    <a:pt x="2513" y="1313"/>
                    <a:pt x="2513" y="1218"/>
                  </a:cubicBezTo>
                  <a:cubicBezTo>
                    <a:pt x="2608" y="1040"/>
                    <a:pt x="2215" y="778"/>
                    <a:pt x="2584" y="659"/>
                  </a:cubicBezTo>
                  <a:cubicBezTo>
                    <a:pt x="2680" y="492"/>
                    <a:pt x="2739" y="313"/>
                    <a:pt x="2763" y="135"/>
                  </a:cubicBezTo>
                  <a:cubicBezTo>
                    <a:pt x="2751" y="87"/>
                    <a:pt x="2727" y="39"/>
                    <a:pt x="2680" y="16"/>
                  </a:cubicBezTo>
                  <a:cubicBezTo>
                    <a:pt x="2649" y="6"/>
                    <a:pt x="2619" y="0"/>
                    <a:pt x="25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4"/>
            <p:cNvSpPr/>
            <p:nvPr/>
          </p:nvSpPr>
          <p:spPr>
            <a:xfrm>
              <a:off x="351394" y="2154654"/>
              <a:ext cx="79310" cy="74955"/>
            </a:xfrm>
            <a:custGeom>
              <a:avLst/>
              <a:gdLst/>
              <a:ahLst/>
              <a:cxnLst/>
              <a:rect l="l" t="t" r="r" b="b"/>
              <a:pathLst>
                <a:path w="2513" h="2375" extrusionOk="0">
                  <a:moveTo>
                    <a:pt x="687" y="1"/>
                  </a:moveTo>
                  <a:cubicBezTo>
                    <a:pt x="631" y="1"/>
                    <a:pt x="570" y="35"/>
                    <a:pt x="501" y="123"/>
                  </a:cubicBezTo>
                  <a:cubicBezTo>
                    <a:pt x="298" y="396"/>
                    <a:pt x="418" y="635"/>
                    <a:pt x="632" y="813"/>
                  </a:cubicBezTo>
                  <a:cubicBezTo>
                    <a:pt x="763" y="920"/>
                    <a:pt x="918" y="873"/>
                    <a:pt x="989" y="956"/>
                  </a:cubicBezTo>
                  <a:cubicBezTo>
                    <a:pt x="944" y="940"/>
                    <a:pt x="902" y="933"/>
                    <a:pt x="865" y="933"/>
                  </a:cubicBezTo>
                  <a:cubicBezTo>
                    <a:pt x="674" y="933"/>
                    <a:pt x="582" y="1120"/>
                    <a:pt x="632" y="1349"/>
                  </a:cubicBezTo>
                  <a:cubicBezTo>
                    <a:pt x="681" y="1532"/>
                    <a:pt x="642" y="1565"/>
                    <a:pt x="583" y="1565"/>
                  </a:cubicBezTo>
                  <a:cubicBezTo>
                    <a:pt x="550" y="1565"/>
                    <a:pt x="509" y="1554"/>
                    <a:pt x="475" y="1554"/>
                  </a:cubicBezTo>
                  <a:cubicBezTo>
                    <a:pt x="452" y="1554"/>
                    <a:pt x="432" y="1559"/>
                    <a:pt x="418" y="1575"/>
                  </a:cubicBezTo>
                  <a:cubicBezTo>
                    <a:pt x="298" y="1599"/>
                    <a:pt x="203" y="1658"/>
                    <a:pt x="144" y="1778"/>
                  </a:cubicBezTo>
                  <a:cubicBezTo>
                    <a:pt x="84" y="1956"/>
                    <a:pt x="1" y="2135"/>
                    <a:pt x="132" y="2325"/>
                  </a:cubicBezTo>
                  <a:cubicBezTo>
                    <a:pt x="180" y="2361"/>
                    <a:pt x="226" y="2375"/>
                    <a:pt x="270" y="2375"/>
                  </a:cubicBezTo>
                  <a:cubicBezTo>
                    <a:pt x="344" y="2375"/>
                    <a:pt x="414" y="2334"/>
                    <a:pt x="489" y="2289"/>
                  </a:cubicBezTo>
                  <a:cubicBezTo>
                    <a:pt x="1025" y="1885"/>
                    <a:pt x="1620" y="1611"/>
                    <a:pt x="2108" y="1123"/>
                  </a:cubicBezTo>
                  <a:cubicBezTo>
                    <a:pt x="2168" y="1051"/>
                    <a:pt x="2251" y="980"/>
                    <a:pt x="2311" y="896"/>
                  </a:cubicBezTo>
                  <a:cubicBezTo>
                    <a:pt x="2453" y="837"/>
                    <a:pt x="2513" y="718"/>
                    <a:pt x="2477" y="575"/>
                  </a:cubicBezTo>
                  <a:cubicBezTo>
                    <a:pt x="2215" y="301"/>
                    <a:pt x="1822" y="361"/>
                    <a:pt x="1561" y="111"/>
                  </a:cubicBezTo>
                  <a:cubicBezTo>
                    <a:pt x="1382" y="146"/>
                    <a:pt x="1275" y="277"/>
                    <a:pt x="1215" y="468"/>
                  </a:cubicBezTo>
                  <a:cubicBezTo>
                    <a:pt x="1251" y="515"/>
                    <a:pt x="1251" y="563"/>
                    <a:pt x="1215" y="587"/>
                  </a:cubicBezTo>
                  <a:cubicBezTo>
                    <a:pt x="1227" y="539"/>
                    <a:pt x="1215" y="504"/>
                    <a:pt x="1191" y="480"/>
                  </a:cubicBezTo>
                  <a:cubicBezTo>
                    <a:pt x="1132" y="408"/>
                    <a:pt x="1049" y="337"/>
                    <a:pt x="989" y="265"/>
                  </a:cubicBezTo>
                  <a:cubicBezTo>
                    <a:pt x="900" y="152"/>
                    <a:pt x="806" y="1"/>
                    <a:pt x="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4"/>
            <p:cNvSpPr/>
            <p:nvPr/>
          </p:nvSpPr>
          <p:spPr>
            <a:xfrm>
              <a:off x="173306" y="2114164"/>
              <a:ext cx="68043" cy="74071"/>
            </a:xfrm>
            <a:custGeom>
              <a:avLst/>
              <a:gdLst/>
              <a:ahLst/>
              <a:cxnLst/>
              <a:rect l="l" t="t" r="r" b="b"/>
              <a:pathLst>
                <a:path w="2156" h="2347" extrusionOk="0">
                  <a:moveTo>
                    <a:pt x="1727" y="1"/>
                  </a:moveTo>
                  <a:cubicBezTo>
                    <a:pt x="1441" y="108"/>
                    <a:pt x="1167" y="239"/>
                    <a:pt x="905" y="429"/>
                  </a:cubicBezTo>
                  <a:cubicBezTo>
                    <a:pt x="643" y="798"/>
                    <a:pt x="298" y="1132"/>
                    <a:pt x="107" y="1560"/>
                  </a:cubicBezTo>
                  <a:cubicBezTo>
                    <a:pt x="0" y="1679"/>
                    <a:pt x="72" y="1787"/>
                    <a:pt x="107" y="1882"/>
                  </a:cubicBezTo>
                  <a:cubicBezTo>
                    <a:pt x="198" y="1981"/>
                    <a:pt x="278" y="2126"/>
                    <a:pt x="397" y="2126"/>
                  </a:cubicBezTo>
                  <a:cubicBezTo>
                    <a:pt x="450" y="2126"/>
                    <a:pt x="511" y="2098"/>
                    <a:pt x="584" y="2025"/>
                  </a:cubicBezTo>
                  <a:cubicBezTo>
                    <a:pt x="587" y="2021"/>
                    <a:pt x="590" y="2020"/>
                    <a:pt x="594" y="2020"/>
                  </a:cubicBezTo>
                  <a:cubicBezTo>
                    <a:pt x="643" y="2020"/>
                    <a:pt x="726" y="2302"/>
                    <a:pt x="881" y="2346"/>
                  </a:cubicBezTo>
                  <a:cubicBezTo>
                    <a:pt x="1381" y="2179"/>
                    <a:pt x="1179" y="1560"/>
                    <a:pt x="1441" y="1227"/>
                  </a:cubicBezTo>
                  <a:cubicBezTo>
                    <a:pt x="1417" y="1048"/>
                    <a:pt x="1191" y="810"/>
                    <a:pt x="1548" y="739"/>
                  </a:cubicBezTo>
                  <a:cubicBezTo>
                    <a:pt x="1762" y="667"/>
                    <a:pt x="2084" y="798"/>
                    <a:pt x="2131" y="417"/>
                  </a:cubicBezTo>
                  <a:cubicBezTo>
                    <a:pt x="2155" y="143"/>
                    <a:pt x="1953" y="36"/>
                    <a:pt x="17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4"/>
            <p:cNvSpPr/>
            <p:nvPr/>
          </p:nvSpPr>
          <p:spPr>
            <a:xfrm>
              <a:off x="419782" y="2062849"/>
              <a:ext cx="71420" cy="83666"/>
            </a:xfrm>
            <a:custGeom>
              <a:avLst/>
              <a:gdLst/>
              <a:ahLst/>
              <a:cxnLst/>
              <a:rect l="l" t="t" r="r" b="b"/>
              <a:pathLst>
                <a:path w="2263" h="2651" extrusionOk="0">
                  <a:moveTo>
                    <a:pt x="1462" y="1"/>
                  </a:moveTo>
                  <a:cubicBezTo>
                    <a:pt x="1268" y="1"/>
                    <a:pt x="1150" y="184"/>
                    <a:pt x="1048" y="376"/>
                  </a:cubicBezTo>
                  <a:cubicBezTo>
                    <a:pt x="953" y="531"/>
                    <a:pt x="953" y="698"/>
                    <a:pt x="1191" y="698"/>
                  </a:cubicBezTo>
                  <a:cubicBezTo>
                    <a:pt x="1234" y="690"/>
                    <a:pt x="1269" y="687"/>
                    <a:pt x="1298" y="687"/>
                  </a:cubicBezTo>
                  <a:cubicBezTo>
                    <a:pt x="1498" y="687"/>
                    <a:pt x="1410" y="852"/>
                    <a:pt x="1358" y="1007"/>
                  </a:cubicBezTo>
                  <a:cubicBezTo>
                    <a:pt x="1310" y="1150"/>
                    <a:pt x="1346" y="1281"/>
                    <a:pt x="1334" y="1400"/>
                  </a:cubicBezTo>
                  <a:cubicBezTo>
                    <a:pt x="1239" y="1579"/>
                    <a:pt x="1001" y="1508"/>
                    <a:pt x="941" y="1722"/>
                  </a:cubicBezTo>
                  <a:cubicBezTo>
                    <a:pt x="901" y="1802"/>
                    <a:pt x="870" y="1873"/>
                    <a:pt x="791" y="1873"/>
                  </a:cubicBezTo>
                  <a:cubicBezTo>
                    <a:pt x="775" y="1873"/>
                    <a:pt x="758" y="1871"/>
                    <a:pt x="739" y="1865"/>
                  </a:cubicBezTo>
                  <a:cubicBezTo>
                    <a:pt x="623" y="1784"/>
                    <a:pt x="500" y="1764"/>
                    <a:pt x="371" y="1764"/>
                  </a:cubicBezTo>
                  <a:cubicBezTo>
                    <a:pt x="327" y="1764"/>
                    <a:pt x="283" y="1767"/>
                    <a:pt x="239" y="1769"/>
                  </a:cubicBezTo>
                  <a:cubicBezTo>
                    <a:pt x="120" y="1817"/>
                    <a:pt x="25" y="1900"/>
                    <a:pt x="1" y="2067"/>
                  </a:cubicBezTo>
                  <a:cubicBezTo>
                    <a:pt x="263" y="2496"/>
                    <a:pt x="751" y="2365"/>
                    <a:pt x="1060" y="2651"/>
                  </a:cubicBezTo>
                  <a:cubicBezTo>
                    <a:pt x="1108" y="2651"/>
                    <a:pt x="1156" y="2615"/>
                    <a:pt x="1191" y="2591"/>
                  </a:cubicBezTo>
                  <a:cubicBezTo>
                    <a:pt x="1245" y="2484"/>
                    <a:pt x="1241" y="2298"/>
                    <a:pt x="1379" y="2298"/>
                  </a:cubicBezTo>
                  <a:cubicBezTo>
                    <a:pt x="1394" y="2298"/>
                    <a:pt x="1411" y="2301"/>
                    <a:pt x="1429" y="2305"/>
                  </a:cubicBezTo>
                  <a:cubicBezTo>
                    <a:pt x="1513" y="2293"/>
                    <a:pt x="1572" y="2246"/>
                    <a:pt x="1632" y="2186"/>
                  </a:cubicBezTo>
                  <a:cubicBezTo>
                    <a:pt x="1727" y="2020"/>
                    <a:pt x="1715" y="1769"/>
                    <a:pt x="1906" y="1662"/>
                  </a:cubicBezTo>
                  <a:cubicBezTo>
                    <a:pt x="2072" y="1531"/>
                    <a:pt x="2013" y="1246"/>
                    <a:pt x="2180" y="1115"/>
                  </a:cubicBezTo>
                  <a:cubicBezTo>
                    <a:pt x="2168" y="1091"/>
                    <a:pt x="2168" y="1055"/>
                    <a:pt x="2191" y="1043"/>
                  </a:cubicBezTo>
                  <a:cubicBezTo>
                    <a:pt x="2263" y="817"/>
                    <a:pt x="2251" y="567"/>
                    <a:pt x="2203" y="341"/>
                  </a:cubicBezTo>
                  <a:cubicBezTo>
                    <a:pt x="2049" y="115"/>
                    <a:pt x="1787" y="79"/>
                    <a:pt x="1572" y="19"/>
                  </a:cubicBezTo>
                  <a:cubicBezTo>
                    <a:pt x="1533" y="7"/>
                    <a:pt x="1496" y="1"/>
                    <a:pt x="14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4"/>
            <p:cNvSpPr/>
            <p:nvPr/>
          </p:nvSpPr>
          <p:spPr>
            <a:xfrm>
              <a:off x="201867" y="2038548"/>
              <a:ext cx="73282" cy="89567"/>
            </a:xfrm>
            <a:custGeom>
              <a:avLst/>
              <a:gdLst/>
              <a:ahLst/>
              <a:cxnLst/>
              <a:rect l="l" t="t" r="r" b="b"/>
              <a:pathLst>
                <a:path w="2322" h="2838" extrusionOk="0">
                  <a:moveTo>
                    <a:pt x="1523" y="0"/>
                  </a:moveTo>
                  <a:cubicBezTo>
                    <a:pt x="1488" y="0"/>
                    <a:pt x="1453" y="15"/>
                    <a:pt x="1417" y="39"/>
                  </a:cubicBezTo>
                  <a:cubicBezTo>
                    <a:pt x="1369" y="87"/>
                    <a:pt x="1322" y="146"/>
                    <a:pt x="1286" y="194"/>
                  </a:cubicBezTo>
                  <a:cubicBezTo>
                    <a:pt x="1274" y="230"/>
                    <a:pt x="1250" y="289"/>
                    <a:pt x="1274" y="349"/>
                  </a:cubicBezTo>
                  <a:cubicBezTo>
                    <a:pt x="1512" y="825"/>
                    <a:pt x="1036" y="694"/>
                    <a:pt x="929" y="873"/>
                  </a:cubicBezTo>
                  <a:cubicBezTo>
                    <a:pt x="822" y="968"/>
                    <a:pt x="726" y="1063"/>
                    <a:pt x="691" y="1218"/>
                  </a:cubicBezTo>
                  <a:cubicBezTo>
                    <a:pt x="619" y="1456"/>
                    <a:pt x="798" y="1706"/>
                    <a:pt x="643" y="1944"/>
                  </a:cubicBezTo>
                  <a:cubicBezTo>
                    <a:pt x="512" y="2099"/>
                    <a:pt x="405" y="2278"/>
                    <a:pt x="298" y="2456"/>
                  </a:cubicBezTo>
                  <a:cubicBezTo>
                    <a:pt x="214" y="2587"/>
                    <a:pt x="107" y="2706"/>
                    <a:pt x="0" y="2837"/>
                  </a:cubicBezTo>
                  <a:cubicBezTo>
                    <a:pt x="322" y="2778"/>
                    <a:pt x="631" y="2730"/>
                    <a:pt x="869" y="2456"/>
                  </a:cubicBezTo>
                  <a:cubicBezTo>
                    <a:pt x="892" y="2463"/>
                    <a:pt x="912" y="2466"/>
                    <a:pt x="930" y="2466"/>
                  </a:cubicBezTo>
                  <a:cubicBezTo>
                    <a:pt x="1062" y="2466"/>
                    <a:pt x="1072" y="2290"/>
                    <a:pt x="1072" y="2206"/>
                  </a:cubicBezTo>
                  <a:cubicBezTo>
                    <a:pt x="1167" y="1682"/>
                    <a:pt x="1524" y="1349"/>
                    <a:pt x="1834" y="992"/>
                  </a:cubicBezTo>
                  <a:cubicBezTo>
                    <a:pt x="1869" y="646"/>
                    <a:pt x="2262" y="849"/>
                    <a:pt x="2322" y="563"/>
                  </a:cubicBezTo>
                  <a:cubicBezTo>
                    <a:pt x="2322" y="349"/>
                    <a:pt x="2143" y="325"/>
                    <a:pt x="2060" y="194"/>
                  </a:cubicBezTo>
                  <a:cubicBezTo>
                    <a:pt x="2036" y="190"/>
                    <a:pt x="2011" y="189"/>
                    <a:pt x="1986" y="189"/>
                  </a:cubicBezTo>
                  <a:cubicBezTo>
                    <a:pt x="1949" y="189"/>
                    <a:pt x="1911" y="192"/>
                    <a:pt x="1874" y="192"/>
                  </a:cubicBezTo>
                  <a:cubicBezTo>
                    <a:pt x="1777" y="192"/>
                    <a:pt x="1685" y="175"/>
                    <a:pt x="1619" y="51"/>
                  </a:cubicBezTo>
                  <a:cubicBezTo>
                    <a:pt x="1590" y="15"/>
                    <a:pt x="1557"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4"/>
            <p:cNvSpPr/>
            <p:nvPr/>
          </p:nvSpPr>
          <p:spPr>
            <a:xfrm>
              <a:off x="220645" y="2235540"/>
              <a:ext cx="66907" cy="37335"/>
            </a:xfrm>
            <a:custGeom>
              <a:avLst/>
              <a:gdLst/>
              <a:ahLst/>
              <a:cxnLst/>
              <a:rect l="l" t="t" r="r" b="b"/>
              <a:pathLst>
                <a:path w="2120" h="1183" extrusionOk="0">
                  <a:moveTo>
                    <a:pt x="274" y="0"/>
                  </a:moveTo>
                  <a:cubicBezTo>
                    <a:pt x="167" y="84"/>
                    <a:pt x="48" y="143"/>
                    <a:pt x="48" y="322"/>
                  </a:cubicBezTo>
                  <a:cubicBezTo>
                    <a:pt x="0" y="560"/>
                    <a:pt x="84" y="774"/>
                    <a:pt x="179" y="977"/>
                  </a:cubicBezTo>
                  <a:cubicBezTo>
                    <a:pt x="397" y="1114"/>
                    <a:pt x="619" y="1182"/>
                    <a:pt x="840" y="1182"/>
                  </a:cubicBezTo>
                  <a:cubicBezTo>
                    <a:pt x="1041" y="1182"/>
                    <a:pt x="1243" y="1126"/>
                    <a:pt x="1441" y="1012"/>
                  </a:cubicBezTo>
                  <a:cubicBezTo>
                    <a:pt x="2120" y="810"/>
                    <a:pt x="2120" y="810"/>
                    <a:pt x="1953" y="286"/>
                  </a:cubicBezTo>
                  <a:cubicBezTo>
                    <a:pt x="1905" y="274"/>
                    <a:pt x="1870" y="238"/>
                    <a:pt x="1810" y="238"/>
                  </a:cubicBezTo>
                  <a:cubicBezTo>
                    <a:pt x="1792" y="237"/>
                    <a:pt x="1774" y="236"/>
                    <a:pt x="1756" y="236"/>
                  </a:cubicBezTo>
                  <a:cubicBezTo>
                    <a:pt x="1506" y="236"/>
                    <a:pt x="1303" y="377"/>
                    <a:pt x="1193" y="504"/>
                  </a:cubicBezTo>
                  <a:lnTo>
                    <a:pt x="1193" y="504"/>
                  </a:lnTo>
                  <a:cubicBezTo>
                    <a:pt x="1246" y="422"/>
                    <a:pt x="1257" y="279"/>
                    <a:pt x="1060" y="155"/>
                  </a:cubicBezTo>
                  <a:cubicBezTo>
                    <a:pt x="1029" y="158"/>
                    <a:pt x="998" y="159"/>
                    <a:pt x="968" y="159"/>
                  </a:cubicBezTo>
                  <a:cubicBezTo>
                    <a:pt x="734" y="159"/>
                    <a:pt x="495" y="84"/>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4"/>
            <p:cNvSpPr/>
            <p:nvPr/>
          </p:nvSpPr>
          <p:spPr>
            <a:xfrm>
              <a:off x="184951" y="2204328"/>
              <a:ext cx="44752" cy="41754"/>
            </a:xfrm>
            <a:custGeom>
              <a:avLst/>
              <a:gdLst/>
              <a:ahLst/>
              <a:cxnLst/>
              <a:rect l="l" t="t" r="r" b="b"/>
              <a:pathLst>
                <a:path w="1418" h="1323" extrusionOk="0">
                  <a:moveTo>
                    <a:pt x="632" y="1"/>
                  </a:moveTo>
                  <a:cubicBezTo>
                    <a:pt x="596" y="1"/>
                    <a:pt x="560" y="7"/>
                    <a:pt x="524" y="25"/>
                  </a:cubicBezTo>
                  <a:cubicBezTo>
                    <a:pt x="346" y="323"/>
                    <a:pt x="0" y="608"/>
                    <a:pt x="405" y="1001"/>
                  </a:cubicBezTo>
                  <a:cubicBezTo>
                    <a:pt x="631" y="1049"/>
                    <a:pt x="834" y="1168"/>
                    <a:pt x="1060" y="1251"/>
                  </a:cubicBezTo>
                  <a:cubicBezTo>
                    <a:pt x="1108" y="1263"/>
                    <a:pt x="1131" y="1287"/>
                    <a:pt x="1179" y="1323"/>
                  </a:cubicBezTo>
                  <a:cubicBezTo>
                    <a:pt x="1250" y="1251"/>
                    <a:pt x="1334" y="1192"/>
                    <a:pt x="1405" y="1108"/>
                  </a:cubicBezTo>
                  <a:cubicBezTo>
                    <a:pt x="1417" y="596"/>
                    <a:pt x="1405" y="96"/>
                    <a:pt x="810" y="25"/>
                  </a:cubicBezTo>
                  <a:cubicBezTo>
                    <a:pt x="751" y="17"/>
                    <a:pt x="691" y="1"/>
                    <a:pt x="6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4"/>
            <p:cNvSpPr/>
            <p:nvPr/>
          </p:nvSpPr>
          <p:spPr>
            <a:xfrm>
              <a:off x="226294" y="2261545"/>
              <a:ext cx="52611" cy="25500"/>
            </a:xfrm>
            <a:custGeom>
              <a:avLst/>
              <a:gdLst/>
              <a:ahLst/>
              <a:cxnLst/>
              <a:rect l="l" t="t" r="r" b="b"/>
              <a:pathLst>
                <a:path w="1667" h="808" extrusionOk="0">
                  <a:moveTo>
                    <a:pt x="1322" y="0"/>
                  </a:moveTo>
                  <a:cubicBezTo>
                    <a:pt x="1286" y="0"/>
                    <a:pt x="1244" y="14"/>
                    <a:pt x="1191" y="45"/>
                  </a:cubicBezTo>
                  <a:cubicBezTo>
                    <a:pt x="1022" y="182"/>
                    <a:pt x="843" y="221"/>
                    <a:pt x="660" y="221"/>
                  </a:cubicBezTo>
                  <a:cubicBezTo>
                    <a:pt x="443" y="221"/>
                    <a:pt x="220" y="166"/>
                    <a:pt x="0" y="153"/>
                  </a:cubicBezTo>
                  <a:lnTo>
                    <a:pt x="0" y="153"/>
                  </a:lnTo>
                  <a:cubicBezTo>
                    <a:pt x="34" y="796"/>
                    <a:pt x="424" y="807"/>
                    <a:pt x="815" y="807"/>
                  </a:cubicBezTo>
                  <a:cubicBezTo>
                    <a:pt x="829" y="807"/>
                    <a:pt x="843" y="807"/>
                    <a:pt x="857" y="807"/>
                  </a:cubicBezTo>
                  <a:cubicBezTo>
                    <a:pt x="906" y="745"/>
                    <a:pt x="964" y="731"/>
                    <a:pt x="1023" y="731"/>
                  </a:cubicBezTo>
                  <a:cubicBezTo>
                    <a:pt x="1072" y="731"/>
                    <a:pt x="1122" y="741"/>
                    <a:pt x="1170" y="741"/>
                  </a:cubicBezTo>
                  <a:cubicBezTo>
                    <a:pt x="1220" y="741"/>
                    <a:pt x="1268" y="730"/>
                    <a:pt x="1310" y="688"/>
                  </a:cubicBezTo>
                  <a:cubicBezTo>
                    <a:pt x="1405" y="546"/>
                    <a:pt x="1607" y="700"/>
                    <a:pt x="1667" y="486"/>
                  </a:cubicBezTo>
                  <a:cubicBezTo>
                    <a:pt x="1667" y="426"/>
                    <a:pt x="1643" y="391"/>
                    <a:pt x="1607" y="343"/>
                  </a:cubicBezTo>
                  <a:cubicBezTo>
                    <a:pt x="1490" y="284"/>
                    <a:pt x="1485" y="0"/>
                    <a:pt x="1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4"/>
            <p:cNvSpPr/>
            <p:nvPr/>
          </p:nvSpPr>
          <p:spPr>
            <a:xfrm>
              <a:off x="173685" y="2172043"/>
              <a:ext cx="37209" cy="35410"/>
            </a:xfrm>
            <a:custGeom>
              <a:avLst/>
              <a:gdLst/>
              <a:ahLst/>
              <a:cxnLst/>
              <a:rect l="l" t="t" r="r" b="b"/>
              <a:pathLst>
                <a:path w="1179" h="1122" extrusionOk="0">
                  <a:moveTo>
                    <a:pt x="179" y="0"/>
                  </a:moveTo>
                  <a:cubicBezTo>
                    <a:pt x="48" y="191"/>
                    <a:pt x="0" y="381"/>
                    <a:pt x="83" y="619"/>
                  </a:cubicBezTo>
                  <a:cubicBezTo>
                    <a:pt x="119" y="738"/>
                    <a:pt x="226" y="750"/>
                    <a:pt x="322" y="762"/>
                  </a:cubicBezTo>
                  <a:cubicBezTo>
                    <a:pt x="386" y="814"/>
                    <a:pt x="454" y="825"/>
                    <a:pt x="522" y="825"/>
                  </a:cubicBezTo>
                  <a:cubicBezTo>
                    <a:pt x="574" y="825"/>
                    <a:pt x="626" y="818"/>
                    <a:pt x="677" y="818"/>
                  </a:cubicBezTo>
                  <a:cubicBezTo>
                    <a:pt x="744" y="818"/>
                    <a:pt x="809" y="830"/>
                    <a:pt x="869" y="881"/>
                  </a:cubicBezTo>
                  <a:cubicBezTo>
                    <a:pt x="869" y="929"/>
                    <a:pt x="881" y="988"/>
                    <a:pt x="881" y="1048"/>
                  </a:cubicBezTo>
                  <a:cubicBezTo>
                    <a:pt x="913" y="1111"/>
                    <a:pt x="961" y="1122"/>
                    <a:pt x="1013" y="1122"/>
                  </a:cubicBezTo>
                  <a:cubicBezTo>
                    <a:pt x="1040" y="1122"/>
                    <a:pt x="1068" y="1119"/>
                    <a:pt x="1096" y="1119"/>
                  </a:cubicBezTo>
                  <a:cubicBezTo>
                    <a:pt x="1131" y="1084"/>
                    <a:pt x="1155" y="1036"/>
                    <a:pt x="1167" y="988"/>
                  </a:cubicBezTo>
                  <a:cubicBezTo>
                    <a:pt x="1179" y="917"/>
                    <a:pt x="1167" y="822"/>
                    <a:pt x="1131" y="750"/>
                  </a:cubicBezTo>
                  <a:cubicBezTo>
                    <a:pt x="1072" y="619"/>
                    <a:pt x="953" y="560"/>
                    <a:pt x="857" y="500"/>
                  </a:cubicBezTo>
                  <a:cubicBezTo>
                    <a:pt x="740" y="410"/>
                    <a:pt x="773" y="46"/>
                    <a:pt x="610" y="46"/>
                  </a:cubicBezTo>
                  <a:cubicBezTo>
                    <a:pt x="557" y="46"/>
                    <a:pt x="485" y="84"/>
                    <a:pt x="381" y="179"/>
                  </a:cubicBezTo>
                  <a:cubicBezTo>
                    <a:pt x="381" y="181"/>
                    <a:pt x="380" y="181"/>
                    <a:pt x="379" y="181"/>
                  </a:cubicBezTo>
                  <a:cubicBezTo>
                    <a:pt x="363" y="181"/>
                    <a:pt x="256" y="55"/>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4"/>
            <p:cNvSpPr/>
            <p:nvPr/>
          </p:nvSpPr>
          <p:spPr>
            <a:xfrm>
              <a:off x="362313" y="1957441"/>
              <a:ext cx="69905" cy="24270"/>
            </a:xfrm>
            <a:custGeom>
              <a:avLst/>
              <a:gdLst/>
              <a:ahLst/>
              <a:cxnLst/>
              <a:rect l="l" t="t" r="r" b="b"/>
              <a:pathLst>
                <a:path w="2215" h="769" extrusionOk="0">
                  <a:moveTo>
                    <a:pt x="1870" y="0"/>
                  </a:moveTo>
                  <a:cubicBezTo>
                    <a:pt x="1802" y="0"/>
                    <a:pt x="1735" y="24"/>
                    <a:pt x="1667" y="85"/>
                  </a:cubicBezTo>
                  <a:lnTo>
                    <a:pt x="1548" y="85"/>
                  </a:lnTo>
                  <a:cubicBezTo>
                    <a:pt x="1389" y="60"/>
                    <a:pt x="1233" y="34"/>
                    <a:pt x="1077" y="34"/>
                  </a:cubicBezTo>
                  <a:cubicBezTo>
                    <a:pt x="941" y="34"/>
                    <a:pt x="805" y="53"/>
                    <a:pt x="667" y="109"/>
                  </a:cubicBezTo>
                  <a:cubicBezTo>
                    <a:pt x="476" y="323"/>
                    <a:pt x="191" y="156"/>
                    <a:pt x="0" y="347"/>
                  </a:cubicBezTo>
                  <a:cubicBezTo>
                    <a:pt x="95" y="502"/>
                    <a:pt x="214" y="621"/>
                    <a:pt x="310" y="752"/>
                  </a:cubicBezTo>
                  <a:cubicBezTo>
                    <a:pt x="345" y="763"/>
                    <a:pt x="378" y="768"/>
                    <a:pt x="409" y="768"/>
                  </a:cubicBezTo>
                  <a:cubicBezTo>
                    <a:pt x="577" y="768"/>
                    <a:pt x="687" y="620"/>
                    <a:pt x="798" y="490"/>
                  </a:cubicBezTo>
                  <a:cubicBezTo>
                    <a:pt x="857" y="418"/>
                    <a:pt x="953" y="395"/>
                    <a:pt x="1036" y="395"/>
                  </a:cubicBezTo>
                  <a:cubicBezTo>
                    <a:pt x="1112" y="401"/>
                    <a:pt x="1186" y="403"/>
                    <a:pt x="1261" y="403"/>
                  </a:cubicBezTo>
                  <a:cubicBezTo>
                    <a:pt x="1381" y="403"/>
                    <a:pt x="1500" y="398"/>
                    <a:pt x="1621" y="398"/>
                  </a:cubicBezTo>
                  <a:cubicBezTo>
                    <a:pt x="1695" y="398"/>
                    <a:pt x="1770" y="400"/>
                    <a:pt x="1846" y="407"/>
                  </a:cubicBezTo>
                  <a:cubicBezTo>
                    <a:pt x="1977" y="335"/>
                    <a:pt x="2215" y="347"/>
                    <a:pt x="2060" y="49"/>
                  </a:cubicBezTo>
                  <a:cubicBezTo>
                    <a:pt x="1997" y="21"/>
                    <a:pt x="1933" y="0"/>
                    <a:pt x="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4"/>
            <p:cNvSpPr/>
            <p:nvPr/>
          </p:nvSpPr>
          <p:spPr>
            <a:xfrm>
              <a:off x="423475" y="1959303"/>
              <a:ext cx="44436" cy="33769"/>
            </a:xfrm>
            <a:custGeom>
              <a:avLst/>
              <a:gdLst/>
              <a:ahLst/>
              <a:cxnLst/>
              <a:rect l="l" t="t" r="r" b="b"/>
              <a:pathLst>
                <a:path w="1408" h="1070" extrusionOk="0">
                  <a:moveTo>
                    <a:pt x="338" y="1"/>
                  </a:moveTo>
                  <a:cubicBezTo>
                    <a:pt x="318" y="1"/>
                    <a:pt x="299" y="9"/>
                    <a:pt x="277" y="26"/>
                  </a:cubicBezTo>
                  <a:cubicBezTo>
                    <a:pt x="234" y="261"/>
                    <a:pt x="0" y="600"/>
                    <a:pt x="371" y="600"/>
                  </a:cubicBezTo>
                  <a:cubicBezTo>
                    <a:pt x="414" y="600"/>
                    <a:pt x="466" y="596"/>
                    <a:pt x="527" y="586"/>
                  </a:cubicBezTo>
                  <a:cubicBezTo>
                    <a:pt x="540" y="583"/>
                    <a:pt x="553" y="582"/>
                    <a:pt x="566" y="582"/>
                  </a:cubicBezTo>
                  <a:cubicBezTo>
                    <a:pt x="722" y="582"/>
                    <a:pt x="822" y="772"/>
                    <a:pt x="943" y="871"/>
                  </a:cubicBezTo>
                  <a:cubicBezTo>
                    <a:pt x="1029" y="931"/>
                    <a:pt x="1102" y="1070"/>
                    <a:pt x="1206" y="1070"/>
                  </a:cubicBezTo>
                  <a:cubicBezTo>
                    <a:pt x="1248" y="1070"/>
                    <a:pt x="1294" y="1048"/>
                    <a:pt x="1348" y="990"/>
                  </a:cubicBezTo>
                  <a:cubicBezTo>
                    <a:pt x="1408" y="621"/>
                    <a:pt x="1277" y="395"/>
                    <a:pt x="955" y="288"/>
                  </a:cubicBezTo>
                  <a:cubicBezTo>
                    <a:pt x="777" y="205"/>
                    <a:pt x="586" y="121"/>
                    <a:pt x="408" y="38"/>
                  </a:cubicBezTo>
                  <a:cubicBezTo>
                    <a:pt x="382" y="12"/>
                    <a:pt x="360" y="1"/>
                    <a:pt x="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4"/>
            <p:cNvSpPr/>
            <p:nvPr/>
          </p:nvSpPr>
          <p:spPr>
            <a:xfrm>
              <a:off x="223990" y="2047669"/>
              <a:ext cx="28246" cy="21682"/>
            </a:xfrm>
            <a:custGeom>
              <a:avLst/>
              <a:gdLst/>
              <a:ahLst/>
              <a:cxnLst/>
              <a:rect l="l" t="t" r="r" b="b"/>
              <a:pathLst>
                <a:path w="895" h="687" extrusionOk="0">
                  <a:moveTo>
                    <a:pt x="585" y="0"/>
                  </a:moveTo>
                  <a:cubicBezTo>
                    <a:pt x="427" y="45"/>
                    <a:pt x="355" y="240"/>
                    <a:pt x="206" y="240"/>
                  </a:cubicBezTo>
                  <a:cubicBezTo>
                    <a:pt x="197" y="240"/>
                    <a:pt x="189" y="240"/>
                    <a:pt x="180" y="238"/>
                  </a:cubicBezTo>
                  <a:cubicBezTo>
                    <a:pt x="133" y="298"/>
                    <a:pt x="109" y="345"/>
                    <a:pt x="61" y="393"/>
                  </a:cubicBezTo>
                  <a:cubicBezTo>
                    <a:pt x="0" y="584"/>
                    <a:pt x="22" y="686"/>
                    <a:pt x="130" y="686"/>
                  </a:cubicBezTo>
                  <a:cubicBezTo>
                    <a:pt x="170" y="686"/>
                    <a:pt x="223" y="672"/>
                    <a:pt x="287" y="643"/>
                  </a:cubicBezTo>
                  <a:cubicBezTo>
                    <a:pt x="341" y="577"/>
                    <a:pt x="414" y="565"/>
                    <a:pt x="491" y="565"/>
                  </a:cubicBezTo>
                  <a:cubicBezTo>
                    <a:pt x="534" y="565"/>
                    <a:pt x="577" y="569"/>
                    <a:pt x="619" y="569"/>
                  </a:cubicBezTo>
                  <a:cubicBezTo>
                    <a:pt x="719" y="569"/>
                    <a:pt x="808" y="548"/>
                    <a:pt x="847" y="405"/>
                  </a:cubicBezTo>
                  <a:cubicBezTo>
                    <a:pt x="895" y="215"/>
                    <a:pt x="704" y="119"/>
                    <a:pt x="5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4"/>
            <p:cNvSpPr/>
            <p:nvPr/>
          </p:nvSpPr>
          <p:spPr>
            <a:xfrm>
              <a:off x="341642" y="1971958"/>
              <a:ext cx="25185" cy="22723"/>
            </a:xfrm>
            <a:custGeom>
              <a:avLst/>
              <a:gdLst/>
              <a:ahLst/>
              <a:cxnLst/>
              <a:rect l="l" t="t" r="r" b="b"/>
              <a:pathLst>
                <a:path w="798" h="720" extrusionOk="0">
                  <a:moveTo>
                    <a:pt x="479" y="0"/>
                  </a:moveTo>
                  <a:cubicBezTo>
                    <a:pt x="460" y="0"/>
                    <a:pt x="439" y="2"/>
                    <a:pt x="417" y="6"/>
                  </a:cubicBezTo>
                  <a:cubicBezTo>
                    <a:pt x="322" y="18"/>
                    <a:pt x="238" y="18"/>
                    <a:pt x="143" y="42"/>
                  </a:cubicBezTo>
                  <a:cubicBezTo>
                    <a:pt x="84" y="54"/>
                    <a:pt x="36" y="77"/>
                    <a:pt x="24" y="161"/>
                  </a:cubicBezTo>
                  <a:cubicBezTo>
                    <a:pt x="0" y="256"/>
                    <a:pt x="0" y="351"/>
                    <a:pt x="24" y="458"/>
                  </a:cubicBezTo>
                  <a:cubicBezTo>
                    <a:pt x="150" y="639"/>
                    <a:pt x="271" y="719"/>
                    <a:pt x="389" y="719"/>
                  </a:cubicBezTo>
                  <a:cubicBezTo>
                    <a:pt x="528" y="719"/>
                    <a:pt x="663" y="609"/>
                    <a:pt x="798" y="423"/>
                  </a:cubicBezTo>
                  <a:cubicBezTo>
                    <a:pt x="732" y="237"/>
                    <a:pt x="697" y="0"/>
                    <a:pt x="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4"/>
            <p:cNvSpPr/>
            <p:nvPr/>
          </p:nvSpPr>
          <p:spPr>
            <a:xfrm>
              <a:off x="213134" y="2061902"/>
              <a:ext cx="21808" cy="41407"/>
            </a:xfrm>
            <a:custGeom>
              <a:avLst/>
              <a:gdLst/>
              <a:ahLst/>
              <a:cxnLst/>
              <a:rect l="l" t="t" r="r" b="b"/>
              <a:pathLst>
                <a:path w="691" h="1312" extrusionOk="0">
                  <a:moveTo>
                    <a:pt x="292" y="0"/>
                  </a:moveTo>
                  <a:cubicBezTo>
                    <a:pt x="169" y="0"/>
                    <a:pt x="106" y="71"/>
                    <a:pt x="84" y="192"/>
                  </a:cubicBezTo>
                  <a:cubicBezTo>
                    <a:pt x="0" y="383"/>
                    <a:pt x="0" y="597"/>
                    <a:pt x="60" y="799"/>
                  </a:cubicBezTo>
                  <a:cubicBezTo>
                    <a:pt x="84" y="847"/>
                    <a:pt x="96" y="895"/>
                    <a:pt x="119" y="942"/>
                  </a:cubicBezTo>
                  <a:cubicBezTo>
                    <a:pt x="179" y="1014"/>
                    <a:pt x="227" y="1085"/>
                    <a:pt x="238" y="1180"/>
                  </a:cubicBezTo>
                  <a:cubicBezTo>
                    <a:pt x="274" y="1252"/>
                    <a:pt x="322" y="1276"/>
                    <a:pt x="369" y="1311"/>
                  </a:cubicBezTo>
                  <a:cubicBezTo>
                    <a:pt x="691" y="1026"/>
                    <a:pt x="405" y="728"/>
                    <a:pt x="405" y="442"/>
                  </a:cubicBezTo>
                  <a:cubicBezTo>
                    <a:pt x="393" y="299"/>
                    <a:pt x="357" y="145"/>
                    <a:pt x="322" y="2"/>
                  </a:cubicBezTo>
                  <a:cubicBezTo>
                    <a:pt x="311" y="1"/>
                    <a:pt x="301"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4"/>
            <p:cNvSpPr/>
            <p:nvPr/>
          </p:nvSpPr>
          <p:spPr>
            <a:xfrm>
              <a:off x="276725" y="2256653"/>
              <a:ext cx="29635" cy="19315"/>
            </a:xfrm>
            <a:custGeom>
              <a:avLst/>
              <a:gdLst/>
              <a:ahLst/>
              <a:cxnLst/>
              <a:rect l="l" t="t" r="r" b="b"/>
              <a:pathLst>
                <a:path w="939" h="612" extrusionOk="0">
                  <a:moveTo>
                    <a:pt x="619" y="0"/>
                  </a:moveTo>
                  <a:cubicBezTo>
                    <a:pt x="295" y="0"/>
                    <a:pt x="0" y="235"/>
                    <a:pt x="9" y="558"/>
                  </a:cubicBezTo>
                  <a:cubicBezTo>
                    <a:pt x="45" y="570"/>
                    <a:pt x="57" y="581"/>
                    <a:pt x="69" y="605"/>
                  </a:cubicBezTo>
                  <a:cubicBezTo>
                    <a:pt x="94" y="610"/>
                    <a:pt x="119" y="612"/>
                    <a:pt x="143" y="612"/>
                  </a:cubicBezTo>
                  <a:cubicBezTo>
                    <a:pt x="311" y="612"/>
                    <a:pt x="449" y="513"/>
                    <a:pt x="605" y="451"/>
                  </a:cubicBezTo>
                  <a:lnTo>
                    <a:pt x="926" y="320"/>
                  </a:lnTo>
                  <a:cubicBezTo>
                    <a:pt x="926" y="248"/>
                    <a:pt x="938" y="153"/>
                    <a:pt x="938" y="81"/>
                  </a:cubicBezTo>
                  <a:cubicBezTo>
                    <a:pt x="835" y="25"/>
                    <a:pt x="725" y="0"/>
                    <a:pt x="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4"/>
            <p:cNvSpPr/>
            <p:nvPr/>
          </p:nvSpPr>
          <p:spPr>
            <a:xfrm>
              <a:off x="189464" y="2084845"/>
              <a:ext cx="30455" cy="18873"/>
            </a:xfrm>
            <a:custGeom>
              <a:avLst/>
              <a:gdLst/>
              <a:ahLst/>
              <a:cxnLst/>
              <a:rect l="l" t="t" r="r" b="b"/>
              <a:pathLst>
                <a:path w="965" h="598" extrusionOk="0">
                  <a:moveTo>
                    <a:pt x="726" y="1"/>
                  </a:moveTo>
                  <a:cubicBezTo>
                    <a:pt x="560" y="1"/>
                    <a:pt x="476" y="132"/>
                    <a:pt x="357" y="203"/>
                  </a:cubicBezTo>
                  <a:cubicBezTo>
                    <a:pt x="0" y="346"/>
                    <a:pt x="203" y="465"/>
                    <a:pt x="357" y="596"/>
                  </a:cubicBezTo>
                  <a:cubicBezTo>
                    <a:pt x="369" y="597"/>
                    <a:pt x="380" y="597"/>
                    <a:pt x="392" y="597"/>
                  </a:cubicBezTo>
                  <a:cubicBezTo>
                    <a:pt x="556" y="597"/>
                    <a:pt x="701" y="519"/>
                    <a:pt x="846" y="430"/>
                  </a:cubicBezTo>
                  <a:cubicBezTo>
                    <a:pt x="905" y="394"/>
                    <a:pt x="965" y="322"/>
                    <a:pt x="917" y="227"/>
                  </a:cubicBezTo>
                  <a:lnTo>
                    <a:pt x="917" y="96"/>
                  </a:lnTo>
                  <a:cubicBezTo>
                    <a:pt x="869" y="49"/>
                    <a:pt x="798" y="13"/>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4"/>
            <p:cNvSpPr/>
            <p:nvPr/>
          </p:nvSpPr>
          <p:spPr>
            <a:xfrm>
              <a:off x="355149" y="1968329"/>
              <a:ext cx="19125" cy="16222"/>
            </a:xfrm>
            <a:custGeom>
              <a:avLst/>
              <a:gdLst/>
              <a:ahLst/>
              <a:cxnLst/>
              <a:rect l="l" t="t" r="r" b="b"/>
              <a:pathLst>
                <a:path w="606" h="514" extrusionOk="0">
                  <a:moveTo>
                    <a:pt x="281" y="1"/>
                  </a:moveTo>
                  <a:cubicBezTo>
                    <a:pt x="267" y="1"/>
                    <a:pt x="253" y="1"/>
                    <a:pt x="239" y="2"/>
                  </a:cubicBezTo>
                  <a:cubicBezTo>
                    <a:pt x="132" y="2"/>
                    <a:pt x="48" y="2"/>
                    <a:pt x="1" y="121"/>
                  </a:cubicBezTo>
                  <a:cubicBezTo>
                    <a:pt x="120" y="252"/>
                    <a:pt x="227" y="371"/>
                    <a:pt x="346" y="514"/>
                  </a:cubicBezTo>
                  <a:cubicBezTo>
                    <a:pt x="441" y="514"/>
                    <a:pt x="525" y="478"/>
                    <a:pt x="572" y="371"/>
                  </a:cubicBezTo>
                  <a:cubicBezTo>
                    <a:pt x="606" y="91"/>
                    <a:pt x="492" y="1"/>
                    <a:pt x="2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4"/>
            <p:cNvSpPr/>
            <p:nvPr/>
          </p:nvSpPr>
          <p:spPr>
            <a:xfrm>
              <a:off x="201488" y="2098384"/>
              <a:ext cx="23702" cy="17705"/>
            </a:xfrm>
            <a:custGeom>
              <a:avLst/>
              <a:gdLst/>
              <a:ahLst/>
              <a:cxnLst/>
              <a:rect l="l" t="t" r="r" b="b"/>
              <a:pathLst>
                <a:path w="751" h="561" extrusionOk="0">
                  <a:moveTo>
                    <a:pt x="568" y="0"/>
                  </a:moveTo>
                  <a:cubicBezTo>
                    <a:pt x="551" y="0"/>
                    <a:pt x="533" y="4"/>
                    <a:pt x="512" y="12"/>
                  </a:cubicBezTo>
                  <a:cubicBezTo>
                    <a:pt x="334" y="60"/>
                    <a:pt x="155" y="120"/>
                    <a:pt x="0" y="286"/>
                  </a:cubicBezTo>
                  <a:cubicBezTo>
                    <a:pt x="119" y="382"/>
                    <a:pt x="226" y="465"/>
                    <a:pt x="334" y="560"/>
                  </a:cubicBezTo>
                  <a:cubicBezTo>
                    <a:pt x="548" y="536"/>
                    <a:pt x="584" y="239"/>
                    <a:pt x="750" y="155"/>
                  </a:cubicBezTo>
                  <a:cubicBezTo>
                    <a:pt x="703" y="120"/>
                    <a:pt x="667" y="84"/>
                    <a:pt x="643" y="36"/>
                  </a:cubicBezTo>
                  <a:cubicBezTo>
                    <a:pt x="620" y="13"/>
                    <a:pt x="597" y="0"/>
                    <a:pt x="5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4"/>
            <p:cNvSpPr/>
            <p:nvPr/>
          </p:nvSpPr>
          <p:spPr>
            <a:xfrm>
              <a:off x="203729" y="2067961"/>
              <a:ext cx="16569" cy="19946"/>
            </a:xfrm>
            <a:custGeom>
              <a:avLst/>
              <a:gdLst/>
              <a:ahLst/>
              <a:cxnLst/>
              <a:rect l="l" t="t" r="r" b="b"/>
              <a:pathLst>
                <a:path w="525" h="632" extrusionOk="0">
                  <a:moveTo>
                    <a:pt x="358" y="0"/>
                  </a:moveTo>
                  <a:lnTo>
                    <a:pt x="358" y="0"/>
                  </a:lnTo>
                  <a:cubicBezTo>
                    <a:pt x="263" y="48"/>
                    <a:pt x="167" y="119"/>
                    <a:pt x="144" y="250"/>
                  </a:cubicBezTo>
                  <a:cubicBezTo>
                    <a:pt x="1" y="453"/>
                    <a:pt x="96" y="536"/>
                    <a:pt x="239" y="595"/>
                  </a:cubicBezTo>
                  <a:cubicBezTo>
                    <a:pt x="322" y="607"/>
                    <a:pt x="394" y="607"/>
                    <a:pt x="465" y="631"/>
                  </a:cubicBezTo>
                  <a:cubicBezTo>
                    <a:pt x="346" y="453"/>
                    <a:pt x="525" y="191"/>
                    <a:pt x="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4"/>
            <p:cNvSpPr/>
            <p:nvPr/>
          </p:nvSpPr>
          <p:spPr>
            <a:xfrm>
              <a:off x="196975" y="2076577"/>
              <a:ext cx="14297" cy="17074"/>
            </a:xfrm>
            <a:custGeom>
              <a:avLst/>
              <a:gdLst/>
              <a:ahLst/>
              <a:cxnLst/>
              <a:rect l="l" t="t" r="r" b="b"/>
              <a:pathLst>
                <a:path w="453" h="541" extrusionOk="0">
                  <a:moveTo>
                    <a:pt x="358" y="1"/>
                  </a:moveTo>
                  <a:cubicBezTo>
                    <a:pt x="203" y="96"/>
                    <a:pt x="0" y="191"/>
                    <a:pt x="119" y="489"/>
                  </a:cubicBezTo>
                  <a:cubicBezTo>
                    <a:pt x="159" y="526"/>
                    <a:pt x="192" y="541"/>
                    <a:pt x="220" y="541"/>
                  </a:cubicBezTo>
                  <a:cubicBezTo>
                    <a:pt x="318" y="541"/>
                    <a:pt x="360" y="362"/>
                    <a:pt x="453" y="334"/>
                  </a:cubicBezTo>
                  <a:cubicBezTo>
                    <a:pt x="429" y="215"/>
                    <a:pt x="381" y="120"/>
                    <a:pt x="3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4"/>
            <p:cNvSpPr/>
            <p:nvPr/>
          </p:nvSpPr>
          <p:spPr>
            <a:xfrm>
              <a:off x="201110" y="2096143"/>
              <a:ext cx="17674" cy="11298"/>
            </a:xfrm>
            <a:custGeom>
              <a:avLst/>
              <a:gdLst/>
              <a:ahLst/>
              <a:cxnLst/>
              <a:rect l="l" t="t" r="r" b="b"/>
              <a:pathLst>
                <a:path w="560" h="358" extrusionOk="0">
                  <a:moveTo>
                    <a:pt x="453" y="0"/>
                  </a:moveTo>
                  <a:cubicBezTo>
                    <a:pt x="262" y="0"/>
                    <a:pt x="119" y="72"/>
                    <a:pt x="0" y="250"/>
                  </a:cubicBezTo>
                  <a:cubicBezTo>
                    <a:pt x="0" y="286"/>
                    <a:pt x="0" y="333"/>
                    <a:pt x="12" y="357"/>
                  </a:cubicBezTo>
                  <a:cubicBezTo>
                    <a:pt x="203" y="333"/>
                    <a:pt x="405" y="274"/>
                    <a:pt x="560" y="131"/>
                  </a:cubicBezTo>
                  <a:cubicBezTo>
                    <a:pt x="560" y="48"/>
                    <a:pt x="488" y="48"/>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4"/>
            <p:cNvSpPr/>
            <p:nvPr/>
          </p:nvSpPr>
          <p:spPr>
            <a:xfrm>
              <a:off x="220645" y="2060071"/>
              <a:ext cx="12056" cy="15812"/>
            </a:xfrm>
            <a:custGeom>
              <a:avLst/>
              <a:gdLst/>
              <a:ahLst/>
              <a:cxnLst/>
              <a:rect l="l" t="t" r="r" b="b"/>
              <a:pathLst>
                <a:path w="382" h="501" extrusionOk="0">
                  <a:moveTo>
                    <a:pt x="155" y="0"/>
                  </a:moveTo>
                  <a:cubicBezTo>
                    <a:pt x="119" y="12"/>
                    <a:pt x="96" y="24"/>
                    <a:pt x="60" y="60"/>
                  </a:cubicBezTo>
                  <a:cubicBezTo>
                    <a:pt x="60" y="226"/>
                    <a:pt x="0" y="405"/>
                    <a:pt x="167" y="500"/>
                  </a:cubicBezTo>
                  <a:cubicBezTo>
                    <a:pt x="274" y="464"/>
                    <a:pt x="346" y="369"/>
                    <a:pt x="381" y="250"/>
                  </a:cubicBezTo>
                  <a:cubicBezTo>
                    <a:pt x="227" y="250"/>
                    <a:pt x="155" y="167"/>
                    <a:pt x="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4"/>
            <p:cNvSpPr/>
            <p:nvPr/>
          </p:nvSpPr>
          <p:spPr>
            <a:xfrm>
              <a:off x="201488" y="2017214"/>
              <a:ext cx="188287" cy="233386"/>
            </a:xfrm>
            <a:custGeom>
              <a:avLst/>
              <a:gdLst/>
              <a:ahLst/>
              <a:cxnLst/>
              <a:rect l="l" t="t" r="r" b="b"/>
              <a:pathLst>
                <a:path w="5966" h="7395" extrusionOk="0">
                  <a:moveTo>
                    <a:pt x="4929" y="1"/>
                  </a:moveTo>
                  <a:cubicBezTo>
                    <a:pt x="4834" y="48"/>
                    <a:pt x="4775" y="132"/>
                    <a:pt x="4703" y="179"/>
                  </a:cubicBezTo>
                  <a:cubicBezTo>
                    <a:pt x="4675" y="191"/>
                    <a:pt x="4648" y="196"/>
                    <a:pt x="4621" y="196"/>
                  </a:cubicBezTo>
                  <a:cubicBezTo>
                    <a:pt x="4513" y="196"/>
                    <a:pt x="4413" y="115"/>
                    <a:pt x="4298" y="96"/>
                  </a:cubicBezTo>
                  <a:cubicBezTo>
                    <a:pt x="4275" y="90"/>
                    <a:pt x="4251" y="87"/>
                    <a:pt x="4228" y="87"/>
                  </a:cubicBezTo>
                  <a:cubicBezTo>
                    <a:pt x="4153" y="87"/>
                    <a:pt x="4079" y="116"/>
                    <a:pt x="4025" y="179"/>
                  </a:cubicBezTo>
                  <a:cubicBezTo>
                    <a:pt x="3912" y="247"/>
                    <a:pt x="3863" y="431"/>
                    <a:pt x="3708" y="431"/>
                  </a:cubicBezTo>
                  <a:cubicBezTo>
                    <a:pt x="3698" y="431"/>
                    <a:pt x="3689" y="431"/>
                    <a:pt x="3679" y="429"/>
                  </a:cubicBezTo>
                  <a:cubicBezTo>
                    <a:pt x="3501" y="525"/>
                    <a:pt x="3274" y="513"/>
                    <a:pt x="3132" y="691"/>
                  </a:cubicBezTo>
                  <a:cubicBezTo>
                    <a:pt x="3055" y="833"/>
                    <a:pt x="2979" y="944"/>
                    <a:pt x="2830" y="944"/>
                  </a:cubicBezTo>
                  <a:cubicBezTo>
                    <a:pt x="2816" y="944"/>
                    <a:pt x="2802" y="943"/>
                    <a:pt x="2786" y="941"/>
                  </a:cubicBezTo>
                  <a:lnTo>
                    <a:pt x="2786" y="1191"/>
                  </a:lnTo>
                  <a:lnTo>
                    <a:pt x="2667" y="1191"/>
                  </a:lnTo>
                  <a:cubicBezTo>
                    <a:pt x="2631" y="1191"/>
                    <a:pt x="2620" y="1203"/>
                    <a:pt x="2596" y="1227"/>
                  </a:cubicBezTo>
                  <a:cubicBezTo>
                    <a:pt x="2489" y="1322"/>
                    <a:pt x="2453" y="1465"/>
                    <a:pt x="2453" y="1608"/>
                  </a:cubicBezTo>
                  <a:cubicBezTo>
                    <a:pt x="2477" y="1680"/>
                    <a:pt x="2501" y="1763"/>
                    <a:pt x="2536" y="1834"/>
                  </a:cubicBezTo>
                  <a:cubicBezTo>
                    <a:pt x="2560" y="1858"/>
                    <a:pt x="2596" y="1858"/>
                    <a:pt x="2620" y="1858"/>
                  </a:cubicBezTo>
                  <a:cubicBezTo>
                    <a:pt x="2620" y="1858"/>
                    <a:pt x="2620" y="1894"/>
                    <a:pt x="2608" y="1894"/>
                  </a:cubicBezTo>
                  <a:cubicBezTo>
                    <a:pt x="2595" y="1897"/>
                    <a:pt x="2583" y="1899"/>
                    <a:pt x="2573" y="1899"/>
                  </a:cubicBezTo>
                  <a:cubicBezTo>
                    <a:pt x="2506" y="1899"/>
                    <a:pt x="2484" y="1838"/>
                    <a:pt x="2453" y="1787"/>
                  </a:cubicBezTo>
                  <a:cubicBezTo>
                    <a:pt x="2393" y="1715"/>
                    <a:pt x="2310" y="1656"/>
                    <a:pt x="2215" y="1644"/>
                  </a:cubicBezTo>
                  <a:cubicBezTo>
                    <a:pt x="2183" y="1696"/>
                    <a:pt x="2157" y="1716"/>
                    <a:pt x="2133" y="1716"/>
                  </a:cubicBezTo>
                  <a:cubicBezTo>
                    <a:pt x="2060" y="1716"/>
                    <a:pt x="2013" y="1540"/>
                    <a:pt x="1938" y="1540"/>
                  </a:cubicBezTo>
                  <a:cubicBezTo>
                    <a:pt x="1924" y="1540"/>
                    <a:pt x="1909" y="1546"/>
                    <a:pt x="1893" y="1561"/>
                  </a:cubicBezTo>
                  <a:cubicBezTo>
                    <a:pt x="1798" y="1596"/>
                    <a:pt x="1715" y="1561"/>
                    <a:pt x="1608" y="1680"/>
                  </a:cubicBezTo>
                  <a:cubicBezTo>
                    <a:pt x="1262" y="2084"/>
                    <a:pt x="965" y="2501"/>
                    <a:pt x="893" y="3085"/>
                  </a:cubicBezTo>
                  <a:cubicBezTo>
                    <a:pt x="953" y="3251"/>
                    <a:pt x="1238" y="3263"/>
                    <a:pt x="1167" y="3501"/>
                  </a:cubicBezTo>
                  <a:cubicBezTo>
                    <a:pt x="1129" y="3600"/>
                    <a:pt x="1077" y="3628"/>
                    <a:pt x="1019" y="3628"/>
                  </a:cubicBezTo>
                  <a:cubicBezTo>
                    <a:pt x="943" y="3628"/>
                    <a:pt x="858" y="3580"/>
                    <a:pt x="785" y="3580"/>
                  </a:cubicBezTo>
                  <a:cubicBezTo>
                    <a:pt x="773" y="3580"/>
                    <a:pt x="761" y="3582"/>
                    <a:pt x="750" y="3585"/>
                  </a:cubicBezTo>
                  <a:cubicBezTo>
                    <a:pt x="715" y="3608"/>
                    <a:pt x="691" y="3692"/>
                    <a:pt x="655" y="3739"/>
                  </a:cubicBezTo>
                  <a:cubicBezTo>
                    <a:pt x="596" y="3811"/>
                    <a:pt x="596" y="3906"/>
                    <a:pt x="631" y="3989"/>
                  </a:cubicBezTo>
                  <a:cubicBezTo>
                    <a:pt x="762" y="4180"/>
                    <a:pt x="988" y="4168"/>
                    <a:pt x="1191" y="4287"/>
                  </a:cubicBezTo>
                  <a:cubicBezTo>
                    <a:pt x="1147" y="4308"/>
                    <a:pt x="1106" y="4317"/>
                    <a:pt x="1069" y="4317"/>
                  </a:cubicBezTo>
                  <a:cubicBezTo>
                    <a:pt x="924" y="4317"/>
                    <a:pt x="824" y="4188"/>
                    <a:pt x="703" y="4188"/>
                  </a:cubicBezTo>
                  <a:cubicBezTo>
                    <a:pt x="680" y="4188"/>
                    <a:pt x="656" y="4193"/>
                    <a:pt x="631" y="4204"/>
                  </a:cubicBezTo>
                  <a:cubicBezTo>
                    <a:pt x="607" y="4228"/>
                    <a:pt x="584" y="4239"/>
                    <a:pt x="572" y="4263"/>
                  </a:cubicBezTo>
                  <a:cubicBezTo>
                    <a:pt x="179" y="4513"/>
                    <a:pt x="345" y="5120"/>
                    <a:pt x="0" y="5394"/>
                  </a:cubicBezTo>
                  <a:cubicBezTo>
                    <a:pt x="36" y="5525"/>
                    <a:pt x="119" y="5597"/>
                    <a:pt x="226" y="5644"/>
                  </a:cubicBezTo>
                  <a:cubicBezTo>
                    <a:pt x="339" y="5723"/>
                    <a:pt x="334" y="5812"/>
                    <a:pt x="284" y="5812"/>
                  </a:cubicBezTo>
                  <a:cubicBezTo>
                    <a:pt x="281" y="5812"/>
                    <a:pt x="277" y="5812"/>
                    <a:pt x="274" y="5811"/>
                  </a:cubicBezTo>
                  <a:cubicBezTo>
                    <a:pt x="250" y="5847"/>
                    <a:pt x="250" y="5882"/>
                    <a:pt x="250" y="5930"/>
                  </a:cubicBezTo>
                  <a:cubicBezTo>
                    <a:pt x="476" y="6144"/>
                    <a:pt x="1084" y="6085"/>
                    <a:pt x="703" y="6740"/>
                  </a:cubicBezTo>
                  <a:cubicBezTo>
                    <a:pt x="703" y="6764"/>
                    <a:pt x="846" y="6883"/>
                    <a:pt x="929" y="6954"/>
                  </a:cubicBezTo>
                  <a:cubicBezTo>
                    <a:pt x="979" y="6942"/>
                    <a:pt x="1018" y="6937"/>
                    <a:pt x="1049" y="6937"/>
                  </a:cubicBezTo>
                  <a:cubicBezTo>
                    <a:pt x="1326" y="6937"/>
                    <a:pt x="900" y="7373"/>
                    <a:pt x="1179" y="7395"/>
                  </a:cubicBezTo>
                  <a:cubicBezTo>
                    <a:pt x="1239" y="7183"/>
                    <a:pt x="1385" y="7074"/>
                    <a:pt x="1586" y="7074"/>
                  </a:cubicBezTo>
                  <a:cubicBezTo>
                    <a:pt x="1623" y="7074"/>
                    <a:pt x="1662" y="7078"/>
                    <a:pt x="1703" y="7085"/>
                  </a:cubicBezTo>
                  <a:cubicBezTo>
                    <a:pt x="1775" y="7061"/>
                    <a:pt x="1847" y="7052"/>
                    <a:pt x="1920" y="7052"/>
                  </a:cubicBezTo>
                  <a:cubicBezTo>
                    <a:pt x="2097" y="7052"/>
                    <a:pt x="2275" y="7107"/>
                    <a:pt x="2453" y="7133"/>
                  </a:cubicBezTo>
                  <a:cubicBezTo>
                    <a:pt x="2608" y="7073"/>
                    <a:pt x="2751" y="7002"/>
                    <a:pt x="2905" y="6942"/>
                  </a:cubicBezTo>
                  <a:cubicBezTo>
                    <a:pt x="2971" y="6912"/>
                    <a:pt x="3036" y="6903"/>
                    <a:pt x="3103" y="6903"/>
                  </a:cubicBezTo>
                  <a:cubicBezTo>
                    <a:pt x="3170" y="6903"/>
                    <a:pt x="3239" y="6912"/>
                    <a:pt x="3310" y="6918"/>
                  </a:cubicBezTo>
                  <a:cubicBezTo>
                    <a:pt x="3324" y="6921"/>
                    <a:pt x="3338" y="6922"/>
                    <a:pt x="3351" y="6922"/>
                  </a:cubicBezTo>
                  <a:cubicBezTo>
                    <a:pt x="3573" y="6922"/>
                    <a:pt x="3620" y="6561"/>
                    <a:pt x="3847" y="6561"/>
                  </a:cubicBezTo>
                  <a:cubicBezTo>
                    <a:pt x="3851" y="6561"/>
                    <a:pt x="3854" y="6561"/>
                    <a:pt x="3858" y="6561"/>
                  </a:cubicBezTo>
                  <a:cubicBezTo>
                    <a:pt x="3965" y="6537"/>
                    <a:pt x="4048" y="6490"/>
                    <a:pt x="4060" y="6359"/>
                  </a:cubicBezTo>
                  <a:cubicBezTo>
                    <a:pt x="3944" y="6173"/>
                    <a:pt x="4213" y="5715"/>
                    <a:pt x="3773" y="5715"/>
                  </a:cubicBezTo>
                  <a:cubicBezTo>
                    <a:pt x="3762" y="5715"/>
                    <a:pt x="3751" y="5715"/>
                    <a:pt x="3739" y="5716"/>
                  </a:cubicBezTo>
                  <a:cubicBezTo>
                    <a:pt x="3632" y="5728"/>
                    <a:pt x="3548" y="5763"/>
                    <a:pt x="3453" y="5775"/>
                  </a:cubicBezTo>
                  <a:cubicBezTo>
                    <a:pt x="3441" y="5776"/>
                    <a:pt x="3430" y="5777"/>
                    <a:pt x="3418" y="5777"/>
                  </a:cubicBezTo>
                  <a:cubicBezTo>
                    <a:pt x="3299" y="5777"/>
                    <a:pt x="3178" y="5726"/>
                    <a:pt x="3048" y="5704"/>
                  </a:cubicBezTo>
                  <a:cubicBezTo>
                    <a:pt x="2977" y="5656"/>
                    <a:pt x="2834" y="5704"/>
                    <a:pt x="2858" y="5513"/>
                  </a:cubicBezTo>
                  <a:cubicBezTo>
                    <a:pt x="2893" y="5406"/>
                    <a:pt x="3012" y="5299"/>
                    <a:pt x="2929" y="5156"/>
                  </a:cubicBezTo>
                  <a:cubicBezTo>
                    <a:pt x="2827" y="5074"/>
                    <a:pt x="2744" y="5041"/>
                    <a:pt x="2674" y="5041"/>
                  </a:cubicBezTo>
                  <a:cubicBezTo>
                    <a:pt x="2399" y="5041"/>
                    <a:pt x="2318" y="5544"/>
                    <a:pt x="2072" y="5573"/>
                  </a:cubicBezTo>
                  <a:cubicBezTo>
                    <a:pt x="2250" y="5427"/>
                    <a:pt x="2179" y="4922"/>
                    <a:pt x="2498" y="4922"/>
                  </a:cubicBezTo>
                  <a:cubicBezTo>
                    <a:pt x="2542" y="4922"/>
                    <a:pt x="2594" y="4932"/>
                    <a:pt x="2655" y="4954"/>
                  </a:cubicBezTo>
                  <a:cubicBezTo>
                    <a:pt x="2736" y="4985"/>
                    <a:pt x="2815" y="4997"/>
                    <a:pt x="2894" y="4997"/>
                  </a:cubicBezTo>
                  <a:cubicBezTo>
                    <a:pt x="3083" y="4997"/>
                    <a:pt x="3268" y="4928"/>
                    <a:pt x="3453" y="4894"/>
                  </a:cubicBezTo>
                  <a:cubicBezTo>
                    <a:pt x="3560" y="4882"/>
                    <a:pt x="3644" y="4835"/>
                    <a:pt x="3739" y="4763"/>
                  </a:cubicBezTo>
                  <a:cubicBezTo>
                    <a:pt x="3798" y="4716"/>
                    <a:pt x="3846" y="4656"/>
                    <a:pt x="3882" y="4585"/>
                  </a:cubicBezTo>
                  <a:cubicBezTo>
                    <a:pt x="3960" y="4517"/>
                    <a:pt x="3912" y="4345"/>
                    <a:pt x="4035" y="4345"/>
                  </a:cubicBezTo>
                  <a:cubicBezTo>
                    <a:pt x="4043" y="4345"/>
                    <a:pt x="4051" y="4345"/>
                    <a:pt x="4060" y="4347"/>
                  </a:cubicBezTo>
                  <a:cubicBezTo>
                    <a:pt x="4108" y="4347"/>
                    <a:pt x="4155" y="4335"/>
                    <a:pt x="4179" y="4299"/>
                  </a:cubicBezTo>
                  <a:cubicBezTo>
                    <a:pt x="4215" y="4275"/>
                    <a:pt x="4227" y="4228"/>
                    <a:pt x="4263" y="4180"/>
                  </a:cubicBezTo>
                  <a:cubicBezTo>
                    <a:pt x="4334" y="4037"/>
                    <a:pt x="4453" y="3966"/>
                    <a:pt x="4572" y="3870"/>
                  </a:cubicBezTo>
                  <a:cubicBezTo>
                    <a:pt x="4929" y="3704"/>
                    <a:pt x="5215" y="3501"/>
                    <a:pt x="5096" y="2965"/>
                  </a:cubicBezTo>
                  <a:cubicBezTo>
                    <a:pt x="5064" y="2852"/>
                    <a:pt x="5120" y="2810"/>
                    <a:pt x="5196" y="2810"/>
                  </a:cubicBezTo>
                  <a:cubicBezTo>
                    <a:pt x="5232" y="2810"/>
                    <a:pt x="5272" y="2819"/>
                    <a:pt x="5310" y="2834"/>
                  </a:cubicBezTo>
                  <a:cubicBezTo>
                    <a:pt x="5358" y="2846"/>
                    <a:pt x="5418" y="2846"/>
                    <a:pt x="5465" y="2846"/>
                  </a:cubicBezTo>
                  <a:cubicBezTo>
                    <a:pt x="5596" y="2811"/>
                    <a:pt x="5703" y="2739"/>
                    <a:pt x="5727" y="2573"/>
                  </a:cubicBezTo>
                  <a:cubicBezTo>
                    <a:pt x="5715" y="2537"/>
                    <a:pt x="5703" y="2477"/>
                    <a:pt x="5668" y="2430"/>
                  </a:cubicBezTo>
                  <a:cubicBezTo>
                    <a:pt x="5549" y="2251"/>
                    <a:pt x="5489" y="2013"/>
                    <a:pt x="5251" y="1965"/>
                  </a:cubicBezTo>
                  <a:cubicBezTo>
                    <a:pt x="5191" y="1965"/>
                    <a:pt x="5156" y="1965"/>
                    <a:pt x="5108" y="2001"/>
                  </a:cubicBezTo>
                  <a:cubicBezTo>
                    <a:pt x="4985" y="2105"/>
                    <a:pt x="4870" y="2216"/>
                    <a:pt x="4720" y="2216"/>
                  </a:cubicBezTo>
                  <a:cubicBezTo>
                    <a:pt x="4682" y="2216"/>
                    <a:pt x="4640" y="2209"/>
                    <a:pt x="4596" y="2192"/>
                  </a:cubicBezTo>
                  <a:cubicBezTo>
                    <a:pt x="4536" y="2192"/>
                    <a:pt x="4465" y="2192"/>
                    <a:pt x="4394" y="2203"/>
                  </a:cubicBezTo>
                  <a:cubicBezTo>
                    <a:pt x="4343" y="2222"/>
                    <a:pt x="4292" y="2226"/>
                    <a:pt x="4241" y="2226"/>
                  </a:cubicBezTo>
                  <a:cubicBezTo>
                    <a:pt x="4183" y="2226"/>
                    <a:pt x="4126" y="2220"/>
                    <a:pt x="4070" y="2220"/>
                  </a:cubicBezTo>
                  <a:cubicBezTo>
                    <a:pt x="4014" y="2220"/>
                    <a:pt x="3959" y="2226"/>
                    <a:pt x="3905" y="2251"/>
                  </a:cubicBezTo>
                  <a:cubicBezTo>
                    <a:pt x="3846" y="2299"/>
                    <a:pt x="3798" y="2358"/>
                    <a:pt x="3763" y="2430"/>
                  </a:cubicBezTo>
                  <a:cubicBezTo>
                    <a:pt x="3739" y="2596"/>
                    <a:pt x="4036" y="2608"/>
                    <a:pt x="3882" y="2811"/>
                  </a:cubicBezTo>
                  <a:cubicBezTo>
                    <a:pt x="3989" y="2965"/>
                    <a:pt x="4108" y="3096"/>
                    <a:pt x="4227" y="3215"/>
                  </a:cubicBezTo>
                  <a:cubicBezTo>
                    <a:pt x="4246" y="3229"/>
                    <a:pt x="4264" y="3234"/>
                    <a:pt x="4282" y="3234"/>
                  </a:cubicBezTo>
                  <a:cubicBezTo>
                    <a:pt x="4310" y="3234"/>
                    <a:pt x="4336" y="3223"/>
                    <a:pt x="4358" y="3215"/>
                  </a:cubicBezTo>
                  <a:cubicBezTo>
                    <a:pt x="4429" y="3205"/>
                    <a:pt x="4457" y="3125"/>
                    <a:pt x="4524" y="3125"/>
                  </a:cubicBezTo>
                  <a:cubicBezTo>
                    <a:pt x="4535" y="3125"/>
                    <a:pt x="4547" y="3127"/>
                    <a:pt x="4560" y="3132"/>
                  </a:cubicBezTo>
                  <a:cubicBezTo>
                    <a:pt x="4462" y="3197"/>
                    <a:pt x="4364" y="3253"/>
                    <a:pt x="4248" y="3253"/>
                  </a:cubicBezTo>
                  <a:cubicBezTo>
                    <a:pt x="4237" y="3253"/>
                    <a:pt x="4226" y="3252"/>
                    <a:pt x="4215" y="3251"/>
                  </a:cubicBezTo>
                  <a:cubicBezTo>
                    <a:pt x="3941" y="3501"/>
                    <a:pt x="3632" y="3704"/>
                    <a:pt x="3429" y="4025"/>
                  </a:cubicBezTo>
                  <a:cubicBezTo>
                    <a:pt x="3359" y="4122"/>
                    <a:pt x="3308" y="4270"/>
                    <a:pt x="3215" y="4270"/>
                  </a:cubicBezTo>
                  <a:cubicBezTo>
                    <a:pt x="3182" y="4270"/>
                    <a:pt x="3143" y="4251"/>
                    <a:pt x="3096" y="4204"/>
                  </a:cubicBezTo>
                  <a:cubicBezTo>
                    <a:pt x="2965" y="4049"/>
                    <a:pt x="3096" y="3906"/>
                    <a:pt x="3203" y="3787"/>
                  </a:cubicBezTo>
                  <a:cubicBezTo>
                    <a:pt x="3251" y="3727"/>
                    <a:pt x="3322" y="3680"/>
                    <a:pt x="3370" y="3620"/>
                  </a:cubicBezTo>
                  <a:cubicBezTo>
                    <a:pt x="3644" y="3275"/>
                    <a:pt x="3584" y="3085"/>
                    <a:pt x="3143" y="2906"/>
                  </a:cubicBezTo>
                  <a:cubicBezTo>
                    <a:pt x="2988" y="3017"/>
                    <a:pt x="2885" y="3231"/>
                    <a:pt x="2679" y="3231"/>
                  </a:cubicBezTo>
                  <a:cubicBezTo>
                    <a:pt x="2664" y="3231"/>
                    <a:pt x="2648" y="3230"/>
                    <a:pt x="2631" y="3227"/>
                  </a:cubicBezTo>
                  <a:cubicBezTo>
                    <a:pt x="2953" y="3073"/>
                    <a:pt x="2953" y="3073"/>
                    <a:pt x="2989" y="2323"/>
                  </a:cubicBezTo>
                  <a:cubicBezTo>
                    <a:pt x="3038" y="2277"/>
                    <a:pt x="3092" y="2265"/>
                    <a:pt x="3147" y="2265"/>
                  </a:cubicBezTo>
                  <a:cubicBezTo>
                    <a:pt x="3215" y="2265"/>
                    <a:pt x="3286" y="2284"/>
                    <a:pt x="3353" y="2284"/>
                  </a:cubicBezTo>
                  <a:cubicBezTo>
                    <a:pt x="3387" y="2284"/>
                    <a:pt x="3421" y="2279"/>
                    <a:pt x="3453" y="2263"/>
                  </a:cubicBezTo>
                  <a:cubicBezTo>
                    <a:pt x="3572" y="2203"/>
                    <a:pt x="3667" y="2120"/>
                    <a:pt x="3763" y="2037"/>
                  </a:cubicBezTo>
                  <a:cubicBezTo>
                    <a:pt x="4120" y="1965"/>
                    <a:pt x="4263" y="1584"/>
                    <a:pt x="4525" y="1370"/>
                  </a:cubicBezTo>
                  <a:cubicBezTo>
                    <a:pt x="4534" y="1371"/>
                    <a:pt x="4544" y="1372"/>
                    <a:pt x="4553" y="1372"/>
                  </a:cubicBezTo>
                  <a:cubicBezTo>
                    <a:pt x="4797" y="1372"/>
                    <a:pt x="4904" y="980"/>
                    <a:pt x="5149" y="980"/>
                  </a:cubicBezTo>
                  <a:cubicBezTo>
                    <a:pt x="5181" y="980"/>
                    <a:pt x="5214" y="987"/>
                    <a:pt x="5251" y="1001"/>
                  </a:cubicBezTo>
                  <a:cubicBezTo>
                    <a:pt x="5286" y="1013"/>
                    <a:pt x="5320" y="1018"/>
                    <a:pt x="5352" y="1018"/>
                  </a:cubicBezTo>
                  <a:cubicBezTo>
                    <a:pt x="5451" y="1018"/>
                    <a:pt x="5536" y="969"/>
                    <a:pt x="5608" y="906"/>
                  </a:cubicBezTo>
                  <a:cubicBezTo>
                    <a:pt x="5751" y="775"/>
                    <a:pt x="5965" y="703"/>
                    <a:pt x="5894" y="429"/>
                  </a:cubicBezTo>
                  <a:cubicBezTo>
                    <a:pt x="5834" y="215"/>
                    <a:pt x="5644" y="215"/>
                    <a:pt x="5477" y="215"/>
                  </a:cubicBezTo>
                  <a:cubicBezTo>
                    <a:pt x="5310" y="191"/>
                    <a:pt x="5179" y="156"/>
                    <a:pt x="5060" y="48"/>
                  </a:cubicBezTo>
                  <a:cubicBezTo>
                    <a:pt x="5013" y="13"/>
                    <a:pt x="4977" y="1"/>
                    <a:pt x="49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4"/>
            <p:cNvSpPr/>
            <p:nvPr/>
          </p:nvSpPr>
          <p:spPr>
            <a:xfrm>
              <a:off x="316458" y="1964889"/>
              <a:ext cx="102602" cy="53620"/>
            </a:xfrm>
            <a:custGeom>
              <a:avLst/>
              <a:gdLst/>
              <a:ahLst/>
              <a:cxnLst/>
              <a:rect l="l" t="t" r="r" b="b"/>
              <a:pathLst>
                <a:path w="3251" h="1699" extrusionOk="0">
                  <a:moveTo>
                    <a:pt x="2981" y="0"/>
                  </a:moveTo>
                  <a:cubicBezTo>
                    <a:pt x="2862" y="0"/>
                    <a:pt x="2744" y="38"/>
                    <a:pt x="2628" y="38"/>
                  </a:cubicBezTo>
                  <a:cubicBezTo>
                    <a:pt x="2573" y="38"/>
                    <a:pt x="2518" y="29"/>
                    <a:pt x="2465" y="4"/>
                  </a:cubicBezTo>
                  <a:cubicBezTo>
                    <a:pt x="2430" y="83"/>
                    <a:pt x="2382" y="129"/>
                    <a:pt x="2316" y="129"/>
                  </a:cubicBezTo>
                  <a:cubicBezTo>
                    <a:pt x="2293" y="129"/>
                    <a:pt x="2267" y="124"/>
                    <a:pt x="2239" y="111"/>
                  </a:cubicBezTo>
                  <a:cubicBezTo>
                    <a:pt x="2096" y="242"/>
                    <a:pt x="2001" y="444"/>
                    <a:pt x="1798" y="480"/>
                  </a:cubicBezTo>
                  <a:cubicBezTo>
                    <a:pt x="1715" y="528"/>
                    <a:pt x="1644" y="575"/>
                    <a:pt x="1572" y="623"/>
                  </a:cubicBezTo>
                  <a:cubicBezTo>
                    <a:pt x="1427" y="684"/>
                    <a:pt x="1282" y="814"/>
                    <a:pt x="1146" y="814"/>
                  </a:cubicBezTo>
                  <a:cubicBezTo>
                    <a:pt x="1070" y="814"/>
                    <a:pt x="997" y="774"/>
                    <a:pt x="929" y="659"/>
                  </a:cubicBezTo>
                  <a:cubicBezTo>
                    <a:pt x="902" y="635"/>
                    <a:pt x="880" y="626"/>
                    <a:pt x="861" y="626"/>
                  </a:cubicBezTo>
                  <a:cubicBezTo>
                    <a:pt x="821" y="626"/>
                    <a:pt x="795" y="666"/>
                    <a:pt x="763" y="706"/>
                  </a:cubicBezTo>
                  <a:cubicBezTo>
                    <a:pt x="691" y="802"/>
                    <a:pt x="667" y="933"/>
                    <a:pt x="596" y="1016"/>
                  </a:cubicBezTo>
                  <a:cubicBezTo>
                    <a:pt x="453" y="1063"/>
                    <a:pt x="286" y="1111"/>
                    <a:pt x="1" y="1218"/>
                  </a:cubicBezTo>
                  <a:cubicBezTo>
                    <a:pt x="334" y="1254"/>
                    <a:pt x="370" y="1433"/>
                    <a:pt x="358" y="1647"/>
                  </a:cubicBezTo>
                  <a:cubicBezTo>
                    <a:pt x="385" y="1683"/>
                    <a:pt x="412" y="1699"/>
                    <a:pt x="450" y="1699"/>
                  </a:cubicBezTo>
                  <a:cubicBezTo>
                    <a:pt x="462" y="1699"/>
                    <a:pt x="475" y="1697"/>
                    <a:pt x="489" y="1695"/>
                  </a:cubicBezTo>
                  <a:cubicBezTo>
                    <a:pt x="882" y="1421"/>
                    <a:pt x="1405" y="1456"/>
                    <a:pt x="1715" y="1004"/>
                  </a:cubicBezTo>
                  <a:cubicBezTo>
                    <a:pt x="2013" y="825"/>
                    <a:pt x="2370" y="944"/>
                    <a:pt x="2620" y="659"/>
                  </a:cubicBezTo>
                  <a:cubicBezTo>
                    <a:pt x="2679" y="623"/>
                    <a:pt x="2751" y="587"/>
                    <a:pt x="2810" y="540"/>
                  </a:cubicBezTo>
                  <a:cubicBezTo>
                    <a:pt x="2894" y="325"/>
                    <a:pt x="3239" y="409"/>
                    <a:pt x="3251" y="99"/>
                  </a:cubicBezTo>
                  <a:cubicBezTo>
                    <a:pt x="3162" y="22"/>
                    <a:pt x="3071" y="0"/>
                    <a:pt x="29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4"/>
            <p:cNvSpPr/>
            <p:nvPr/>
          </p:nvSpPr>
          <p:spPr>
            <a:xfrm>
              <a:off x="299542" y="2029585"/>
              <a:ext cx="17705" cy="10604"/>
            </a:xfrm>
            <a:custGeom>
              <a:avLst/>
              <a:gdLst/>
              <a:ahLst/>
              <a:cxnLst/>
              <a:rect l="l" t="t" r="r" b="b"/>
              <a:pathLst>
                <a:path w="561" h="336" extrusionOk="0">
                  <a:moveTo>
                    <a:pt x="333" y="0"/>
                  </a:moveTo>
                  <a:cubicBezTo>
                    <a:pt x="176" y="0"/>
                    <a:pt x="77" y="150"/>
                    <a:pt x="1" y="335"/>
                  </a:cubicBezTo>
                  <a:cubicBezTo>
                    <a:pt x="37" y="293"/>
                    <a:pt x="84" y="281"/>
                    <a:pt x="135" y="281"/>
                  </a:cubicBezTo>
                  <a:cubicBezTo>
                    <a:pt x="209" y="281"/>
                    <a:pt x="293" y="307"/>
                    <a:pt x="367" y="307"/>
                  </a:cubicBezTo>
                  <a:cubicBezTo>
                    <a:pt x="459" y="307"/>
                    <a:pt x="535" y="267"/>
                    <a:pt x="560" y="85"/>
                  </a:cubicBezTo>
                  <a:cubicBezTo>
                    <a:pt x="473" y="26"/>
                    <a:pt x="398" y="0"/>
                    <a:pt x="3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4"/>
            <p:cNvSpPr/>
            <p:nvPr/>
          </p:nvSpPr>
          <p:spPr>
            <a:xfrm>
              <a:off x="266847" y="2043882"/>
              <a:ext cx="18841" cy="14612"/>
            </a:xfrm>
            <a:custGeom>
              <a:avLst/>
              <a:gdLst/>
              <a:ahLst/>
              <a:cxnLst/>
              <a:rect l="l" t="t" r="r" b="b"/>
              <a:pathLst>
                <a:path w="597" h="463" extrusionOk="0">
                  <a:moveTo>
                    <a:pt x="43" y="1"/>
                  </a:moveTo>
                  <a:cubicBezTo>
                    <a:pt x="37" y="1"/>
                    <a:pt x="31" y="1"/>
                    <a:pt x="25" y="1"/>
                  </a:cubicBezTo>
                  <a:cubicBezTo>
                    <a:pt x="1" y="215"/>
                    <a:pt x="179" y="263"/>
                    <a:pt x="263" y="382"/>
                  </a:cubicBezTo>
                  <a:cubicBezTo>
                    <a:pt x="313" y="438"/>
                    <a:pt x="364" y="463"/>
                    <a:pt x="416" y="463"/>
                  </a:cubicBezTo>
                  <a:cubicBezTo>
                    <a:pt x="474" y="463"/>
                    <a:pt x="533" y="432"/>
                    <a:pt x="596" y="382"/>
                  </a:cubicBezTo>
                  <a:cubicBezTo>
                    <a:pt x="422" y="231"/>
                    <a:pt x="293" y="1"/>
                    <a:pt x="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4"/>
            <p:cNvSpPr/>
            <p:nvPr/>
          </p:nvSpPr>
          <p:spPr>
            <a:xfrm>
              <a:off x="327346" y="2013932"/>
              <a:ext cx="15433" cy="10888"/>
            </a:xfrm>
            <a:custGeom>
              <a:avLst/>
              <a:gdLst/>
              <a:ahLst/>
              <a:cxnLst/>
              <a:rect l="l" t="t" r="r" b="b"/>
              <a:pathLst>
                <a:path w="489" h="345" extrusionOk="0">
                  <a:moveTo>
                    <a:pt x="300" y="0"/>
                  </a:moveTo>
                  <a:cubicBezTo>
                    <a:pt x="237" y="0"/>
                    <a:pt x="175" y="29"/>
                    <a:pt x="108" y="81"/>
                  </a:cubicBezTo>
                  <a:lnTo>
                    <a:pt x="1" y="81"/>
                  </a:lnTo>
                  <a:lnTo>
                    <a:pt x="1" y="307"/>
                  </a:lnTo>
                  <a:cubicBezTo>
                    <a:pt x="108" y="307"/>
                    <a:pt x="227" y="331"/>
                    <a:pt x="334" y="331"/>
                  </a:cubicBezTo>
                  <a:cubicBezTo>
                    <a:pt x="353" y="341"/>
                    <a:pt x="370" y="345"/>
                    <a:pt x="386" y="345"/>
                  </a:cubicBezTo>
                  <a:cubicBezTo>
                    <a:pt x="447" y="345"/>
                    <a:pt x="479" y="276"/>
                    <a:pt x="489" y="200"/>
                  </a:cubicBezTo>
                  <a:cubicBezTo>
                    <a:pt x="489" y="141"/>
                    <a:pt x="465" y="81"/>
                    <a:pt x="418" y="33"/>
                  </a:cubicBezTo>
                  <a:cubicBezTo>
                    <a:pt x="377" y="11"/>
                    <a:pt x="338" y="0"/>
                    <a:pt x="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4"/>
            <p:cNvSpPr/>
            <p:nvPr/>
          </p:nvSpPr>
          <p:spPr>
            <a:xfrm>
              <a:off x="332238" y="1984519"/>
              <a:ext cx="9784" cy="12119"/>
            </a:xfrm>
            <a:custGeom>
              <a:avLst/>
              <a:gdLst/>
              <a:ahLst/>
              <a:cxnLst/>
              <a:rect l="l" t="t" r="r" b="b"/>
              <a:pathLst>
                <a:path w="310" h="384" extrusionOk="0">
                  <a:moveTo>
                    <a:pt x="191" y="1"/>
                  </a:moveTo>
                  <a:cubicBezTo>
                    <a:pt x="24" y="72"/>
                    <a:pt x="1" y="203"/>
                    <a:pt x="84" y="382"/>
                  </a:cubicBezTo>
                  <a:cubicBezTo>
                    <a:pt x="94" y="383"/>
                    <a:pt x="104" y="383"/>
                    <a:pt x="114" y="383"/>
                  </a:cubicBezTo>
                  <a:cubicBezTo>
                    <a:pt x="258" y="383"/>
                    <a:pt x="309" y="299"/>
                    <a:pt x="298" y="132"/>
                  </a:cubicBezTo>
                  <a:cubicBezTo>
                    <a:pt x="251" y="72"/>
                    <a:pt x="251" y="1"/>
                    <a:pt x="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4"/>
            <p:cNvSpPr/>
            <p:nvPr/>
          </p:nvSpPr>
          <p:spPr>
            <a:xfrm>
              <a:off x="288276" y="2040126"/>
              <a:ext cx="11930" cy="9184"/>
            </a:xfrm>
            <a:custGeom>
              <a:avLst/>
              <a:gdLst/>
              <a:ahLst/>
              <a:cxnLst/>
              <a:rect l="l" t="t" r="r" b="b"/>
              <a:pathLst>
                <a:path w="378" h="291" extrusionOk="0">
                  <a:moveTo>
                    <a:pt x="321" y="0"/>
                  </a:moveTo>
                  <a:cubicBezTo>
                    <a:pt x="168" y="0"/>
                    <a:pt x="68" y="105"/>
                    <a:pt x="1" y="263"/>
                  </a:cubicBezTo>
                  <a:cubicBezTo>
                    <a:pt x="70" y="275"/>
                    <a:pt x="138" y="290"/>
                    <a:pt x="196" y="290"/>
                  </a:cubicBezTo>
                  <a:cubicBezTo>
                    <a:pt x="306" y="290"/>
                    <a:pt x="377" y="235"/>
                    <a:pt x="346" y="1"/>
                  </a:cubicBezTo>
                  <a:cubicBezTo>
                    <a:pt x="337" y="0"/>
                    <a:pt x="329" y="0"/>
                    <a:pt x="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4"/>
            <p:cNvSpPr/>
            <p:nvPr/>
          </p:nvSpPr>
          <p:spPr>
            <a:xfrm>
              <a:off x="338265" y="1976282"/>
              <a:ext cx="7164" cy="12403"/>
            </a:xfrm>
            <a:custGeom>
              <a:avLst/>
              <a:gdLst/>
              <a:ahLst/>
              <a:cxnLst/>
              <a:rect l="l" t="t" r="r" b="b"/>
              <a:pathLst>
                <a:path w="227" h="393" extrusionOk="0">
                  <a:moveTo>
                    <a:pt x="226" y="0"/>
                  </a:moveTo>
                  <a:cubicBezTo>
                    <a:pt x="131" y="0"/>
                    <a:pt x="60" y="24"/>
                    <a:pt x="0" y="107"/>
                  </a:cubicBezTo>
                  <a:lnTo>
                    <a:pt x="0" y="262"/>
                  </a:lnTo>
                  <a:cubicBezTo>
                    <a:pt x="24" y="298"/>
                    <a:pt x="72" y="345"/>
                    <a:pt x="107" y="393"/>
                  </a:cubicBezTo>
                  <a:cubicBezTo>
                    <a:pt x="131" y="345"/>
                    <a:pt x="179" y="298"/>
                    <a:pt x="226" y="274"/>
                  </a:cubicBezTo>
                  <a:lnTo>
                    <a:pt x="2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4"/>
            <p:cNvSpPr/>
            <p:nvPr/>
          </p:nvSpPr>
          <p:spPr>
            <a:xfrm>
              <a:off x="307053" y="2107315"/>
              <a:ext cx="95848" cy="110965"/>
            </a:xfrm>
            <a:custGeom>
              <a:avLst/>
              <a:gdLst/>
              <a:ahLst/>
              <a:cxnLst/>
              <a:rect l="l" t="t" r="r" b="b"/>
              <a:pathLst>
                <a:path w="3037" h="3516" extrusionOk="0">
                  <a:moveTo>
                    <a:pt x="1604" y="2395"/>
                  </a:moveTo>
                  <a:cubicBezTo>
                    <a:pt x="1611" y="2395"/>
                    <a:pt x="1617" y="2395"/>
                    <a:pt x="1624" y="2396"/>
                  </a:cubicBezTo>
                  <a:lnTo>
                    <a:pt x="1624" y="2396"/>
                  </a:lnTo>
                  <a:cubicBezTo>
                    <a:pt x="1628" y="2416"/>
                    <a:pt x="1638" y="2445"/>
                    <a:pt x="1652" y="2445"/>
                  </a:cubicBezTo>
                  <a:cubicBezTo>
                    <a:pt x="1657" y="2445"/>
                    <a:pt x="1662" y="2442"/>
                    <a:pt x="1668" y="2432"/>
                  </a:cubicBezTo>
                  <a:cubicBezTo>
                    <a:pt x="1681" y="2416"/>
                    <a:pt x="1691" y="2409"/>
                    <a:pt x="1698" y="2409"/>
                  </a:cubicBezTo>
                  <a:cubicBezTo>
                    <a:pt x="1716" y="2409"/>
                    <a:pt x="1708" y="2454"/>
                    <a:pt x="1656" y="2480"/>
                  </a:cubicBezTo>
                  <a:cubicBezTo>
                    <a:pt x="1584" y="2504"/>
                    <a:pt x="1513" y="2504"/>
                    <a:pt x="1453" y="2551"/>
                  </a:cubicBezTo>
                  <a:cubicBezTo>
                    <a:pt x="1424" y="2590"/>
                    <a:pt x="1411" y="2621"/>
                    <a:pt x="1414" y="2663"/>
                  </a:cubicBezTo>
                  <a:lnTo>
                    <a:pt x="1414" y="2663"/>
                  </a:lnTo>
                  <a:cubicBezTo>
                    <a:pt x="1367" y="2622"/>
                    <a:pt x="1240" y="2610"/>
                    <a:pt x="1358" y="2492"/>
                  </a:cubicBezTo>
                  <a:cubicBezTo>
                    <a:pt x="1423" y="2448"/>
                    <a:pt x="1508" y="2395"/>
                    <a:pt x="1604" y="2395"/>
                  </a:cubicBezTo>
                  <a:close/>
                  <a:moveTo>
                    <a:pt x="1811" y="1"/>
                  </a:moveTo>
                  <a:cubicBezTo>
                    <a:pt x="1634" y="1"/>
                    <a:pt x="1643" y="222"/>
                    <a:pt x="1692" y="396"/>
                  </a:cubicBezTo>
                  <a:cubicBezTo>
                    <a:pt x="1859" y="911"/>
                    <a:pt x="1680" y="1089"/>
                    <a:pt x="1293" y="1089"/>
                  </a:cubicBezTo>
                  <a:cubicBezTo>
                    <a:pt x="1268" y="1089"/>
                    <a:pt x="1242" y="1088"/>
                    <a:pt x="1215" y="1087"/>
                  </a:cubicBezTo>
                  <a:cubicBezTo>
                    <a:pt x="1061" y="1194"/>
                    <a:pt x="894" y="1289"/>
                    <a:pt x="751" y="1408"/>
                  </a:cubicBezTo>
                  <a:lnTo>
                    <a:pt x="751" y="1527"/>
                  </a:lnTo>
                  <a:cubicBezTo>
                    <a:pt x="739" y="1777"/>
                    <a:pt x="882" y="2015"/>
                    <a:pt x="799" y="2254"/>
                  </a:cubicBezTo>
                  <a:cubicBezTo>
                    <a:pt x="713" y="2091"/>
                    <a:pt x="616" y="1960"/>
                    <a:pt x="471" y="1960"/>
                  </a:cubicBezTo>
                  <a:cubicBezTo>
                    <a:pt x="413" y="1960"/>
                    <a:pt x="349" y="1980"/>
                    <a:pt x="275" y="2027"/>
                  </a:cubicBezTo>
                  <a:cubicBezTo>
                    <a:pt x="215" y="2135"/>
                    <a:pt x="203" y="2242"/>
                    <a:pt x="215" y="2361"/>
                  </a:cubicBezTo>
                  <a:cubicBezTo>
                    <a:pt x="239" y="2456"/>
                    <a:pt x="322" y="2587"/>
                    <a:pt x="156" y="2635"/>
                  </a:cubicBezTo>
                  <a:cubicBezTo>
                    <a:pt x="60" y="2706"/>
                    <a:pt x="25" y="2813"/>
                    <a:pt x="1" y="2932"/>
                  </a:cubicBezTo>
                  <a:cubicBezTo>
                    <a:pt x="1" y="3027"/>
                    <a:pt x="37" y="3111"/>
                    <a:pt x="96" y="3170"/>
                  </a:cubicBezTo>
                  <a:lnTo>
                    <a:pt x="322" y="3039"/>
                  </a:lnTo>
                  <a:cubicBezTo>
                    <a:pt x="412" y="2976"/>
                    <a:pt x="494" y="2949"/>
                    <a:pt x="570" y="2949"/>
                  </a:cubicBezTo>
                  <a:cubicBezTo>
                    <a:pt x="766" y="2949"/>
                    <a:pt x="925" y="3128"/>
                    <a:pt x="1096" y="3325"/>
                  </a:cubicBezTo>
                  <a:cubicBezTo>
                    <a:pt x="1156" y="3432"/>
                    <a:pt x="1215" y="3516"/>
                    <a:pt x="1334" y="3516"/>
                  </a:cubicBezTo>
                  <a:cubicBezTo>
                    <a:pt x="1453" y="3504"/>
                    <a:pt x="1489" y="3408"/>
                    <a:pt x="1513" y="3278"/>
                  </a:cubicBezTo>
                  <a:cubicBezTo>
                    <a:pt x="1525" y="3158"/>
                    <a:pt x="1406" y="3039"/>
                    <a:pt x="1489" y="2920"/>
                  </a:cubicBezTo>
                  <a:cubicBezTo>
                    <a:pt x="1489" y="2873"/>
                    <a:pt x="1485" y="2825"/>
                    <a:pt x="1473" y="2782"/>
                  </a:cubicBezTo>
                  <a:lnTo>
                    <a:pt x="1473" y="2782"/>
                  </a:lnTo>
                  <a:cubicBezTo>
                    <a:pt x="1552" y="2902"/>
                    <a:pt x="1638" y="3012"/>
                    <a:pt x="1763" y="3099"/>
                  </a:cubicBezTo>
                  <a:cubicBezTo>
                    <a:pt x="1787" y="3135"/>
                    <a:pt x="1834" y="3158"/>
                    <a:pt x="1870" y="3206"/>
                  </a:cubicBezTo>
                  <a:cubicBezTo>
                    <a:pt x="1922" y="3206"/>
                    <a:pt x="1983" y="3212"/>
                    <a:pt x="2038" y="3212"/>
                  </a:cubicBezTo>
                  <a:cubicBezTo>
                    <a:pt x="2184" y="3212"/>
                    <a:pt x="2293" y="3168"/>
                    <a:pt x="2120" y="2849"/>
                  </a:cubicBezTo>
                  <a:cubicBezTo>
                    <a:pt x="2084" y="2789"/>
                    <a:pt x="2144" y="2635"/>
                    <a:pt x="2204" y="2563"/>
                  </a:cubicBezTo>
                  <a:cubicBezTo>
                    <a:pt x="2222" y="2537"/>
                    <a:pt x="2245" y="2526"/>
                    <a:pt x="2266" y="2526"/>
                  </a:cubicBezTo>
                  <a:cubicBezTo>
                    <a:pt x="2314" y="2526"/>
                    <a:pt x="2358" y="2577"/>
                    <a:pt x="2358" y="2635"/>
                  </a:cubicBezTo>
                  <a:cubicBezTo>
                    <a:pt x="2366" y="2756"/>
                    <a:pt x="2396" y="2833"/>
                    <a:pt x="2452" y="2833"/>
                  </a:cubicBezTo>
                  <a:cubicBezTo>
                    <a:pt x="2478" y="2833"/>
                    <a:pt x="2511" y="2816"/>
                    <a:pt x="2549" y="2777"/>
                  </a:cubicBezTo>
                  <a:cubicBezTo>
                    <a:pt x="2596" y="2718"/>
                    <a:pt x="2608" y="2516"/>
                    <a:pt x="2489" y="2444"/>
                  </a:cubicBezTo>
                  <a:cubicBezTo>
                    <a:pt x="2323" y="2337"/>
                    <a:pt x="2132" y="2277"/>
                    <a:pt x="1989" y="2099"/>
                  </a:cubicBezTo>
                  <a:cubicBezTo>
                    <a:pt x="1834" y="1908"/>
                    <a:pt x="1906" y="1777"/>
                    <a:pt x="2013" y="1670"/>
                  </a:cubicBezTo>
                  <a:cubicBezTo>
                    <a:pt x="2045" y="1639"/>
                    <a:pt x="2071" y="1626"/>
                    <a:pt x="2094" y="1626"/>
                  </a:cubicBezTo>
                  <a:cubicBezTo>
                    <a:pt x="2167" y="1626"/>
                    <a:pt x="2203" y="1753"/>
                    <a:pt x="2239" y="1825"/>
                  </a:cubicBezTo>
                  <a:cubicBezTo>
                    <a:pt x="2317" y="2002"/>
                    <a:pt x="2446" y="2076"/>
                    <a:pt x="2607" y="2076"/>
                  </a:cubicBezTo>
                  <a:cubicBezTo>
                    <a:pt x="2619" y="2076"/>
                    <a:pt x="2631" y="2076"/>
                    <a:pt x="2644" y="2075"/>
                  </a:cubicBezTo>
                  <a:cubicBezTo>
                    <a:pt x="2715" y="1896"/>
                    <a:pt x="2823" y="1777"/>
                    <a:pt x="2966" y="1682"/>
                  </a:cubicBezTo>
                  <a:cubicBezTo>
                    <a:pt x="3037" y="1408"/>
                    <a:pt x="2823" y="1349"/>
                    <a:pt x="2704" y="1206"/>
                  </a:cubicBezTo>
                  <a:cubicBezTo>
                    <a:pt x="2323" y="1027"/>
                    <a:pt x="2168" y="706"/>
                    <a:pt x="2192" y="253"/>
                  </a:cubicBezTo>
                  <a:cubicBezTo>
                    <a:pt x="2180" y="170"/>
                    <a:pt x="2144" y="99"/>
                    <a:pt x="2073" y="39"/>
                  </a:cubicBezTo>
                  <a:lnTo>
                    <a:pt x="1965" y="39"/>
                  </a:lnTo>
                  <a:cubicBezTo>
                    <a:pt x="1903" y="12"/>
                    <a:pt x="1852" y="1"/>
                    <a:pt x="1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4"/>
            <p:cNvSpPr/>
            <p:nvPr/>
          </p:nvSpPr>
          <p:spPr>
            <a:xfrm>
              <a:off x="389360" y="2127766"/>
              <a:ext cx="65392" cy="47308"/>
            </a:xfrm>
            <a:custGeom>
              <a:avLst/>
              <a:gdLst/>
              <a:ahLst/>
              <a:cxnLst/>
              <a:rect l="l" t="t" r="r" b="b"/>
              <a:pathLst>
                <a:path w="2072" h="1499" extrusionOk="0">
                  <a:moveTo>
                    <a:pt x="964" y="0"/>
                  </a:moveTo>
                  <a:cubicBezTo>
                    <a:pt x="792" y="0"/>
                    <a:pt x="756" y="272"/>
                    <a:pt x="584" y="272"/>
                  </a:cubicBezTo>
                  <a:cubicBezTo>
                    <a:pt x="548" y="296"/>
                    <a:pt x="500" y="308"/>
                    <a:pt x="465" y="332"/>
                  </a:cubicBezTo>
                  <a:cubicBezTo>
                    <a:pt x="386" y="411"/>
                    <a:pt x="307" y="457"/>
                    <a:pt x="214" y="457"/>
                  </a:cubicBezTo>
                  <a:cubicBezTo>
                    <a:pt x="195" y="457"/>
                    <a:pt x="176" y="455"/>
                    <a:pt x="155" y="451"/>
                  </a:cubicBezTo>
                  <a:cubicBezTo>
                    <a:pt x="107" y="451"/>
                    <a:pt x="60" y="474"/>
                    <a:pt x="12" y="498"/>
                  </a:cubicBezTo>
                  <a:cubicBezTo>
                    <a:pt x="12" y="498"/>
                    <a:pt x="0" y="522"/>
                    <a:pt x="0" y="546"/>
                  </a:cubicBezTo>
                  <a:cubicBezTo>
                    <a:pt x="0" y="582"/>
                    <a:pt x="12" y="605"/>
                    <a:pt x="48" y="641"/>
                  </a:cubicBezTo>
                  <a:cubicBezTo>
                    <a:pt x="155" y="760"/>
                    <a:pt x="274" y="891"/>
                    <a:pt x="369" y="1010"/>
                  </a:cubicBezTo>
                  <a:cubicBezTo>
                    <a:pt x="548" y="1498"/>
                    <a:pt x="965" y="1296"/>
                    <a:pt x="1274" y="1403"/>
                  </a:cubicBezTo>
                  <a:lnTo>
                    <a:pt x="1322" y="1272"/>
                  </a:lnTo>
                  <a:cubicBezTo>
                    <a:pt x="1322" y="1141"/>
                    <a:pt x="1358" y="1034"/>
                    <a:pt x="1441" y="951"/>
                  </a:cubicBezTo>
                  <a:cubicBezTo>
                    <a:pt x="1620" y="832"/>
                    <a:pt x="1905" y="915"/>
                    <a:pt x="2024" y="629"/>
                  </a:cubicBezTo>
                  <a:cubicBezTo>
                    <a:pt x="2036" y="605"/>
                    <a:pt x="2060" y="570"/>
                    <a:pt x="2072" y="534"/>
                  </a:cubicBezTo>
                  <a:cubicBezTo>
                    <a:pt x="1774" y="236"/>
                    <a:pt x="1417" y="70"/>
                    <a:pt x="1024" y="10"/>
                  </a:cubicBezTo>
                  <a:cubicBezTo>
                    <a:pt x="1002" y="3"/>
                    <a:pt x="982" y="0"/>
                    <a:pt x="9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4"/>
            <p:cNvSpPr/>
            <p:nvPr/>
          </p:nvSpPr>
          <p:spPr>
            <a:xfrm>
              <a:off x="344483" y="2206569"/>
              <a:ext cx="14454" cy="21997"/>
            </a:xfrm>
            <a:custGeom>
              <a:avLst/>
              <a:gdLst/>
              <a:ahLst/>
              <a:cxnLst/>
              <a:rect l="l" t="t" r="r" b="b"/>
              <a:pathLst>
                <a:path w="458" h="697" extrusionOk="0">
                  <a:moveTo>
                    <a:pt x="290" y="1"/>
                  </a:moveTo>
                  <a:cubicBezTo>
                    <a:pt x="273" y="1"/>
                    <a:pt x="253" y="5"/>
                    <a:pt x="232" y="13"/>
                  </a:cubicBezTo>
                  <a:cubicBezTo>
                    <a:pt x="232" y="133"/>
                    <a:pt x="220" y="228"/>
                    <a:pt x="113" y="287"/>
                  </a:cubicBezTo>
                  <a:cubicBezTo>
                    <a:pt x="25" y="512"/>
                    <a:pt x="1" y="696"/>
                    <a:pt x="192" y="696"/>
                  </a:cubicBezTo>
                  <a:cubicBezTo>
                    <a:pt x="234" y="696"/>
                    <a:pt x="287" y="688"/>
                    <a:pt x="351" y="668"/>
                  </a:cubicBezTo>
                  <a:lnTo>
                    <a:pt x="339" y="656"/>
                  </a:lnTo>
                  <a:cubicBezTo>
                    <a:pt x="386" y="490"/>
                    <a:pt x="410" y="323"/>
                    <a:pt x="458" y="168"/>
                  </a:cubicBezTo>
                  <a:cubicBezTo>
                    <a:pt x="409" y="81"/>
                    <a:pt x="368" y="1"/>
                    <a:pt x="2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4"/>
            <p:cNvSpPr/>
            <p:nvPr/>
          </p:nvSpPr>
          <p:spPr>
            <a:xfrm>
              <a:off x="347638" y="2197669"/>
              <a:ext cx="17705" cy="14234"/>
            </a:xfrm>
            <a:custGeom>
              <a:avLst/>
              <a:gdLst/>
              <a:ahLst/>
              <a:cxnLst/>
              <a:rect l="l" t="t" r="r" b="b"/>
              <a:pathLst>
                <a:path w="561" h="451" extrusionOk="0">
                  <a:moveTo>
                    <a:pt x="248" y="1"/>
                  </a:moveTo>
                  <a:cubicBezTo>
                    <a:pt x="209" y="1"/>
                    <a:pt x="166" y="13"/>
                    <a:pt x="120" y="45"/>
                  </a:cubicBezTo>
                  <a:cubicBezTo>
                    <a:pt x="1" y="129"/>
                    <a:pt x="120" y="212"/>
                    <a:pt x="132" y="295"/>
                  </a:cubicBezTo>
                  <a:cubicBezTo>
                    <a:pt x="203" y="355"/>
                    <a:pt x="286" y="403"/>
                    <a:pt x="358" y="450"/>
                  </a:cubicBezTo>
                  <a:cubicBezTo>
                    <a:pt x="406" y="343"/>
                    <a:pt x="489" y="307"/>
                    <a:pt x="560" y="295"/>
                  </a:cubicBezTo>
                  <a:lnTo>
                    <a:pt x="560" y="176"/>
                  </a:lnTo>
                  <a:cubicBezTo>
                    <a:pt x="461" y="122"/>
                    <a:pt x="369" y="1"/>
                    <a:pt x="2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4"/>
            <p:cNvSpPr/>
            <p:nvPr/>
          </p:nvSpPr>
          <p:spPr>
            <a:xfrm>
              <a:off x="390496" y="2171664"/>
              <a:ext cx="9405" cy="9531"/>
            </a:xfrm>
            <a:custGeom>
              <a:avLst/>
              <a:gdLst/>
              <a:ahLst/>
              <a:cxnLst/>
              <a:rect l="l" t="t" r="r" b="b"/>
              <a:pathLst>
                <a:path w="298" h="302" extrusionOk="0">
                  <a:moveTo>
                    <a:pt x="0" y="0"/>
                  </a:moveTo>
                  <a:lnTo>
                    <a:pt x="0" y="0"/>
                  </a:lnTo>
                  <a:cubicBezTo>
                    <a:pt x="66" y="110"/>
                    <a:pt x="71" y="302"/>
                    <a:pt x="231" y="302"/>
                  </a:cubicBezTo>
                  <a:cubicBezTo>
                    <a:pt x="245" y="302"/>
                    <a:pt x="259" y="301"/>
                    <a:pt x="274" y="298"/>
                  </a:cubicBezTo>
                  <a:cubicBezTo>
                    <a:pt x="298" y="48"/>
                    <a:pt x="143" y="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4"/>
            <p:cNvSpPr/>
            <p:nvPr/>
          </p:nvSpPr>
          <p:spPr>
            <a:xfrm>
              <a:off x="208999" y="2133857"/>
              <a:ext cx="15054" cy="18305"/>
            </a:xfrm>
            <a:custGeom>
              <a:avLst/>
              <a:gdLst/>
              <a:ahLst/>
              <a:cxnLst/>
              <a:rect l="l" t="t" r="r" b="b"/>
              <a:pathLst>
                <a:path w="477" h="580" extrusionOk="0">
                  <a:moveTo>
                    <a:pt x="223" y="0"/>
                  </a:moveTo>
                  <a:cubicBezTo>
                    <a:pt x="129" y="0"/>
                    <a:pt x="51" y="55"/>
                    <a:pt x="36" y="151"/>
                  </a:cubicBezTo>
                  <a:cubicBezTo>
                    <a:pt x="0" y="305"/>
                    <a:pt x="96" y="532"/>
                    <a:pt x="298" y="579"/>
                  </a:cubicBezTo>
                  <a:cubicBezTo>
                    <a:pt x="358" y="484"/>
                    <a:pt x="477" y="460"/>
                    <a:pt x="417" y="305"/>
                  </a:cubicBezTo>
                  <a:cubicBezTo>
                    <a:pt x="417" y="234"/>
                    <a:pt x="405" y="151"/>
                    <a:pt x="405" y="67"/>
                  </a:cubicBezTo>
                  <a:cubicBezTo>
                    <a:pt x="346" y="22"/>
                    <a:pt x="281" y="0"/>
                    <a:pt x="2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4"/>
            <p:cNvSpPr/>
            <p:nvPr/>
          </p:nvSpPr>
          <p:spPr>
            <a:xfrm>
              <a:off x="375063" y="1959587"/>
              <a:ext cx="119549" cy="180397"/>
            </a:xfrm>
            <a:custGeom>
              <a:avLst/>
              <a:gdLst/>
              <a:ahLst/>
              <a:cxnLst/>
              <a:rect l="l" t="t" r="r" b="b"/>
              <a:pathLst>
                <a:path w="3788" h="5716" extrusionOk="0">
                  <a:moveTo>
                    <a:pt x="953" y="4541"/>
                  </a:moveTo>
                  <a:cubicBezTo>
                    <a:pt x="945" y="4551"/>
                    <a:pt x="937" y="4560"/>
                    <a:pt x="929" y="4569"/>
                  </a:cubicBezTo>
                  <a:lnTo>
                    <a:pt x="929" y="4569"/>
                  </a:lnTo>
                  <a:cubicBezTo>
                    <a:pt x="936" y="4558"/>
                    <a:pt x="942" y="4547"/>
                    <a:pt x="953" y="4541"/>
                  </a:cubicBezTo>
                  <a:close/>
                  <a:moveTo>
                    <a:pt x="1718" y="1"/>
                  </a:moveTo>
                  <a:cubicBezTo>
                    <a:pt x="1709" y="1"/>
                    <a:pt x="1700" y="2"/>
                    <a:pt x="1692" y="5"/>
                  </a:cubicBezTo>
                  <a:cubicBezTo>
                    <a:pt x="1608" y="148"/>
                    <a:pt x="1477" y="184"/>
                    <a:pt x="1358" y="231"/>
                  </a:cubicBezTo>
                  <a:cubicBezTo>
                    <a:pt x="1192" y="339"/>
                    <a:pt x="894" y="231"/>
                    <a:pt x="918" y="624"/>
                  </a:cubicBezTo>
                  <a:cubicBezTo>
                    <a:pt x="1037" y="1005"/>
                    <a:pt x="1394" y="862"/>
                    <a:pt x="1596" y="1053"/>
                  </a:cubicBezTo>
                  <a:cubicBezTo>
                    <a:pt x="1668" y="1196"/>
                    <a:pt x="1823" y="1184"/>
                    <a:pt x="1954" y="1279"/>
                  </a:cubicBezTo>
                  <a:cubicBezTo>
                    <a:pt x="1727" y="1196"/>
                    <a:pt x="1595" y="1152"/>
                    <a:pt x="1518" y="1152"/>
                  </a:cubicBezTo>
                  <a:cubicBezTo>
                    <a:pt x="1429" y="1152"/>
                    <a:pt x="1412" y="1211"/>
                    <a:pt x="1406" y="1339"/>
                  </a:cubicBezTo>
                  <a:cubicBezTo>
                    <a:pt x="1370" y="1720"/>
                    <a:pt x="1430" y="2113"/>
                    <a:pt x="1525" y="2494"/>
                  </a:cubicBezTo>
                  <a:cubicBezTo>
                    <a:pt x="1644" y="3017"/>
                    <a:pt x="1942" y="3041"/>
                    <a:pt x="2406" y="3041"/>
                  </a:cubicBezTo>
                  <a:cubicBezTo>
                    <a:pt x="2120" y="3184"/>
                    <a:pt x="1906" y="3160"/>
                    <a:pt x="1763" y="3303"/>
                  </a:cubicBezTo>
                  <a:cubicBezTo>
                    <a:pt x="1727" y="3327"/>
                    <a:pt x="1703" y="3375"/>
                    <a:pt x="1668" y="3422"/>
                  </a:cubicBezTo>
                  <a:cubicBezTo>
                    <a:pt x="1641" y="3488"/>
                    <a:pt x="1606" y="3508"/>
                    <a:pt x="1569" y="3508"/>
                  </a:cubicBezTo>
                  <a:cubicBezTo>
                    <a:pt x="1505" y="3508"/>
                    <a:pt x="1432" y="3448"/>
                    <a:pt x="1372" y="3448"/>
                  </a:cubicBezTo>
                  <a:cubicBezTo>
                    <a:pt x="1359" y="3448"/>
                    <a:pt x="1346" y="3451"/>
                    <a:pt x="1334" y="3458"/>
                  </a:cubicBezTo>
                  <a:cubicBezTo>
                    <a:pt x="977" y="3637"/>
                    <a:pt x="572" y="3565"/>
                    <a:pt x="227" y="3791"/>
                  </a:cubicBezTo>
                  <a:cubicBezTo>
                    <a:pt x="144" y="3994"/>
                    <a:pt x="1" y="4196"/>
                    <a:pt x="37" y="4434"/>
                  </a:cubicBezTo>
                  <a:lnTo>
                    <a:pt x="156" y="4434"/>
                  </a:lnTo>
                  <a:cubicBezTo>
                    <a:pt x="344" y="4556"/>
                    <a:pt x="531" y="4597"/>
                    <a:pt x="731" y="4597"/>
                  </a:cubicBezTo>
                  <a:cubicBezTo>
                    <a:pt x="784" y="4597"/>
                    <a:pt x="839" y="4594"/>
                    <a:pt x="894" y="4589"/>
                  </a:cubicBezTo>
                  <a:cubicBezTo>
                    <a:pt x="900" y="4589"/>
                    <a:pt x="905" y="4588"/>
                    <a:pt x="909" y="4586"/>
                  </a:cubicBezTo>
                  <a:lnTo>
                    <a:pt x="909" y="4586"/>
                  </a:lnTo>
                  <a:cubicBezTo>
                    <a:pt x="857" y="4629"/>
                    <a:pt x="799" y="4644"/>
                    <a:pt x="737" y="4644"/>
                  </a:cubicBezTo>
                  <a:cubicBezTo>
                    <a:pt x="602" y="4644"/>
                    <a:pt x="452" y="4573"/>
                    <a:pt x="314" y="4573"/>
                  </a:cubicBezTo>
                  <a:cubicBezTo>
                    <a:pt x="210" y="4573"/>
                    <a:pt x="113" y="4614"/>
                    <a:pt x="37" y="4756"/>
                  </a:cubicBezTo>
                  <a:cubicBezTo>
                    <a:pt x="156" y="5030"/>
                    <a:pt x="501" y="4970"/>
                    <a:pt x="620" y="5256"/>
                  </a:cubicBezTo>
                  <a:cubicBezTo>
                    <a:pt x="751" y="5434"/>
                    <a:pt x="930" y="5530"/>
                    <a:pt x="1049" y="5696"/>
                  </a:cubicBezTo>
                  <a:cubicBezTo>
                    <a:pt x="1082" y="5710"/>
                    <a:pt x="1111" y="5716"/>
                    <a:pt x="1137" y="5716"/>
                  </a:cubicBezTo>
                  <a:cubicBezTo>
                    <a:pt x="1336" y="5716"/>
                    <a:pt x="1311" y="5348"/>
                    <a:pt x="1501" y="5327"/>
                  </a:cubicBezTo>
                  <a:cubicBezTo>
                    <a:pt x="1573" y="5256"/>
                    <a:pt x="1644" y="5161"/>
                    <a:pt x="1703" y="5041"/>
                  </a:cubicBezTo>
                  <a:cubicBezTo>
                    <a:pt x="1870" y="4934"/>
                    <a:pt x="2096" y="5089"/>
                    <a:pt x="2215" y="4863"/>
                  </a:cubicBezTo>
                  <a:cubicBezTo>
                    <a:pt x="2331" y="4842"/>
                    <a:pt x="2122" y="4561"/>
                    <a:pt x="2284" y="4561"/>
                  </a:cubicBezTo>
                  <a:cubicBezTo>
                    <a:pt x="2306" y="4561"/>
                    <a:pt x="2334" y="4566"/>
                    <a:pt x="2370" y="4577"/>
                  </a:cubicBezTo>
                  <a:cubicBezTo>
                    <a:pt x="2493" y="4643"/>
                    <a:pt x="2611" y="4759"/>
                    <a:pt x="2738" y="4759"/>
                  </a:cubicBezTo>
                  <a:cubicBezTo>
                    <a:pt x="2795" y="4759"/>
                    <a:pt x="2855" y="4735"/>
                    <a:pt x="2918" y="4672"/>
                  </a:cubicBezTo>
                  <a:cubicBezTo>
                    <a:pt x="2882" y="4553"/>
                    <a:pt x="2846" y="4422"/>
                    <a:pt x="2811" y="4303"/>
                  </a:cubicBezTo>
                  <a:cubicBezTo>
                    <a:pt x="2787" y="4125"/>
                    <a:pt x="2823" y="3922"/>
                    <a:pt x="2692" y="3791"/>
                  </a:cubicBezTo>
                  <a:cubicBezTo>
                    <a:pt x="2654" y="3799"/>
                    <a:pt x="2607" y="3844"/>
                    <a:pt x="2572" y="3844"/>
                  </a:cubicBezTo>
                  <a:cubicBezTo>
                    <a:pt x="2551" y="3844"/>
                    <a:pt x="2534" y="3828"/>
                    <a:pt x="2525" y="3779"/>
                  </a:cubicBezTo>
                  <a:cubicBezTo>
                    <a:pt x="2513" y="3720"/>
                    <a:pt x="2585" y="3648"/>
                    <a:pt x="2632" y="3589"/>
                  </a:cubicBezTo>
                  <a:cubicBezTo>
                    <a:pt x="2724" y="3453"/>
                    <a:pt x="2819" y="3409"/>
                    <a:pt x="2916" y="3409"/>
                  </a:cubicBezTo>
                  <a:cubicBezTo>
                    <a:pt x="3098" y="3409"/>
                    <a:pt x="3288" y="3563"/>
                    <a:pt x="3480" y="3563"/>
                  </a:cubicBezTo>
                  <a:cubicBezTo>
                    <a:pt x="3519" y="3563"/>
                    <a:pt x="3558" y="3557"/>
                    <a:pt x="3597" y="3541"/>
                  </a:cubicBezTo>
                  <a:cubicBezTo>
                    <a:pt x="3620" y="3541"/>
                    <a:pt x="3656" y="3517"/>
                    <a:pt x="3680" y="3517"/>
                  </a:cubicBezTo>
                  <a:cubicBezTo>
                    <a:pt x="3489" y="3184"/>
                    <a:pt x="3787" y="2601"/>
                    <a:pt x="3287" y="2386"/>
                  </a:cubicBezTo>
                  <a:cubicBezTo>
                    <a:pt x="3216" y="2005"/>
                    <a:pt x="2942" y="1696"/>
                    <a:pt x="3025" y="1255"/>
                  </a:cubicBezTo>
                  <a:cubicBezTo>
                    <a:pt x="2954" y="1184"/>
                    <a:pt x="2894" y="1101"/>
                    <a:pt x="2823" y="1005"/>
                  </a:cubicBezTo>
                  <a:cubicBezTo>
                    <a:pt x="2535" y="909"/>
                    <a:pt x="2417" y="358"/>
                    <a:pt x="2078" y="358"/>
                  </a:cubicBezTo>
                  <a:cubicBezTo>
                    <a:pt x="1996" y="358"/>
                    <a:pt x="1901" y="391"/>
                    <a:pt x="1787" y="469"/>
                  </a:cubicBezTo>
                  <a:cubicBezTo>
                    <a:pt x="1751" y="327"/>
                    <a:pt x="1930" y="184"/>
                    <a:pt x="1787" y="41"/>
                  </a:cubicBezTo>
                  <a:cubicBezTo>
                    <a:pt x="1769" y="14"/>
                    <a:pt x="1744" y="1"/>
                    <a:pt x="1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4"/>
            <p:cNvSpPr/>
            <p:nvPr/>
          </p:nvSpPr>
          <p:spPr>
            <a:xfrm>
              <a:off x="428808" y="2099899"/>
              <a:ext cx="38724" cy="24743"/>
            </a:xfrm>
            <a:custGeom>
              <a:avLst/>
              <a:gdLst/>
              <a:ahLst/>
              <a:cxnLst/>
              <a:rect l="l" t="t" r="r" b="b"/>
              <a:pathLst>
                <a:path w="1227" h="784" extrusionOk="0">
                  <a:moveTo>
                    <a:pt x="667" y="0"/>
                  </a:moveTo>
                  <a:cubicBezTo>
                    <a:pt x="512" y="60"/>
                    <a:pt x="536" y="250"/>
                    <a:pt x="453" y="393"/>
                  </a:cubicBezTo>
                  <a:cubicBezTo>
                    <a:pt x="358" y="595"/>
                    <a:pt x="96" y="429"/>
                    <a:pt x="0" y="643"/>
                  </a:cubicBezTo>
                  <a:cubicBezTo>
                    <a:pt x="155" y="667"/>
                    <a:pt x="298" y="715"/>
                    <a:pt x="453" y="762"/>
                  </a:cubicBezTo>
                  <a:cubicBezTo>
                    <a:pt x="476" y="777"/>
                    <a:pt x="498" y="783"/>
                    <a:pt x="517" y="783"/>
                  </a:cubicBezTo>
                  <a:cubicBezTo>
                    <a:pt x="607" y="783"/>
                    <a:pt x="665" y="655"/>
                    <a:pt x="762" y="655"/>
                  </a:cubicBezTo>
                  <a:cubicBezTo>
                    <a:pt x="772" y="542"/>
                    <a:pt x="804" y="458"/>
                    <a:pt x="888" y="458"/>
                  </a:cubicBezTo>
                  <a:cubicBezTo>
                    <a:pt x="910" y="458"/>
                    <a:pt x="935" y="464"/>
                    <a:pt x="965" y="476"/>
                  </a:cubicBezTo>
                  <a:cubicBezTo>
                    <a:pt x="996" y="488"/>
                    <a:pt x="1024" y="493"/>
                    <a:pt x="1049" y="493"/>
                  </a:cubicBezTo>
                  <a:cubicBezTo>
                    <a:pt x="1157" y="493"/>
                    <a:pt x="1207" y="395"/>
                    <a:pt x="1227" y="250"/>
                  </a:cubicBezTo>
                  <a:lnTo>
                    <a:pt x="1227" y="250"/>
                  </a:lnTo>
                  <a:cubicBezTo>
                    <a:pt x="1200" y="259"/>
                    <a:pt x="1176" y="264"/>
                    <a:pt x="1152" y="264"/>
                  </a:cubicBezTo>
                  <a:cubicBezTo>
                    <a:pt x="964" y="264"/>
                    <a:pt x="858"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4"/>
            <p:cNvSpPr/>
            <p:nvPr/>
          </p:nvSpPr>
          <p:spPr>
            <a:xfrm>
              <a:off x="456233" y="2076103"/>
              <a:ext cx="16948" cy="20072"/>
            </a:xfrm>
            <a:custGeom>
              <a:avLst/>
              <a:gdLst/>
              <a:ahLst/>
              <a:cxnLst/>
              <a:rect l="l" t="t" r="r" b="b"/>
              <a:pathLst>
                <a:path w="537" h="636" extrusionOk="0">
                  <a:moveTo>
                    <a:pt x="318" y="1"/>
                  </a:moveTo>
                  <a:cubicBezTo>
                    <a:pt x="260" y="1"/>
                    <a:pt x="192" y="55"/>
                    <a:pt x="132" y="135"/>
                  </a:cubicBezTo>
                  <a:cubicBezTo>
                    <a:pt x="144" y="314"/>
                    <a:pt x="1" y="528"/>
                    <a:pt x="251" y="635"/>
                  </a:cubicBezTo>
                  <a:cubicBezTo>
                    <a:pt x="536" y="564"/>
                    <a:pt x="513" y="314"/>
                    <a:pt x="429" y="111"/>
                  </a:cubicBezTo>
                  <a:cubicBezTo>
                    <a:pt x="403" y="33"/>
                    <a:pt x="364" y="1"/>
                    <a:pt x="3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4"/>
            <p:cNvSpPr/>
            <p:nvPr/>
          </p:nvSpPr>
          <p:spPr>
            <a:xfrm>
              <a:off x="443073" y="2118109"/>
              <a:ext cx="9815" cy="11330"/>
            </a:xfrm>
            <a:custGeom>
              <a:avLst/>
              <a:gdLst/>
              <a:ahLst/>
              <a:cxnLst/>
              <a:rect l="l" t="t" r="r" b="b"/>
              <a:pathLst>
                <a:path w="311" h="359" extrusionOk="0">
                  <a:moveTo>
                    <a:pt x="195" y="0"/>
                  </a:moveTo>
                  <a:cubicBezTo>
                    <a:pt x="114" y="0"/>
                    <a:pt x="70" y="142"/>
                    <a:pt x="1" y="185"/>
                  </a:cubicBezTo>
                  <a:cubicBezTo>
                    <a:pt x="69" y="313"/>
                    <a:pt x="115" y="359"/>
                    <a:pt x="150" y="359"/>
                  </a:cubicBezTo>
                  <a:cubicBezTo>
                    <a:pt x="225" y="359"/>
                    <a:pt x="245" y="143"/>
                    <a:pt x="310" y="78"/>
                  </a:cubicBezTo>
                  <a:cubicBezTo>
                    <a:pt x="264" y="22"/>
                    <a:pt x="227" y="0"/>
                    <a:pt x="1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4"/>
            <p:cNvSpPr/>
            <p:nvPr/>
          </p:nvSpPr>
          <p:spPr>
            <a:xfrm>
              <a:off x="454434" y="2130732"/>
              <a:ext cx="11614" cy="12403"/>
            </a:xfrm>
            <a:custGeom>
              <a:avLst/>
              <a:gdLst/>
              <a:ahLst/>
              <a:cxnLst/>
              <a:rect l="l" t="t" r="r" b="b"/>
              <a:pathLst>
                <a:path w="368" h="393" extrusionOk="0">
                  <a:moveTo>
                    <a:pt x="167" y="1"/>
                  </a:moveTo>
                  <a:cubicBezTo>
                    <a:pt x="8" y="1"/>
                    <a:pt x="0" y="148"/>
                    <a:pt x="81" y="392"/>
                  </a:cubicBezTo>
                  <a:cubicBezTo>
                    <a:pt x="248" y="345"/>
                    <a:pt x="308" y="202"/>
                    <a:pt x="367" y="47"/>
                  </a:cubicBezTo>
                  <a:cubicBezTo>
                    <a:pt x="284" y="16"/>
                    <a:pt x="218" y="1"/>
                    <a:pt x="1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4"/>
            <p:cNvSpPr/>
            <p:nvPr/>
          </p:nvSpPr>
          <p:spPr>
            <a:xfrm>
              <a:off x="264606" y="2217867"/>
              <a:ext cx="85717" cy="58323"/>
            </a:xfrm>
            <a:custGeom>
              <a:avLst/>
              <a:gdLst/>
              <a:ahLst/>
              <a:cxnLst/>
              <a:rect l="l" t="t" r="r" b="b"/>
              <a:pathLst>
                <a:path w="2716" h="1848" extrusionOk="0">
                  <a:moveTo>
                    <a:pt x="2120" y="1"/>
                  </a:moveTo>
                  <a:cubicBezTo>
                    <a:pt x="2084" y="1"/>
                    <a:pt x="2036" y="13"/>
                    <a:pt x="1989" y="60"/>
                  </a:cubicBezTo>
                  <a:cubicBezTo>
                    <a:pt x="1941" y="167"/>
                    <a:pt x="1858" y="179"/>
                    <a:pt x="1763" y="191"/>
                  </a:cubicBezTo>
                  <a:cubicBezTo>
                    <a:pt x="1593" y="496"/>
                    <a:pt x="1544" y="584"/>
                    <a:pt x="1419" y="584"/>
                  </a:cubicBezTo>
                  <a:cubicBezTo>
                    <a:pt x="1368" y="584"/>
                    <a:pt x="1305" y="569"/>
                    <a:pt x="1215" y="548"/>
                  </a:cubicBezTo>
                  <a:cubicBezTo>
                    <a:pt x="1155" y="471"/>
                    <a:pt x="1096" y="429"/>
                    <a:pt x="1038" y="429"/>
                  </a:cubicBezTo>
                  <a:cubicBezTo>
                    <a:pt x="980" y="429"/>
                    <a:pt x="923" y="471"/>
                    <a:pt x="870" y="560"/>
                  </a:cubicBezTo>
                  <a:cubicBezTo>
                    <a:pt x="786" y="703"/>
                    <a:pt x="501" y="620"/>
                    <a:pt x="548" y="953"/>
                  </a:cubicBezTo>
                  <a:cubicBezTo>
                    <a:pt x="524" y="1251"/>
                    <a:pt x="524" y="1251"/>
                    <a:pt x="0" y="1453"/>
                  </a:cubicBezTo>
                  <a:cubicBezTo>
                    <a:pt x="14" y="1449"/>
                    <a:pt x="26" y="1448"/>
                    <a:pt x="37" y="1448"/>
                  </a:cubicBezTo>
                  <a:cubicBezTo>
                    <a:pt x="199" y="1448"/>
                    <a:pt x="101" y="1847"/>
                    <a:pt x="267" y="1847"/>
                  </a:cubicBezTo>
                  <a:cubicBezTo>
                    <a:pt x="299" y="1847"/>
                    <a:pt x="339" y="1833"/>
                    <a:pt x="393" y="1799"/>
                  </a:cubicBezTo>
                  <a:cubicBezTo>
                    <a:pt x="584" y="1487"/>
                    <a:pt x="817" y="1303"/>
                    <a:pt x="1136" y="1303"/>
                  </a:cubicBezTo>
                  <a:cubicBezTo>
                    <a:pt x="1195" y="1303"/>
                    <a:pt x="1257" y="1309"/>
                    <a:pt x="1322" y="1322"/>
                  </a:cubicBezTo>
                  <a:cubicBezTo>
                    <a:pt x="1691" y="1072"/>
                    <a:pt x="2060" y="834"/>
                    <a:pt x="2441" y="584"/>
                  </a:cubicBezTo>
                  <a:cubicBezTo>
                    <a:pt x="2715" y="120"/>
                    <a:pt x="2417" y="60"/>
                    <a:pt x="2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4"/>
            <p:cNvSpPr/>
            <p:nvPr/>
          </p:nvSpPr>
          <p:spPr>
            <a:xfrm>
              <a:off x="327409" y="2205212"/>
              <a:ext cx="27773" cy="30582"/>
            </a:xfrm>
            <a:custGeom>
              <a:avLst/>
              <a:gdLst/>
              <a:ahLst/>
              <a:cxnLst/>
              <a:rect l="l" t="t" r="r" b="b"/>
              <a:pathLst>
                <a:path w="880" h="969" extrusionOk="0">
                  <a:moveTo>
                    <a:pt x="223" y="0"/>
                  </a:moveTo>
                  <a:cubicBezTo>
                    <a:pt x="85" y="0"/>
                    <a:pt x="1" y="91"/>
                    <a:pt x="94" y="449"/>
                  </a:cubicBezTo>
                  <a:cubicBezTo>
                    <a:pt x="285" y="545"/>
                    <a:pt x="630" y="533"/>
                    <a:pt x="451" y="961"/>
                  </a:cubicBezTo>
                  <a:cubicBezTo>
                    <a:pt x="478" y="966"/>
                    <a:pt x="503" y="969"/>
                    <a:pt x="527" y="969"/>
                  </a:cubicBezTo>
                  <a:cubicBezTo>
                    <a:pt x="680" y="969"/>
                    <a:pt x="798" y="874"/>
                    <a:pt x="880" y="699"/>
                  </a:cubicBezTo>
                  <a:cubicBezTo>
                    <a:pt x="654" y="687"/>
                    <a:pt x="654" y="485"/>
                    <a:pt x="642" y="306"/>
                  </a:cubicBezTo>
                  <a:cubicBezTo>
                    <a:pt x="546" y="271"/>
                    <a:pt x="535" y="176"/>
                    <a:pt x="535" y="68"/>
                  </a:cubicBezTo>
                  <a:cubicBezTo>
                    <a:pt x="430" y="40"/>
                    <a:pt x="315" y="0"/>
                    <a:pt x="2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4"/>
            <p:cNvSpPr/>
            <p:nvPr/>
          </p:nvSpPr>
          <p:spPr>
            <a:xfrm>
              <a:off x="257095" y="2055495"/>
              <a:ext cx="27836" cy="18463"/>
            </a:xfrm>
            <a:custGeom>
              <a:avLst/>
              <a:gdLst/>
              <a:ahLst/>
              <a:cxnLst/>
              <a:rect l="l" t="t" r="r" b="b"/>
              <a:pathLst>
                <a:path w="882" h="585" extrusionOk="0">
                  <a:moveTo>
                    <a:pt x="135" y="1"/>
                  </a:moveTo>
                  <a:cubicBezTo>
                    <a:pt x="0" y="1"/>
                    <a:pt x="63" y="210"/>
                    <a:pt x="131" y="407"/>
                  </a:cubicBezTo>
                  <a:cubicBezTo>
                    <a:pt x="192" y="468"/>
                    <a:pt x="246" y="585"/>
                    <a:pt x="335" y="585"/>
                  </a:cubicBezTo>
                  <a:cubicBezTo>
                    <a:pt x="369" y="585"/>
                    <a:pt x="407" y="568"/>
                    <a:pt x="453" y="526"/>
                  </a:cubicBezTo>
                  <a:cubicBezTo>
                    <a:pt x="572" y="526"/>
                    <a:pt x="691" y="514"/>
                    <a:pt x="786" y="395"/>
                  </a:cubicBezTo>
                  <a:cubicBezTo>
                    <a:pt x="810" y="264"/>
                    <a:pt x="858" y="145"/>
                    <a:pt x="881" y="14"/>
                  </a:cubicBezTo>
                  <a:lnTo>
                    <a:pt x="572" y="14"/>
                  </a:lnTo>
                  <a:cubicBezTo>
                    <a:pt x="500" y="38"/>
                    <a:pt x="417" y="109"/>
                    <a:pt x="393" y="109"/>
                  </a:cubicBezTo>
                  <a:cubicBezTo>
                    <a:pt x="270" y="33"/>
                    <a:pt x="187" y="1"/>
                    <a:pt x="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4"/>
            <p:cNvSpPr/>
            <p:nvPr/>
          </p:nvSpPr>
          <p:spPr>
            <a:xfrm>
              <a:off x="249584" y="2236708"/>
              <a:ext cx="30077" cy="22913"/>
            </a:xfrm>
            <a:custGeom>
              <a:avLst/>
              <a:gdLst/>
              <a:ahLst/>
              <a:cxnLst/>
              <a:rect l="l" t="t" r="r" b="b"/>
              <a:pathLst>
                <a:path w="953" h="726" extrusionOk="0">
                  <a:moveTo>
                    <a:pt x="434" y="1"/>
                  </a:moveTo>
                  <a:cubicBezTo>
                    <a:pt x="332" y="1"/>
                    <a:pt x="232" y="53"/>
                    <a:pt x="131" y="201"/>
                  </a:cubicBezTo>
                  <a:cubicBezTo>
                    <a:pt x="381" y="463"/>
                    <a:pt x="0" y="499"/>
                    <a:pt x="24" y="725"/>
                  </a:cubicBezTo>
                  <a:cubicBezTo>
                    <a:pt x="342" y="646"/>
                    <a:pt x="551" y="318"/>
                    <a:pt x="869" y="318"/>
                  </a:cubicBezTo>
                  <a:cubicBezTo>
                    <a:pt x="885" y="318"/>
                    <a:pt x="901" y="319"/>
                    <a:pt x="917" y="321"/>
                  </a:cubicBezTo>
                  <a:cubicBezTo>
                    <a:pt x="929" y="321"/>
                    <a:pt x="953" y="309"/>
                    <a:pt x="953" y="285"/>
                  </a:cubicBezTo>
                  <a:cubicBezTo>
                    <a:pt x="953" y="249"/>
                    <a:pt x="929" y="237"/>
                    <a:pt x="905" y="201"/>
                  </a:cubicBezTo>
                  <a:cubicBezTo>
                    <a:pt x="741" y="116"/>
                    <a:pt x="586"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4"/>
            <p:cNvSpPr/>
            <p:nvPr/>
          </p:nvSpPr>
          <p:spPr>
            <a:xfrm>
              <a:off x="278145" y="2235382"/>
              <a:ext cx="13918" cy="12214"/>
            </a:xfrm>
            <a:custGeom>
              <a:avLst/>
              <a:gdLst/>
              <a:ahLst/>
              <a:cxnLst/>
              <a:rect l="l" t="t" r="r" b="b"/>
              <a:pathLst>
                <a:path w="441" h="387" extrusionOk="0">
                  <a:moveTo>
                    <a:pt x="364" y="0"/>
                  </a:moveTo>
                  <a:cubicBezTo>
                    <a:pt x="206" y="0"/>
                    <a:pt x="72" y="69"/>
                    <a:pt x="0" y="243"/>
                  </a:cubicBezTo>
                  <a:cubicBezTo>
                    <a:pt x="0" y="291"/>
                    <a:pt x="12" y="327"/>
                    <a:pt x="12" y="363"/>
                  </a:cubicBezTo>
                  <a:cubicBezTo>
                    <a:pt x="48" y="363"/>
                    <a:pt x="72" y="386"/>
                    <a:pt x="107" y="386"/>
                  </a:cubicBezTo>
                  <a:cubicBezTo>
                    <a:pt x="202" y="232"/>
                    <a:pt x="405" y="208"/>
                    <a:pt x="441" y="5"/>
                  </a:cubicBezTo>
                  <a:cubicBezTo>
                    <a:pt x="415" y="2"/>
                    <a:pt x="389" y="0"/>
                    <a:pt x="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4"/>
            <p:cNvSpPr/>
            <p:nvPr/>
          </p:nvSpPr>
          <p:spPr>
            <a:xfrm>
              <a:off x="208621" y="2192841"/>
              <a:ext cx="13571" cy="10794"/>
            </a:xfrm>
            <a:custGeom>
              <a:avLst/>
              <a:gdLst/>
              <a:ahLst/>
              <a:cxnLst/>
              <a:rect l="l" t="t" r="r" b="b"/>
              <a:pathLst>
                <a:path w="430" h="342" extrusionOk="0">
                  <a:moveTo>
                    <a:pt x="310" y="0"/>
                  </a:moveTo>
                  <a:cubicBezTo>
                    <a:pt x="242" y="0"/>
                    <a:pt x="130" y="86"/>
                    <a:pt x="39" y="86"/>
                  </a:cubicBezTo>
                  <a:cubicBezTo>
                    <a:pt x="26" y="86"/>
                    <a:pt x="13" y="84"/>
                    <a:pt x="0" y="79"/>
                  </a:cubicBezTo>
                  <a:lnTo>
                    <a:pt x="0" y="341"/>
                  </a:lnTo>
                  <a:cubicBezTo>
                    <a:pt x="167" y="317"/>
                    <a:pt x="429" y="341"/>
                    <a:pt x="370" y="67"/>
                  </a:cubicBezTo>
                  <a:cubicBezTo>
                    <a:pt x="363" y="17"/>
                    <a:pt x="341" y="0"/>
                    <a:pt x="3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4"/>
            <p:cNvSpPr/>
            <p:nvPr/>
          </p:nvSpPr>
          <p:spPr>
            <a:xfrm>
              <a:off x="426189" y="2147995"/>
              <a:ext cx="27078" cy="24459"/>
            </a:xfrm>
            <a:custGeom>
              <a:avLst/>
              <a:gdLst/>
              <a:ahLst/>
              <a:cxnLst/>
              <a:rect l="l" t="t" r="r" b="b"/>
              <a:pathLst>
                <a:path w="858" h="775" extrusionOk="0">
                  <a:moveTo>
                    <a:pt x="857" y="0"/>
                  </a:moveTo>
                  <a:cubicBezTo>
                    <a:pt x="806" y="81"/>
                    <a:pt x="738" y="102"/>
                    <a:pt x="665" y="102"/>
                  </a:cubicBezTo>
                  <a:cubicBezTo>
                    <a:pt x="589" y="102"/>
                    <a:pt x="508" y="80"/>
                    <a:pt x="432" y="80"/>
                  </a:cubicBezTo>
                  <a:cubicBezTo>
                    <a:pt x="342" y="80"/>
                    <a:pt x="260" y="110"/>
                    <a:pt x="203" y="238"/>
                  </a:cubicBezTo>
                  <a:cubicBezTo>
                    <a:pt x="274" y="393"/>
                    <a:pt x="0" y="441"/>
                    <a:pt x="95" y="619"/>
                  </a:cubicBezTo>
                  <a:cubicBezTo>
                    <a:pt x="95" y="667"/>
                    <a:pt x="119" y="726"/>
                    <a:pt x="119" y="774"/>
                  </a:cubicBezTo>
                  <a:cubicBezTo>
                    <a:pt x="500" y="691"/>
                    <a:pt x="726" y="393"/>
                    <a:pt x="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4"/>
            <p:cNvSpPr/>
            <p:nvPr/>
          </p:nvSpPr>
          <p:spPr>
            <a:xfrm>
              <a:off x="387087" y="1964794"/>
              <a:ext cx="11677" cy="11204"/>
            </a:xfrm>
            <a:custGeom>
              <a:avLst/>
              <a:gdLst/>
              <a:ahLst/>
              <a:cxnLst/>
              <a:rect l="l" t="t" r="r" b="b"/>
              <a:pathLst>
                <a:path w="370" h="355" extrusionOk="0">
                  <a:moveTo>
                    <a:pt x="179" y="1"/>
                  </a:moveTo>
                  <a:cubicBezTo>
                    <a:pt x="107" y="1"/>
                    <a:pt x="50" y="45"/>
                    <a:pt x="1" y="114"/>
                  </a:cubicBezTo>
                  <a:cubicBezTo>
                    <a:pt x="10" y="245"/>
                    <a:pt x="49" y="354"/>
                    <a:pt x="146" y="354"/>
                  </a:cubicBezTo>
                  <a:cubicBezTo>
                    <a:pt x="173" y="354"/>
                    <a:pt x="203" y="346"/>
                    <a:pt x="239" y="328"/>
                  </a:cubicBezTo>
                  <a:cubicBezTo>
                    <a:pt x="370" y="233"/>
                    <a:pt x="251" y="114"/>
                    <a:pt x="227" y="7"/>
                  </a:cubicBezTo>
                  <a:cubicBezTo>
                    <a:pt x="210" y="3"/>
                    <a:pt x="195" y="1"/>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4"/>
            <p:cNvSpPr/>
            <p:nvPr/>
          </p:nvSpPr>
          <p:spPr>
            <a:xfrm>
              <a:off x="452478" y="2000330"/>
              <a:ext cx="30455" cy="35726"/>
            </a:xfrm>
            <a:custGeom>
              <a:avLst/>
              <a:gdLst/>
              <a:ahLst/>
              <a:cxnLst/>
              <a:rect l="l" t="t" r="r" b="b"/>
              <a:pathLst>
                <a:path w="965" h="1132" extrusionOk="0">
                  <a:moveTo>
                    <a:pt x="596" y="0"/>
                  </a:moveTo>
                  <a:cubicBezTo>
                    <a:pt x="632" y="167"/>
                    <a:pt x="1" y="71"/>
                    <a:pt x="477" y="464"/>
                  </a:cubicBezTo>
                  <a:cubicBezTo>
                    <a:pt x="596" y="548"/>
                    <a:pt x="786" y="869"/>
                    <a:pt x="846" y="1131"/>
                  </a:cubicBezTo>
                  <a:cubicBezTo>
                    <a:pt x="965" y="726"/>
                    <a:pt x="667" y="393"/>
                    <a:pt x="6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4"/>
            <p:cNvSpPr/>
            <p:nvPr/>
          </p:nvSpPr>
          <p:spPr>
            <a:xfrm>
              <a:off x="215374" y="2089863"/>
              <a:ext cx="10194" cy="10446"/>
            </a:xfrm>
            <a:custGeom>
              <a:avLst/>
              <a:gdLst/>
              <a:ahLst/>
              <a:cxnLst/>
              <a:rect l="l" t="t" r="r" b="b"/>
              <a:pathLst>
                <a:path w="323" h="331" extrusionOk="0">
                  <a:moveTo>
                    <a:pt x="253" y="1"/>
                  </a:moveTo>
                  <a:cubicBezTo>
                    <a:pt x="213" y="1"/>
                    <a:pt x="151" y="60"/>
                    <a:pt x="108" y="68"/>
                  </a:cubicBezTo>
                  <a:cubicBezTo>
                    <a:pt x="84" y="116"/>
                    <a:pt x="36" y="151"/>
                    <a:pt x="1" y="199"/>
                  </a:cubicBezTo>
                  <a:cubicBezTo>
                    <a:pt x="36" y="247"/>
                    <a:pt x="84" y="294"/>
                    <a:pt x="108" y="330"/>
                  </a:cubicBezTo>
                  <a:cubicBezTo>
                    <a:pt x="144" y="318"/>
                    <a:pt x="167" y="306"/>
                    <a:pt x="215" y="306"/>
                  </a:cubicBezTo>
                  <a:cubicBezTo>
                    <a:pt x="251" y="211"/>
                    <a:pt x="322" y="92"/>
                    <a:pt x="286" y="32"/>
                  </a:cubicBezTo>
                  <a:cubicBezTo>
                    <a:pt x="280" y="9"/>
                    <a:pt x="268" y="1"/>
                    <a:pt x="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4"/>
            <p:cNvSpPr/>
            <p:nvPr/>
          </p:nvSpPr>
          <p:spPr>
            <a:xfrm>
              <a:off x="357800" y="1987170"/>
              <a:ext cx="99288" cy="89820"/>
            </a:xfrm>
            <a:custGeom>
              <a:avLst/>
              <a:gdLst/>
              <a:ahLst/>
              <a:cxnLst/>
              <a:rect l="l" t="t" r="r" b="b"/>
              <a:pathLst>
                <a:path w="3146" h="2846" extrusionOk="0">
                  <a:moveTo>
                    <a:pt x="2250" y="36"/>
                  </a:moveTo>
                  <a:cubicBezTo>
                    <a:pt x="1953" y="72"/>
                    <a:pt x="1631" y="0"/>
                    <a:pt x="1358" y="250"/>
                  </a:cubicBezTo>
                  <a:cubicBezTo>
                    <a:pt x="1188" y="370"/>
                    <a:pt x="1051" y="599"/>
                    <a:pt x="836" y="599"/>
                  </a:cubicBezTo>
                  <a:cubicBezTo>
                    <a:pt x="795" y="599"/>
                    <a:pt x="750" y="591"/>
                    <a:pt x="703" y="572"/>
                  </a:cubicBezTo>
                  <a:cubicBezTo>
                    <a:pt x="671" y="572"/>
                    <a:pt x="634" y="561"/>
                    <a:pt x="602" y="561"/>
                  </a:cubicBezTo>
                  <a:cubicBezTo>
                    <a:pt x="586" y="561"/>
                    <a:pt x="572" y="564"/>
                    <a:pt x="560" y="572"/>
                  </a:cubicBezTo>
                  <a:cubicBezTo>
                    <a:pt x="381" y="715"/>
                    <a:pt x="36" y="643"/>
                    <a:pt x="24" y="1024"/>
                  </a:cubicBezTo>
                  <a:cubicBezTo>
                    <a:pt x="0" y="1405"/>
                    <a:pt x="262" y="1298"/>
                    <a:pt x="441" y="1346"/>
                  </a:cubicBezTo>
                  <a:cubicBezTo>
                    <a:pt x="450" y="1347"/>
                    <a:pt x="459" y="1348"/>
                    <a:pt x="469" y="1348"/>
                  </a:cubicBezTo>
                  <a:cubicBezTo>
                    <a:pt x="539" y="1348"/>
                    <a:pt x="619" y="1309"/>
                    <a:pt x="688" y="1309"/>
                  </a:cubicBezTo>
                  <a:cubicBezTo>
                    <a:pt x="744" y="1309"/>
                    <a:pt x="792" y="1335"/>
                    <a:pt x="822" y="1429"/>
                  </a:cubicBezTo>
                  <a:cubicBezTo>
                    <a:pt x="893" y="1667"/>
                    <a:pt x="607" y="1643"/>
                    <a:pt x="572" y="1786"/>
                  </a:cubicBezTo>
                  <a:cubicBezTo>
                    <a:pt x="655" y="1965"/>
                    <a:pt x="893" y="1846"/>
                    <a:pt x="953" y="2036"/>
                  </a:cubicBezTo>
                  <a:cubicBezTo>
                    <a:pt x="1274" y="2251"/>
                    <a:pt x="1608" y="2417"/>
                    <a:pt x="1905" y="2679"/>
                  </a:cubicBezTo>
                  <a:cubicBezTo>
                    <a:pt x="2024" y="2739"/>
                    <a:pt x="2131" y="2846"/>
                    <a:pt x="2239" y="2846"/>
                  </a:cubicBezTo>
                  <a:cubicBezTo>
                    <a:pt x="2417" y="2834"/>
                    <a:pt x="2310" y="2739"/>
                    <a:pt x="2250" y="2679"/>
                  </a:cubicBezTo>
                  <a:cubicBezTo>
                    <a:pt x="2239" y="2655"/>
                    <a:pt x="2131" y="2596"/>
                    <a:pt x="2250" y="2560"/>
                  </a:cubicBezTo>
                  <a:cubicBezTo>
                    <a:pt x="2384" y="2516"/>
                    <a:pt x="2528" y="2440"/>
                    <a:pt x="2653" y="2440"/>
                  </a:cubicBezTo>
                  <a:cubicBezTo>
                    <a:pt x="2662" y="2440"/>
                    <a:pt x="2671" y="2440"/>
                    <a:pt x="2679" y="2441"/>
                  </a:cubicBezTo>
                  <a:cubicBezTo>
                    <a:pt x="2715" y="2445"/>
                    <a:pt x="2749" y="2446"/>
                    <a:pt x="2779" y="2446"/>
                  </a:cubicBezTo>
                  <a:cubicBezTo>
                    <a:pt x="3146" y="2446"/>
                    <a:pt x="3086" y="2188"/>
                    <a:pt x="2965" y="1858"/>
                  </a:cubicBezTo>
                  <a:lnTo>
                    <a:pt x="2965" y="1858"/>
                  </a:lnTo>
                  <a:cubicBezTo>
                    <a:pt x="2812" y="1888"/>
                    <a:pt x="2624" y="2072"/>
                    <a:pt x="2481" y="2072"/>
                  </a:cubicBezTo>
                  <a:cubicBezTo>
                    <a:pt x="2402" y="2072"/>
                    <a:pt x="2336" y="2016"/>
                    <a:pt x="2298" y="1846"/>
                  </a:cubicBezTo>
                  <a:cubicBezTo>
                    <a:pt x="2203" y="1370"/>
                    <a:pt x="1929" y="893"/>
                    <a:pt x="2108" y="357"/>
                  </a:cubicBezTo>
                  <a:lnTo>
                    <a:pt x="2108" y="357"/>
                  </a:lnTo>
                  <a:cubicBezTo>
                    <a:pt x="2227" y="393"/>
                    <a:pt x="2370" y="357"/>
                    <a:pt x="2441" y="512"/>
                  </a:cubicBezTo>
                  <a:cubicBezTo>
                    <a:pt x="2469" y="577"/>
                    <a:pt x="2417" y="736"/>
                    <a:pt x="2494" y="736"/>
                  </a:cubicBezTo>
                  <a:cubicBezTo>
                    <a:pt x="2516" y="736"/>
                    <a:pt x="2548" y="723"/>
                    <a:pt x="2596" y="691"/>
                  </a:cubicBezTo>
                  <a:cubicBezTo>
                    <a:pt x="2703" y="608"/>
                    <a:pt x="2703" y="477"/>
                    <a:pt x="2596" y="369"/>
                  </a:cubicBezTo>
                  <a:cubicBezTo>
                    <a:pt x="2477" y="250"/>
                    <a:pt x="2250" y="298"/>
                    <a:pt x="2250"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4"/>
            <p:cNvSpPr/>
            <p:nvPr/>
          </p:nvSpPr>
          <p:spPr>
            <a:xfrm>
              <a:off x="289033" y="2084372"/>
              <a:ext cx="47372" cy="77669"/>
            </a:xfrm>
            <a:custGeom>
              <a:avLst/>
              <a:gdLst/>
              <a:ahLst/>
              <a:cxnLst/>
              <a:rect l="l" t="t" r="r" b="b"/>
              <a:pathLst>
                <a:path w="1501" h="2461" extrusionOk="0">
                  <a:moveTo>
                    <a:pt x="297" y="0"/>
                  </a:moveTo>
                  <a:cubicBezTo>
                    <a:pt x="239" y="0"/>
                    <a:pt x="180" y="28"/>
                    <a:pt x="119" y="111"/>
                  </a:cubicBezTo>
                  <a:cubicBezTo>
                    <a:pt x="131" y="147"/>
                    <a:pt x="155" y="183"/>
                    <a:pt x="191" y="206"/>
                  </a:cubicBezTo>
                  <a:cubicBezTo>
                    <a:pt x="250" y="266"/>
                    <a:pt x="322" y="302"/>
                    <a:pt x="381" y="361"/>
                  </a:cubicBezTo>
                  <a:cubicBezTo>
                    <a:pt x="429" y="421"/>
                    <a:pt x="405" y="480"/>
                    <a:pt x="393" y="540"/>
                  </a:cubicBezTo>
                  <a:cubicBezTo>
                    <a:pt x="369" y="599"/>
                    <a:pt x="322" y="659"/>
                    <a:pt x="310" y="730"/>
                  </a:cubicBezTo>
                  <a:cubicBezTo>
                    <a:pt x="298" y="790"/>
                    <a:pt x="310" y="837"/>
                    <a:pt x="334" y="885"/>
                  </a:cubicBezTo>
                  <a:cubicBezTo>
                    <a:pt x="643" y="1028"/>
                    <a:pt x="762" y="1207"/>
                    <a:pt x="429" y="1480"/>
                  </a:cubicBezTo>
                  <a:cubicBezTo>
                    <a:pt x="262" y="1611"/>
                    <a:pt x="119" y="1742"/>
                    <a:pt x="48" y="1992"/>
                  </a:cubicBezTo>
                  <a:cubicBezTo>
                    <a:pt x="0" y="2230"/>
                    <a:pt x="143" y="2278"/>
                    <a:pt x="262" y="2350"/>
                  </a:cubicBezTo>
                  <a:cubicBezTo>
                    <a:pt x="331" y="2388"/>
                    <a:pt x="439" y="2460"/>
                    <a:pt x="514" y="2460"/>
                  </a:cubicBezTo>
                  <a:cubicBezTo>
                    <a:pt x="556" y="2460"/>
                    <a:pt x="587" y="2437"/>
                    <a:pt x="596" y="2373"/>
                  </a:cubicBezTo>
                  <a:cubicBezTo>
                    <a:pt x="631" y="1742"/>
                    <a:pt x="1346" y="1838"/>
                    <a:pt x="1441" y="1266"/>
                  </a:cubicBezTo>
                  <a:cubicBezTo>
                    <a:pt x="1453" y="1266"/>
                    <a:pt x="1465" y="1254"/>
                    <a:pt x="1489" y="1218"/>
                  </a:cubicBezTo>
                  <a:cubicBezTo>
                    <a:pt x="1501" y="1195"/>
                    <a:pt x="1489" y="1159"/>
                    <a:pt x="1453" y="1135"/>
                  </a:cubicBezTo>
                  <a:cubicBezTo>
                    <a:pt x="1370" y="968"/>
                    <a:pt x="1227" y="885"/>
                    <a:pt x="1108" y="742"/>
                  </a:cubicBezTo>
                  <a:cubicBezTo>
                    <a:pt x="1227" y="552"/>
                    <a:pt x="1048" y="480"/>
                    <a:pt x="989" y="361"/>
                  </a:cubicBezTo>
                  <a:cubicBezTo>
                    <a:pt x="883" y="308"/>
                    <a:pt x="852" y="114"/>
                    <a:pt x="721" y="114"/>
                  </a:cubicBezTo>
                  <a:cubicBezTo>
                    <a:pt x="704" y="114"/>
                    <a:pt x="687" y="117"/>
                    <a:pt x="667" y="123"/>
                  </a:cubicBezTo>
                  <a:cubicBezTo>
                    <a:pt x="663" y="123"/>
                    <a:pt x="660" y="123"/>
                    <a:pt x="656" y="123"/>
                  </a:cubicBezTo>
                  <a:cubicBezTo>
                    <a:pt x="538" y="123"/>
                    <a:pt x="419"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4"/>
            <p:cNvSpPr/>
            <p:nvPr/>
          </p:nvSpPr>
          <p:spPr>
            <a:xfrm>
              <a:off x="255202" y="2169708"/>
              <a:ext cx="60532" cy="32791"/>
            </a:xfrm>
            <a:custGeom>
              <a:avLst/>
              <a:gdLst/>
              <a:ahLst/>
              <a:cxnLst/>
              <a:rect l="l" t="t" r="r" b="b"/>
              <a:pathLst>
                <a:path w="1918" h="1039" extrusionOk="0">
                  <a:moveTo>
                    <a:pt x="598" y="1"/>
                  </a:moveTo>
                  <a:cubicBezTo>
                    <a:pt x="519" y="1"/>
                    <a:pt x="338" y="51"/>
                    <a:pt x="370" y="169"/>
                  </a:cubicBezTo>
                  <a:cubicBezTo>
                    <a:pt x="477" y="586"/>
                    <a:pt x="96" y="717"/>
                    <a:pt x="1" y="1039"/>
                  </a:cubicBezTo>
                  <a:cubicBezTo>
                    <a:pt x="358" y="1003"/>
                    <a:pt x="608" y="860"/>
                    <a:pt x="775" y="562"/>
                  </a:cubicBezTo>
                  <a:cubicBezTo>
                    <a:pt x="846" y="427"/>
                    <a:pt x="917" y="369"/>
                    <a:pt x="996" y="369"/>
                  </a:cubicBezTo>
                  <a:cubicBezTo>
                    <a:pt x="1049" y="369"/>
                    <a:pt x="1105" y="395"/>
                    <a:pt x="1168" y="443"/>
                  </a:cubicBezTo>
                  <a:cubicBezTo>
                    <a:pt x="1293" y="652"/>
                    <a:pt x="1336" y="962"/>
                    <a:pt x="1602" y="962"/>
                  </a:cubicBezTo>
                  <a:cubicBezTo>
                    <a:pt x="1639" y="962"/>
                    <a:pt x="1681" y="956"/>
                    <a:pt x="1727" y="943"/>
                  </a:cubicBezTo>
                  <a:cubicBezTo>
                    <a:pt x="1763" y="860"/>
                    <a:pt x="1799" y="777"/>
                    <a:pt x="1846" y="693"/>
                  </a:cubicBezTo>
                  <a:cubicBezTo>
                    <a:pt x="1918" y="515"/>
                    <a:pt x="1703" y="384"/>
                    <a:pt x="1763" y="181"/>
                  </a:cubicBezTo>
                  <a:cubicBezTo>
                    <a:pt x="1787" y="122"/>
                    <a:pt x="1751" y="86"/>
                    <a:pt x="1727" y="50"/>
                  </a:cubicBezTo>
                  <a:cubicBezTo>
                    <a:pt x="1689" y="48"/>
                    <a:pt x="1650" y="47"/>
                    <a:pt x="1612" y="47"/>
                  </a:cubicBezTo>
                  <a:cubicBezTo>
                    <a:pt x="1432" y="47"/>
                    <a:pt x="1248" y="69"/>
                    <a:pt x="1063" y="69"/>
                  </a:cubicBezTo>
                  <a:cubicBezTo>
                    <a:pt x="915" y="69"/>
                    <a:pt x="767" y="55"/>
                    <a:pt x="620" y="3"/>
                  </a:cubicBezTo>
                  <a:cubicBezTo>
                    <a:pt x="614" y="2"/>
                    <a:pt x="607" y="1"/>
                    <a:pt x="5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4"/>
            <p:cNvSpPr/>
            <p:nvPr/>
          </p:nvSpPr>
          <p:spPr>
            <a:xfrm>
              <a:off x="341642" y="2099899"/>
              <a:ext cx="27457" cy="46267"/>
            </a:xfrm>
            <a:custGeom>
              <a:avLst/>
              <a:gdLst/>
              <a:ahLst/>
              <a:cxnLst/>
              <a:rect l="l" t="t" r="r" b="b"/>
              <a:pathLst>
                <a:path w="870" h="1466" extrusionOk="0">
                  <a:moveTo>
                    <a:pt x="679" y="0"/>
                  </a:moveTo>
                  <a:cubicBezTo>
                    <a:pt x="524" y="36"/>
                    <a:pt x="405" y="179"/>
                    <a:pt x="453" y="298"/>
                  </a:cubicBezTo>
                  <a:cubicBezTo>
                    <a:pt x="691" y="881"/>
                    <a:pt x="274" y="1024"/>
                    <a:pt x="0" y="1250"/>
                  </a:cubicBezTo>
                  <a:cubicBezTo>
                    <a:pt x="12" y="1322"/>
                    <a:pt x="36" y="1369"/>
                    <a:pt x="107" y="1381"/>
                  </a:cubicBezTo>
                  <a:cubicBezTo>
                    <a:pt x="286" y="1436"/>
                    <a:pt x="424" y="1465"/>
                    <a:pt x="526" y="1465"/>
                  </a:cubicBezTo>
                  <a:cubicBezTo>
                    <a:pt x="806" y="1465"/>
                    <a:pt x="821" y="1246"/>
                    <a:pt x="691" y="715"/>
                  </a:cubicBezTo>
                  <a:cubicBezTo>
                    <a:pt x="631" y="512"/>
                    <a:pt x="607" y="298"/>
                    <a:pt x="869" y="250"/>
                  </a:cubicBezTo>
                  <a:cubicBezTo>
                    <a:pt x="869" y="119"/>
                    <a:pt x="83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4"/>
            <p:cNvSpPr/>
            <p:nvPr/>
          </p:nvSpPr>
          <p:spPr>
            <a:xfrm>
              <a:off x="331101" y="1990547"/>
              <a:ext cx="47024" cy="30929"/>
            </a:xfrm>
            <a:custGeom>
              <a:avLst/>
              <a:gdLst/>
              <a:ahLst/>
              <a:cxnLst/>
              <a:rect l="l" t="t" r="r" b="b"/>
              <a:pathLst>
                <a:path w="1490" h="980" extrusionOk="0">
                  <a:moveTo>
                    <a:pt x="1299" y="0"/>
                  </a:moveTo>
                  <a:cubicBezTo>
                    <a:pt x="1282" y="0"/>
                    <a:pt x="1263" y="8"/>
                    <a:pt x="1239" y="24"/>
                  </a:cubicBezTo>
                  <a:cubicBezTo>
                    <a:pt x="1218" y="19"/>
                    <a:pt x="1199" y="17"/>
                    <a:pt x="1181" y="17"/>
                  </a:cubicBezTo>
                  <a:cubicBezTo>
                    <a:pt x="963" y="17"/>
                    <a:pt x="973" y="382"/>
                    <a:pt x="791" y="382"/>
                  </a:cubicBezTo>
                  <a:cubicBezTo>
                    <a:pt x="786" y="382"/>
                    <a:pt x="780" y="382"/>
                    <a:pt x="775" y="381"/>
                  </a:cubicBezTo>
                  <a:cubicBezTo>
                    <a:pt x="765" y="381"/>
                    <a:pt x="755" y="381"/>
                    <a:pt x="745" y="381"/>
                  </a:cubicBezTo>
                  <a:cubicBezTo>
                    <a:pt x="438" y="381"/>
                    <a:pt x="208" y="556"/>
                    <a:pt x="1" y="786"/>
                  </a:cubicBezTo>
                  <a:cubicBezTo>
                    <a:pt x="120" y="798"/>
                    <a:pt x="227" y="798"/>
                    <a:pt x="346" y="798"/>
                  </a:cubicBezTo>
                  <a:cubicBezTo>
                    <a:pt x="432" y="901"/>
                    <a:pt x="524" y="979"/>
                    <a:pt x="636" y="979"/>
                  </a:cubicBezTo>
                  <a:cubicBezTo>
                    <a:pt x="679" y="979"/>
                    <a:pt x="725" y="968"/>
                    <a:pt x="775" y="941"/>
                  </a:cubicBezTo>
                  <a:lnTo>
                    <a:pt x="882" y="941"/>
                  </a:lnTo>
                  <a:cubicBezTo>
                    <a:pt x="989" y="620"/>
                    <a:pt x="1311" y="786"/>
                    <a:pt x="1442" y="548"/>
                  </a:cubicBezTo>
                  <a:cubicBezTo>
                    <a:pt x="1489" y="405"/>
                    <a:pt x="1322" y="298"/>
                    <a:pt x="1382" y="108"/>
                  </a:cubicBezTo>
                  <a:cubicBezTo>
                    <a:pt x="1365" y="48"/>
                    <a:pt x="1342" y="0"/>
                    <a:pt x="12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4"/>
            <p:cNvSpPr/>
            <p:nvPr/>
          </p:nvSpPr>
          <p:spPr>
            <a:xfrm>
              <a:off x="372823" y="2099110"/>
              <a:ext cx="40618" cy="28562"/>
            </a:xfrm>
            <a:custGeom>
              <a:avLst/>
              <a:gdLst/>
              <a:ahLst/>
              <a:cxnLst/>
              <a:rect l="l" t="t" r="r" b="b"/>
              <a:pathLst>
                <a:path w="1287" h="905" extrusionOk="0">
                  <a:moveTo>
                    <a:pt x="322" y="1"/>
                  </a:moveTo>
                  <a:cubicBezTo>
                    <a:pt x="290" y="1"/>
                    <a:pt x="258" y="4"/>
                    <a:pt x="227" y="13"/>
                  </a:cubicBezTo>
                  <a:cubicBezTo>
                    <a:pt x="155" y="97"/>
                    <a:pt x="84" y="180"/>
                    <a:pt x="0" y="263"/>
                  </a:cubicBezTo>
                  <a:lnTo>
                    <a:pt x="0" y="513"/>
                  </a:lnTo>
                  <a:cubicBezTo>
                    <a:pt x="96" y="680"/>
                    <a:pt x="179" y="859"/>
                    <a:pt x="381" y="894"/>
                  </a:cubicBezTo>
                  <a:cubicBezTo>
                    <a:pt x="418" y="900"/>
                    <a:pt x="454" y="904"/>
                    <a:pt x="489" y="904"/>
                  </a:cubicBezTo>
                  <a:cubicBezTo>
                    <a:pt x="591" y="904"/>
                    <a:pt x="686" y="873"/>
                    <a:pt x="774" y="775"/>
                  </a:cubicBezTo>
                  <a:cubicBezTo>
                    <a:pt x="751" y="382"/>
                    <a:pt x="405" y="478"/>
                    <a:pt x="203" y="311"/>
                  </a:cubicBezTo>
                  <a:cubicBezTo>
                    <a:pt x="260" y="289"/>
                    <a:pt x="317" y="281"/>
                    <a:pt x="374" y="281"/>
                  </a:cubicBezTo>
                  <a:cubicBezTo>
                    <a:pt x="533" y="281"/>
                    <a:pt x="688" y="346"/>
                    <a:pt x="835" y="346"/>
                  </a:cubicBezTo>
                  <a:cubicBezTo>
                    <a:pt x="917" y="346"/>
                    <a:pt x="996" y="326"/>
                    <a:pt x="1072" y="263"/>
                  </a:cubicBezTo>
                  <a:cubicBezTo>
                    <a:pt x="1286" y="97"/>
                    <a:pt x="1155" y="61"/>
                    <a:pt x="1001" y="25"/>
                  </a:cubicBezTo>
                  <a:cubicBezTo>
                    <a:pt x="935" y="72"/>
                    <a:pt x="867" y="89"/>
                    <a:pt x="799" y="89"/>
                  </a:cubicBezTo>
                  <a:cubicBezTo>
                    <a:pt x="640" y="89"/>
                    <a:pt x="478" y="1"/>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4"/>
            <p:cNvSpPr/>
            <p:nvPr/>
          </p:nvSpPr>
          <p:spPr>
            <a:xfrm>
              <a:off x="312324" y="2056316"/>
              <a:ext cx="36105" cy="38945"/>
            </a:xfrm>
            <a:custGeom>
              <a:avLst/>
              <a:gdLst/>
              <a:ahLst/>
              <a:cxnLst/>
              <a:rect l="l" t="t" r="r" b="b"/>
              <a:pathLst>
                <a:path w="1144" h="1234" extrusionOk="0">
                  <a:moveTo>
                    <a:pt x="929" y="0"/>
                  </a:moveTo>
                  <a:cubicBezTo>
                    <a:pt x="667" y="262"/>
                    <a:pt x="513" y="643"/>
                    <a:pt x="155" y="762"/>
                  </a:cubicBezTo>
                  <a:cubicBezTo>
                    <a:pt x="1" y="1036"/>
                    <a:pt x="179" y="1095"/>
                    <a:pt x="393" y="1143"/>
                  </a:cubicBezTo>
                  <a:cubicBezTo>
                    <a:pt x="404" y="1139"/>
                    <a:pt x="415" y="1137"/>
                    <a:pt x="426" y="1137"/>
                  </a:cubicBezTo>
                  <a:cubicBezTo>
                    <a:pt x="508" y="1137"/>
                    <a:pt x="595" y="1234"/>
                    <a:pt x="686" y="1234"/>
                  </a:cubicBezTo>
                  <a:cubicBezTo>
                    <a:pt x="730" y="1234"/>
                    <a:pt x="776" y="1211"/>
                    <a:pt x="822" y="1143"/>
                  </a:cubicBezTo>
                  <a:cubicBezTo>
                    <a:pt x="1144" y="881"/>
                    <a:pt x="941" y="476"/>
                    <a:pt x="1001" y="143"/>
                  </a:cubicBezTo>
                  <a:cubicBezTo>
                    <a:pt x="989" y="83"/>
                    <a:pt x="953" y="48"/>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4"/>
            <p:cNvSpPr/>
            <p:nvPr/>
          </p:nvSpPr>
          <p:spPr>
            <a:xfrm>
              <a:off x="272496" y="2088254"/>
              <a:ext cx="27457" cy="37588"/>
            </a:xfrm>
            <a:custGeom>
              <a:avLst/>
              <a:gdLst/>
              <a:ahLst/>
              <a:cxnLst/>
              <a:rect l="l" t="t" r="r" b="b"/>
              <a:pathLst>
                <a:path w="870" h="1191" extrusionOk="0">
                  <a:moveTo>
                    <a:pt x="608" y="0"/>
                  </a:moveTo>
                  <a:cubicBezTo>
                    <a:pt x="477" y="405"/>
                    <a:pt x="620" y="1012"/>
                    <a:pt x="0" y="1060"/>
                  </a:cubicBezTo>
                  <a:lnTo>
                    <a:pt x="0" y="1179"/>
                  </a:lnTo>
                  <a:cubicBezTo>
                    <a:pt x="59" y="1187"/>
                    <a:pt x="116" y="1191"/>
                    <a:pt x="172" y="1191"/>
                  </a:cubicBezTo>
                  <a:cubicBezTo>
                    <a:pt x="453" y="1191"/>
                    <a:pt x="687" y="1080"/>
                    <a:pt x="846" y="762"/>
                  </a:cubicBezTo>
                  <a:lnTo>
                    <a:pt x="846" y="619"/>
                  </a:lnTo>
                  <a:cubicBezTo>
                    <a:pt x="858" y="405"/>
                    <a:pt x="870" y="179"/>
                    <a:pt x="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4"/>
            <p:cNvSpPr/>
            <p:nvPr/>
          </p:nvSpPr>
          <p:spPr>
            <a:xfrm>
              <a:off x="334131" y="2059377"/>
              <a:ext cx="34211" cy="32665"/>
            </a:xfrm>
            <a:custGeom>
              <a:avLst/>
              <a:gdLst/>
              <a:ahLst/>
              <a:cxnLst/>
              <a:rect l="l" t="t" r="r" b="b"/>
              <a:pathLst>
                <a:path w="1084" h="1035" extrusionOk="0">
                  <a:moveTo>
                    <a:pt x="300" y="0"/>
                  </a:moveTo>
                  <a:cubicBezTo>
                    <a:pt x="282" y="0"/>
                    <a:pt x="261" y="7"/>
                    <a:pt x="238" y="22"/>
                  </a:cubicBezTo>
                  <a:cubicBezTo>
                    <a:pt x="0" y="332"/>
                    <a:pt x="274" y="725"/>
                    <a:pt x="119" y="1034"/>
                  </a:cubicBezTo>
                  <a:cubicBezTo>
                    <a:pt x="191" y="1034"/>
                    <a:pt x="262" y="1034"/>
                    <a:pt x="333" y="998"/>
                  </a:cubicBezTo>
                  <a:cubicBezTo>
                    <a:pt x="548" y="963"/>
                    <a:pt x="714" y="808"/>
                    <a:pt x="905" y="760"/>
                  </a:cubicBezTo>
                  <a:cubicBezTo>
                    <a:pt x="929" y="760"/>
                    <a:pt x="976" y="748"/>
                    <a:pt x="1012" y="748"/>
                  </a:cubicBezTo>
                  <a:cubicBezTo>
                    <a:pt x="1036" y="725"/>
                    <a:pt x="1072" y="677"/>
                    <a:pt x="1084" y="617"/>
                  </a:cubicBezTo>
                  <a:cubicBezTo>
                    <a:pt x="1084" y="320"/>
                    <a:pt x="881" y="344"/>
                    <a:pt x="726" y="332"/>
                  </a:cubicBezTo>
                  <a:cubicBezTo>
                    <a:pt x="607" y="320"/>
                    <a:pt x="512" y="260"/>
                    <a:pt x="453" y="141"/>
                  </a:cubicBezTo>
                  <a:cubicBezTo>
                    <a:pt x="406" y="85"/>
                    <a:pt x="367" y="0"/>
                    <a:pt x="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4"/>
            <p:cNvSpPr/>
            <p:nvPr/>
          </p:nvSpPr>
          <p:spPr>
            <a:xfrm>
              <a:off x="315322" y="2155506"/>
              <a:ext cx="21082" cy="35726"/>
            </a:xfrm>
            <a:custGeom>
              <a:avLst/>
              <a:gdLst/>
              <a:ahLst/>
              <a:cxnLst/>
              <a:rect l="l" t="t" r="r" b="b"/>
              <a:pathLst>
                <a:path w="668" h="1132" extrusionOk="0">
                  <a:moveTo>
                    <a:pt x="489" y="0"/>
                  </a:moveTo>
                  <a:cubicBezTo>
                    <a:pt x="394" y="119"/>
                    <a:pt x="263" y="179"/>
                    <a:pt x="144" y="250"/>
                  </a:cubicBezTo>
                  <a:cubicBezTo>
                    <a:pt x="108" y="286"/>
                    <a:pt x="72" y="334"/>
                    <a:pt x="37" y="381"/>
                  </a:cubicBezTo>
                  <a:cubicBezTo>
                    <a:pt x="37" y="381"/>
                    <a:pt x="25" y="393"/>
                    <a:pt x="13" y="429"/>
                  </a:cubicBezTo>
                  <a:cubicBezTo>
                    <a:pt x="1" y="453"/>
                    <a:pt x="13" y="488"/>
                    <a:pt x="37" y="512"/>
                  </a:cubicBezTo>
                  <a:cubicBezTo>
                    <a:pt x="61" y="508"/>
                    <a:pt x="83" y="506"/>
                    <a:pt x="104" y="506"/>
                  </a:cubicBezTo>
                  <a:cubicBezTo>
                    <a:pt x="439" y="506"/>
                    <a:pt x="338" y="1019"/>
                    <a:pt x="596" y="1131"/>
                  </a:cubicBezTo>
                  <a:cubicBezTo>
                    <a:pt x="668" y="298"/>
                    <a:pt x="668" y="298"/>
                    <a:pt x="4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4"/>
            <p:cNvSpPr/>
            <p:nvPr/>
          </p:nvSpPr>
          <p:spPr>
            <a:xfrm>
              <a:off x="317215" y="2196659"/>
              <a:ext cx="27457" cy="23133"/>
            </a:xfrm>
            <a:custGeom>
              <a:avLst/>
              <a:gdLst/>
              <a:ahLst/>
              <a:cxnLst/>
              <a:rect l="l" t="t" r="r" b="b"/>
              <a:pathLst>
                <a:path w="870" h="733" extrusionOk="0">
                  <a:moveTo>
                    <a:pt x="346" y="1"/>
                  </a:moveTo>
                  <a:cubicBezTo>
                    <a:pt x="237" y="1"/>
                    <a:pt x="123" y="60"/>
                    <a:pt x="0" y="208"/>
                  </a:cubicBezTo>
                  <a:cubicBezTo>
                    <a:pt x="8" y="218"/>
                    <a:pt x="22" y="222"/>
                    <a:pt x="39" y="222"/>
                  </a:cubicBezTo>
                  <a:cubicBezTo>
                    <a:pt x="73" y="222"/>
                    <a:pt x="119" y="208"/>
                    <a:pt x="154" y="208"/>
                  </a:cubicBezTo>
                  <a:cubicBezTo>
                    <a:pt x="206" y="208"/>
                    <a:pt x="232" y="238"/>
                    <a:pt x="155" y="387"/>
                  </a:cubicBezTo>
                  <a:cubicBezTo>
                    <a:pt x="48" y="613"/>
                    <a:pt x="143" y="697"/>
                    <a:pt x="322" y="732"/>
                  </a:cubicBezTo>
                  <a:lnTo>
                    <a:pt x="429" y="732"/>
                  </a:lnTo>
                  <a:cubicBezTo>
                    <a:pt x="346" y="268"/>
                    <a:pt x="750" y="518"/>
                    <a:pt x="869" y="363"/>
                  </a:cubicBezTo>
                  <a:cubicBezTo>
                    <a:pt x="704" y="175"/>
                    <a:pt x="533" y="1"/>
                    <a:pt x="3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4"/>
            <p:cNvSpPr/>
            <p:nvPr/>
          </p:nvSpPr>
          <p:spPr>
            <a:xfrm>
              <a:off x="366069" y="2065594"/>
              <a:ext cx="19188" cy="33580"/>
            </a:xfrm>
            <a:custGeom>
              <a:avLst/>
              <a:gdLst/>
              <a:ahLst/>
              <a:cxnLst/>
              <a:rect l="l" t="t" r="r" b="b"/>
              <a:pathLst>
                <a:path w="608" h="1064" extrusionOk="0">
                  <a:moveTo>
                    <a:pt x="228" y="1"/>
                  </a:moveTo>
                  <a:cubicBezTo>
                    <a:pt x="202" y="1"/>
                    <a:pt x="174" y="5"/>
                    <a:pt x="143" y="16"/>
                  </a:cubicBezTo>
                  <a:cubicBezTo>
                    <a:pt x="12" y="123"/>
                    <a:pt x="143" y="349"/>
                    <a:pt x="12" y="444"/>
                  </a:cubicBezTo>
                  <a:cubicBezTo>
                    <a:pt x="0" y="492"/>
                    <a:pt x="0" y="528"/>
                    <a:pt x="0" y="563"/>
                  </a:cubicBezTo>
                  <a:cubicBezTo>
                    <a:pt x="214" y="647"/>
                    <a:pt x="179" y="956"/>
                    <a:pt x="334" y="1063"/>
                  </a:cubicBezTo>
                  <a:cubicBezTo>
                    <a:pt x="524" y="909"/>
                    <a:pt x="595" y="682"/>
                    <a:pt x="560" y="432"/>
                  </a:cubicBezTo>
                  <a:cubicBezTo>
                    <a:pt x="607" y="349"/>
                    <a:pt x="560" y="289"/>
                    <a:pt x="512" y="206"/>
                  </a:cubicBezTo>
                  <a:cubicBezTo>
                    <a:pt x="433" y="108"/>
                    <a:pt x="354" y="1"/>
                    <a:pt x="2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4"/>
            <p:cNvSpPr/>
            <p:nvPr/>
          </p:nvSpPr>
          <p:spPr>
            <a:xfrm>
              <a:off x="218751" y="2143482"/>
              <a:ext cx="27489" cy="17453"/>
            </a:xfrm>
            <a:custGeom>
              <a:avLst/>
              <a:gdLst/>
              <a:ahLst/>
              <a:cxnLst/>
              <a:rect l="l" t="t" r="r" b="b"/>
              <a:pathLst>
                <a:path w="871" h="553" extrusionOk="0">
                  <a:moveTo>
                    <a:pt x="120" y="0"/>
                  </a:moveTo>
                  <a:cubicBezTo>
                    <a:pt x="84" y="96"/>
                    <a:pt x="49" y="179"/>
                    <a:pt x="1" y="274"/>
                  </a:cubicBezTo>
                  <a:cubicBezTo>
                    <a:pt x="14" y="271"/>
                    <a:pt x="26" y="270"/>
                    <a:pt x="37" y="270"/>
                  </a:cubicBezTo>
                  <a:cubicBezTo>
                    <a:pt x="177" y="270"/>
                    <a:pt x="237" y="457"/>
                    <a:pt x="358" y="512"/>
                  </a:cubicBezTo>
                  <a:cubicBezTo>
                    <a:pt x="420" y="536"/>
                    <a:pt x="479" y="552"/>
                    <a:pt x="533" y="552"/>
                  </a:cubicBezTo>
                  <a:cubicBezTo>
                    <a:pt x="614" y="552"/>
                    <a:pt x="687" y="517"/>
                    <a:pt x="751" y="417"/>
                  </a:cubicBezTo>
                  <a:cubicBezTo>
                    <a:pt x="787" y="346"/>
                    <a:pt x="870" y="286"/>
                    <a:pt x="822" y="215"/>
                  </a:cubicBezTo>
                  <a:cubicBezTo>
                    <a:pt x="758" y="114"/>
                    <a:pt x="666" y="91"/>
                    <a:pt x="568" y="91"/>
                  </a:cubicBezTo>
                  <a:cubicBezTo>
                    <a:pt x="538" y="91"/>
                    <a:pt x="507" y="93"/>
                    <a:pt x="477" y="96"/>
                  </a:cubicBezTo>
                  <a:cubicBezTo>
                    <a:pt x="470" y="96"/>
                    <a:pt x="462" y="97"/>
                    <a:pt x="455" y="97"/>
                  </a:cubicBezTo>
                  <a:cubicBezTo>
                    <a:pt x="360" y="97"/>
                    <a:pt x="230" y="33"/>
                    <a:pt x="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4"/>
            <p:cNvSpPr/>
            <p:nvPr/>
          </p:nvSpPr>
          <p:spPr>
            <a:xfrm>
              <a:off x="354045" y="2043061"/>
              <a:ext cx="40586" cy="19851"/>
            </a:xfrm>
            <a:custGeom>
              <a:avLst/>
              <a:gdLst/>
              <a:ahLst/>
              <a:cxnLst/>
              <a:rect l="l" t="t" r="r" b="b"/>
              <a:pathLst>
                <a:path w="1286" h="629" extrusionOk="0">
                  <a:moveTo>
                    <a:pt x="1042" y="0"/>
                  </a:moveTo>
                  <a:cubicBezTo>
                    <a:pt x="930" y="0"/>
                    <a:pt x="809" y="18"/>
                    <a:pt x="703" y="27"/>
                  </a:cubicBezTo>
                  <a:cubicBezTo>
                    <a:pt x="595" y="63"/>
                    <a:pt x="500" y="110"/>
                    <a:pt x="357" y="146"/>
                  </a:cubicBezTo>
                  <a:cubicBezTo>
                    <a:pt x="155" y="182"/>
                    <a:pt x="12" y="265"/>
                    <a:pt x="0" y="539"/>
                  </a:cubicBezTo>
                  <a:cubicBezTo>
                    <a:pt x="87" y="604"/>
                    <a:pt x="167" y="629"/>
                    <a:pt x="243" y="629"/>
                  </a:cubicBezTo>
                  <a:cubicBezTo>
                    <a:pt x="461" y="629"/>
                    <a:pt x="646" y="428"/>
                    <a:pt x="857" y="384"/>
                  </a:cubicBezTo>
                  <a:cubicBezTo>
                    <a:pt x="988" y="384"/>
                    <a:pt x="1072" y="289"/>
                    <a:pt x="1155" y="182"/>
                  </a:cubicBezTo>
                  <a:cubicBezTo>
                    <a:pt x="1226" y="110"/>
                    <a:pt x="1286" y="15"/>
                    <a:pt x="1119" y="3"/>
                  </a:cubicBezTo>
                  <a:cubicBezTo>
                    <a:pt x="1094" y="1"/>
                    <a:pt x="1068" y="0"/>
                    <a:pt x="10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4"/>
            <p:cNvSpPr/>
            <p:nvPr/>
          </p:nvSpPr>
          <p:spPr>
            <a:xfrm>
              <a:off x="285278" y="2183688"/>
              <a:ext cx="24838" cy="23702"/>
            </a:xfrm>
            <a:custGeom>
              <a:avLst/>
              <a:gdLst/>
              <a:ahLst/>
              <a:cxnLst/>
              <a:rect l="l" t="t" r="r" b="b"/>
              <a:pathLst>
                <a:path w="787" h="751" extrusionOk="0">
                  <a:moveTo>
                    <a:pt x="215" y="0"/>
                  </a:moveTo>
                  <a:cubicBezTo>
                    <a:pt x="143" y="84"/>
                    <a:pt x="72" y="155"/>
                    <a:pt x="0" y="250"/>
                  </a:cubicBezTo>
                  <a:cubicBezTo>
                    <a:pt x="60" y="429"/>
                    <a:pt x="215" y="500"/>
                    <a:pt x="322" y="631"/>
                  </a:cubicBezTo>
                  <a:cubicBezTo>
                    <a:pt x="488" y="667"/>
                    <a:pt x="631" y="715"/>
                    <a:pt x="786" y="750"/>
                  </a:cubicBezTo>
                  <a:cubicBezTo>
                    <a:pt x="774" y="667"/>
                    <a:pt x="774" y="596"/>
                    <a:pt x="774" y="500"/>
                  </a:cubicBezTo>
                  <a:cubicBezTo>
                    <a:pt x="488" y="488"/>
                    <a:pt x="500" y="24"/>
                    <a:pt x="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4"/>
            <p:cNvSpPr/>
            <p:nvPr/>
          </p:nvSpPr>
          <p:spPr>
            <a:xfrm>
              <a:off x="302193" y="2220265"/>
              <a:ext cx="19125" cy="20609"/>
            </a:xfrm>
            <a:custGeom>
              <a:avLst/>
              <a:gdLst/>
              <a:ahLst/>
              <a:cxnLst/>
              <a:rect l="l" t="t" r="r" b="b"/>
              <a:pathLst>
                <a:path w="606" h="653" extrusionOk="0">
                  <a:moveTo>
                    <a:pt x="352" y="0"/>
                  </a:moveTo>
                  <a:cubicBezTo>
                    <a:pt x="313" y="0"/>
                    <a:pt x="289" y="41"/>
                    <a:pt x="298" y="175"/>
                  </a:cubicBezTo>
                  <a:cubicBezTo>
                    <a:pt x="298" y="425"/>
                    <a:pt x="179" y="449"/>
                    <a:pt x="24" y="461"/>
                  </a:cubicBezTo>
                  <a:cubicBezTo>
                    <a:pt x="12" y="472"/>
                    <a:pt x="0" y="484"/>
                    <a:pt x="0" y="508"/>
                  </a:cubicBezTo>
                  <a:cubicBezTo>
                    <a:pt x="0" y="520"/>
                    <a:pt x="0" y="568"/>
                    <a:pt x="12" y="568"/>
                  </a:cubicBezTo>
                  <a:cubicBezTo>
                    <a:pt x="131" y="623"/>
                    <a:pt x="232" y="653"/>
                    <a:pt x="314" y="653"/>
                  </a:cubicBezTo>
                  <a:cubicBezTo>
                    <a:pt x="514" y="653"/>
                    <a:pt x="605" y="482"/>
                    <a:pt x="572" y="103"/>
                  </a:cubicBezTo>
                  <a:cubicBezTo>
                    <a:pt x="513" y="103"/>
                    <a:pt x="414" y="0"/>
                    <a:pt x="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4"/>
            <p:cNvSpPr/>
            <p:nvPr/>
          </p:nvSpPr>
          <p:spPr>
            <a:xfrm>
              <a:off x="341642" y="2041420"/>
              <a:ext cx="24459" cy="27047"/>
            </a:xfrm>
            <a:custGeom>
              <a:avLst/>
              <a:gdLst/>
              <a:ahLst/>
              <a:cxnLst/>
              <a:rect l="l" t="t" r="r" b="b"/>
              <a:pathLst>
                <a:path w="775" h="857" extrusionOk="0">
                  <a:moveTo>
                    <a:pt x="596" y="0"/>
                  </a:moveTo>
                  <a:cubicBezTo>
                    <a:pt x="534" y="0"/>
                    <a:pt x="477" y="66"/>
                    <a:pt x="441" y="186"/>
                  </a:cubicBezTo>
                  <a:cubicBezTo>
                    <a:pt x="334" y="460"/>
                    <a:pt x="191" y="472"/>
                    <a:pt x="0" y="472"/>
                  </a:cubicBezTo>
                  <a:lnTo>
                    <a:pt x="0" y="603"/>
                  </a:lnTo>
                  <a:cubicBezTo>
                    <a:pt x="84" y="651"/>
                    <a:pt x="95" y="758"/>
                    <a:pt x="107" y="853"/>
                  </a:cubicBezTo>
                  <a:cubicBezTo>
                    <a:pt x="126" y="855"/>
                    <a:pt x="144" y="856"/>
                    <a:pt x="161" y="856"/>
                  </a:cubicBezTo>
                  <a:cubicBezTo>
                    <a:pt x="327" y="856"/>
                    <a:pt x="408" y="752"/>
                    <a:pt x="441" y="579"/>
                  </a:cubicBezTo>
                  <a:cubicBezTo>
                    <a:pt x="548" y="460"/>
                    <a:pt x="667" y="317"/>
                    <a:pt x="774" y="198"/>
                  </a:cubicBezTo>
                  <a:cubicBezTo>
                    <a:pt x="721" y="63"/>
                    <a:pt x="657" y="0"/>
                    <a:pt x="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4"/>
            <p:cNvSpPr/>
            <p:nvPr/>
          </p:nvSpPr>
          <p:spPr>
            <a:xfrm>
              <a:off x="310462" y="2048773"/>
              <a:ext cx="17674" cy="14739"/>
            </a:xfrm>
            <a:custGeom>
              <a:avLst/>
              <a:gdLst/>
              <a:ahLst/>
              <a:cxnLst/>
              <a:rect l="l" t="t" r="r" b="b"/>
              <a:pathLst>
                <a:path w="560" h="467" extrusionOk="0">
                  <a:moveTo>
                    <a:pt x="0" y="1"/>
                  </a:moveTo>
                  <a:lnTo>
                    <a:pt x="0" y="1"/>
                  </a:lnTo>
                  <a:cubicBezTo>
                    <a:pt x="114" y="239"/>
                    <a:pt x="151" y="467"/>
                    <a:pt x="371" y="467"/>
                  </a:cubicBezTo>
                  <a:cubicBezTo>
                    <a:pt x="382" y="467"/>
                    <a:pt x="393" y="466"/>
                    <a:pt x="405" y="465"/>
                  </a:cubicBezTo>
                  <a:cubicBezTo>
                    <a:pt x="536" y="441"/>
                    <a:pt x="560" y="287"/>
                    <a:pt x="524" y="168"/>
                  </a:cubicBezTo>
                  <a:cubicBezTo>
                    <a:pt x="476" y="46"/>
                    <a:pt x="412" y="21"/>
                    <a:pt x="336" y="21"/>
                  </a:cubicBezTo>
                  <a:cubicBezTo>
                    <a:pt x="281" y="21"/>
                    <a:pt x="221" y="34"/>
                    <a:pt x="155" y="34"/>
                  </a:cubicBezTo>
                  <a:cubicBezTo>
                    <a:pt x="106" y="34"/>
                    <a:pt x="54" y="2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4"/>
            <p:cNvSpPr/>
            <p:nvPr/>
          </p:nvSpPr>
          <p:spPr>
            <a:xfrm>
              <a:off x="334510" y="2104759"/>
              <a:ext cx="18431" cy="19220"/>
            </a:xfrm>
            <a:custGeom>
              <a:avLst/>
              <a:gdLst/>
              <a:ahLst/>
              <a:cxnLst/>
              <a:rect l="l" t="t" r="r" b="b"/>
              <a:pathLst>
                <a:path w="584" h="609" extrusionOk="0">
                  <a:moveTo>
                    <a:pt x="298" y="1"/>
                  </a:moveTo>
                  <a:cubicBezTo>
                    <a:pt x="191" y="156"/>
                    <a:pt x="191" y="394"/>
                    <a:pt x="0" y="477"/>
                  </a:cubicBezTo>
                  <a:lnTo>
                    <a:pt x="0" y="608"/>
                  </a:lnTo>
                  <a:cubicBezTo>
                    <a:pt x="583" y="513"/>
                    <a:pt x="583" y="513"/>
                    <a:pt x="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4"/>
            <p:cNvSpPr/>
            <p:nvPr/>
          </p:nvSpPr>
          <p:spPr>
            <a:xfrm>
              <a:off x="344640" y="2081468"/>
              <a:ext cx="18052" cy="13823"/>
            </a:xfrm>
            <a:custGeom>
              <a:avLst/>
              <a:gdLst/>
              <a:ahLst/>
              <a:cxnLst/>
              <a:rect l="l" t="t" r="r" b="b"/>
              <a:pathLst>
                <a:path w="572" h="438" extrusionOk="0">
                  <a:moveTo>
                    <a:pt x="371" y="1"/>
                  </a:moveTo>
                  <a:cubicBezTo>
                    <a:pt x="209" y="1"/>
                    <a:pt x="115" y="191"/>
                    <a:pt x="0" y="322"/>
                  </a:cubicBezTo>
                  <a:cubicBezTo>
                    <a:pt x="96" y="402"/>
                    <a:pt x="179" y="438"/>
                    <a:pt x="251" y="438"/>
                  </a:cubicBezTo>
                  <a:cubicBezTo>
                    <a:pt x="393" y="438"/>
                    <a:pt x="493" y="298"/>
                    <a:pt x="572" y="84"/>
                  </a:cubicBezTo>
                  <a:cubicBezTo>
                    <a:pt x="494" y="25"/>
                    <a:pt x="428" y="1"/>
                    <a:pt x="3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4"/>
            <p:cNvSpPr/>
            <p:nvPr/>
          </p:nvSpPr>
          <p:spPr>
            <a:xfrm>
              <a:off x="261230" y="2144555"/>
              <a:ext cx="12813" cy="13318"/>
            </a:xfrm>
            <a:custGeom>
              <a:avLst/>
              <a:gdLst/>
              <a:ahLst/>
              <a:cxnLst/>
              <a:rect l="l" t="t" r="r" b="b"/>
              <a:pathLst>
                <a:path w="406" h="422" extrusionOk="0">
                  <a:moveTo>
                    <a:pt x="237" y="1"/>
                  </a:moveTo>
                  <a:cubicBezTo>
                    <a:pt x="131" y="1"/>
                    <a:pt x="57" y="71"/>
                    <a:pt x="24" y="193"/>
                  </a:cubicBezTo>
                  <a:cubicBezTo>
                    <a:pt x="0" y="312"/>
                    <a:pt x="72" y="407"/>
                    <a:pt x="167" y="419"/>
                  </a:cubicBezTo>
                  <a:cubicBezTo>
                    <a:pt x="178" y="421"/>
                    <a:pt x="188" y="421"/>
                    <a:pt x="197" y="421"/>
                  </a:cubicBezTo>
                  <a:cubicBezTo>
                    <a:pt x="312" y="421"/>
                    <a:pt x="328" y="290"/>
                    <a:pt x="405" y="169"/>
                  </a:cubicBezTo>
                  <a:cubicBezTo>
                    <a:pt x="405" y="85"/>
                    <a:pt x="381" y="2"/>
                    <a:pt x="262" y="2"/>
                  </a:cubicBezTo>
                  <a:cubicBezTo>
                    <a:pt x="254" y="1"/>
                    <a:pt x="245" y="1"/>
                    <a:pt x="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4"/>
            <p:cNvSpPr/>
            <p:nvPr/>
          </p:nvSpPr>
          <p:spPr>
            <a:xfrm>
              <a:off x="278145" y="2072411"/>
              <a:ext cx="15812" cy="10667"/>
            </a:xfrm>
            <a:custGeom>
              <a:avLst/>
              <a:gdLst/>
              <a:ahLst/>
              <a:cxnLst/>
              <a:rect l="l" t="t" r="r" b="b"/>
              <a:pathLst>
                <a:path w="501" h="338" extrusionOk="0">
                  <a:moveTo>
                    <a:pt x="369" y="1"/>
                  </a:moveTo>
                  <a:cubicBezTo>
                    <a:pt x="280" y="1"/>
                    <a:pt x="200" y="85"/>
                    <a:pt x="119" y="109"/>
                  </a:cubicBezTo>
                  <a:cubicBezTo>
                    <a:pt x="95" y="91"/>
                    <a:pt x="77" y="82"/>
                    <a:pt x="60" y="82"/>
                  </a:cubicBezTo>
                  <a:cubicBezTo>
                    <a:pt x="42" y="82"/>
                    <a:pt x="24" y="91"/>
                    <a:pt x="0" y="109"/>
                  </a:cubicBezTo>
                  <a:cubicBezTo>
                    <a:pt x="41" y="260"/>
                    <a:pt x="75" y="337"/>
                    <a:pt x="142" y="337"/>
                  </a:cubicBezTo>
                  <a:cubicBezTo>
                    <a:pt x="212" y="337"/>
                    <a:pt x="317" y="251"/>
                    <a:pt x="500" y="73"/>
                  </a:cubicBezTo>
                  <a:cubicBezTo>
                    <a:pt x="454" y="20"/>
                    <a:pt x="410"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4"/>
            <p:cNvSpPr/>
            <p:nvPr/>
          </p:nvSpPr>
          <p:spPr>
            <a:xfrm>
              <a:off x="289033" y="2056316"/>
              <a:ext cx="19188" cy="10320"/>
            </a:xfrm>
            <a:custGeom>
              <a:avLst/>
              <a:gdLst/>
              <a:ahLst/>
              <a:cxnLst/>
              <a:rect l="l" t="t" r="r" b="b"/>
              <a:pathLst>
                <a:path w="608" h="327" extrusionOk="0">
                  <a:moveTo>
                    <a:pt x="0" y="0"/>
                  </a:moveTo>
                  <a:lnTo>
                    <a:pt x="0" y="0"/>
                  </a:lnTo>
                  <a:cubicBezTo>
                    <a:pt x="76" y="227"/>
                    <a:pt x="168" y="327"/>
                    <a:pt x="277" y="327"/>
                  </a:cubicBezTo>
                  <a:cubicBezTo>
                    <a:pt x="374" y="327"/>
                    <a:pt x="484" y="247"/>
                    <a:pt x="608" y="107"/>
                  </a:cubicBezTo>
                  <a:cubicBezTo>
                    <a:pt x="518" y="107"/>
                    <a:pt x="431" y="118"/>
                    <a:pt x="346" y="118"/>
                  </a:cubicBezTo>
                  <a:cubicBezTo>
                    <a:pt x="227" y="118"/>
                    <a:pt x="111" y="9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4"/>
            <p:cNvSpPr/>
            <p:nvPr/>
          </p:nvSpPr>
          <p:spPr>
            <a:xfrm>
              <a:off x="280765" y="2191578"/>
              <a:ext cx="14675" cy="12813"/>
            </a:xfrm>
            <a:custGeom>
              <a:avLst/>
              <a:gdLst/>
              <a:ahLst/>
              <a:cxnLst/>
              <a:rect l="l" t="t" r="r" b="b"/>
              <a:pathLst>
                <a:path w="465" h="406" extrusionOk="0">
                  <a:moveTo>
                    <a:pt x="143" y="0"/>
                  </a:moveTo>
                  <a:lnTo>
                    <a:pt x="143" y="0"/>
                  </a:lnTo>
                  <a:cubicBezTo>
                    <a:pt x="0" y="405"/>
                    <a:pt x="274" y="357"/>
                    <a:pt x="465" y="381"/>
                  </a:cubicBezTo>
                  <a:cubicBezTo>
                    <a:pt x="465" y="131"/>
                    <a:pt x="346" y="12"/>
                    <a:pt x="1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4"/>
            <p:cNvSpPr/>
            <p:nvPr/>
          </p:nvSpPr>
          <p:spPr>
            <a:xfrm>
              <a:off x="309704" y="2080364"/>
              <a:ext cx="14297" cy="17421"/>
            </a:xfrm>
            <a:custGeom>
              <a:avLst/>
              <a:gdLst/>
              <a:ahLst/>
              <a:cxnLst/>
              <a:rect l="l" t="t" r="r" b="b"/>
              <a:pathLst>
                <a:path w="453" h="552" extrusionOk="0">
                  <a:moveTo>
                    <a:pt x="238" y="0"/>
                  </a:moveTo>
                  <a:lnTo>
                    <a:pt x="238" y="0"/>
                  </a:lnTo>
                  <a:cubicBezTo>
                    <a:pt x="119" y="36"/>
                    <a:pt x="36" y="119"/>
                    <a:pt x="0" y="250"/>
                  </a:cubicBezTo>
                  <a:cubicBezTo>
                    <a:pt x="116" y="289"/>
                    <a:pt x="91" y="552"/>
                    <a:pt x="215" y="552"/>
                  </a:cubicBezTo>
                  <a:cubicBezTo>
                    <a:pt x="245" y="552"/>
                    <a:pt x="283" y="537"/>
                    <a:pt x="334" y="500"/>
                  </a:cubicBezTo>
                  <a:lnTo>
                    <a:pt x="453" y="381"/>
                  </a:lnTo>
                  <a:cubicBezTo>
                    <a:pt x="381" y="250"/>
                    <a:pt x="215" y="191"/>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4"/>
            <p:cNvSpPr/>
            <p:nvPr/>
          </p:nvSpPr>
          <p:spPr>
            <a:xfrm>
              <a:off x="313839" y="2149068"/>
              <a:ext cx="16916" cy="14739"/>
            </a:xfrm>
            <a:custGeom>
              <a:avLst/>
              <a:gdLst/>
              <a:ahLst/>
              <a:cxnLst/>
              <a:rect l="l" t="t" r="r" b="b"/>
              <a:pathLst>
                <a:path w="536" h="467" extrusionOk="0">
                  <a:moveTo>
                    <a:pt x="246" y="0"/>
                  </a:moveTo>
                  <a:cubicBezTo>
                    <a:pt x="225" y="0"/>
                    <a:pt x="203" y="8"/>
                    <a:pt x="179" y="26"/>
                  </a:cubicBezTo>
                  <a:cubicBezTo>
                    <a:pt x="0" y="145"/>
                    <a:pt x="381" y="300"/>
                    <a:pt x="203" y="466"/>
                  </a:cubicBezTo>
                  <a:cubicBezTo>
                    <a:pt x="369" y="466"/>
                    <a:pt x="524" y="466"/>
                    <a:pt x="536" y="216"/>
                  </a:cubicBezTo>
                  <a:cubicBezTo>
                    <a:pt x="427" y="186"/>
                    <a:pt x="35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4"/>
            <p:cNvSpPr/>
            <p:nvPr/>
          </p:nvSpPr>
          <p:spPr>
            <a:xfrm>
              <a:off x="257474" y="2127229"/>
              <a:ext cx="12056" cy="11172"/>
            </a:xfrm>
            <a:custGeom>
              <a:avLst/>
              <a:gdLst/>
              <a:ahLst/>
              <a:cxnLst/>
              <a:rect l="l" t="t" r="r" b="b"/>
              <a:pathLst>
                <a:path w="382" h="354" extrusionOk="0">
                  <a:moveTo>
                    <a:pt x="110" y="0"/>
                  </a:moveTo>
                  <a:cubicBezTo>
                    <a:pt x="40" y="0"/>
                    <a:pt x="0" y="108"/>
                    <a:pt x="0" y="206"/>
                  </a:cubicBezTo>
                  <a:cubicBezTo>
                    <a:pt x="0" y="297"/>
                    <a:pt x="35" y="353"/>
                    <a:pt x="105" y="353"/>
                  </a:cubicBezTo>
                  <a:cubicBezTo>
                    <a:pt x="126" y="353"/>
                    <a:pt x="151" y="348"/>
                    <a:pt x="179" y="337"/>
                  </a:cubicBezTo>
                  <a:cubicBezTo>
                    <a:pt x="226" y="277"/>
                    <a:pt x="381" y="325"/>
                    <a:pt x="322" y="182"/>
                  </a:cubicBezTo>
                  <a:cubicBezTo>
                    <a:pt x="298" y="99"/>
                    <a:pt x="203" y="15"/>
                    <a:pt x="131" y="3"/>
                  </a:cubicBezTo>
                  <a:cubicBezTo>
                    <a:pt x="124" y="1"/>
                    <a:pt x="117" y="0"/>
                    <a:pt x="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4"/>
            <p:cNvSpPr/>
            <p:nvPr/>
          </p:nvSpPr>
          <p:spPr>
            <a:xfrm>
              <a:off x="330376" y="2139727"/>
              <a:ext cx="15054" cy="12214"/>
            </a:xfrm>
            <a:custGeom>
              <a:avLst/>
              <a:gdLst/>
              <a:ahLst/>
              <a:cxnLst/>
              <a:rect l="l" t="t" r="r" b="b"/>
              <a:pathLst>
                <a:path w="477" h="387" extrusionOk="0">
                  <a:moveTo>
                    <a:pt x="357" y="0"/>
                  </a:moveTo>
                  <a:cubicBezTo>
                    <a:pt x="214" y="107"/>
                    <a:pt x="0" y="107"/>
                    <a:pt x="12" y="381"/>
                  </a:cubicBezTo>
                  <a:cubicBezTo>
                    <a:pt x="43" y="385"/>
                    <a:pt x="72" y="387"/>
                    <a:pt x="101" y="387"/>
                  </a:cubicBezTo>
                  <a:cubicBezTo>
                    <a:pt x="263" y="387"/>
                    <a:pt x="395" y="325"/>
                    <a:pt x="476" y="143"/>
                  </a:cubicBezTo>
                  <a:cubicBezTo>
                    <a:pt x="441" y="95"/>
                    <a:pt x="393" y="48"/>
                    <a:pt x="3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4"/>
            <p:cNvSpPr/>
            <p:nvPr/>
          </p:nvSpPr>
          <p:spPr>
            <a:xfrm>
              <a:off x="255581" y="2105737"/>
              <a:ext cx="11677" cy="9279"/>
            </a:xfrm>
            <a:custGeom>
              <a:avLst/>
              <a:gdLst/>
              <a:ahLst/>
              <a:cxnLst/>
              <a:rect l="l" t="t" r="r" b="b"/>
              <a:pathLst>
                <a:path w="370" h="294" extrusionOk="0">
                  <a:moveTo>
                    <a:pt x="109" y="0"/>
                  </a:moveTo>
                  <a:cubicBezTo>
                    <a:pt x="47" y="0"/>
                    <a:pt x="11" y="57"/>
                    <a:pt x="1" y="149"/>
                  </a:cubicBezTo>
                  <a:cubicBezTo>
                    <a:pt x="43" y="253"/>
                    <a:pt x="103" y="294"/>
                    <a:pt x="182" y="294"/>
                  </a:cubicBezTo>
                  <a:cubicBezTo>
                    <a:pt x="193" y="294"/>
                    <a:pt x="204" y="293"/>
                    <a:pt x="215" y="291"/>
                  </a:cubicBezTo>
                  <a:cubicBezTo>
                    <a:pt x="298" y="291"/>
                    <a:pt x="370" y="232"/>
                    <a:pt x="322" y="149"/>
                  </a:cubicBezTo>
                  <a:cubicBezTo>
                    <a:pt x="298" y="89"/>
                    <a:pt x="203" y="41"/>
                    <a:pt x="144" y="6"/>
                  </a:cubicBezTo>
                  <a:cubicBezTo>
                    <a:pt x="131" y="2"/>
                    <a:pt x="120" y="0"/>
                    <a:pt x="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4"/>
            <p:cNvSpPr/>
            <p:nvPr/>
          </p:nvSpPr>
          <p:spPr>
            <a:xfrm>
              <a:off x="341642" y="2016267"/>
              <a:ext cx="13539" cy="12245"/>
            </a:xfrm>
            <a:custGeom>
              <a:avLst/>
              <a:gdLst/>
              <a:ahLst/>
              <a:cxnLst/>
              <a:rect l="l" t="t" r="r" b="b"/>
              <a:pathLst>
                <a:path w="429" h="388" extrusionOk="0">
                  <a:moveTo>
                    <a:pt x="78" y="1"/>
                  </a:moveTo>
                  <a:cubicBezTo>
                    <a:pt x="52" y="1"/>
                    <a:pt x="26" y="3"/>
                    <a:pt x="0" y="7"/>
                  </a:cubicBezTo>
                  <a:lnTo>
                    <a:pt x="0" y="138"/>
                  </a:lnTo>
                  <a:cubicBezTo>
                    <a:pt x="60" y="293"/>
                    <a:pt x="179" y="388"/>
                    <a:pt x="322" y="388"/>
                  </a:cubicBezTo>
                  <a:cubicBezTo>
                    <a:pt x="417" y="328"/>
                    <a:pt x="429" y="233"/>
                    <a:pt x="429" y="138"/>
                  </a:cubicBezTo>
                  <a:cubicBezTo>
                    <a:pt x="320" y="49"/>
                    <a:pt x="20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4"/>
            <p:cNvSpPr/>
            <p:nvPr/>
          </p:nvSpPr>
          <p:spPr>
            <a:xfrm>
              <a:off x="338265" y="2020244"/>
              <a:ext cx="13918" cy="10951"/>
            </a:xfrm>
            <a:custGeom>
              <a:avLst/>
              <a:gdLst/>
              <a:ahLst/>
              <a:cxnLst/>
              <a:rect l="l" t="t" r="r" b="b"/>
              <a:pathLst>
                <a:path w="441" h="347" extrusionOk="0">
                  <a:moveTo>
                    <a:pt x="119" y="0"/>
                  </a:moveTo>
                  <a:cubicBezTo>
                    <a:pt x="72" y="36"/>
                    <a:pt x="24" y="83"/>
                    <a:pt x="0" y="131"/>
                  </a:cubicBezTo>
                  <a:cubicBezTo>
                    <a:pt x="91" y="213"/>
                    <a:pt x="170" y="347"/>
                    <a:pt x="277" y="347"/>
                  </a:cubicBezTo>
                  <a:cubicBezTo>
                    <a:pt x="325" y="347"/>
                    <a:pt x="378" y="320"/>
                    <a:pt x="441" y="250"/>
                  </a:cubicBezTo>
                  <a:cubicBezTo>
                    <a:pt x="322" y="179"/>
                    <a:pt x="226" y="83"/>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4"/>
            <p:cNvSpPr/>
            <p:nvPr/>
          </p:nvSpPr>
          <p:spPr>
            <a:xfrm>
              <a:off x="271360" y="2067582"/>
              <a:ext cx="10573" cy="8300"/>
            </a:xfrm>
            <a:custGeom>
              <a:avLst/>
              <a:gdLst/>
              <a:ahLst/>
              <a:cxnLst/>
              <a:rect l="l" t="t" r="r" b="b"/>
              <a:pathLst>
                <a:path w="335" h="263" extrusionOk="0">
                  <a:moveTo>
                    <a:pt x="334" y="12"/>
                  </a:moveTo>
                  <a:cubicBezTo>
                    <a:pt x="215" y="24"/>
                    <a:pt x="84" y="0"/>
                    <a:pt x="1" y="143"/>
                  </a:cubicBezTo>
                  <a:cubicBezTo>
                    <a:pt x="48" y="238"/>
                    <a:pt x="144" y="262"/>
                    <a:pt x="227" y="262"/>
                  </a:cubicBezTo>
                  <a:lnTo>
                    <a:pt x="334" y="262"/>
                  </a:lnTo>
                  <a:lnTo>
                    <a:pt x="334" y="1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4"/>
            <p:cNvSpPr/>
            <p:nvPr/>
          </p:nvSpPr>
          <p:spPr>
            <a:xfrm>
              <a:off x="323590" y="2107410"/>
              <a:ext cx="10920" cy="12435"/>
            </a:xfrm>
            <a:custGeom>
              <a:avLst/>
              <a:gdLst/>
              <a:ahLst/>
              <a:cxnLst/>
              <a:rect l="l" t="t" r="r" b="b"/>
              <a:pathLst>
                <a:path w="346" h="394" extrusionOk="0">
                  <a:moveTo>
                    <a:pt x="1" y="0"/>
                  </a:moveTo>
                  <a:cubicBezTo>
                    <a:pt x="1" y="274"/>
                    <a:pt x="191" y="298"/>
                    <a:pt x="346" y="393"/>
                  </a:cubicBezTo>
                  <a:cubicBezTo>
                    <a:pt x="334" y="155"/>
                    <a:pt x="227" y="3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4"/>
            <p:cNvSpPr/>
            <p:nvPr/>
          </p:nvSpPr>
          <p:spPr>
            <a:xfrm>
              <a:off x="309136" y="2167530"/>
              <a:ext cx="8111" cy="15843"/>
            </a:xfrm>
            <a:custGeom>
              <a:avLst/>
              <a:gdLst/>
              <a:ahLst/>
              <a:cxnLst/>
              <a:rect l="l" t="t" r="r" b="b"/>
              <a:pathLst>
                <a:path w="257" h="502" extrusionOk="0">
                  <a:moveTo>
                    <a:pt x="256" y="0"/>
                  </a:moveTo>
                  <a:cubicBezTo>
                    <a:pt x="173" y="48"/>
                    <a:pt x="102" y="96"/>
                    <a:pt x="30" y="107"/>
                  </a:cubicBezTo>
                  <a:lnTo>
                    <a:pt x="30" y="238"/>
                  </a:lnTo>
                  <a:cubicBezTo>
                    <a:pt x="1" y="414"/>
                    <a:pt x="35" y="501"/>
                    <a:pt x="160" y="501"/>
                  </a:cubicBezTo>
                  <a:cubicBezTo>
                    <a:pt x="187" y="501"/>
                    <a:pt x="220" y="497"/>
                    <a:pt x="256" y="488"/>
                  </a:cubicBezTo>
                  <a:lnTo>
                    <a:pt x="256" y="119"/>
                  </a:lnTo>
                  <a:lnTo>
                    <a:pt x="25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4"/>
            <p:cNvSpPr/>
            <p:nvPr/>
          </p:nvSpPr>
          <p:spPr>
            <a:xfrm>
              <a:off x="369824" y="1980763"/>
              <a:ext cx="36105" cy="30361"/>
            </a:xfrm>
            <a:custGeom>
              <a:avLst/>
              <a:gdLst/>
              <a:ahLst/>
              <a:cxnLst/>
              <a:rect l="l" t="t" r="r" b="b"/>
              <a:pathLst>
                <a:path w="1144" h="962" extrusionOk="0">
                  <a:moveTo>
                    <a:pt x="893" y="1"/>
                  </a:moveTo>
                  <a:cubicBezTo>
                    <a:pt x="631" y="251"/>
                    <a:pt x="250" y="96"/>
                    <a:pt x="0" y="370"/>
                  </a:cubicBezTo>
                  <a:cubicBezTo>
                    <a:pt x="24" y="418"/>
                    <a:pt x="72" y="441"/>
                    <a:pt x="95" y="489"/>
                  </a:cubicBezTo>
                  <a:cubicBezTo>
                    <a:pt x="155" y="620"/>
                    <a:pt x="250" y="739"/>
                    <a:pt x="322" y="870"/>
                  </a:cubicBezTo>
                  <a:cubicBezTo>
                    <a:pt x="402" y="936"/>
                    <a:pt x="469" y="962"/>
                    <a:pt x="529" y="962"/>
                  </a:cubicBezTo>
                  <a:cubicBezTo>
                    <a:pt x="718" y="962"/>
                    <a:pt x="826" y="701"/>
                    <a:pt x="988" y="620"/>
                  </a:cubicBezTo>
                  <a:cubicBezTo>
                    <a:pt x="1143" y="370"/>
                    <a:pt x="1024" y="19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4"/>
            <p:cNvSpPr/>
            <p:nvPr/>
          </p:nvSpPr>
          <p:spPr>
            <a:xfrm>
              <a:off x="398007" y="1980038"/>
              <a:ext cx="31213" cy="20325"/>
            </a:xfrm>
            <a:custGeom>
              <a:avLst/>
              <a:gdLst/>
              <a:ahLst/>
              <a:cxnLst/>
              <a:rect l="l" t="t" r="r" b="b"/>
              <a:pathLst>
                <a:path w="989" h="644" extrusionOk="0">
                  <a:moveTo>
                    <a:pt x="214" y="0"/>
                  </a:moveTo>
                  <a:cubicBezTo>
                    <a:pt x="143" y="24"/>
                    <a:pt x="72" y="24"/>
                    <a:pt x="0" y="24"/>
                  </a:cubicBezTo>
                  <a:cubicBezTo>
                    <a:pt x="24" y="226"/>
                    <a:pt x="72" y="441"/>
                    <a:pt x="95" y="643"/>
                  </a:cubicBezTo>
                  <a:cubicBezTo>
                    <a:pt x="369" y="417"/>
                    <a:pt x="691" y="393"/>
                    <a:pt x="988" y="262"/>
                  </a:cubicBezTo>
                  <a:cubicBezTo>
                    <a:pt x="738" y="143"/>
                    <a:pt x="441" y="202"/>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4"/>
            <p:cNvSpPr/>
            <p:nvPr/>
          </p:nvSpPr>
          <p:spPr>
            <a:xfrm>
              <a:off x="372823" y="2116057"/>
              <a:ext cx="20703" cy="31592"/>
            </a:xfrm>
            <a:custGeom>
              <a:avLst/>
              <a:gdLst/>
              <a:ahLst/>
              <a:cxnLst/>
              <a:rect l="l" t="t" r="r" b="b"/>
              <a:pathLst>
                <a:path w="656" h="1001" extrusionOk="0">
                  <a:moveTo>
                    <a:pt x="0" y="0"/>
                  </a:moveTo>
                  <a:cubicBezTo>
                    <a:pt x="0" y="476"/>
                    <a:pt x="0" y="929"/>
                    <a:pt x="560" y="1000"/>
                  </a:cubicBezTo>
                  <a:lnTo>
                    <a:pt x="560" y="869"/>
                  </a:lnTo>
                  <a:cubicBezTo>
                    <a:pt x="655" y="595"/>
                    <a:pt x="358" y="476"/>
                    <a:pt x="334" y="250"/>
                  </a:cubicBezTo>
                  <a:cubicBezTo>
                    <a:pt x="227" y="155"/>
                    <a:pt x="108" y="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4"/>
            <p:cNvSpPr/>
            <p:nvPr/>
          </p:nvSpPr>
          <p:spPr>
            <a:xfrm>
              <a:off x="296923" y="2175420"/>
              <a:ext cx="27078" cy="16253"/>
            </a:xfrm>
            <a:custGeom>
              <a:avLst/>
              <a:gdLst/>
              <a:ahLst/>
              <a:cxnLst/>
              <a:rect l="l" t="t" r="r" b="b"/>
              <a:pathLst>
                <a:path w="858" h="515" extrusionOk="0">
                  <a:moveTo>
                    <a:pt x="417" y="0"/>
                  </a:moveTo>
                  <a:lnTo>
                    <a:pt x="417" y="0"/>
                  </a:lnTo>
                  <a:cubicBezTo>
                    <a:pt x="0" y="298"/>
                    <a:pt x="489" y="346"/>
                    <a:pt x="536" y="512"/>
                  </a:cubicBezTo>
                  <a:cubicBezTo>
                    <a:pt x="547" y="511"/>
                    <a:pt x="559" y="511"/>
                    <a:pt x="570" y="511"/>
                  </a:cubicBezTo>
                  <a:cubicBezTo>
                    <a:pt x="605" y="511"/>
                    <a:pt x="641" y="515"/>
                    <a:pt x="675" y="515"/>
                  </a:cubicBezTo>
                  <a:cubicBezTo>
                    <a:pt x="738" y="515"/>
                    <a:pt x="794" y="500"/>
                    <a:pt x="822" y="417"/>
                  </a:cubicBezTo>
                  <a:cubicBezTo>
                    <a:pt x="858" y="274"/>
                    <a:pt x="655" y="381"/>
                    <a:pt x="643" y="262"/>
                  </a:cubicBezTo>
                  <a:cubicBezTo>
                    <a:pt x="536" y="215"/>
                    <a:pt x="465" y="119"/>
                    <a:pt x="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4"/>
            <p:cNvSpPr/>
            <p:nvPr/>
          </p:nvSpPr>
          <p:spPr>
            <a:xfrm>
              <a:off x="351015" y="2176398"/>
              <a:ext cx="18841" cy="12087"/>
            </a:xfrm>
            <a:custGeom>
              <a:avLst/>
              <a:gdLst/>
              <a:ahLst/>
              <a:cxnLst/>
              <a:rect l="l" t="t" r="r" b="b"/>
              <a:pathLst>
                <a:path w="597" h="383" extrusionOk="0">
                  <a:moveTo>
                    <a:pt x="462" y="0"/>
                  </a:moveTo>
                  <a:cubicBezTo>
                    <a:pt x="399" y="0"/>
                    <a:pt x="326" y="73"/>
                    <a:pt x="263" y="88"/>
                  </a:cubicBezTo>
                  <a:cubicBezTo>
                    <a:pt x="132" y="112"/>
                    <a:pt x="25" y="148"/>
                    <a:pt x="1" y="291"/>
                  </a:cubicBezTo>
                  <a:cubicBezTo>
                    <a:pt x="13" y="303"/>
                    <a:pt x="25" y="327"/>
                    <a:pt x="37" y="350"/>
                  </a:cubicBezTo>
                  <a:cubicBezTo>
                    <a:pt x="127" y="359"/>
                    <a:pt x="231" y="382"/>
                    <a:pt x="328" y="382"/>
                  </a:cubicBezTo>
                  <a:cubicBezTo>
                    <a:pt x="359" y="382"/>
                    <a:pt x="389" y="380"/>
                    <a:pt x="418" y="374"/>
                  </a:cubicBezTo>
                  <a:cubicBezTo>
                    <a:pt x="513" y="350"/>
                    <a:pt x="596" y="184"/>
                    <a:pt x="549" y="76"/>
                  </a:cubicBezTo>
                  <a:cubicBezTo>
                    <a:pt x="524" y="20"/>
                    <a:pt x="494" y="0"/>
                    <a:pt x="4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4"/>
            <p:cNvSpPr/>
            <p:nvPr/>
          </p:nvSpPr>
          <p:spPr>
            <a:xfrm>
              <a:off x="340538" y="2180690"/>
              <a:ext cx="11646" cy="10951"/>
            </a:xfrm>
            <a:custGeom>
              <a:avLst/>
              <a:gdLst/>
              <a:ahLst/>
              <a:cxnLst/>
              <a:rect l="l" t="t" r="r" b="b"/>
              <a:pathLst>
                <a:path w="369" h="347" extrusionOk="0">
                  <a:moveTo>
                    <a:pt x="68" y="0"/>
                  </a:moveTo>
                  <a:cubicBezTo>
                    <a:pt x="41" y="0"/>
                    <a:pt x="19" y="24"/>
                    <a:pt x="11" y="95"/>
                  </a:cubicBezTo>
                  <a:cubicBezTo>
                    <a:pt x="1" y="290"/>
                    <a:pt x="157" y="347"/>
                    <a:pt x="319" y="347"/>
                  </a:cubicBezTo>
                  <a:cubicBezTo>
                    <a:pt x="336" y="347"/>
                    <a:pt x="352" y="346"/>
                    <a:pt x="369" y="345"/>
                  </a:cubicBezTo>
                  <a:lnTo>
                    <a:pt x="369" y="226"/>
                  </a:lnTo>
                  <a:cubicBezTo>
                    <a:pt x="333" y="167"/>
                    <a:pt x="309" y="95"/>
                    <a:pt x="250" y="95"/>
                  </a:cubicBezTo>
                  <a:cubicBezTo>
                    <a:pt x="202" y="95"/>
                    <a:pt x="123" y="0"/>
                    <a:pt x="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4"/>
            <p:cNvSpPr/>
            <p:nvPr/>
          </p:nvSpPr>
          <p:spPr>
            <a:xfrm>
              <a:off x="351773" y="2191957"/>
              <a:ext cx="14328" cy="11677"/>
            </a:xfrm>
            <a:custGeom>
              <a:avLst/>
              <a:gdLst/>
              <a:ahLst/>
              <a:cxnLst/>
              <a:rect l="l" t="t" r="r" b="b"/>
              <a:pathLst>
                <a:path w="454" h="370" extrusionOk="0">
                  <a:moveTo>
                    <a:pt x="1" y="0"/>
                  </a:moveTo>
                  <a:lnTo>
                    <a:pt x="1" y="238"/>
                  </a:lnTo>
                  <a:lnTo>
                    <a:pt x="453" y="369"/>
                  </a:lnTo>
                  <a:cubicBezTo>
                    <a:pt x="370" y="131"/>
                    <a:pt x="167" y="95"/>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4"/>
            <p:cNvSpPr/>
            <p:nvPr/>
          </p:nvSpPr>
          <p:spPr>
            <a:xfrm>
              <a:off x="348017" y="2176461"/>
              <a:ext cx="10920" cy="11393"/>
            </a:xfrm>
            <a:custGeom>
              <a:avLst/>
              <a:gdLst/>
              <a:ahLst/>
              <a:cxnLst/>
              <a:rect l="l" t="t" r="r" b="b"/>
              <a:pathLst>
                <a:path w="346" h="361" extrusionOk="0">
                  <a:moveTo>
                    <a:pt x="204" y="1"/>
                  </a:moveTo>
                  <a:cubicBezTo>
                    <a:pt x="116" y="1"/>
                    <a:pt x="67" y="130"/>
                    <a:pt x="1" y="229"/>
                  </a:cubicBezTo>
                  <a:cubicBezTo>
                    <a:pt x="48" y="265"/>
                    <a:pt x="72" y="313"/>
                    <a:pt x="120" y="360"/>
                  </a:cubicBezTo>
                  <a:lnTo>
                    <a:pt x="346" y="86"/>
                  </a:lnTo>
                  <a:cubicBezTo>
                    <a:pt x="288" y="25"/>
                    <a:pt x="243" y="1"/>
                    <a:pt x="2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4"/>
            <p:cNvSpPr/>
            <p:nvPr/>
          </p:nvSpPr>
          <p:spPr>
            <a:xfrm>
              <a:off x="379955" y="2123947"/>
              <a:ext cx="30487" cy="20325"/>
            </a:xfrm>
            <a:custGeom>
              <a:avLst/>
              <a:gdLst/>
              <a:ahLst/>
              <a:cxnLst/>
              <a:rect l="l" t="t" r="r" b="b"/>
              <a:pathLst>
                <a:path w="966" h="644" extrusionOk="0">
                  <a:moveTo>
                    <a:pt x="120" y="0"/>
                  </a:moveTo>
                  <a:cubicBezTo>
                    <a:pt x="1" y="298"/>
                    <a:pt x="334" y="381"/>
                    <a:pt x="346" y="619"/>
                  </a:cubicBezTo>
                  <a:cubicBezTo>
                    <a:pt x="370" y="619"/>
                    <a:pt x="405" y="619"/>
                    <a:pt x="453" y="643"/>
                  </a:cubicBezTo>
                  <a:cubicBezTo>
                    <a:pt x="572" y="607"/>
                    <a:pt x="667" y="584"/>
                    <a:pt x="775" y="500"/>
                  </a:cubicBezTo>
                  <a:lnTo>
                    <a:pt x="894" y="500"/>
                  </a:lnTo>
                  <a:cubicBezTo>
                    <a:pt x="965" y="179"/>
                    <a:pt x="703" y="143"/>
                    <a:pt x="5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4"/>
            <p:cNvSpPr/>
            <p:nvPr/>
          </p:nvSpPr>
          <p:spPr>
            <a:xfrm>
              <a:off x="408768" y="2144176"/>
              <a:ext cx="12182" cy="10509"/>
            </a:xfrm>
            <a:custGeom>
              <a:avLst/>
              <a:gdLst/>
              <a:ahLst/>
              <a:cxnLst/>
              <a:rect l="l" t="t" r="r" b="b"/>
              <a:pathLst>
                <a:path w="386" h="333" extrusionOk="0">
                  <a:moveTo>
                    <a:pt x="277" y="1"/>
                  </a:moveTo>
                  <a:cubicBezTo>
                    <a:pt x="261" y="1"/>
                    <a:pt x="245" y="5"/>
                    <a:pt x="231" y="14"/>
                  </a:cubicBezTo>
                  <a:cubicBezTo>
                    <a:pt x="159" y="38"/>
                    <a:pt x="88" y="121"/>
                    <a:pt x="40" y="193"/>
                  </a:cubicBezTo>
                  <a:cubicBezTo>
                    <a:pt x="0" y="262"/>
                    <a:pt x="52" y="332"/>
                    <a:pt x="112" y="332"/>
                  </a:cubicBezTo>
                  <a:cubicBezTo>
                    <a:pt x="124" y="332"/>
                    <a:pt x="136" y="329"/>
                    <a:pt x="147" y="324"/>
                  </a:cubicBezTo>
                  <a:cubicBezTo>
                    <a:pt x="231" y="276"/>
                    <a:pt x="350" y="276"/>
                    <a:pt x="385" y="133"/>
                  </a:cubicBezTo>
                  <a:cubicBezTo>
                    <a:pt x="376" y="43"/>
                    <a:pt x="327" y="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4"/>
            <p:cNvSpPr/>
            <p:nvPr/>
          </p:nvSpPr>
          <p:spPr>
            <a:xfrm>
              <a:off x="394251" y="2137801"/>
              <a:ext cx="10162" cy="9784"/>
            </a:xfrm>
            <a:custGeom>
              <a:avLst/>
              <a:gdLst/>
              <a:ahLst/>
              <a:cxnLst/>
              <a:rect l="l" t="t" r="r" b="b"/>
              <a:pathLst>
                <a:path w="322" h="310" extrusionOk="0">
                  <a:moveTo>
                    <a:pt x="175" y="1"/>
                  </a:moveTo>
                  <a:cubicBezTo>
                    <a:pt x="99" y="1"/>
                    <a:pt x="38" y="53"/>
                    <a:pt x="0" y="180"/>
                  </a:cubicBezTo>
                  <a:cubicBezTo>
                    <a:pt x="73" y="267"/>
                    <a:pt x="131" y="309"/>
                    <a:pt x="179" y="309"/>
                  </a:cubicBezTo>
                  <a:cubicBezTo>
                    <a:pt x="248" y="309"/>
                    <a:pt x="293" y="219"/>
                    <a:pt x="322" y="49"/>
                  </a:cubicBezTo>
                  <a:cubicBezTo>
                    <a:pt x="269" y="19"/>
                    <a:pt x="219"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4"/>
            <p:cNvSpPr/>
            <p:nvPr/>
          </p:nvSpPr>
          <p:spPr>
            <a:xfrm>
              <a:off x="422781" y="2155506"/>
              <a:ext cx="20325" cy="12056"/>
            </a:xfrm>
            <a:custGeom>
              <a:avLst/>
              <a:gdLst/>
              <a:ahLst/>
              <a:cxnLst/>
              <a:rect l="l" t="t" r="r" b="b"/>
              <a:pathLst>
                <a:path w="644" h="382" extrusionOk="0">
                  <a:moveTo>
                    <a:pt x="311" y="0"/>
                  </a:moveTo>
                  <a:lnTo>
                    <a:pt x="311" y="0"/>
                  </a:lnTo>
                  <a:cubicBezTo>
                    <a:pt x="203" y="96"/>
                    <a:pt x="1" y="155"/>
                    <a:pt x="203" y="381"/>
                  </a:cubicBezTo>
                  <a:cubicBezTo>
                    <a:pt x="191" y="238"/>
                    <a:pt x="644" y="250"/>
                    <a:pt x="3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4"/>
            <p:cNvSpPr/>
            <p:nvPr/>
          </p:nvSpPr>
          <p:spPr>
            <a:xfrm>
              <a:off x="374685" y="2048426"/>
              <a:ext cx="43995" cy="31718"/>
            </a:xfrm>
            <a:custGeom>
              <a:avLst/>
              <a:gdLst/>
              <a:ahLst/>
              <a:cxnLst/>
              <a:rect l="l" t="t" r="r" b="b"/>
              <a:pathLst>
                <a:path w="1394" h="1005" extrusionOk="0">
                  <a:moveTo>
                    <a:pt x="513" y="0"/>
                  </a:moveTo>
                  <a:cubicBezTo>
                    <a:pt x="394" y="36"/>
                    <a:pt x="287" y="71"/>
                    <a:pt x="168" y="119"/>
                  </a:cubicBezTo>
                  <a:cubicBezTo>
                    <a:pt x="1" y="369"/>
                    <a:pt x="180" y="619"/>
                    <a:pt x="156" y="857"/>
                  </a:cubicBezTo>
                  <a:cubicBezTo>
                    <a:pt x="203" y="905"/>
                    <a:pt x="227" y="953"/>
                    <a:pt x="275" y="988"/>
                  </a:cubicBezTo>
                  <a:cubicBezTo>
                    <a:pt x="365" y="999"/>
                    <a:pt x="453" y="1005"/>
                    <a:pt x="540" y="1005"/>
                  </a:cubicBezTo>
                  <a:cubicBezTo>
                    <a:pt x="842" y="1005"/>
                    <a:pt x="1125" y="933"/>
                    <a:pt x="1394" y="738"/>
                  </a:cubicBezTo>
                  <a:cubicBezTo>
                    <a:pt x="1251" y="262"/>
                    <a:pt x="823" y="214"/>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4"/>
            <p:cNvSpPr/>
            <p:nvPr/>
          </p:nvSpPr>
          <p:spPr>
            <a:xfrm>
              <a:off x="425053" y="2057957"/>
              <a:ext cx="6028" cy="14170"/>
            </a:xfrm>
            <a:custGeom>
              <a:avLst/>
              <a:gdLst/>
              <a:ahLst/>
              <a:cxnLst/>
              <a:rect l="l" t="t" r="r" b="b"/>
              <a:pathLst>
                <a:path w="191" h="449" extrusionOk="0">
                  <a:moveTo>
                    <a:pt x="153" y="1"/>
                  </a:moveTo>
                  <a:cubicBezTo>
                    <a:pt x="125" y="1"/>
                    <a:pt x="83" y="29"/>
                    <a:pt x="60" y="67"/>
                  </a:cubicBezTo>
                  <a:cubicBezTo>
                    <a:pt x="0" y="210"/>
                    <a:pt x="0" y="353"/>
                    <a:pt x="131" y="448"/>
                  </a:cubicBezTo>
                  <a:lnTo>
                    <a:pt x="131" y="329"/>
                  </a:lnTo>
                  <a:cubicBezTo>
                    <a:pt x="143" y="234"/>
                    <a:pt x="191" y="127"/>
                    <a:pt x="179" y="31"/>
                  </a:cubicBezTo>
                  <a:cubicBezTo>
                    <a:pt x="179" y="10"/>
                    <a:pt x="168"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4"/>
            <p:cNvSpPr/>
            <p:nvPr/>
          </p:nvSpPr>
          <p:spPr>
            <a:xfrm>
              <a:off x="398385" y="2090053"/>
              <a:ext cx="7543" cy="9878"/>
            </a:xfrm>
            <a:custGeom>
              <a:avLst/>
              <a:gdLst/>
              <a:ahLst/>
              <a:cxnLst/>
              <a:rect l="l" t="t" r="r" b="b"/>
              <a:pathLst>
                <a:path w="239" h="313" extrusionOk="0">
                  <a:moveTo>
                    <a:pt x="76" y="0"/>
                  </a:moveTo>
                  <a:cubicBezTo>
                    <a:pt x="56" y="0"/>
                    <a:pt x="12" y="30"/>
                    <a:pt x="12" y="50"/>
                  </a:cubicBezTo>
                  <a:cubicBezTo>
                    <a:pt x="0" y="193"/>
                    <a:pt x="107" y="253"/>
                    <a:pt x="191" y="312"/>
                  </a:cubicBezTo>
                  <a:cubicBezTo>
                    <a:pt x="179" y="193"/>
                    <a:pt x="238" y="62"/>
                    <a:pt x="83" y="3"/>
                  </a:cubicBezTo>
                  <a:cubicBezTo>
                    <a:pt x="82" y="1"/>
                    <a:pt x="79" y="0"/>
                    <a:pt x="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4"/>
            <p:cNvSpPr/>
            <p:nvPr/>
          </p:nvSpPr>
          <p:spPr>
            <a:xfrm>
              <a:off x="439507" y="2099047"/>
              <a:ext cx="10383" cy="12529"/>
            </a:xfrm>
            <a:custGeom>
              <a:avLst/>
              <a:gdLst/>
              <a:ahLst/>
              <a:cxnLst/>
              <a:rect l="l" t="t" r="r" b="b"/>
              <a:pathLst>
                <a:path w="329" h="397" extrusionOk="0">
                  <a:moveTo>
                    <a:pt x="196" y="0"/>
                  </a:moveTo>
                  <a:cubicBezTo>
                    <a:pt x="0" y="0"/>
                    <a:pt x="175" y="294"/>
                    <a:pt x="114" y="396"/>
                  </a:cubicBezTo>
                  <a:cubicBezTo>
                    <a:pt x="185" y="277"/>
                    <a:pt x="257" y="146"/>
                    <a:pt x="328" y="27"/>
                  </a:cubicBezTo>
                  <a:cubicBezTo>
                    <a:pt x="272" y="8"/>
                    <a:pt x="229" y="0"/>
                    <a:pt x="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4"/>
            <p:cNvSpPr/>
            <p:nvPr/>
          </p:nvSpPr>
          <p:spPr>
            <a:xfrm>
              <a:off x="357422" y="1996196"/>
              <a:ext cx="22944" cy="12056"/>
            </a:xfrm>
            <a:custGeom>
              <a:avLst/>
              <a:gdLst/>
              <a:ahLst/>
              <a:cxnLst/>
              <a:rect l="l" t="t" r="r" b="b"/>
              <a:pathLst>
                <a:path w="727" h="382" extrusionOk="0">
                  <a:moveTo>
                    <a:pt x="488" y="0"/>
                  </a:moveTo>
                  <a:lnTo>
                    <a:pt x="488" y="0"/>
                  </a:lnTo>
                  <a:cubicBezTo>
                    <a:pt x="0" y="322"/>
                    <a:pt x="703" y="202"/>
                    <a:pt x="608" y="381"/>
                  </a:cubicBezTo>
                  <a:lnTo>
                    <a:pt x="715" y="381"/>
                  </a:lnTo>
                  <a:cubicBezTo>
                    <a:pt x="727" y="191"/>
                    <a:pt x="715" y="12"/>
                    <a:pt x="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4"/>
            <p:cNvSpPr/>
            <p:nvPr/>
          </p:nvSpPr>
          <p:spPr>
            <a:xfrm>
              <a:off x="293546" y="2088254"/>
              <a:ext cx="11677" cy="19567"/>
            </a:xfrm>
            <a:custGeom>
              <a:avLst/>
              <a:gdLst/>
              <a:ahLst/>
              <a:cxnLst/>
              <a:rect l="l" t="t" r="r" b="b"/>
              <a:pathLst>
                <a:path w="370" h="620" extrusionOk="0">
                  <a:moveTo>
                    <a:pt x="60" y="0"/>
                  </a:moveTo>
                  <a:lnTo>
                    <a:pt x="60" y="0"/>
                  </a:lnTo>
                  <a:cubicBezTo>
                    <a:pt x="95" y="202"/>
                    <a:pt x="0" y="441"/>
                    <a:pt x="179" y="619"/>
                  </a:cubicBezTo>
                  <a:cubicBezTo>
                    <a:pt x="226" y="583"/>
                    <a:pt x="250" y="536"/>
                    <a:pt x="286" y="488"/>
                  </a:cubicBezTo>
                  <a:cubicBezTo>
                    <a:pt x="357" y="369"/>
                    <a:pt x="369" y="250"/>
                    <a:pt x="286" y="131"/>
                  </a:cubicBezTo>
                  <a:lnTo>
                    <a:pt x="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4"/>
            <p:cNvSpPr/>
            <p:nvPr/>
          </p:nvSpPr>
          <p:spPr>
            <a:xfrm>
              <a:off x="302919" y="2092009"/>
              <a:ext cx="6817" cy="11298"/>
            </a:xfrm>
            <a:custGeom>
              <a:avLst/>
              <a:gdLst/>
              <a:ahLst/>
              <a:cxnLst/>
              <a:rect l="l" t="t" r="r" b="b"/>
              <a:pathLst>
                <a:path w="216" h="358" extrusionOk="0">
                  <a:moveTo>
                    <a:pt x="1" y="0"/>
                  </a:moveTo>
                  <a:lnTo>
                    <a:pt x="1" y="357"/>
                  </a:lnTo>
                  <a:cubicBezTo>
                    <a:pt x="60" y="298"/>
                    <a:pt x="168" y="238"/>
                    <a:pt x="179" y="143"/>
                  </a:cubicBezTo>
                  <a:cubicBezTo>
                    <a:pt x="215" y="24"/>
                    <a:pt x="96" y="12"/>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4"/>
            <p:cNvSpPr/>
            <p:nvPr/>
          </p:nvSpPr>
          <p:spPr>
            <a:xfrm>
              <a:off x="345398" y="2052182"/>
              <a:ext cx="40618" cy="23702"/>
            </a:xfrm>
            <a:custGeom>
              <a:avLst/>
              <a:gdLst/>
              <a:ahLst/>
              <a:cxnLst/>
              <a:rect l="l" t="t" r="r" b="b"/>
              <a:pathLst>
                <a:path w="1287" h="751" extrusionOk="0">
                  <a:moveTo>
                    <a:pt x="1096" y="0"/>
                  </a:moveTo>
                  <a:cubicBezTo>
                    <a:pt x="862" y="11"/>
                    <a:pt x="666" y="249"/>
                    <a:pt x="415" y="249"/>
                  </a:cubicBezTo>
                  <a:cubicBezTo>
                    <a:pt x="384" y="249"/>
                    <a:pt x="354" y="246"/>
                    <a:pt x="322" y="238"/>
                  </a:cubicBezTo>
                  <a:cubicBezTo>
                    <a:pt x="215" y="322"/>
                    <a:pt x="96" y="429"/>
                    <a:pt x="0" y="512"/>
                  </a:cubicBezTo>
                  <a:cubicBezTo>
                    <a:pt x="96" y="607"/>
                    <a:pt x="191" y="679"/>
                    <a:pt x="298" y="750"/>
                  </a:cubicBezTo>
                  <a:cubicBezTo>
                    <a:pt x="441" y="667"/>
                    <a:pt x="572" y="548"/>
                    <a:pt x="750" y="512"/>
                  </a:cubicBezTo>
                  <a:cubicBezTo>
                    <a:pt x="761" y="511"/>
                    <a:pt x="772" y="510"/>
                    <a:pt x="782" y="510"/>
                  </a:cubicBezTo>
                  <a:cubicBezTo>
                    <a:pt x="936" y="510"/>
                    <a:pt x="995" y="672"/>
                    <a:pt x="1096" y="750"/>
                  </a:cubicBezTo>
                  <a:cubicBezTo>
                    <a:pt x="1286" y="500"/>
                    <a:pt x="1131" y="250"/>
                    <a:pt x="1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4"/>
            <p:cNvSpPr/>
            <p:nvPr/>
          </p:nvSpPr>
          <p:spPr>
            <a:xfrm>
              <a:off x="354771" y="2066320"/>
              <a:ext cx="18841" cy="13697"/>
            </a:xfrm>
            <a:custGeom>
              <a:avLst/>
              <a:gdLst/>
              <a:ahLst/>
              <a:cxnLst/>
              <a:rect l="l" t="t" r="r" b="b"/>
              <a:pathLst>
                <a:path w="597" h="434" extrusionOk="0">
                  <a:moveTo>
                    <a:pt x="294" y="1"/>
                  </a:moveTo>
                  <a:cubicBezTo>
                    <a:pt x="159" y="1"/>
                    <a:pt x="90" y="168"/>
                    <a:pt x="1" y="302"/>
                  </a:cubicBezTo>
                  <a:cubicBezTo>
                    <a:pt x="14" y="309"/>
                    <a:pt x="28" y="311"/>
                    <a:pt x="43" y="311"/>
                  </a:cubicBezTo>
                  <a:cubicBezTo>
                    <a:pt x="108" y="311"/>
                    <a:pt x="185" y="260"/>
                    <a:pt x="248" y="260"/>
                  </a:cubicBezTo>
                  <a:cubicBezTo>
                    <a:pt x="301" y="260"/>
                    <a:pt x="344" y="297"/>
                    <a:pt x="358" y="433"/>
                  </a:cubicBezTo>
                  <a:cubicBezTo>
                    <a:pt x="549" y="386"/>
                    <a:pt x="596" y="266"/>
                    <a:pt x="453" y="64"/>
                  </a:cubicBezTo>
                  <a:cubicBezTo>
                    <a:pt x="391" y="19"/>
                    <a:pt x="339" y="1"/>
                    <a:pt x="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820298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3"/>
        </a:solidFill>
        <a:effectLst/>
      </p:bgPr>
    </p:bg>
    <p:spTree>
      <p:nvGrpSpPr>
        <p:cNvPr id="1" name="Shape 1095"/>
        <p:cNvGrpSpPr/>
        <p:nvPr/>
      </p:nvGrpSpPr>
      <p:grpSpPr>
        <a:xfrm>
          <a:off x="0" y="0"/>
          <a:ext cx="0" cy="0"/>
          <a:chOff x="0" y="0"/>
          <a:chExt cx="0" cy="0"/>
        </a:xfrm>
      </p:grpSpPr>
      <p:sp>
        <p:nvSpPr>
          <p:cNvPr id="1096" name="Google Shape;1096;p5"/>
          <p:cNvSpPr/>
          <p:nvPr/>
        </p:nvSpPr>
        <p:spPr>
          <a:xfrm>
            <a:off x="-70266" y="17891"/>
            <a:ext cx="12439979" cy="6890112"/>
          </a:xfrm>
          <a:custGeom>
            <a:avLst/>
            <a:gdLst/>
            <a:ahLst/>
            <a:cxnLst/>
            <a:rect l="l" t="t" r="r" b="b"/>
            <a:pathLst>
              <a:path w="291562" h="161487" extrusionOk="0">
                <a:moveTo>
                  <a:pt x="270415" y="1"/>
                </a:moveTo>
                <a:cubicBezTo>
                  <a:pt x="258379" y="1"/>
                  <a:pt x="243437" y="3345"/>
                  <a:pt x="234495" y="17623"/>
                </a:cubicBezTo>
                <a:cubicBezTo>
                  <a:pt x="218275" y="43520"/>
                  <a:pt x="241487" y="75946"/>
                  <a:pt x="168101" y="75946"/>
                </a:cubicBezTo>
                <a:cubicBezTo>
                  <a:pt x="165369" y="75946"/>
                  <a:pt x="162503" y="75901"/>
                  <a:pt x="159497" y="75809"/>
                </a:cubicBezTo>
                <a:cubicBezTo>
                  <a:pt x="157716" y="75755"/>
                  <a:pt x="155978" y="75728"/>
                  <a:pt x="154283" y="75728"/>
                </a:cubicBezTo>
                <a:cubicBezTo>
                  <a:pt x="76221" y="75728"/>
                  <a:pt x="87261" y="132055"/>
                  <a:pt x="62556" y="145818"/>
                </a:cubicBezTo>
                <a:cubicBezTo>
                  <a:pt x="55701" y="149640"/>
                  <a:pt x="47955" y="151032"/>
                  <a:pt x="40308" y="151032"/>
                </a:cubicBezTo>
                <a:cubicBezTo>
                  <a:pt x="19799" y="151032"/>
                  <a:pt x="1" y="141019"/>
                  <a:pt x="1" y="141019"/>
                </a:cubicBezTo>
                <a:lnTo>
                  <a:pt x="1" y="161486"/>
                </a:lnTo>
                <a:lnTo>
                  <a:pt x="291561" y="161486"/>
                </a:lnTo>
                <a:lnTo>
                  <a:pt x="289370" y="2598"/>
                </a:lnTo>
                <a:cubicBezTo>
                  <a:pt x="289370" y="2598"/>
                  <a:pt x="281021" y="1"/>
                  <a:pt x="27041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7" name="Google Shape;1097;p5"/>
          <p:cNvSpPr txBox="1">
            <a:spLocks noGrp="1"/>
          </p:cNvSpPr>
          <p:nvPr>
            <p:ph type="title"/>
          </p:nvPr>
        </p:nvSpPr>
        <p:spPr>
          <a:xfrm>
            <a:off x="1403167" y="441600"/>
            <a:ext cx="93856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098" name="Google Shape;1098;p5"/>
          <p:cNvSpPr txBox="1">
            <a:spLocks noGrp="1"/>
          </p:cNvSpPr>
          <p:nvPr>
            <p:ph type="body" idx="1"/>
          </p:nvPr>
        </p:nvSpPr>
        <p:spPr>
          <a:xfrm>
            <a:off x="1403233" y="1536633"/>
            <a:ext cx="44060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099" name="Google Shape;1099;p5"/>
          <p:cNvSpPr txBox="1">
            <a:spLocks noGrp="1"/>
          </p:cNvSpPr>
          <p:nvPr>
            <p:ph type="body" idx="2"/>
          </p:nvPr>
        </p:nvSpPr>
        <p:spPr>
          <a:xfrm>
            <a:off x="6382833" y="1536633"/>
            <a:ext cx="44060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10255084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1100"/>
        <p:cNvGrpSpPr/>
        <p:nvPr/>
      </p:nvGrpSpPr>
      <p:grpSpPr>
        <a:xfrm>
          <a:off x="0" y="0"/>
          <a:ext cx="0" cy="0"/>
          <a:chOff x="0" y="0"/>
          <a:chExt cx="0" cy="0"/>
        </a:xfrm>
      </p:grpSpPr>
      <p:sp>
        <p:nvSpPr>
          <p:cNvPr id="1101" name="Google Shape;1101;p6"/>
          <p:cNvSpPr/>
          <p:nvPr/>
        </p:nvSpPr>
        <p:spPr>
          <a:xfrm>
            <a:off x="159026" y="188843"/>
            <a:ext cx="11847444" cy="6490253"/>
          </a:xfrm>
          <a:custGeom>
            <a:avLst/>
            <a:gdLst/>
            <a:ahLst/>
            <a:cxnLst/>
            <a:rect l="l" t="t" r="r" b="b"/>
            <a:pathLst>
              <a:path w="242329" h="135792" extrusionOk="0">
                <a:moveTo>
                  <a:pt x="8751" y="1"/>
                </a:moveTo>
                <a:cubicBezTo>
                  <a:pt x="3917" y="1"/>
                  <a:pt x="0" y="3299"/>
                  <a:pt x="0" y="7359"/>
                </a:cubicBezTo>
                <a:lnTo>
                  <a:pt x="0" y="128433"/>
                </a:lnTo>
                <a:cubicBezTo>
                  <a:pt x="0" y="132493"/>
                  <a:pt x="3917" y="135791"/>
                  <a:pt x="8751" y="135791"/>
                </a:cubicBezTo>
                <a:lnTo>
                  <a:pt x="233565" y="135791"/>
                </a:lnTo>
                <a:cubicBezTo>
                  <a:pt x="238399" y="135791"/>
                  <a:pt x="242316" y="132493"/>
                  <a:pt x="242316" y="128433"/>
                </a:cubicBezTo>
                <a:lnTo>
                  <a:pt x="242316" y="7359"/>
                </a:lnTo>
                <a:cubicBezTo>
                  <a:pt x="242328" y="3299"/>
                  <a:pt x="238399" y="1"/>
                  <a:pt x="233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2" name="Google Shape;1102;p6"/>
          <p:cNvSpPr txBox="1">
            <a:spLocks noGrp="1"/>
          </p:cNvSpPr>
          <p:nvPr>
            <p:ph type="title"/>
          </p:nvPr>
        </p:nvSpPr>
        <p:spPr>
          <a:xfrm>
            <a:off x="950967" y="441600"/>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None/>
              <a:defRPr sz="3333">
                <a:solidFill>
                  <a:schemeClr val="dk1"/>
                </a:solidFill>
              </a:defRPr>
            </a:lvl1pPr>
            <a:lvl2pPr lvl="1" algn="ctr" rtl="0">
              <a:spcBef>
                <a:spcPts val="0"/>
              </a:spcBef>
              <a:spcAft>
                <a:spcPts val="0"/>
              </a:spcAft>
              <a:buClr>
                <a:schemeClr val="dk1"/>
              </a:buClr>
              <a:buSzPts val="2500"/>
              <a:buNone/>
              <a:defRPr sz="3333">
                <a:solidFill>
                  <a:schemeClr val="dk1"/>
                </a:solidFill>
              </a:defRPr>
            </a:lvl2pPr>
            <a:lvl3pPr lvl="2" algn="ctr" rtl="0">
              <a:spcBef>
                <a:spcPts val="0"/>
              </a:spcBef>
              <a:spcAft>
                <a:spcPts val="0"/>
              </a:spcAft>
              <a:buClr>
                <a:schemeClr val="dk1"/>
              </a:buClr>
              <a:buSzPts val="2500"/>
              <a:buNone/>
              <a:defRPr sz="3333">
                <a:solidFill>
                  <a:schemeClr val="dk1"/>
                </a:solidFill>
              </a:defRPr>
            </a:lvl3pPr>
            <a:lvl4pPr lvl="3" algn="ctr" rtl="0">
              <a:spcBef>
                <a:spcPts val="0"/>
              </a:spcBef>
              <a:spcAft>
                <a:spcPts val="0"/>
              </a:spcAft>
              <a:buClr>
                <a:schemeClr val="dk1"/>
              </a:buClr>
              <a:buSzPts val="2500"/>
              <a:buNone/>
              <a:defRPr sz="3333">
                <a:solidFill>
                  <a:schemeClr val="dk1"/>
                </a:solidFill>
              </a:defRPr>
            </a:lvl4pPr>
            <a:lvl5pPr lvl="4" algn="ctr" rtl="0">
              <a:spcBef>
                <a:spcPts val="0"/>
              </a:spcBef>
              <a:spcAft>
                <a:spcPts val="0"/>
              </a:spcAft>
              <a:buClr>
                <a:schemeClr val="dk1"/>
              </a:buClr>
              <a:buSzPts val="2500"/>
              <a:buNone/>
              <a:defRPr sz="3333">
                <a:solidFill>
                  <a:schemeClr val="dk1"/>
                </a:solidFill>
              </a:defRPr>
            </a:lvl5pPr>
            <a:lvl6pPr lvl="5" algn="ctr" rtl="0">
              <a:spcBef>
                <a:spcPts val="0"/>
              </a:spcBef>
              <a:spcAft>
                <a:spcPts val="0"/>
              </a:spcAft>
              <a:buClr>
                <a:schemeClr val="dk1"/>
              </a:buClr>
              <a:buSzPts val="2500"/>
              <a:buNone/>
              <a:defRPr sz="3333">
                <a:solidFill>
                  <a:schemeClr val="dk1"/>
                </a:solidFill>
              </a:defRPr>
            </a:lvl6pPr>
            <a:lvl7pPr lvl="6" algn="ctr" rtl="0">
              <a:spcBef>
                <a:spcPts val="0"/>
              </a:spcBef>
              <a:spcAft>
                <a:spcPts val="0"/>
              </a:spcAft>
              <a:buClr>
                <a:schemeClr val="dk1"/>
              </a:buClr>
              <a:buSzPts val="2500"/>
              <a:buNone/>
              <a:defRPr sz="3333">
                <a:solidFill>
                  <a:schemeClr val="dk1"/>
                </a:solidFill>
              </a:defRPr>
            </a:lvl7pPr>
            <a:lvl8pPr lvl="7" algn="ctr" rtl="0">
              <a:spcBef>
                <a:spcPts val="0"/>
              </a:spcBef>
              <a:spcAft>
                <a:spcPts val="0"/>
              </a:spcAft>
              <a:buClr>
                <a:schemeClr val="dk1"/>
              </a:buClr>
              <a:buSzPts val="2500"/>
              <a:buNone/>
              <a:defRPr sz="3333">
                <a:solidFill>
                  <a:schemeClr val="dk1"/>
                </a:solidFill>
              </a:defRPr>
            </a:lvl8pPr>
            <a:lvl9pPr lvl="8" algn="ctr" rtl="0">
              <a:spcBef>
                <a:spcPts val="0"/>
              </a:spcBef>
              <a:spcAft>
                <a:spcPts val="0"/>
              </a:spcAft>
              <a:buClr>
                <a:schemeClr val="dk1"/>
              </a:buClr>
              <a:buSzPts val="2500"/>
              <a:buNone/>
              <a:defRPr sz="3333">
                <a:solidFill>
                  <a:schemeClr val="dk1"/>
                </a:solidFill>
              </a:defRPr>
            </a:lvl9pPr>
          </a:lstStyle>
          <a:p>
            <a:endParaRPr/>
          </a:p>
        </p:txBody>
      </p:sp>
    </p:spTree>
    <p:extLst>
      <p:ext uri="{BB962C8B-B14F-4D97-AF65-F5344CB8AC3E}">
        <p14:creationId xmlns:p14="http://schemas.microsoft.com/office/powerpoint/2010/main" val="32126468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3"/>
        </a:solidFill>
        <a:effectLst/>
      </p:bgPr>
    </p:bg>
    <p:spTree>
      <p:nvGrpSpPr>
        <p:cNvPr id="1" name="Shape 1103"/>
        <p:cNvGrpSpPr/>
        <p:nvPr/>
      </p:nvGrpSpPr>
      <p:grpSpPr>
        <a:xfrm>
          <a:off x="0" y="0"/>
          <a:ext cx="0" cy="0"/>
          <a:chOff x="0" y="0"/>
          <a:chExt cx="0" cy="0"/>
        </a:xfrm>
      </p:grpSpPr>
      <p:grpSp>
        <p:nvGrpSpPr>
          <p:cNvPr id="1104" name="Google Shape;1104;p7"/>
          <p:cNvGrpSpPr/>
          <p:nvPr/>
        </p:nvGrpSpPr>
        <p:grpSpPr>
          <a:xfrm>
            <a:off x="4178498" y="0"/>
            <a:ext cx="8703503" cy="6891815"/>
            <a:chOff x="3121273" y="0"/>
            <a:chExt cx="6527627" cy="5168861"/>
          </a:xfrm>
        </p:grpSpPr>
        <p:sp>
          <p:nvSpPr>
            <p:cNvPr id="1105" name="Google Shape;1105;p7"/>
            <p:cNvSpPr/>
            <p:nvPr/>
          </p:nvSpPr>
          <p:spPr>
            <a:xfrm>
              <a:off x="3121273" y="0"/>
              <a:ext cx="5604150" cy="5168861"/>
            </a:xfrm>
            <a:custGeom>
              <a:avLst/>
              <a:gdLst/>
              <a:ahLst/>
              <a:cxnLst/>
              <a:rect l="l" t="t" r="r" b="b"/>
              <a:pathLst>
                <a:path w="174952" h="161426" extrusionOk="0">
                  <a:moveTo>
                    <a:pt x="97763" y="1"/>
                  </a:moveTo>
                  <a:cubicBezTo>
                    <a:pt x="98549" y="2846"/>
                    <a:pt x="99037" y="5763"/>
                    <a:pt x="99228" y="8704"/>
                  </a:cubicBezTo>
                  <a:cubicBezTo>
                    <a:pt x="99739" y="17062"/>
                    <a:pt x="97704" y="25421"/>
                    <a:pt x="94155" y="33172"/>
                  </a:cubicBezTo>
                  <a:cubicBezTo>
                    <a:pt x="86321" y="50257"/>
                    <a:pt x="72272" y="64830"/>
                    <a:pt x="58163" y="78451"/>
                  </a:cubicBezTo>
                  <a:cubicBezTo>
                    <a:pt x="43721" y="92405"/>
                    <a:pt x="28302" y="105752"/>
                    <a:pt x="15205" y="120670"/>
                  </a:cubicBezTo>
                  <a:cubicBezTo>
                    <a:pt x="8252" y="128600"/>
                    <a:pt x="1382" y="137780"/>
                    <a:pt x="453" y="147888"/>
                  </a:cubicBezTo>
                  <a:cubicBezTo>
                    <a:pt x="1" y="152734"/>
                    <a:pt x="1156" y="157258"/>
                    <a:pt x="3382" y="161425"/>
                  </a:cubicBezTo>
                  <a:lnTo>
                    <a:pt x="28385" y="161425"/>
                  </a:lnTo>
                  <a:cubicBezTo>
                    <a:pt x="29433" y="154282"/>
                    <a:pt x="31576" y="147257"/>
                    <a:pt x="35231" y="140494"/>
                  </a:cubicBezTo>
                  <a:cubicBezTo>
                    <a:pt x="38827" y="133874"/>
                    <a:pt x="43673" y="127505"/>
                    <a:pt x="49650" y="122230"/>
                  </a:cubicBezTo>
                  <a:cubicBezTo>
                    <a:pt x="54948" y="117551"/>
                    <a:pt x="61890" y="113241"/>
                    <a:pt x="69831" y="113050"/>
                  </a:cubicBezTo>
                  <a:cubicBezTo>
                    <a:pt x="69992" y="113047"/>
                    <a:pt x="70152" y="113045"/>
                    <a:pt x="70313" y="113045"/>
                  </a:cubicBezTo>
                  <a:cubicBezTo>
                    <a:pt x="77634" y="113045"/>
                    <a:pt x="84758" y="117000"/>
                    <a:pt x="88393" y="122290"/>
                  </a:cubicBezTo>
                  <a:cubicBezTo>
                    <a:pt x="91941" y="127457"/>
                    <a:pt x="92417" y="133755"/>
                    <a:pt x="91929" y="139577"/>
                  </a:cubicBezTo>
                  <a:cubicBezTo>
                    <a:pt x="91310" y="146983"/>
                    <a:pt x="89202" y="154186"/>
                    <a:pt x="87369" y="161425"/>
                  </a:cubicBezTo>
                  <a:lnTo>
                    <a:pt x="104835" y="161425"/>
                  </a:lnTo>
                  <a:cubicBezTo>
                    <a:pt x="106109" y="160306"/>
                    <a:pt x="107300" y="159092"/>
                    <a:pt x="108419" y="157806"/>
                  </a:cubicBezTo>
                  <a:cubicBezTo>
                    <a:pt x="112979" y="152496"/>
                    <a:pt x="114932" y="146304"/>
                    <a:pt x="114789" y="139780"/>
                  </a:cubicBezTo>
                  <a:cubicBezTo>
                    <a:pt x="114634" y="132577"/>
                    <a:pt x="112551" y="125350"/>
                    <a:pt x="110765" y="118337"/>
                  </a:cubicBezTo>
                  <a:cubicBezTo>
                    <a:pt x="107050" y="103716"/>
                    <a:pt x="102287" y="88559"/>
                    <a:pt x="104776" y="73498"/>
                  </a:cubicBezTo>
                  <a:cubicBezTo>
                    <a:pt x="105693" y="67914"/>
                    <a:pt x="107610" y="62413"/>
                    <a:pt x="111050" y="57555"/>
                  </a:cubicBezTo>
                  <a:cubicBezTo>
                    <a:pt x="114456" y="52733"/>
                    <a:pt x="119254" y="48769"/>
                    <a:pt x="124743" y="45649"/>
                  </a:cubicBezTo>
                  <a:cubicBezTo>
                    <a:pt x="136899" y="38732"/>
                    <a:pt x="151675" y="35184"/>
                    <a:pt x="162712" y="26826"/>
                  </a:cubicBezTo>
                  <a:cubicBezTo>
                    <a:pt x="168212" y="22658"/>
                    <a:pt x="172213" y="17479"/>
                    <a:pt x="173844" y="11336"/>
                  </a:cubicBezTo>
                  <a:cubicBezTo>
                    <a:pt x="174832" y="7609"/>
                    <a:pt x="174951" y="3775"/>
                    <a:pt x="1744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7"/>
            <p:cNvSpPr/>
            <p:nvPr/>
          </p:nvSpPr>
          <p:spPr>
            <a:xfrm>
              <a:off x="8281241" y="0"/>
              <a:ext cx="1367660" cy="2489523"/>
            </a:xfrm>
            <a:custGeom>
              <a:avLst/>
              <a:gdLst/>
              <a:ahLst/>
              <a:cxnLst/>
              <a:rect l="l" t="t" r="r" b="b"/>
              <a:pathLst>
                <a:path w="42696" h="77749" extrusionOk="0">
                  <a:moveTo>
                    <a:pt x="26575" y="1"/>
                  </a:moveTo>
                  <a:cubicBezTo>
                    <a:pt x="26646" y="2180"/>
                    <a:pt x="26492" y="4370"/>
                    <a:pt x="26134" y="6525"/>
                  </a:cubicBezTo>
                  <a:cubicBezTo>
                    <a:pt x="23956" y="19360"/>
                    <a:pt x="12871" y="28742"/>
                    <a:pt x="5179" y="39363"/>
                  </a:cubicBezTo>
                  <a:cubicBezTo>
                    <a:pt x="3072" y="42280"/>
                    <a:pt x="822" y="45387"/>
                    <a:pt x="381" y="48864"/>
                  </a:cubicBezTo>
                  <a:cubicBezTo>
                    <a:pt x="0" y="51900"/>
                    <a:pt x="1084" y="54781"/>
                    <a:pt x="3012" y="57317"/>
                  </a:cubicBezTo>
                  <a:cubicBezTo>
                    <a:pt x="5227" y="60211"/>
                    <a:pt x="8382" y="62592"/>
                    <a:pt x="11621" y="64628"/>
                  </a:cubicBezTo>
                  <a:cubicBezTo>
                    <a:pt x="15324" y="66985"/>
                    <a:pt x="19169" y="69128"/>
                    <a:pt x="23134" y="71033"/>
                  </a:cubicBezTo>
                  <a:cubicBezTo>
                    <a:pt x="29373" y="73998"/>
                    <a:pt x="35945" y="76248"/>
                    <a:pt x="42696" y="77748"/>
                  </a:cubicBezTo>
                  <a:lnTo>
                    <a:pt x="4269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7" name="Google Shape;1107;p7"/>
          <p:cNvSpPr/>
          <p:nvPr/>
        </p:nvSpPr>
        <p:spPr>
          <a:xfrm>
            <a:off x="9207835" y="3381567"/>
            <a:ext cx="3826181" cy="3510059"/>
          </a:xfrm>
          <a:custGeom>
            <a:avLst/>
            <a:gdLst/>
            <a:ahLst/>
            <a:cxnLst/>
            <a:rect l="l" t="t" r="r" b="b"/>
            <a:pathLst>
              <a:path w="70188" h="64389" extrusionOk="0">
                <a:moveTo>
                  <a:pt x="18568" y="0"/>
                </a:moveTo>
                <a:cubicBezTo>
                  <a:pt x="14432" y="0"/>
                  <a:pt x="10298" y="719"/>
                  <a:pt x="7037" y="2857"/>
                </a:cubicBezTo>
                <a:cubicBezTo>
                  <a:pt x="275" y="7286"/>
                  <a:pt x="1" y="15990"/>
                  <a:pt x="1013" y="22526"/>
                </a:cubicBezTo>
                <a:cubicBezTo>
                  <a:pt x="2358" y="31218"/>
                  <a:pt x="6120" y="39552"/>
                  <a:pt x="6490" y="48363"/>
                </a:cubicBezTo>
                <a:cubicBezTo>
                  <a:pt x="6680" y="52804"/>
                  <a:pt x="5882" y="57257"/>
                  <a:pt x="3834" y="61352"/>
                </a:cubicBezTo>
                <a:cubicBezTo>
                  <a:pt x="3311" y="62400"/>
                  <a:pt x="2727" y="63412"/>
                  <a:pt x="2084" y="64388"/>
                </a:cubicBezTo>
                <a:lnTo>
                  <a:pt x="70188" y="64388"/>
                </a:lnTo>
                <a:lnTo>
                  <a:pt x="70188" y="24252"/>
                </a:lnTo>
                <a:cubicBezTo>
                  <a:pt x="68390" y="22014"/>
                  <a:pt x="66414" y="19931"/>
                  <a:pt x="64283" y="18002"/>
                </a:cubicBezTo>
                <a:cubicBezTo>
                  <a:pt x="59294" y="13513"/>
                  <a:pt x="53424" y="10060"/>
                  <a:pt x="47007" y="7179"/>
                </a:cubicBezTo>
                <a:cubicBezTo>
                  <a:pt x="40256" y="4155"/>
                  <a:pt x="33005" y="1726"/>
                  <a:pt x="25480" y="571"/>
                </a:cubicBezTo>
                <a:cubicBezTo>
                  <a:pt x="23284" y="234"/>
                  <a:pt x="20926" y="0"/>
                  <a:pt x="1856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8" name="Google Shape;1108;p7"/>
          <p:cNvSpPr txBox="1">
            <a:spLocks noGrp="1"/>
          </p:cNvSpPr>
          <p:nvPr>
            <p:ph type="title"/>
          </p:nvPr>
        </p:nvSpPr>
        <p:spPr>
          <a:xfrm>
            <a:off x="1105733"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109" name="Google Shape;1109;p7"/>
          <p:cNvSpPr txBox="1">
            <a:spLocks noGrp="1"/>
          </p:cNvSpPr>
          <p:nvPr>
            <p:ph type="body" idx="1"/>
          </p:nvPr>
        </p:nvSpPr>
        <p:spPr>
          <a:xfrm>
            <a:off x="1105733"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10790069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3"/>
        </a:solidFill>
        <a:effectLst/>
      </p:bgPr>
    </p:bg>
    <p:spTree>
      <p:nvGrpSpPr>
        <p:cNvPr id="1" name="Shape 1110"/>
        <p:cNvGrpSpPr/>
        <p:nvPr/>
      </p:nvGrpSpPr>
      <p:grpSpPr>
        <a:xfrm>
          <a:off x="0" y="0"/>
          <a:ext cx="0" cy="0"/>
          <a:chOff x="0" y="0"/>
          <a:chExt cx="0" cy="0"/>
        </a:xfrm>
      </p:grpSpPr>
      <p:sp>
        <p:nvSpPr>
          <p:cNvPr id="1111" name="Google Shape;1111;p8"/>
          <p:cNvSpPr txBox="1">
            <a:spLocks noGrp="1"/>
          </p:cNvSpPr>
          <p:nvPr>
            <p:ph type="title"/>
          </p:nvPr>
        </p:nvSpPr>
        <p:spPr>
          <a:xfrm>
            <a:off x="1850800" y="1575767"/>
            <a:ext cx="8490400" cy="350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4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
        <p:nvSpPr>
          <p:cNvPr id="1112" name="Google Shape;1112;p8"/>
          <p:cNvSpPr/>
          <p:nvPr/>
        </p:nvSpPr>
        <p:spPr>
          <a:xfrm>
            <a:off x="-18059" y="-78652"/>
            <a:ext cx="12228117" cy="6916797"/>
          </a:xfrm>
          <a:custGeom>
            <a:avLst/>
            <a:gdLst/>
            <a:ahLst/>
            <a:cxnLst/>
            <a:rect l="l" t="t" r="r" b="b"/>
            <a:pathLst>
              <a:path w="285215" h="161331" extrusionOk="0">
                <a:moveTo>
                  <a:pt x="1" y="1"/>
                </a:moveTo>
                <a:lnTo>
                  <a:pt x="1" y="161163"/>
                </a:lnTo>
                <a:lnTo>
                  <a:pt x="284108" y="161330"/>
                </a:lnTo>
                <a:lnTo>
                  <a:pt x="285215" y="1799"/>
                </a:lnTo>
                <a:lnTo>
                  <a:pt x="242091" y="2430"/>
                </a:lnTo>
                <a:cubicBezTo>
                  <a:pt x="234625" y="3668"/>
                  <a:pt x="227386" y="6144"/>
                  <a:pt x="222338" y="10228"/>
                </a:cubicBezTo>
                <a:cubicBezTo>
                  <a:pt x="217290" y="14312"/>
                  <a:pt x="214766" y="20170"/>
                  <a:pt x="216992" y="25361"/>
                </a:cubicBezTo>
                <a:cubicBezTo>
                  <a:pt x="221112" y="34981"/>
                  <a:pt x="238269" y="38434"/>
                  <a:pt x="245877" y="46923"/>
                </a:cubicBezTo>
                <a:cubicBezTo>
                  <a:pt x="246865" y="48030"/>
                  <a:pt x="247698" y="49293"/>
                  <a:pt x="247496" y="50590"/>
                </a:cubicBezTo>
                <a:cubicBezTo>
                  <a:pt x="247210" y="52352"/>
                  <a:pt x="245127" y="53650"/>
                  <a:pt x="243496" y="55008"/>
                </a:cubicBezTo>
                <a:cubicBezTo>
                  <a:pt x="237209" y="60246"/>
                  <a:pt x="237007" y="67997"/>
                  <a:pt x="239507" y="74653"/>
                </a:cubicBezTo>
                <a:cubicBezTo>
                  <a:pt x="242007" y="81308"/>
                  <a:pt x="246805" y="87404"/>
                  <a:pt x="249651" y="94000"/>
                </a:cubicBezTo>
                <a:cubicBezTo>
                  <a:pt x="250651" y="96322"/>
                  <a:pt x="251401" y="98858"/>
                  <a:pt x="250211" y="101144"/>
                </a:cubicBezTo>
                <a:cubicBezTo>
                  <a:pt x="247889" y="105597"/>
                  <a:pt x="239507" y="106978"/>
                  <a:pt x="236268" y="111133"/>
                </a:cubicBezTo>
                <a:cubicBezTo>
                  <a:pt x="231244" y="117539"/>
                  <a:pt x="240543" y="127516"/>
                  <a:pt x="232077" y="132077"/>
                </a:cubicBezTo>
                <a:cubicBezTo>
                  <a:pt x="230958" y="132672"/>
                  <a:pt x="229660" y="133077"/>
                  <a:pt x="228315" y="133339"/>
                </a:cubicBezTo>
                <a:cubicBezTo>
                  <a:pt x="223493" y="134279"/>
                  <a:pt x="218433" y="133946"/>
                  <a:pt x="213516" y="134493"/>
                </a:cubicBezTo>
                <a:cubicBezTo>
                  <a:pt x="209110" y="134982"/>
                  <a:pt x="204514" y="136375"/>
                  <a:pt x="202455" y="139185"/>
                </a:cubicBezTo>
                <a:cubicBezTo>
                  <a:pt x="200526" y="141780"/>
                  <a:pt x="200764" y="145507"/>
                  <a:pt x="195299" y="145959"/>
                </a:cubicBezTo>
                <a:cubicBezTo>
                  <a:pt x="195002" y="145981"/>
                  <a:pt x="194706" y="145992"/>
                  <a:pt x="194410" y="145992"/>
                </a:cubicBezTo>
                <a:cubicBezTo>
                  <a:pt x="192615" y="145992"/>
                  <a:pt x="190842" y="145590"/>
                  <a:pt x="189227" y="144792"/>
                </a:cubicBezTo>
                <a:cubicBezTo>
                  <a:pt x="185660" y="143039"/>
                  <a:pt x="181722" y="142366"/>
                  <a:pt x="177685" y="142366"/>
                </a:cubicBezTo>
                <a:cubicBezTo>
                  <a:pt x="172235" y="142366"/>
                  <a:pt x="166605" y="143592"/>
                  <a:pt x="161461" y="145042"/>
                </a:cubicBezTo>
                <a:cubicBezTo>
                  <a:pt x="157281" y="146216"/>
                  <a:pt x="153014" y="147563"/>
                  <a:pt x="148545" y="147563"/>
                </a:cubicBezTo>
                <a:cubicBezTo>
                  <a:pt x="148342" y="147563"/>
                  <a:pt x="148139" y="147560"/>
                  <a:pt x="147936" y="147555"/>
                </a:cubicBezTo>
                <a:cubicBezTo>
                  <a:pt x="144007" y="147459"/>
                  <a:pt x="140316" y="146281"/>
                  <a:pt x="136518" y="145531"/>
                </a:cubicBezTo>
                <a:cubicBezTo>
                  <a:pt x="133107" y="144847"/>
                  <a:pt x="129564" y="144507"/>
                  <a:pt x="126021" y="144507"/>
                </a:cubicBezTo>
                <a:cubicBezTo>
                  <a:pt x="121166" y="144507"/>
                  <a:pt x="116310" y="145145"/>
                  <a:pt x="111789" y="146412"/>
                </a:cubicBezTo>
                <a:cubicBezTo>
                  <a:pt x="107297" y="147671"/>
                  <a:pt x="102814" y="149551"/>
                  <a:pt x="98093" y="149551"/>
                </a:cubicBezTo>
                <a:cubicBezTo>
                  <a:pt x="97546" y="149551"/>
                  <a:pt x="96995" y="149526"/>
                  <a:pt x="96441" y="149472"/>
                </a:cubicBezTo>
                <a:cubicBezTo>
                  <a:pt x="90417" y="148876"/>
                  <a:pt x="86250" y="145078"/>
                  <a:pt x="81344" y="142530"/>
                </a:cubicBezTo>
                <a:cubicBezTo>
                  <a:pt x="76517" y="140035"/>
                  <a:pt x="70556" y="138681"/>
                  <a:pt x="64594" y="138681"/>
                </a:cubicBezTo>
                <a:cubicBezTo>
                  <a:pt x="63616" y="138681"/>
                  <a:pt x="62637" y="138718"/>
                  <a:pt x="61663" y="138792"/>
                </a:cubicBezTo>
                <a:cubicBezTo>
                  <a:pt x="57425" y="139113"/>
                  <a:pt x="53317" y="140113"/>
                  <a:pt x="49066" y="140268"/>
                </a:cubicBezTo>
                <a:cubicBezTo>
                  <a:pt x="48765" y="140279"/>
                  <a:pt x="48462" y="140285"/>
                  <a:pt x="48157" y="140285"/>
                </a:cubicBezTo>
                <a:cubicBezTo>
                  <a:pt x="44157" y="140285"/>
                  <a:pt x="39919" y="139324"/>
                  <a:pt x="37839" y="136934"/>
                </a:cubicBezTo>
                <a:cubicBezTo>
                  <a:pt x="36482" y="135351"/>
                  <a:pt x="36255" y="133422"/>
                  <a:pt x="36351" y="131576"/>
                </a:cubicBezTo>
                <a:cubicBezTo>
                  <a:pt x="36815" y="123171"/>
                  <a:pt x="42804" y="113896"/>
                  <a:pt x="36101" y="106954"/>
                </a:cubicBezTo>
                <a:cubicBezTo>
                  <a:pt x="32933" y="103668"/>
                  <a:pt x="27397" y="101692"/>
                  <a:pt x="24849" y="98156"/>
                </a:cubicBezTo>
                <a:cubicBezTo>
                  <a:pt x="21099" y="92929"/>
                  <a:pt x="25302" y="86583"/>
                  <a:pt x="30576" y="82082"/>
                </a:cubicBezTo>
                <a:cubicBezTo>
                  <a:pt x="35851" y="77570"/>
                  <a:pt x="42518" y="73474"/>
                  <a:pt x="44661" y="67819"/>
                </a:cubicBezTo>
                <a:cubicBezTo>
                  <a:pt x="46292" y="63461"/>
                  <a:pt x="44971" y="59091"/>
                  <a:pt x="42363" y="54924"/>
                </a:cubicBezTo>
                <a:cubicBezTo>
                  <a:pt x="38922" y="49412"/>
                  <a:pt x="42637" y="42994"/>
                  <a:pt x="50519" y="40732"/>
                </a:cubicBezTo>
                <a:cubicBezTo>
                  <a:pt x="58330" y="38505"/>
                  <a:pt x="65521" y="35803"/>
                  <a:pt x="69533" y="30731"/>
                </a:cubicBezTo>
                <a:cubicBezTo>
                  <a:pt x="73355" y="25885"/>
                  <a:pt x="73141" y="19860"/>
                  <a:pt x="70748" y="14586"/>
                </a:cubicBezTo>
                <a:cubicBezTo>
                  <a:pt x="68355" y="9323"/>
                  <a:pt x="63985" y="4620"/>
                  <a:pt x="596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409122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113"/>
        <p:cNvGrpSpPr/>
        <p:nvPr/>
      </p:nvGrpSpPr>
      <p:grpSpPr>
        <a:xfrm>
          <a:off x="0" y="0"/>
          <a:ext cx="0" cy="0"/>
          <a:chOff x="0" y="0"/>
          <a:chExt cx="0" cy="0"/>
        </a:xfrm>
      </p:grpSpPr>
      <p:sp>
        <p:nvSpPr>
          <p:cNvPr id="1114" name="Google Shape;1114;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15" name="Google Shape;1115;p9"/>
          <p:cNvGrpSpPr/>
          <p:nvPr/>
        </p:nvGrpSpPr>
        <p:grpSpPr>
          <a:xfrm>
            <a:off x="-63700" y="-509433"/>
            <a:ext cx="5612344" cy="7491119"/>
            <a:chOff x="-57460" y="-382070"/>
            <a:chExt cx="5067732" cy="5618339"/>
          </a:xfrm>
        </p:grpSpPr>
        <p:sp>
          <p:nvSpPr>
            <p:cNvPr id="1116" name="Google Shape;1116;p9"/>
            <p:cNvSpPr/>
            <p:nvPr/>
          </p:nvSpPr>
          <p:spPr>
            <a:xfrm>
              <a:off x="-57460" y="2994031"/>
              <a:ext cx="1378339" cy="2242239"/>
            </a:xfrm>
            <a:custGeom>
              <a:avLst/>
              <a:gdLst/>
              <a:ahLst/>
              <a:cxnLst/>
              <a:rect l="l" t="t" r="r" b="b"/>
              <a:pathLst>
                <a:path w="41280" h="67153" extrusionOk="0">
                  <a:moveTo>
                    <a:pt x="1" y="1"/>
                  </a:moveTo>
                  <a:lnTo>
                    <a:pt x="1" y="63306"/>
                  </a:lnTo>
                  <a:cubicBezTo>
                    <a:pt x="1" y="65426"/>
                    <a:pt x="1882" y="67152"/>
                    <a:pt x="4204" y="67152"/>
                  </a:cubicBezTo>
                  <a:lnTo>
                    <a:pt x="41280" y="67152"/>
                  </a:lnTo>
                  <a:cubicBezTo>
                    <a:pt x="32064" y="58079"/>
                    <a:pt x="26516" y="46340"/>
                    <a:pt x="21313" y="34862"/>
                  </a:cubicBezTo>
                  <a:cubicBezTo>
                    <a:pt x="15812" y="22694"/>
                    <a:pt x="10264" y="10181"/>
                    <a:pt x="525" y="501"/>
                  </a:cubicBezTo>
                  <a:cubicBezTo>
                    <a:pt x="346" y="334"/>
                    <a:pt x="179" y="168"/>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9"/>
            <p:cNvSpPr/>
            <p:nvPr/>
          </p:nvSpPr>
          <p:spPr>
            <a:xfrm>
              <a:off x="593390" y="-382070"/>
              <a:ext cx="4416882" cy="1089162"/>
            </a:xfrm>
            <a:custGeom>
              <a:avLst/>
              <a:gdLst/>
              <a:ahLst/>
              <a:cxnLst/>
              <a:rect l="l" t="t" r="r" b="b"/>
              <a:pathLst>
                <a:path w="138006" h="34031" extrusionOk="0">
                  <a:moveTo>
                    <a:pt x="1" y="0"/>
                  </a:moveTo>
                  <a:cubicBezTo>
                    <a:pt x="644" y="357"/>
                    <a:pt x="1275" y="726"/>
                    <a:pt x="1894" y="1107"/>
                  </a:cubicBezTo>
                  <a:cubicBezTo>
                    <a:pt x="11419" y="6977"/>
                    <a:pt x="19051" y="15466"/>
                    <a:pt x="28254" y="21800"/>
                  </a:cubicBezTo>
                  <a:cubicBezTo>
                    <a:pt x="39998" y="29893"/>
                    <a:pt x="54265" y="34030"/>
                    <a:pt x="68510" y="34030"/>
                  </a:cubicBezTo>
                  <a:cubicBezTo>
                    <a:pt x="79163" y="34030"/>
                    <a:pt x="89804" y="31717"/>
                    <a:pt x="99370" y="27015"/>
                  </a:cubicBezTo>
                  <a:cubicBezTo>
                    <a:pt x="111515" y="21038"/>
                    <a:pt x="121659" y="11728"/>
                    <a:pt x="133005" y="4370"/>
                  </a:cubicBezTo>
                  <a:cubicBezTo>
                    <a:pt x="134625" y="3322"/>
                    <a:pt x="136291" y="2310"/>
                    <a:pt x="138006" y="1357"/>
                  </a:cubicBezTo>
                  <a:cubicBezTo>
                    <a:pt x="137280" y="500"/>
                    <a:pt x="136220" y="0"/>
                    <a:pt x="1350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8" name="Google Shape;1118;p9"/>
          <p:cNvGrpSpPr/>
          <p:nvPr/>
        </p:nvGrpSpPr>
        <p:grpSpPr>
          <a:xfrm>
            <a:off x="6095841" y="-204633"/>
            <a:ext cx="6440183" cy="7186265"/>
            <a:chOff x="5728550" y="-153476"/>
            <a:chExt cx="3608350" cy="5389699"/>
          </a:xfrm>
        </p:grpSpPr>
        <p:sp>
          <p:nvSpPr>
            <p:cNvPr id="1119" name="Google Shape;1119;p9"/>
            <p:cNvSpPr/>
            <p:nvPr/>
          </p:nvSpPr>
          <p:spPr>
            <a:xfrm>
              <a:off x="5728565" y="3489773"/>
              <a:ext cx="3608335" cy="1746449"/>
            </a:xfrm>
            <a:custGeom>
              <a:avLst/>
              <a:gdLst/>
              <a:ahLst/>
              <a:cxnLst/>
              <a:rect l="l" t="t" r="r" b="b"/>
              <a:pathLst>
                <a:path w="106716" h="51651" extrusionOk="0">
                  <a:moveTo>
                    <a:pt x="106716" y="1"/>
                  </a:moveTo>
                  <a:cubicBezTo>
                    <a:pt x="106037" y="322"/>
                    <a:pt x="105359" y="644"/>
                    <a:pt x="104692" y="977"/>
                  </a:cubicBezTo>
                  <a:cubicBezTo>
                    <a:pt x="94595" y="6109"/>
                    <a:pt x="86535" y="13336"/>
                    <a:pt x="78058" y="20051"/>
                  </a:cubicBezTo>
                  <a:cubicBezTo>
                    <a:pt x="71890" y="24921"/>
                    <a:pt x="65246" y="29659"/>
                    <a:pt x="57162" y="32231"/>
                  </a:cubicBezTo>
                  <a:cubicBezTo>
                    <a:pt x="52462" y="33729"/>
                    <a:pt x="47433" y="34422"/>
                    <a:pt x="42376" y="34422"/>
                  </a:cubicBezTo>
                  <a:cubicBezTo>
                    <a:pt x="36378" y="34422"/>
                    <a:pt x="30340" y="33447"/>
                    <a:pt x="24765" y="31683"/>
                  </a:cubicBezTo>
                  <a:cubicBezTo>
                    <a:pt x="15157" y="28635"/>
                    <a:pt x="6846" y="23409"/>
                    <a:pt x="0" y="17253"/>
                  </a:cubicBezTo>
                  <a:lnTo>
                    <a:pt x="0" y="48304"/>
                  </a:lnTo>
                  <a:cubicBezTo>
                    <a:pt x="0" y="50150"/>
                    <a:pt x="1893" y="51650"/>
                    <a:pt x="4227" y="51650"/>
                  </a:cubicBezTo>
                  <a:lnTo>
                    <a:pt x="102489" y="51650"/>
                  </a:lnTo>
                  <a:cubicBezTo>
                    <a:pt x="104823" y="51650"/>
                    <a:pt x="106716" y="50150"/>
                    <a:pt x="106716" y="48304"/>
                  </a:cubicBezTo>
                  <a:lnTo>
                    <a:pt x="1067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9"/>
            <p:cNvSpPr/>
            <p:nvPr/>
          </p:nvSpPr>
          <p:spPr>
            <a:xfrm>
              <a:off x="5728550" y="-153476"/>
              <a:ext cx="2885795" cy="940815"/>
            </a:xfrm>
            <a:custGeom>
              <a:avLst/>
              <a:gdLst/>
              <a:ahLst/>
              <a:cxnLst/>
              <a:rect l="l" t="t" r="r" b="b"/>
              <a:pathLst>
                <a:path w="90167" h="23383" extrusionOk="0">
                  <a:moveTo>
                    <a:pt x="4263" y="0"/>
                  </a:moveTo>
                  <a:cubicBezTo>
                    <a:pt x="1905" y="0"/>
                    <a:pt x="0" y="1500"/>
                    <a:pt x="0" y="3346"/>
                  </a:cubicBezTo>
                  <a:lnTo>
                    <a:pt x="0" y="18193"/>
                  </a:lnTo>
                  <a:cubicBezTo>
                    <a:pt x="1322" y="18812"/>
                    <a:pt x="2679" y="19348"/>
                    <a:pt x="4060" y="19812"/>
                  </a:cubicBezTo>
                  <a:cubicBezTo>
                    <a:pt x="9299" y="21562"/>
                    <a:pt x="14978" y="22336"/>
                    <a:pt x="20646" y="22836"/>
                  </a:cubicBezTo>
                  <a:cubicBezTo>
                    <a:pt x="24602" y="23183"/>
                    <a:pt x="28627" y="23383"/>
                    <a:pt x="32650" y="23383"/>
                  </a:cubicBezTo>
                  <a:cubicBezTo>
                    <a:pt x="45068" y="23383"/>
                    <a:pt x="57456" y="21478"/>
                    <a:pt x="67663" y="16109"/>
                  </a:cubicBezTo>
                  <a:cubicBezTo>
                    <a:pt x="75688" y="11882"/>
                    <a:pt x="81796" y="5822"/>
                    <a:pt x="89023" y="774"/>
                  </a:cubicBezTo>
                  <a:cubicBezTo>
                    <a:pt x="89392" y="512"/>
                    <a:pt x="89773" y="262"/>
                    <a:pt x="90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1" name="Google Shape;1121;p9"/>
          <p:cNvSpPr txBox="1">
            <a:spLocks noGrp="1"/>
          </p:cNvSpPr>
          <p:nvPr>
            <p:ph type="title"/>
          </p:nvPr>
        </p:nvSpPr>
        <p:spPr>
          <a:xfrm>
            <a:off x="977667" y="1644233"/>
            <a:ext cx="41464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122" name="Google Shape;1122;p9"/>
          <p:cNvSpPr txBox="1">
            <a:spLocks noGrp="1"/>
          </p:cNvSpPr>
          <p:nvPr>
            <p:ph type="subTitle" idx="1"/>
          </p:nvPr>
        </p:nvSpPr>
        <p:spPr>
          <a:xfrm>
            <a:off x="977667" y="3737433"/>
            <a:ext cx="41464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123" name="Google Shape;1123;p9"/>
          <p:cNvSpPr txBox="1">
            <a:spLocks noGrp="1"/>
          </p:cNvSpPr>
          <p:nvPr>
            <p:ph type="body" idx="2"/>
          </p:nvPr>
        </p:nvSpPr>
        <p:spPr>
          <a:xfrm>
            <a:off x="7062167" y="965433"/>
            <a:ext cx="4163600" cy="49268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23323">
              <a:spcBef>
                <a:spcPts val="0"/>
              </a:spcBef>
              <a:spcAft>
                <a:spcPts val="0"/>
              </a:spcAft>
              <a:buSzPts val="1400"/>
              <a:buChar char="○"/>
              <a:defRPr/>
            </a:lvl5pPr>
            <a:lvl6pPr marL="3657509" lvl="5" indent="-423323">
              <a:spcBef>
                <a:spcPts val="0"/>
              </a:spcBef>
              <a:spcAft>
                <a:spcPts val="0"/>
              </a:spcAft>
              <a:buSzPts val="1400"/>
              <a:buChar char="■"/>
              <a:defRPr/>
            </a:lvl6pPr>
            <a:lvl7pPr marL="4267093" lvl="6" indent="-423323">
              <a:spcBef>
                <a:spcPts val="0"/>
              </a:spcBef>
              <a:spcAft>
                <a:spcPts val="0"/>
              </a:spcAft>
              <a:buSzPts val="1400"/>
              <a:buChar char="●"/>
              <a:defRPr/>
            </a:lvl7pPr>
            <a:lvl8pPr marL="4876678" lvl="7" indent="-423323">
              <a:spcBef>
                <a:spcPts val="0"/>
              </a:spcBef>
              <a:spcAft>
                <a:spcPts val="0"/>
              </a:spcAft>
              <a:buSzPts val="1400"/>
              <a:buChar char="○"/>
              <a:defRPr/>
            </a:lvl8pPr>
            <a:lvl9pPr marL="5486263" lvl="8" indent="-423323">
              <a:spcBef>
                <a:spcPts val="0"/>
              </a:spcBef>
              <a:spcAft>
                <a:spcPts val="0"/>
              </a:spcAft>
              <a:buSzPts val="1400"/>
              <a:buChar char="■"/>
              <a:defRPr/>
            </a:lvl9pPr>
          </a:lstStyle>
          <a:p>
            <a:endParaRPr/>
          </a:p>
        </p:txBody>
      </p:sp>
    </p:spTree>
    <p:extLst>
      <p:ext uri="{BB962C8B-B14F-4D97-AF65-F5344CB8AC3E}">
        <p14:creationId xmlns:p14="http://schemas.microsoft.com/office/powerpoint/2010/main" val="9838113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10.xml.rels><?xml version="1.0" encoding="UTF-8" standalone="yes"?>
<Relationships xmlns="http://schemas.openxmlformats.org/package/2006/relationships"><Relationship Id="rId8" Type="http://schemas.openxmlformats.org/officeDocument/2006/relationships/theme" Target="../theme/theme10.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5" Type="http://schemas.openxmlformats.org/officeDocument/2006/relationships/slideLayout" Target="../slideLayouts/slideLayout162.xml"/><Relationship Id="rId4" Type="http://schemas.openxmlformats.org/officeDocument/2006/relationships/slideLayout" Target="../slideLayouts/slideLayout161.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167.xml"/><Relationship Id="rId2" Type="http://schemas.openxmlformats.org/officeDocument/2006/relationships/slideLayout" Target="../slideLayouts/slideLayout166.xml"/><Relationship Id="rId1" Type="http://schemas.openxmlformats.org/officeDocument/2006/relationships/slideLayout" Target="../slideLayouts/slideLayout165.xml"/><Relationship Id="rId6" Type="http://schemas.openxmlformats.org/officeDocument/2006/relationships/theme" Target="../theme/theme11.xml"/><Relationship Id="rId5" Type="http://schemas.openxmlformats.org/officeDocument/2006/relationships/slideLayout" Target="../slideLayouts/slideLayout169.xml"/><Relationship Id="rId4" Type="http://schemas.openxmlformats.org/officeDocument/2006/relationships/slideLayout" Target="../slideLayouts/slideLayout16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2.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26" Type="http://schemas.openxmlformats.org/officeDocument/2006/relationships/slideLayout" Target="../slideLayouts/slideLayout77.xml"/><Relationship Id="rId39" Type="http://schemas.openxmlformats.org/officeDocument/2006/relationships/slideLayout" Target="../slideLayouts/slideLayout90.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34" Type="http://schemas.openxmlformats.org/officeDocument/2006/relationships/slideLayout" Target="../slideLayouts/slideLayout85.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5" Type="http://schemas.openxmlformats.org/officeDocument/2006/relationships/slideLayout" Target="../slideLayouts/slideLayout76.xml"/><Relationship Id="rId33" Type="http://schemas.openxmlformats.org/officeDocument/2006/relationships/slideLayout" Target="../slideLayouts/slideLayout84.xml"/><Relationship Id="rId38" Type="http://schemas.openxmlformats.org/officeDocument/2006/relationships/slideLayout" Target="../slideLayouts/slideLayout89.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29" Type="http://schemas.openxmlformats.org/officeDocument/2006/relationships/slideLayout" Target="../slideLayouts/slideLayout80.xml"/><Relationship Id="rId41" Type="http://schemas.openxmlformats.org/officeDocument/2006/relationships/theme" Target="../theme/theme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slideLayout" Target="../slideLayouts/slideLayout75.xml"/><Relationship Id="rId32" Type="http://schemas.openxmlformats.org/officeDocument/2006/relationships/slideLayout" Target="../slideLayouts/slideLayout83.xml"/><Relationship Id="rId37" Type="http://schemas.openxmlformats.org/officeDocument/2006/relationships/slideLayout" Target="../slideLayouts/slideLayout88.xml"/><Relationship Id="rId40" Type="http://schemas.openxmlformats.org/officeDocument/2006/relationships/slideLayout" Target="../slideLayouts/slideLayout91.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28" Type="http://schemas.openxmlformats.org/officeDocument/2006/relationships/slideLayout" Target="../slideLayouts/slideLayout79.xml"/><Relationship Id="rId36" Type="http://schemas.openxmlformats.org/officeDocument/2006/relationships/slideLayout" Target="../slideLayouts/slideLayout87.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31" Type="http://schemas.openxmlformats.org/officeDocument/2006/relationships/slideLayout" Target="../slideLayouts/slideLayout82.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 Id="rId27" Type="http://schemas.openxmlformats.org/officeDocument/2006/relationships/slideLayout" Target="../slideLayouts/slideLayout78.xml"/><Relationship Id="rId30" Type="http://schemas.openxmlformats.org/officeDocument/2006/relationships/slideLayout" Target="../slideLayouts/slideLayout81.xml"/><Relationship Id="rId35" Type="http://schemas.openxmlformats.org/officeDocument/2006/relationships/slideLayout" Target="../slideLayouts/slideLayout8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theme" Target="../theme/theme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11.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theme" Target="../theme/theme5.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2.xml"/><Relationship Id="rId13" Type="http://schemas.openxmlformats.org/officeDocument/2006/relationships/image" Target="../media/image1.JPG"/><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theme" Target="../theme/theme6.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7.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theme" Target="../theme/theme9.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1pPr>
            <a:lvl2pPr lvl="1"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2pPr>
            <a:lvl3pPr lvl="2"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3pPr>
            <a:lvl4pPr lvl="3"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4pPr>
            <a:lvl5pPr lvl="4"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5pPr>
            <a:lvl6pPr lvl="5"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6pPr>
            <a:lvl7pPr lvl="6"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7pPr>
            <a:lvl8pPr lvl="7"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8pPr>
            <a:lvl9pPr lvl="8"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1pPr>
            <a:lvl2pPr marL="914400" lvl="1"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2pPr>
            <a:lvl3pPr marL="1371600" lvl="2"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3pPr>
            <a:lvl4pPr marL="1828800" lvl="3"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4pPr>
            <a:lvl5pPr marL="2286000" lvl="4"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5pPr>
            <a:lvl6pPr marL="2743200" lvl="5"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6pPr>
            <a:lvl7pPr marL="3200400" lvl="6"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7pPr>
            <a:lvl8pPr marL="3657600" lvl="7"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8pPr>
            <a:lvl9pPr marL="4114800" lvl="8"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9pPr>
          </a:lstStyle>
          <a:p>
            <a:endParaRPr/>
          </a:p>
        </p:txBody>
      </p:sp>
    </p:spTree>
    <p:extLst>
      <p:ext uri="{BB962C8B-B14F-4D97-AF65-F5344CB8AC3E}">
        <p14:creationId xmlns:p14="http://schemas.microsoft.com/office/powerpoint/2010/main" val="1140633082"/>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xmlns="">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a:gsLst>
            <a:gs pos="0">
              <a:schemeClr val="lt1"/>
            </a:gs>
            <a:gs pos="100000">
              <a:schemeClr val="lt2"/>
            </a:gs>
          </a:gsLst>
          <a:lin ang="5400012"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828133" y="491767"/>
            <a:ext cx="105356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300"/>
              <a:buFont typeface="Signika SemiBold"/>
              <a:buNone/>
              <a:defRPr sz="3300">
                <a:solidFill>
                  <a:schemeClr val="dk1"/>
                </a:solidFill>
                <a:latin typeface="Signika SemiBold"/>
                <a:ea typeface="Signika SemiBold"/>
                <a:cs typeface="Signika SemiBold"/>
                <a:sym typeface="Signika SemiBold"/>
              </a:defRPr>
            </a:lvl1pPr>
            <a:lvl2pPr lvl="1">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2pPr>
            <a:lvl3pPr lvl="2">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3pPr>
            <a:lvl4pPr lvl="3">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4pPr>
            <a:lvl5pPr lvl="4">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5pPr>
            <a:lvl6pPr lvl="5">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6pPr>
            <a:lvl7pPr lvl="6">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7pPr>
            <a:lvl8pPr lvl="7">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8pPr>
            <a:lvl9pPr lvl="8">
              <a:spcBef>
                <a:spcPts val="0"/>
              </a:spcBef>
              <a:spcAft>
                <a:spcPts val="0"/>
              </a:spcAft>
              <a:buClr>
                <a:schemeClr val="dk1"/>
              </a:buClr>
              <a:buSzPts val="3300"/>
              <a:buFont typeface="Signika"/>
              <a:buNone/>
              <a:defRPr sz="3300" b="1">
                <a:solidFill>
                  <a:schemeClr val="dk1"/>
                </a:solidFill>
                <a:latin typeface="Signika"/>
                <a:ea typeface="Signika"/>
                <a:cs typeface="Signika"/>
                <a:sym typeface="Signika"/>
              </a:defRPr>
            </a:lvl9pPr>
          </a:lstStyle>
          <a:p>
            <a:endParaRPr/>
          </a:p>
        </p:txBody>
      </p:sp>
      <p:sp>
        <p:nvSpPr>
          <p:cNvPr id="7" name="Google Shape;7;p1"/>
          <p:cNvSpPr txBox="1">
            <a:spLocks noGrp="1"/>
          </p:cNvSpPr>
          <p:nvPr>
            <p:ph type="body" idx="1"/>
          </p:nvPr>
        </p:nvSpPr>
        <p:spPr>
          <a:xfrm>
            <a:off x="828133" y="1536633"/>
            <a:ext cx="105356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1pPr>
            <a:lvl2pPr marL="914400" lvl="1"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2pPr>
            <a:lvl3pPr marL="1371600" lvl="2"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3pPr>
            <a:lvl4pPr marL="1828800" lvl="3"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4pPr>
            <a:lvl5pPr marL="2286000" lvl="4"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5pPr>
            <a:lvl6pPr marL="2743200" lvl="5"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6pPr>
            <a:lvl7pPr marL="3200400" lvl="6"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7pPr>
            <a:lvl8pPr marL="3657600" lvl="7"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8pPr>
            <a:lvl9pPr marL="4114800" lvl="8" indent="-317500">
              <a:lnSpc>
                <a:spcPct val="115000"/>
              </a:lnSpc>
              <a:spcBef>
                <a:spcPts val="0"/>
              </a:spcBef>
              <a:spcAft>
                <a:spcPts val="0"/>
              </a:spcAft>
              <a:buClr>
                <a:schemeClr val="dk1"/>
              </a:buClr>
              <a:buSzPts val="1400"/>
              <a:buFont typeface="Anek Devanagari Medium"/>
              <a:buChar char="■"/>
              <a:defRPr>
                <a:solidFill>
                  <a:schemeClr val="dk1"/>
                </a:solidFill>
                <a:latin typeface="Anek Devanagari Medium"/>
                <a:ea typeface="Anek Devanagari Medium"/>
                <a:cs typeface="Anek Devanagari Medium"/>
                <a:sym typeface="Anek Devanagari Medium"/>
              </a:defRPr>
            </a:lvl9pPr>
          </a:lstStyle>
          <a:p>
            <a:endParaRPr/>
          </a:p>
        </p:txBody>
      </p:sp>
    </p:spTree>
    <p:extLst>
      <p:ext uri="{BB962C8B-B14F-4D97-AF65-F5344CB8AC3E}">
        <p14:creationId xmlns:p14="http://schemas.microsoft.com/office/powerpoint/2010/main" val="2281971167"/>
      </p:ext>
    </p:extLst>
  </p:cSld>
  <p:clrMap bg1="lt1" tx1="dk1" bg2="dk2" tx2="lt2" accent1="accent1" accent2="accent2" accent3="accent3" accent4="accent4" accent5="accent5" accent6="accent6" hlink="hlink" folHlink="folHlink"/>
  <p:sldLayoutIdLst>
    <p:sldLayoutId id="2147483882" r:id="rId1"/>
    <p:sldLayoutId id="2147483883" r:id="rId2"/>
    <p:sldLayoutId id="2147483884" r:id="rId3"/>
    <p:sldLayoutId id="2147483885" r:id="rId4"/>
    <p:sldLayoutId id="2147483886" r:id="rId5"/>
    <p:sldLayoutId id="2147483887" r:id="rId6"/>
    <p:sldLayoutId id="2147483888"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eggae One"/>
              <a:buNone/>
              <a:defRPr sz="3500">
                <a:solidFill>
                  <a:schemeClr val="dk1"/>
                </a:solidFill>
                <a:latin typeface="Reggae One"/>
                <a:ea typeface="Reggae One"/>
                <a:cs typeface="Reggae One"/>
                <a:sym typeface="Reggae One"/>
              </a:defRPr>
            </a:lvl1pPr>
            <a:lvl2pPr lvl="1"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2pPr>
            <a:lvl3pPr lvl="2"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3pPr>
            <a:lvl4pPr lvl="3"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4pPr>
            <a:lvl5pPr lvl="4"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5pPr>
            <a:lvl6pPr lvl="5"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6pPr>
            <a:lvl7pPr lvl="6"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7pPr>
            <a:lvl8pPr lvl="7"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8pPr>
            <a:lvl9pPr lvl="8" rtl="0">
              <a:spcBef>
                <a:spcPts val="0"/>
              </a:spcBef>
              <a:spcAft>
                <a:spcPts val="0"/>
              </a:spcAft>
              <a:buClr>
                <a:schemeClr val="dk1"/>
              </a:buClr>
              <a:buSzPts val="3500"/>
              <a:buFont typeface="Russo One"/>
              <a:buNone/>
              <a:defRPr sz="3500">
                <a:solidFill>
                  <a:schemeClr val="dk1"/>
                </a:solidFill>
                <a:latin typeface="Russo One"/>
                <a:ea typeface="Russo One"/>
                <a:cs typeface="Russo One"/>
                <a:sym typeface="Russo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1pPr>
            <a:lvl2pPr marL="914400" lvl="1"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00000"/>
              </a:lnSpc>
              <a:spcBef>
                <a:spcPts val="1600"/>
              </a:spcBef>
              <a:spcAft>
                <a:spcPts val="160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3754782359"/>
      </p:ext>
    </p:extLst>
  </p:cSld>
  <p:clrMap bg1="lt1" tx1="dk1" bg2="dk2" tx2="lt2" accent1="accent1" accent2="accent2" accent3="accent3" accent4="accent4" accent5="accent5" accent6="accent6" hlink="hlink" folHlink="folHlink"/>
  <p:sldLayoutIdLst>
    <p:sldLayoutId id="2147483890" r:id="rId1"/>
    <p:sldLayoutId id="2147483891" r:id="rId2"/>
    <p:sldLayoutId id="2147483892" r:id="rId3"/>
    <p:sldLayoutId id="2147483893" r:id="rId4"/>
    <p:sldLayoutId id="2147483894" r:id="rId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12/3/2024</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217577004"/>
      </p:ext>
    </p:extLst>
  </p:cSld>
  <p:clrMap bg1="lt1" tx1="dk1" bg2="lt2" tx2="dk2" accent1="accent1" accent2="accent2" accent3="accent3" accent4="accent4" accent5="accent5" accent6="accent6" hlink="hlink" folHlink="folHlink"/>
  <p:sldLayoutIdLst>
    <p:sldLayoutId id="2147483702" r:id="rId1"/>
    <p:sldLayoutId id="2147483703" r:id="rId2"/>
    <p:sldLayoutId id="2147483704" r:id="rId3"/>
    <p:sldLayoutId id="2147483705" r:id="rId4"/>
    <p:sldLayoutId id="2147483706" r:id="rId5"/>
    <p:sldLayoutId id="2147483707" r:id="rId6"/>
    <p:sldLayoutId id="2147483708" r:id="rId7"/>
    <p:sldLayoutId id="2147483709" r:id="rId8"/>
    <p:sldLayoutId id="2147483710" r:id="rId9"/>
    <p:sldLayoutId id="2147483711" r:id="rId10"/>
    <p:sldLayoutId id="2147483712"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1pPr>
            <a:lvl2pPr lvl="1"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2pPr>
            <a:lvl3pPr lvl="2"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3pPr>
            <a:lvl4pPr lvl="3"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4pPr>
            <a:lvl5pPr lvl="4"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5pPr>
            <a:lvl6pPr lvl="5"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6pPr>
            <a:lvl7pPr lvl="6"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7pPr>
            <a:lvl8pPr lvl="7"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8pPr>
            <a:lvl9pPr lvl="8"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1pPr>
            <a:lvl2pPr marL="914400" lvl="1"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2pPr>
            <a:lvl3pPr marL="1371600" lvl="2"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3pPr>
            <a:lvl4pPr marL="1828800" lvl="3"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4pPr>
            <a:lvl5pPr marL="2286000" lvl="4"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5pPr>
            <a:lvl6pPr marL="2743200" lvl="5"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6pPr>
            <a:lvl7pPr marL="3200400" lvl="6"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7pPr>
            <a:lvl8pPr marL="3657600" lvl="7"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8pPr>
            <a:lvl9pPr marL="4114800" lvl="8"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9pPr>
          </a:lstStyle>
          <a:p>
            <a:endParaRPr/>
          </a:p>
        </p:txBody>
      </p:sp>
    </p:spTree>
    <p:extLst>
      <p:ext uri="{BB962C8B-B14F-4D97-AF65-F5344CB8AC3E}">
        <p14:creationId xmlns:p14="http://schemas.microsoft.com/office/powerpoint/2010/main" val="2017573482"/>
      </p:ext>
    </p:extLst>
  </p:cSld>
  <p:clrMap bg1="lt1" tx1="dk1" bg2="dk2" tx2="lt2" accent1="accent1" accent2="accent2" accent3="accent3" accent4="accent4" accent5="accent5" accent6="accent6" hlink="hlink" folHlink="folHlink"/>
  <p:sldLayoutIdLst>
    <p:sldLayoutId id="2147483714" r:id="rId1"/>
    <p:sldLayoutId id="2147483715" r:id="rId2"/>
    <p:sldLayoutId id="2147483716" r:id="rId3"/>
    <p:sldLayoutId id="2147483717" r:id="rId4"/>
    <p:sldLayoutId id="2147483718" r:id="rId5"/>
    <p:sldLayoutId id="2147483719" r:id="rId6"/>
    <p:sldLayoutId id="2147483720" r:id="rId7"/>
    <p:sldLayoutId id="2147483721" r:id="rId8"/>
    <p:sldLayoutId id="2147483722" r:id="rId9"/>
    <p:sldLayoutId id="2147483723" r:id="rId10"/>
    <p:sldLayoutId id="2147483724" r:id="rId11"/>
    <p:sldLayoutId id="2147483725" r:id="rId12"/>
    <p:sldLayoutId id="2147483726" r:id="rId13"/>
    <p:sldLayoutId id="2147483727" r:id="rId14"/>
    <p:sldLayoutId id="2147483728" r:id="rId15"/>
    <p:sldLayoutId id="2147483729" r:id="rId16"/>
    <p:sldLayoutId id="2147483730" r:id="rId17"/>
    <p:sldLayoutId id="2147483731" r:id="rId18"/>
    <p:sldLayoutId id="2147483732" r:id="rId19"/>
    <p:sldLayoutId id="2147483733" r:id="rId20"/>
    <p:sldLayoutId id="2147483734" r:id="rId21"/>
    <p:sldLayoutId id="2147483735" r:id="rId22"/>
    <p:sldLayoutId id="2147483736" r:id="rId23"/>
    <p:sldLayoutId id="2147483737" r:id="rId24"/>
    <p:sldLayoutId id="2147483738" r:id="rId25"/>
    <p:sldLayoutId id="2147483739" r:id="rId26"/>
    <p:sldLayoutId id="2147483740" r:id="rId27"/>
    <p:sldLayoutId id="2147483741" r:id="rId28"/>
    <p:sldLayoutId id="2147483742" r:id="rId29"/>
    <p:sldLayoutId id="2147483743" r:id="rId30"/>
    <p:sldLayoutId id="2147483744" r:id="rId31"/>
    <p:sldLayoutId id="2147483745" r:id="rId32"/>
    <p:sldLayoutId id="2147483746" r:id="rId33"/>
    <p:sldLayoutId id="2147483747" r:id="rId34"/>
    <p:sldLayoutId id="2147483748" r:id="rId35"/>
    <p:sldLayoutId id="2147483749" r:id="rId36"/>
    <p:sldLayoutId id="2147483750" r:id="rId37"/>
    <p:sldLayoutId id="2147483751" r:id="rId38"/>
    <p:sldLayoutId id="2147483752" r:id="rId39"/>
    <p:sldLayoutId id="2147483753" r:id="rId40"/>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xmlns="">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441600"/>
            <a:ext cx="102720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1pPr>
            <a:lvl2pPr lvl="1">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2pPr>
            <a:lvl3pPr lvl="2">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3pPr>
            <a:lvl4pPr lvl="3">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4pPr>
            <a:lvl5pPr lvl="4">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5pPr>
            <a:lvl6pPr lvl="5">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6pPr>
            <a:lvl7pPr lvl="6">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7pPr>
            <a:lvl8pPr lvl="7">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8pPr>
            <a:lvl9pPr lvl="8">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9pPr>
          </a:lstStyle>
          <a:p>
            <a:endParaRPr/>
          </a:p>
        </p:txBody>
      </p:sp>
      <p:sp>
        <p:nvSpPr>
          <p:cNvPr id="7" name="Google Shape;7;p1"/>
          <p:cNvSpPr txBox="1">
            <a:spLocks noGrp="1"/>
          </p:cNvSpPr>
          <p:nvPr>
            <p:ph type="body" idx="1"/>
          </p:nvPr>
        </p:nvSpPr>
        <p:spPr>
          <a:xfrm>
            <a:off x="960000" y="1536633"/>
            <a:ext cx="10272000" cy="4601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1pPr>
            <a:lvl2pPr marL="914400" lvl="1"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2pPr>
            <a:lvl3pPr marL="1371600" lvl="2"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3pPr>
            <a:lvl4pPr marL="1828800" lvl="3"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4pPr>
            <a:lvl5pPr marL="2286000" lvl="4"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5pPr>
            <a:lvl6pPr marL="2743200" lvl="5"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6pPr>
            <a:lvl7pPr marL="3200400" lvl="6"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7pPr>
            <a:lvl8pPr marL="3657600" lvl="7"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8pPr>
            <a:lvl9pPr marL="4114800" lvl="8"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9pPr>
          </a:lstStyle>
          <a:p>
            <a:endParaRPr/>
          </a:p>
        </p:txBody>
      </p:sp>
    </p:spTree>
    <p:extLst>
      <p:ext uri="{BB962C8B-B14F-4D97-AF65-F5344CB8AC3E}">
        <p14:creationId xmlns:p14="http://schemas.microsoft.com/office/powerpoint/2010/main" val="1735098912"/>
      </p:ext>
    </p:extLst>
  </p:cSld>
  <p:clrMap bg1="lt1" tx1="dk1" bg2="dk2" tx2="lt2" accent1="accent1" accent2="accent2" accent3="accent3" accent4="accent4" accent5="accent5" accent6="accent6" hlink="hlink" folHlink="folHlink"/>
  <p:sldLayoutIdLst>
    <p:sldLayoutId id="2147483755" r:id="rId1"/>
    <p:sldLayoutId id="2147483756" r:id="rId2"/>
    <p:sldLayoutId id="2147483757" r:id="rId3"/>
    <p:sldLayoutId id="2147483758" r:id="rId4"/>
    <p:sldLayoutId id="2147483759" r:id="rId5"/>
    <p:sldLayoutId id="2147483760" r:id="rId6"/>
    <p:sldLayoutId id="2147483761" r:id="rId7"/>
    <p:sldLayoutId id="2147483762" r:id="rId8"/>
    <p:sldLayoutId id="2147483763" r:id="rId9"/>
    <p:sldLayoutId id="2147483764" r:id="rId10"/>
    <p:sldLayoutId id="2147483765" r:id="rId11"/>
    <p:sldLayoutId id="2147483766" r:id="rId12"/>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5"/>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5"/>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82F8764-41E1-4F9B-B41D-4DC66420159D}" type="datetimeFigureOut">
              <a:rPr lang="en-US" smtClean="0"/>
              <a:t>12/3/2024</a:t>
            </a:fld>
            <a:endParaRPr lang="en-US"/>
          </a:p>
        </p:txBody>
      </p:sp>
      <p:sp>
        <p:nvSpPr>
          <p:cNvPr id="5" name="Footer Placeholder 4"/>
          <p:cNvSpPr>
            <a:spLocks noGrp="1"/>
          </p:cNvSpPr>
          <p:nvPr>
            <p:ph type="ftr" sz="quarter" idx="3"/>
          </p:nvPr>
        </p:nvSpPr>
        <p:spPr>
          <a:xfrm>
            <a:off x="4165600" y="6356355"/>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5"/>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3567165455"/>
      </p:ext>
    </p:extLst>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 id="2147483802"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914354" rtl="0" eaLnBrk="1" latinLnBrk="0" hangingPunct="1">
        <a:spcBef>
          <a:spcPct val="0"/>
        </a:spcBef>
        <a:buNone/>
        <a:defRPr sz="4400" kern="1200">
          <a:solidFill>
            <a:schemeClr val="tx1"/>
          </a:solidFill>
          <a:latin typeface="+mj-lt"/>
          <a:ea typeface="+mj-ea"/>
          <a:cs typeface="+mj-cs"/>
        </a:defRPr>
      </a:lvl1pPr>
    </p:titleStyle>
    <p:bodyStyle>
      <a:lvl1pPr marL="342882" indent="-342882" algn="l" defTabSz="914354"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13" indent="-285737" algn="l" defTabSz="91435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2942" indent="-228589" algn="l" defTabSz="91435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120"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298"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474"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32">
              <a:defRPr/>
            </a:pPr>
            <a:fld id="{08ED132D-452A-49E5-B8CD-EA0C46A12A5F}" type="datetimeFigureOut">
              <a:rPr lang="vi-VN" smtClean="0">
                <a:solidFill>
                  <a:prstClr val="black">
                    <a:tint val="75000"/>
                  </a:prstClr>
                </a:solidFill>
              </a:rPr>
              <a:pPr defTabSz="914332">
                <a:defRPr/>
              </a:pPr>
              <a:t>03/12/2024</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32">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32">
              <a:defRPr/>
            </a:pPr>
            <a:fld id="{9CB03046-9975-4CD1-8163-35C299AA0868}" type="slidenum">
              <a:rPr lang="vi-VN" smtClean="0">
                <a:solidFill>
                  <a:prstClr val="black">
                    <a:tint val="75000"/>
                  </a:prstClr>
                </a:solidFill>
              </a:rPr>
              <a:pPr defTabSz="914332">
                <a:defRPr/>
              </a:pPr>
              <a:t>‹#›</a:t>
            </a:fld>
            <a:endParaRPr lang="vi-VN">
              <a:solidFill>
                <a:prstClr val="black">
                  <a:tint val="75000"/>
                </a:prstClr>
              </a:solidFill>
            </a:endParaRPr>
          </a:p>
        </p:txBody>
      </p:sp>
    </p:spTree>
    <p:extLst>
      <p:ext uri="{BB962C8B-B14F-4D97-AF65-F5344CB8AC3E}">
        <p14:creationId xmlns:p14="http://schemas.microsoft.com/office/powerpoint/2010/main" val="3848140353"/>
      </p:ext>
    </p:extLst>
  </p:cSld>
  <p:clrMap bg1="lt1" tx1="dk1" bg2="lt2" tx2="dk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332"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4AD3D5FA-CCBB-6051-C103-B6E3892827E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3389E979-4060-07AE-A31E-E0989735108F}"/>
              </a:ext>
            </a:extLst>
          </p:cNvPr>
          <p:cNvSpPr>
            <a:spLocks noGrp="1"/>
          </p:cNvSpPr>
          <p:nvPr>
            <p:ph type="body" idx="1"/>
          </p:nvPr>
        </p:nvSpPr>
        <p:spPr>
          <a:xfrm>
            <a:off x="838200" y="1825627"/>
            <a:ext cx="10515600" cy="435134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80FA3151-B62B-6D53-AA76-AD67B7422BF7}"/>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8AA4FBD-867E-41C5-9BA5-98C1C44AFC0B}" type="datetimeFigureOut">
              <a:rPr lang="en-US" smtClean="0"/>
              <a:t>12/3/2024</a:t>
            </a:fld>
            <a:endParaRPr lang="en-US"/>
          </a:p>
        </p:txBody>
      </p:sp>
      <p:sp>
        <p:nvSpPr>
          <p:cNvPr id="5" name="Footer Placeholder 4">
            <a:extLst>
              <a:ext uri="{FF2B5EF4-FFF2-40B4-BE49-F238E27FC236}">
                <a16:creationId xmlns:a16="http://schemas.microsoft.com/office/drawing/2014/main" xmlns="" id="{884BB98C-DBF8-CB4B-AEC5-FDF0BA3A972B}"/>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36C6CA1E-1850-6372-6487-117F77031840}"/>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DF499D4-50C4-4C41-BCE0-1AC833F62D2A}" type="slidenum">
              <a:rPr lang="en-US" smtClean="0"/>
              <a:t>‹#›</a:t>
            </a:fld>
            <a:endParaRPr lang="en-US"/>
          </a:p>
        </p:txBody>
      </p:sp>
    </p:spTree>
    <p:extLst>
      <p:ext uri="{BB962C8B-B14F-4D97-AF65-F5344CB8AC3E}">
        <p14:creationId xmlns:p14="http://schemas.microsoft.com/office/powerpoint/2010/main" val="3733230440"/>
      </p:ext>
    </p:extLst>
  </p:cSld>
  <p:clrMap bg1="lt1" tx1="dk1" bg2="lt2" tx2="dk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3997"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00" indent="-228500" algn="l" defTabSz="913997"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498" indent="-228500" algn="l" defTabSz="91399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494" indent="-228500" algn="l" defTabSz="91399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493" indent="-228500" algn="l" defTabSz="91399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491" indent="-228500" algn="l" defTabSz="91399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490" indent="-228500" algn="l" defTabSz="91399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0488" indent="-228500" algn="l" defTabSz="91399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7486" indent="-228500" algn="l" defTabSz="91399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4483" indent="-228500" algn="l" defTabSz="91399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3997" rtl="0" eaLnBrk="1" latinLnBrk="0" hangingPunct="1">
        <a:defRPr sz="1800" kern="1200">
          <a:solidFill>
            <a:schemeClr val="tx1"/>
          </a:solidFill>
          <a:latin typeface="+mn-lt"/>
          <a:ea typeface="+mn-ea"/>
          <a:cs typeface="+mn-cs"/>
        </a:defRPr>
      </a:lvl1pPr>
      <a:lvl2pPr marL="456999" algn="l" defTabSz="913997" rtl="0" eaLnBrk="1" latinLnBrk="0" hangingPunct="1">
        <a:defRPr sz="1800" kern="1200">
          <a:solidFill>
            <a:schemeClr val="tx1"/>
          </a:solidFill>
          <a:latin typeface="+mn-lt"/>
          <a:ea typeface="+mn-ea"/>
          <a:cs typeface="+mn-cs"/>
        </a:defRPr>
      </a:lvl2pPr>
      <a:lvl3pPr marL="913997" algn="l" defTabSz="913997" rtl="0" eaLnBrk="1" latinLnBrk="0" hangingPunct="1">
        <a:defRPr sz="1800" kern="1200">
          <a:solidFill>
            <a:schemeClr val="tx1"/>
          </a:solidFill>
          <a:latin typeface="+mn-lt"/>
          <a:ea typeface="+mn-ea"/>
          <a:cs typeface="+mn-cs"/>
        </a:defRPr>
      </a:lvl3pPr>
      <a:lvl4pPr marL="1370994" algn="l" defTabSz="913997" rtl="0" eaLnBrk="1" latinLnBrk="0" hangingPunct="1">
        <a:defRPr sz="1800" kern="1200">
          <a:solidFill>
            <a:schemeClr val="tx1"/>
          </a:solidFill>
          <a:latin typeface="+mn-lt"/>
          <a:ea typeface="+mn-ea"/>
          <a:cs typeface="+mn-cs"/>
        </a:defRPr>
      </a:lvl4pPr>
      <a:lvl5pPr marL="1827993" algn="l" defTabSz="913997" rtl="0" eaLnBrk="1" latinLnBrk="0" hangingPunct="1">
        <a:defRPr sz="1800" kern="1200">
          <a:solidFill>
            <a:schemeClr val="tx1"/>
          </a:solidFill>
          <a:latin typeface="+mn-lt"/>
          <a:ea typeface="+mn-ea"/>
          <a:cs typeface="+mn-cs"/>
        </a:defRPr>
      </a:lvl5pPr>
      <a:lvl6pPr marL="2284990" algn="l" defTabSz="913997" rtl="0" eaLnBrk="1" latinLnBrk="0" hangingPunct="1">
        <a:defRPr sz="1800" kern="1200">
          <a:solidFill>
            <a:schemeClr val="tx1"/>
          </a:solidFill>
          <a:latin typeface="+mn-lt"/>
          <a:ea typeface="+mn-ea"/>
          <a:cs typeface="+mn-cs"/>
        </a:defRPr>
      </a:lvl6pPr>
      <a:lvl7pPr marL="2741989" algn="l" defTabSz="913997" rtl="0" eaLnBrk="1" latinLnBrk="0" hangingPunct="1">
        <a:defRPr sz="1800" kern="1200">
          <a:solidFill>
            <a:schemeClr val="tx1"/>
          </a:solidFill>
          <a:latin typeface="+mn-lt"/>
          <a:ea typeface="+mn-ea"/>
          <a:cs typeface="+mn-cs"/>
        </a:defRPr>
      </a:lvl7pPr>
      <a:lvl8pPr marL="3198987" algn="l" defTabSz="913997" rtl="0" eaLnBrk="1" latinLnBrk="0" hangingPunct="1">
        <a:defRPr sz="1800" kern="1200">
          <a:solidFill>
            <a:schemeClr val="tx1"/>
          </a:solidFill>
          <a:latin typeface="+mn-lt"/>
          <a:ea typeface="+mn-ea"/>
          <a:cs typeface="+mn-cs"/>
        </a:defRPr>
      </a:lvl8pPr>
      <a:lvl9pPr marL="3655986" algn="l" defTabSz="913997"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8AFF1FC-8BB6-4DBB-9940-F696B5579502}" type="datetimeFigureOut">
              <a:rPr lang="en-US" smtClean="0"/>
              <a:t>12/3/2024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416283F-E79A-4174-97F4-305C981B4A88}" type="slidenum">
              <a:rPr lang="en-US" smtClean="0"/>
              <a:t>‹#›</a:t>
            </a:fld>
            <a:endParaRPr lang="en-US"/>
          </a:p>
        </p:txBody>
      </p:sp>
    </p:spTree>
    <p:extLst>
      <p:ext uri="{BB962C8B-B14F-4D97-AF65-F5344CB8AC3E}">
        <p14:creationId xmlns:p14="http://schemas.microsoft.com/office/powerpoint/2010/main" val="3299727421"/>
      </p:ext>
    </p:extLst>
  </p:cSld>
  <p:clrMap bg1="lt1" tx1="dk1" bg2="lt2" tx2="dk2" accent1="accent1" accent2="accent2" accent3="accent3" accent4="accent4" accent5="accent5" accent6="accent6" hlink="hlink" folHlink="folHlink"/>
  <p:sldLayoutIdLst>
    <p:sldLayoutId id="2147483859" r:id="rId1"/>
    <p:sldLayoutId id="2147483860" r:id="rId2"/>
    <p:sldLayoutId id="2147483861" r:id="rId3"/>
    <p:sldLayoutId id="2147483862" r:id="rId4"/>
    <p:sldLayoutId id="2147483863" r:id="rId5"/>
    <p:sldLayoutId id="2147483864" r:id="rId6"/>
    <p:sldLayoutId id="2147483865" r:id="rId7"/>
    <p:sldLayoutId id="2147483866" r:id="rId8"/>
    <p:sldLayoutId id="2147483867" r:id="rId9"/>
    <p:sldLayoutId id="2147483868" r:id="rId10"/>
    <p:sldLayoutId id="214748386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838200" y="6356352"/>
            <a:ext cx="2743200" cy="365125"/>
          </a:xfrm>
          <a:prstGeom prst="rect">
            <a:avLst/>
          </a:prstGeom>
        </p:spPr>
        <p:txBody>
          <a:bodyPr vert="horz" lIns="91440" tIns="45720" rIns="91440" bIns="45720" rtlCol="0" anchor="ctr">
            <a:normAutofit/>
          </a:bodyPr>
          <a:lstStyle>
            <a:lvl1pPr algn="l">
              <a:defRPr sz="1200">
                <a:solidFill>
                  <a:schemeClr val="tx1">
                    <a:tint val="75000"/>
                  </a:schemeClr>
                </a:solidFill>
              </a:defRPr>
            </a:lvl1pPr>
          </a:lstStyle>
          <a:p>
            <a:fld id="{760FBDFE-C587-4B4C-A407-44438C67B59E}" type="datetimeFigureOut">
              <a:rPr lang="zh-CN" altLang="en-US" smtClean="0"/>
              <a:t>2024/12/3</a:t>
            </a:fld>
            <a:endParaRPr lang="zh-CN" altLang="en-US"/>
          </a:p>
        </p:txBody>
      </p:sp>
      <p:sp>
        <p:nvSpPr>
          <p:cNvPr id="5" name="页脚占位符 4"/>
          <p:cNvSpPr>
            <a:spLocks noGrp="1"/>
          </p:cNvSpPr>
          <p:nvPr>
            <p:ph type="ftr" sz="quarter" idx="3"/>
          </p:nvPr>
        </p:nvSpPr>
        <p:spPr>
          <a:xfrm>
            <a:off x="4038600" y="6356352"/>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2"/>
            <a:ext cx="2743200" cy="365125"/>
          </a:xfrm>
          <a:prstGeom prst="rect">
            <a:avLst/>
          </a:prstGeom>
        </p:spPr>
        <p:txBody>
          <a:bodyPr vert="horz" lIns="91440" tIns="45720" rIns="91440" bIns="45720" rtlCol="0" anchor="ctr">
            <a:normAutofit/>
          </a:bodyPr>
          <a:lstStyle>
            <a:lvl1pPr algn="r">
              <a:defRPr sz="1200">
                <a:solidFill>
                  <a:schemeClr val="tx1">
                    <a:tint val="75000"/>
                  </a:schemeClr>
                </a:solidFill>
              </a:defRPr>
            </a:lvl1p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2617307644"/>
      </p:ext>
    </p:extLst>
  </p:cSld>
  <p:clrMap bg1="lt1" tx1="dk1" bg2="lt2" tx2="dk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 id="2147483875" r:id="rId5"/>
    <p:sldLayoutId id="2147483876" r:id="rId6"/>
    <p:sldLayoutId id="2147483877" r:id="rId7"/>
    <p:sldLayoutId id="2147483878" r:id="rId8"/>
    <p:sldLayoutId id="2147483879" r:id="rId9"/>
    <p:sldLayoutId id="2147483880" r:id="rId10"/>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354" rtl="0" eaLnBrk="1" latinLnBrk="0" hangingPunct="1">
        <a:lnSpc>
          <a:spcPct val="90000"/>
        </a:lnSpc>
        <a:spcBef>
          <a:spcPct val="0"/>
        </a:spcBef>
        <a:buNone/>
        <a:defRPr sz="40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xml"/><Relationship Id="rId1" Type="http://schemas.openxmlformats.org/officeDocument/2006/relationships/slideLayout" Target="../slideLayouts/slideLayout3.xml"/><Relationship Id="rId5" Type="http://schemas.openxmlformats.org/officeDocument/2006/relationships/image" Target="../media/image15.png"/><Relationship Id="rId4" Type="http://schemas.openxmlformats.org/officeDocument/2006/relationships/image" Target="../media/image14.png"/></Relationships>
</file>

<file path=ppt/slides/_rels/slide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0.xml"/><Relationship Id="rId1" Type="http://schemas.openxmlformats.org/officeDocument/2006/relationships/slideLayout" Target="../slideLayouts/slideLayout54.xml"/><Relationship Id="rId4" Type="http://schemas.openxmlformats.org/officeDocument/2006/relationships/image" Target="../media/image34.png"/></Relationships>
</file>

<file path=ppt/slides/_rels/slide100.xml.rels><?xml version="1.0" encoding="UTF-8" standalone="yes"?>
<Relationships xmlns="http://schemas.openxmlformats.org/package/2006/relationships"><Relationship Id="rId8" Type="http://schemas.openxmlformats.org/officeDocument/2006/relationships/image" Target="../media/image130.png"/><Relationship Id="rId3" Type="http://schemas.openxmlformats.org/officeDocument/2006/relationships/audio" Target="../media/audio4.wav"/><Relationship Id="rId7" Type="http://schemas.openxmlformats.org/officeDocument/2006/relationships/image" Target="../media/image129.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audio" Target="../media/audio5.wav"/><Relationship Id="rId9" Type="http://schemas.openxmlformats.org/officeDocument/2006/relationships/slide" Target="slide97.xml"/></Relationships>
</file>

<file path=ppt/slides/_rels/slide101.xml.rels><?xml version="1.0" encoding="UTF-8" standalone="yes"?>
<Relationships xmlns="http://schemas.openxmlformats.org/package/2006/relationships"><Relationship Id="rId8" Type="http://schemas.openxmlformats.org/officeDocument/2006/relationships/slide" Target="slide97.xml"/><Relationship Id="rId3" Type="http://schemas.openxmlformats.org/officeDocument/2006/relationships/audio" Target="../media/audio5.wav"/><Relationship Id="rId7" Type="http://schemas.openxmlformats.org/officeDocument/2006/relationships/image" Target="../media/image131.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30.png"/><Relationship Id="rId5" Type="http://schemas.openxmlformats.org/officeDocument/2006/relationships/image" Target="../media/image127.png"/><Relationship Id="rId4" Type="http://schemas.openxmlformats.org/officeDocument/2006/relationships/audio" Target="../media/audio4.wav"/></Relationships>
</file>

<file path=ppt/slides/_rels/slide102.xml.rels><?xml version="1.0" encoding="UTF-8" standalone="yes"?>
<Relationships xmlns="http://schemas.openxmlformats.org/package/2006/relationships"><Relationship Id="rId8" Type="http://schemas.openxmlformats.org/officeDocument/2006/relationships/image" Target="../media/image131.png"/><Relationship Id="rId3" Type="http://schemas.openxmlformats.org/officeDocument/2006/relationships/audio" Target="../media/audio5.wav"/><Relationship Id="rId7" Type="http://schemas.openxmlformats.org/officeDocument/2006/relationships/image" Target="../media/image129.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30.png"/><Relationship Id="rId5" Type="http://schemas.openxmlformats.org/officeDocument/2006/relationships/image" Target="../media/image127.png"/><Relationship Id="rId4" Type="http://schemas.openxmlformats.org/officeDocument/2006/relationships/audio" Target="../media/audio4.wav"/><Relationship Id="rId9" Type="http://schemas.openxmlformats.org/officeDocument/2006/relationships/slide" Target="slide97.xml"/></Relationships>
</file>

<file path=ppt/slides/_rels/slide103.xml.rels><?xml version="1.0" encoding="UTF-8" standalone="yes"?>
<Relationships xmlns="http://schemas.openxmlformats.org/package/2006/relationships"><Relationship Id="rId8" Type="http://schemas.openxmlformats.org/officeDocument/2006/relationships/slide" Target="slide97.xml"/><Relationship Id="rId3" Type="http://schemas.openxmlformats.org/officeDocument/2006/relationships/audio" Target="../media/audio5.wav"/><Relationship Id="rId7" Type="http://schemas.openxmlformats.org/officeDocument/2006/relationships/image" Target="../media/image131.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30.png"/><Relationship Id="rId5" Type="http://schemas.openxmlformats.org/officeDocument/2006/relationships/image" Target="../media/image127.png"/><Relationship Id="rId4" Type="http://schemas.openxmlformats.org/officeDocument/2006/relationships/audio" Target="../media/audio4.wav"/></Relationships>
</file>

<file path=ppt/slides/_rels/slide104.xml.rels><?xml version="1.0" encoding="UTF-8" standalone="yes"?>
<Relationships xmlns="http://schemas.openxmlformats.org/package/2006/relationships"><Relationship Id="rId8" Type="http://schemas.openxmlformats.org/officeDocument/2006/relationships/slide" Target="slide97.xml"/><Relationship Id="rId3" Type="http://schemas.openxmlformats.org/officeDocument/2006/relationships/audio" Target="../media/audio5.wav"/><Relationship Id="rId7" Type="http://schemas.openxmlformats.org/officeDocument/2006/relationships/image" Target="../media/image131.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30.png"/><Relationship Id="rId5" Type="http://schemas.openxmlformats.org/officeDocument/2006/relationships/image" Target="../media/image127.png"/><Relationship Id="rId4" Type="http://schemas.openxmlformats.org/officeDocument/2006/relationships/audio" Target="../media/audio4.wav"/></Relationships>
</file>

<file path=ppt/slides/_rels/slide105.xml.rels><?xml version="1.0" encoding="UTF-8" standalone="yes"?>
<Relationships xmlns="http://schemas.openxmlformats.org/package/2006/relationships"><Relationship Id="rId8" Type="http://schemas.openxmlformats.org/officeDocument/2006/relationships/slide" Target="slide97.xml"/><Relationship Id="rId3" Type="http://schemas.openxmlformats.org/officeDocument/2006/relationships/audio" Target="../media/audio5.wav"/><Relationship Id="rId7" Type="http://schemas.openxmlformats.org/officeDocument/2006/relationships/image" Target="../media/image131.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30.png"/><Relationship Id="rId5" Type="http://schemas.openxmlformats.org/officeDocument/2006/relationships/image" Target="../media/image127.png"/><Relationship Id="rId4" Type="http://schemas.openxmlformats.org/officeDocument/2006/relationships/audio" Target="../media/audio4.wav"/></Relationships>
</file>

<file path=ppt/slides/_rels/slide106.xml.rels><?xml version="1.0" encoding="UTF-8" standalone="yes"?>
<Relationships xmlns="http://schemas.openxmlformats.org/package/2006/relationships"><Relationship Id="rId8" Type="http://schemas.openxmlformats.org/officeDocument/2006/relationships/image" Target="../media/image131.png"/><Relationship Id="rId3" Type="http://schemas.openxmlformats.org/officeDocument/2006/relationships/audio" Target="../media/audio5.wav"/><Relationship Id="rId7" Type="http://schemas.openxmlformats.org/officeDocument/2006/relationships/image" Target="../media/image129.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30.png"/><Relationship Id="rId5" Type="http://schemas.openxmlformats.org/officeDocument/2006/relationships/image" Target="../media/image127.png"/><Relationship Id="rId4" Type="http://schemas.openxmlformats.org/officeDocument/2006/relationships/audio" Target="../media/audio4.wav"/><Relationship Id="rId9" Type="http://schemas.openxmlformats.org/officeDocument/2006/relationships/slide" Target="slide97.xml"/></Relationships>
</file>

<file path=ppt/slides/_rels/slide107.xml.rels><?xml version="1.0" encoding="UTF-8" standalone="yes"?>
<Relationships xmlns="http://schemas.openxmlformats.org/package/2006/relationships"><Relationship Id="rId8" Type="http://schemas.openxmlformats.org/officeDocument/2006/relationships/image" Target="../media/image131.png"/><Relationship Id="rId3" Type="http://schemas.openxmlformats.org/officeDocument/2006/relationships/audio" Target="../media/audio5.wav"/><Relationship Id="rId7" Type="http://schemas.openxmlformats.org/officeDocument/2006/relationships/image" Target="../media/image129.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30.png"/><Relationship Id="rId5" Type="http://schemas.openxmlformats.org/officeDocument/2006/relationships/image" Target="../media/image127.png"/><Relationship Id="rId4" Type="http://schemas.openxmlformats.org/officeDocument/2006/relationships/audio" Target="../media/audio4.wav"/><Relationship Id="rId9" Type="http://schemas.openxmlformats.org/officeDocument/2006/relationships/slide" Target="slide97.xml"/></Relationships>
</file>

<file path=ppt/slides/_rels/slide10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132.png"/></Relationships>
</file>

<file path=ppt/slides/_rels/slide109.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66.xml"/><Relationship Id="rId1" Type="http://schemas.openxmlformats.org/officeDocument/2006/relationships/slideLayout" Target="../slideLayouts/slideLayout54.xml"/><Relationship Id="rId4" Type="http://schemas.openxmlformats.org/officeDocument/2006/relationships/image" Target="../media/image31.png"/></Relationships>
</file>

<file path=ppt/slides/_rels/slide11.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5.png"/><Relationship Id="rId1" Type="http://schemas.openxmlformats.org/officeDocument/2006/relationships/slideLayout" Target="../slideLayouts/slideLayout47.xml"/><Relationship Id="rId5" Type="http://schemas.openxmlformats.org/officeDocument/2006/relationships/image" Target="../media/image41.svg"/><Relationship Id="rId4" Type="http://schemas.openxmlformats.org/officeDocument/2006/relationships/image" Target="../media/image36.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4.xml"/></Relationships>
</file>

<file path=ppt/slides/_rels/slide13.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5.png"/><Relationship Id="rId1" Type="http://schemas.openxmlformats.org/officeDocument/2006/relationships/slideLayout" Target="../slideLayouts/slideLayout47.xml"/><Relationship Id="rId5" Type="http://schemas.openxmlformats.org/officeDocument/2006/relationships/image" Target="../media/image41.svg"/><Relationship Id="rId4" Type="http://schemas.openxmlformats.org/officeDocument/2006/relationships/image" Target="../media/image36.png"/></Relationships>
</file>

<file path=ppt/slides/_rels/slide14.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5.png"/><Relationship Id="rId1" Type="http://schemas.openxmlformats.org/officeDocument/2006/relationships/slideLayout" Target="../slideLayouts/slideLayout47.xml"/><Relationship Id="rId5" Type="http://schemas.openxmlformats.org/officeDocument/2006/relationships/image" Target="../media/image41.svg"/><Relationship Id="rId4" Type="http://schemas.openxmlformats.org/officeDocument/2006/relationships/image" Target="../media/image36.png"/></Relationships>
</file>

<file path=ppt/slides/_rels/slide15.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5.png"/><Relationship Id="rId1" Type="http://schemas.openxmlformats.org/officeDocument/2006/relationships/slideLayout" Target="../slideLayouts/slideLayout47.xml"/><Relationship Id="rId5" Type="http://schemas.openxmlformats.org/officeDocument/2006/relationships/image" Target="../media/image41.svg"/><Relationship Id="rId4" Type="http://schemas.openxmlformats.org/officeDocument/2006/relationships/image" Target="../media/image36.png"/></Relationships>
</file>

<file path=ppt/slides/_rels/slide1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2.xml"/><Relationship Id="rId1" Type="http://schemas.openxmlformats.org/officeDocument/2006/relationships/slideLayout" Target="../slideLayouts/slideLayout54.xml"/></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3.xml"/><Relationship Id="rId1" Type="http://schemas.openxmlformats.org/officeDocument/2006/relationships/slideLayout" Target="../slideLayouts/slideLayout54.xml"/><Relationship Id="rId4" Type="http://schemas.openxmlformats.org/officeDocument/2006/relationships/image" Target="../media/image39.gif"/></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54.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notesSlide" Target="../notesSlides/notesSlide14.xml"/></Relationships>
</file>

<file path=ppt/slides/_rels/slide1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xml"/><Relationship Id="rId1" Type="http://schemas.openxmlformats.org/officeDocument/2006/relationships/slideLayout" Target="../slideLayouts/slideLayout54.xml"/><Relationship Id="rId4" Type="http://schemas.openxmlformats.org/officeDocument/2006/relationships/image" Target="../media/image43.png"/></Relationships>
</file>

<file path=ppt/slides/_rels/slide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17.png"/></Relationships>
</file>

<file path=ppt/slides/_rels/slide2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xml"/><Relationship Id="rId1" Type="http://schemas.openxmlformats.org/officeDocument/2006/relationships/slideLayout" Target="../slideLayouts/slideLayout154.xml"/></Relationships>
</file>

<file path=ppt/slides/_rels/slide21.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17.xml"/><Relationship Id="rId1" Type="http://schemas.openxmlformats.org/officeDocument/2006/relationships/slideLayout" Target="../slideLayouts/slideLayout54.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62.xml"/></Relationships>
</file>

<file path=ppt/slides/_rels/slide24.xml.rels><?xml version="1.0" encoding="UTF-8" standalone="yes"?>
<Relationships xmlns="http://schemas.openxmlformats.org/package/2006/relationships"><Relationship Id="rId8" Type="http://schemas.openxmlformats.org/officeDocument/2006/relationships/slide" Target="slide30.xml"/><Relationship Id="rId13" Type="http://schemas.openxmlformats.org/officeDocument/2006/relationships/slide" Target="slide32.xml"/><Relationship Id="rId3" Type="http://schemas.openxmlformats.org/officeDocument/2006/relationships/slide" Target="slide25.xml"/><Relationship Id="rId7" Type="http://schemas.openxmlformats.org/officeDocument/2006/relationships/slide" Target="slide29.xml"/><Relationship Id="rId12" Type="http://schemas.openxmlformats.org/officeDocument/2006/relationships/image" Target="../media/image55.svg"/><Relationship Id="rId2" Type="http://schemas.openxmlformats.org/officeDocument/2006/relationships/image" Target="../media/image47.png"/><Relationship Id="rId1" Type="http://schemas.openxmlformats.org/officeDocument/2006/relationships/slideLayout" Target="../slideLayouts/slideLayout127.xml"/><Relationship Id="rId6" Type="http://schemas.openxmlformats.org/officeDocument/2006/relationships/slide" Target="slide28.xml"/><Relationship Id="rId11" Type="http://schemas.openxmlformats.org/officeDocument/2006/relationships/image" Target="../media/image49.png"/><Relationship Id="rId5" Type="http://schemas.openxmlformats.org/officeDocument/2006/relationships/slide" Target="slide27.xml"/><Relationship Id="rId15" Type="http://schemas.openxmlformats.org/officeDocument/2006/relationships/image" Target="../media/image57.svg"/><Relationship Id="rId10" Type="http://schemas.openxmlformats.org/officeDocument/2006/relationships/image" Target="../media/image48.png"/><Relationship Id="rId4" Type="http://schemas.openxmlformats.org/officeDocument/2006/relationships/slide" Target="slide26.xml"/><Relationship Id="rId9" Type="http://schemas.openxmlformats.org/officeDocument/2006/relationships/slide" Target="slide31.xml"/><Relationship Id="rId14" Type="http://schemas.openxmlformats.org/officeDocument/2006/relationships/image" Target="../media/image50.png"/></Relationships>
</file>

<file path=ppt/slides/_rels/slide25.xml.rels><?xml version="1.0" encoding="UTF-8" standalone="yes"?>
<Relationships xmlns="http://schemas.openxmlformats.org/package/2006/relationships"><Relationship Id="rId3" Type="http://schemas.openxmlformats.org/officeDocument/2006/relationships/slide" Target="slide24.xml"/><Relationship Id="rId2" Type="http://schemas.openxmlformats.org/officeDocument/2006/relationships/image" Target="../media/image51.png"/><Relationship Id="rId1" Type="http://schemas.openxmlformats.org/officeDocument/2006/relationships/slideLayout" Target="../slideLayouts/slideLayout127.xml"/><Relationship Id="rId6" Type="http://schemas.openxmlformats.org/officeDocument/2006/relationships/slide" Target="slide25.xml"/><Relationship Id="rId5" Type="http://schemas.openxmlformats.org/officeDocument/2006/relationships/image" Target="../media/image60.svg"/><Relationship Id="rId4" Type="http://schemas.openxmlformats.org/officeDocument/2006/relationships/image" Target="../media/image52.png"/></Relationships>
</file>

<file path=ppt/slides/_rels/slide26.xml.rels><?xml version="1.0" encoding="UTF-8" standalone="yes"?>
<Relationships xmlns="http://schemas.openxmlformats.org/package/2006/relationships"><Relationship Id="rId3" Type="http://schemas.openxmlformats.org/officeDocument/2006/relationships/slide" Target="slide24.xml"/><Relationship Id="rId2" Type="http://schemas.openxmlformats.org/officeDocument/2006/relationships/image" Target="../media/image51.png"/><Relationship Id="rId1" Type="http://schemas.openxmlformats.org/officeDocument/2006/relationships/slideLayout" Target="../slideLayouts/slideLayout127.xml"/><Relationship Id="rId6" Type="http://schemas.openxmlformats.org/officeDocument/2006/relationships/slide" Target="slide26.xml"/><Relationship Id="rId5" Type="http://schemas.openxmlformats.org/officeDocument/2006/relationships/image" Target="../media/image60.svg"/><Relationship Id="rId4" Type="http://schemas.openxmlformats.org/officeDocument/2006/relationships/image" Target="../media/image52.png"/></Relationships>
</file>

<file path=ppt/slides/_rels/slide27.xml.rels><?xml version="1.0" encoding="UTF-8" standalone="yes"?>
<Relationships xmlns="http://schemas.openxmlformats.org/package/2006/relationships"><Relationship Id="rId3" Type="http://schemas.openxmlformats.org/officeDocument/2006/relationships/slide" Target="slide24.xml"/><Relationship Id="rId2" Type="http://schemas.openxmlformats.org/officeDocument/2006/relationships/image" Target="../media/image51.png"/><Relationship Id="rId1" Type="http://schemas.openxmlformats.org/officeDocument/2006/relationships/slideLayout" Target="../slideLayouts/slideLayout127.xml"/><Relationship Id="rId6" Type="http://schemas.openxmlformats.org/officeDocument/2006/relationships/slide" Target="slide27.xml"/><Relationship Id="rId5" Type="http://schemas.openxmlformats.org/officeDocument/2006/relationships/image" Target="../media/image60.svg"/><Relationship Id="rId4" Type="http://schemas.openxmlformats.org/officeDocument/2006/relationships/image" Target="../media/image52.png"/></Relationships>
</file>

<file path=ppt/slides/_rels/slide28.xml.rels><?xml version="1.0" encoding="UTF-8" standalone="yes"?>
<Relationships xmlns="http://schemas.openxmlformats.org/package/2006/relationships"><Relationship Id="rId3" Type="http://schemas.openxmlformats.org/officeDocument/2006/relationships/slide" Target="slide24.xml"/><Relationship Id="rId2" Type="http://schemas.openxmlformats.org/officeDocument/2006/relationships/image" Target="../media/image51.png"/><Relationship Id="rId1" Type="http://schemas.openxmlformats.org/officeDocument/2006/relationships/slideLayout" Target="../slideLayouts/slideLayout127.xml"/><Relationship Id="rId6" Type="http://schemas.openxmlformats.org/officeDocument/2006/relationships/slide" Target="slide28.xml"/><Relationship Id="rId5" Type="http://schemas.openxmlformats.org/officeDocument/2006/relationships/image" Target="../media/image60.svg"/><Relationship Id="rId4" Type="http://schemas.openxmlformats.org/officeDocument/2006/relationships/image" Target="../media/image52.png"/></Relationships>
</file>

<file path=ppt/slides/_rels/slide29.xml.rels><?xml version="1.0" encoding="UTF-8" standalone="yes"?>
<Relationships xmlns="http://schemas.openxmlformats.org/package/2006/relationships"><Relationship Id="rId3" Type="http://schemas.openxmlformats.org/officeDocument/2006/relationships/slide" Target="slide24.xml"/><Relationship Id="rId2" Type="http://schemas.openxmlformats.org/officeDocument/2006/relationships/image" Target="../media/image51.png"/><Relationship Id="rId1" Type="http://schemas.openxmlformats.org/officeDocument/2006/relationships/slideLayout" Target="../slideLayouts/slideLayout127.xml"/><Relationship Id="rId6" Type="http://schemas.openxmlformats.org/officeDocument/2006/relationships/slide" Target="slide29.xml"/><Relationship Id="rId5" Type="http://schemas.openxmlformats.org/officeDocument/2006/relationships/image" Target="../media/image60.svg"/><Relationship Id="rId4" Type="http://schemas.openxmlformats.org/officeDocument/2006/relationships/image" Target="../media/image52.png"/></Relationships>
</file>

<file path=ppt/slides/_rels/slide3.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8.png"/><Relationship Id="rId7" Type="http://schemas.openxmlformats.org/officeDocument/2006/relationships/image" Target="../media/image22.svg"/><Relationship Id="rId2" Type="http://schemas.openxmlformats.org/officeDocument/2006/relationships/notesSlide" Target="../notesSlides/notesSlide3.xml"/><Relationship Id="rId1" Type="http://schemas.openxmlformats.org/officeDocument/2006/relationships/slideLayout" Target="../slideLayouts/slideLayout54.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30.xml.rels><?xml version="1.0" encoding="UTF-8" standalone="yes"?>
<Relationships xmlns="http://schemas.openxmlformats.org/package/2006/relationships"><Relationship Id="rId3" Type="http://schemas.openxmlformats.org/officeDocument/2006/relationships/slide" Target="slide24.xml"/><Relationship Id="rId2" Type="http://schemas.openxmlformats.org/officeDocument/2006/relationships/image" Target="../media/image51.png"/><Relationship Id="rId1" Type="http://schemas.openxmlformats.org/officeDocument/2006/relationships/slideLayout" Target="../slideLayouts/slideLayout127.xml"/><Relationship Id="rId6" Type="http://schemas.openxmlformats.org/officeDocument/2006/relationships/slide" Target="slide30.xml"/><Relationship Id="rId5" Type="http://schemas.openxmlformats.org/officeDocument/2006/relationships/image" Target="../media/image60.svg"/><Relationship Id="rId4" Type="http://schemas.openxmlformats.org/officeDocument/2006/relationships/image" Target="../media/image52.png"/></Relationships>
</file>

<file path=ppt/slides/_rels/slide31.xml.rels><?xml version="1.0" encoding="UTF-8" standalone="yes"?>
<Relationships xmlns="http://schemas.openxmlformats.org/package/2006/relationships"><Relationship Id="rId3" Type="http://schemas.openxmlformats.org/officeDocument/2006/relationships/slide" Target="slide24.xml"/><Relationship Id="rId2" Type="http://schemas.openxmlformats.org/officeDocument/2006/relationships/image" Target="../media/image51.png"/><Relationship Id="rId1" Type="http://schemas.openxmlformats.org/officeDocument/2006/relationships/slideLayout" Target="../slideLayouts/slideLayout127.xml"/><Relationship Id="rId6" Type="http://schemas.openxmlformats.org/officeDocument/2006/relationships/slide" Target="slide31.xml"/><Relationship Id="rId5" Type="http://schemas.openxmlformats.org/officeDocument/2006/relationships/image" Target="../media/image60.svg"/><Relationship Id="rId4" Type="http://schemas.openxmlformats.org/officeDocument/2006/relationships/image" Target="../media/image52.png"/></Relationships>
</file>

<file path=ppt/slides/_rels/slide32.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64.svg"/><Relationship Id="rId2" Type="http://schemas.openxmlformats.org/officeDocument/2006/relationships/image" Target="../media/image45.png"/><Relationship Id="rId1" Type="http://schemas.openxmlformats.org/officeDocument/2006/relationships/slideLayout" Target="../slideLayouts/slideLayout62.xml"/><Relationship Id="rId6" Type="http://schemas.openxmlformats.org/officeDocument/2006/relationships/image" Target="../media/image54.png"/><Relationship Id="rId5" Type="http://schemas.openxmlformats.org/officeDocument/2006/relationships/image" Target="../media/image62.svg"/><Relationship Id="rId4" Type="http://schemas.openxmlformats.org/officeDocument/2006/relationships/image" Target="../media/image53.png"/></Relationships>
</file>

<file path=ppt/slides/_rels/slide3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19.xml"/><Relationship Id="rId1" Type="http://schemas.openxmlformats.org/officeDocument/2006/relationships/slideLayout" Target="../slideLayouts/slideLayout54.xml"/><Relationship Id="rId4" Type="http://schemas.microsoft.com/office/2007/relationships/hdphoto" Target="../media/hdphoto1.wdp"/></Relationships>
</file>

<file path=ppt/slides/_rels/slide3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0.xml"/><Relationship Id="rId1" Type="http://schemas.openxmlformats.org/officeDocument/2006/relationships/slideLayout" Target="../slideLayouts/slideLayout54.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67.svg"/></Relationships>
</file>

<file path=ppt/slides/_rels/slide3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1.xml"/><Relationship Id="rId1" Type="http://schemas.openxmlformats.org/officeDocument/2006/relationships/slideLayout" Target="../slideLayouts/slideLayout54.xml"/><Relationship Id="rId4" Type="http://schemas.openxmlformats.org/officeDocument/2006/relationships/image" Target="../media/image60.png"/></Relationships>
</file>

<file path=ppt/slides/_rels/slide3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2.xml"/><Relationship Id="rId1" Type="http://schemas.openxmlformats.org/officeDocument/2006/relationships/slideLayout" Target="../slideLayouts/slideLayout54.xml"/><Relationship Id="rId4" Type="http://schemas.openxmlformats.org/officeDocument/2006/relationships/image" Target="../media/image39.gif"/></Relationships>
</file>

<file path=ppt/slides/_rels/slide37.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audio" Target="../media/audio2.wav"/><Relationship Id="rId7" Type="http://schemas.openxmlformats.org/officeDocument/2006/relationships/image" Target="../media/image64.png"/><Relationship Id="rId12" Type="http://schemas.openxmlformats.org/officeDocument/2006/relationships/image" Target="../media/image79.svg"/><Relationship Id="rId2" Type="http://schemas.openxmlformats.org/officeDocument/2006/relationships/audio" Target="../media/audio1.wav"/><Relationship Id="rId1" Type="http://schemas.openxmlformats.org/officeDocument/2006/relationships/slideLayout" Target="../slideLayouts/slideLayout138.xml"/><Relationship Id="rId6" Type="http://schemas.openxmlformats.org/officeDocument/2006/relationships/image" Target="../media/image63.gif"/><Relationship Id="rId11" Type="http://schemas.openxmlformats.org/officeDocument/2006/relationships/image" Target="../media/image67.png"/><Relationship Id="rId5" Type="http://schemas.openxmlformats.org/officeDocument/2006/relationships/image" Target="../media/image62.png"/><Relationship Id="rId10" Type="http://schemas.openxmlformats.org/officeDocument/2006/relationships/slide" Target="slide41.xml"/><Relationship Id="rId4" Type="http://schemas.openxmlformats.org/officeDocument/2006/relationships/image" Target="../media/image61.jpg"/><Relationship Id="rId9" Type="http://schemas.openxmlformats.org/officeDocument/2006/relationships/image" Target="../media/image66.png"/></Relationships>
</file>

<file path=ppt/slides/_rels/slide38.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audio" Target="../media/audio2.wav"/><Relationship Id="rId7" Type="http://schemas.openxmlformats.org/officeDocument/2006/relationships/image" Target="../media/image64.png"/><Relationship Id="rId12" Type="http://schemas.openxmlformats.org/officeDocument/2006/relationships/image" Target="../media/image79.svg"/><Relationship Id="rId2" Type="http://schemas.openxmlformats.org/officeDocument/2006/relationships/audio" Target="../media/audio1.wav"/><Relationship Id="rId1" Type="http://schemas.openxmlformats.org/officeDocument/2006/relationships/slideLayout" Target="../slideLayouts/slideLayout138.xml"/><Relationship Id="rId6" Type="http://schemas.openxmlformats.org/officeDocument/2006/relationships/image" Target="../media/image63.gif"/><Relationship Id="rId11" Type="http://schemas.openxmlformats.org/officeDocument/2006/relationships/image" Target="../media/image67.png"/><Relationship Id="rId5" Type="http://schemas.openxmlformats.org/officeDocument/2006/relationships/image" Target="../media/image62.png"/><Relationship Id="rId10" Type="http://schemas.openxmlformats.org/officeDocument/2006/relationships/slide" Target="slide41.xml"/><Relationship Id="rId4" Type="http://schemas.openxmlformats.org/officeDocument/2006/relationships/image" Target="../media/image61.jpg"/><Relationship Id="rId9" Type="http://schemas.openxmlformats.org/officeDocument/2006/relationships/image" Target="../media/image66.png"/></Relationships>
</file>

<file path=ppt/slides/_rels/slide39.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audio" Target="../media/audio2.wav"/><Relationship Id="rId7" Type="http://schemas.openxmlformats.org/officeDocument/2006/relationships/image" Target="../media/image64.png"/><Relationship Id="rId12" Type="http://schemas.openxmlformats.org/officeDocument/2006/relationships/image" Target="../media/image79.svg"/><Relationship Id="rId2" Type="http://schemas.openxmlformats.org/officeDocument/2006/relationships/audio" Target="../media/audio1.wav"/><Relationship Id="rId1" Type="http://schemas.openxmlformats.org/officeDocument/2006/relationships/slideLayout" Target="../slideLayouts/slideLayout138.xml"/><Relationship Id="rId6" Type="http://schemas.openxmlformats.org/officeDocument/2006/relationships/image" Target="../media/image63.gif"/><Relationship Id="rId11" Type="http://schemas.openxmlformats.org/officeDocument/2006/relationships/image" Target="../media/image67.png"/><Relationship Id="rId5" Type="http://schemas.openxmlformats.org/officeDocument/2006/relationships/image" Target="../media/image62.png"/><Relationship Id="rId10" Type="http://schemas.openxmlformats.org/officeDocument/2006/relationships/slide" Target="slide41.xml"/><Relationship Id="rId4" Type="http://schemas.openxmlformats.org/officeDocument/2006/relationships/image" Target="../media/image61.jpg"/><Relationship Id="rId9" Type="http://schemas.openxmlformats.org/officeDocument/2006/relationships/image" Target="../media/image66.png"/></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54.xml"/><Relationship Id="rId5" Type="http://schemas.openxmlformats.org/officeDocument/2006/relationships/image" Target="../media/image26.svg"/><Relationship Id="rId4" Type="http://schemas.openxmlformats.org/officeDocument/2006/relationships/image" Target="../media/image24.png"/></Relationships>
</file>

<file path=ppt/slides/_rels/slide40.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audio" Target="../media/audio2.wav"/><Relationship Id="rId7" Type="http://schemas.openxmlformats.org/officeDocument/2006/relationships/image" Target="../media/image64.png"/><Relationship Id="rId12" Type="http://schemas.openxmlformats.org/officeDocument/2006/relationships/image" Target="../media/image79.svg"/><Relationship Id="rId2" Type="http://schemas.openxmlformats.org/officeDocument/2006/relationships/audio" Target="../media/audio1.wav"/><Relationship Id="rId1" Type="http://schemas.openxmlformats.org/officeDocument/2006/relationships/slideLayout" Target="../slideLayouts/slideLayout138.xml"/><Relationship Id="rId6" Type="http://schemas.openxmlformats.org/officeDocument/2006/relationships/image" Target="../media/image63.gif"/><Relationship Id="rId11" Type="http://schemas.openxmlformats.org/officeDocument/2006/relationships/image" Target="../media/image67.png"/><Relationship Id="rId5" Type="http://schemas.openxmlformats.org/officeDocument/2006/relationships/image" Target="../media/image62.png"/><Relationship Id="rId10" Type="http://schemas.openxmlformats.org/officeDocument/2006/relationships/slide" Target="slide41.xml"/><Relationship Id="rId4" Type="http://schemas.openxmlformats.org/officeDocument/2006/relationships/image" Target="../media/image61.jpg"/><Relationship Id="rId9" Type="http://schemas.openxmlformats.org/officeDocument/2006/relationships/image" Target="../media/image66.png"/></Relationships>
</file>

<file path=ppt/slides/_rels/slide4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3.xml"/><Relationship Id="rId1" Type="http://schemas.openxmlformats.org/officeDocument/2006/relationships/slideLayout" Target="../slideLayouts/slideLayout54.xml"/><Relationship Id="rId4" Type="http://schemas.openxmlformats.org/officeDocument/2006/relationships/image" Target="../media/image60.png"/></Relationships>
</file>

<file path=ppt/slides/_rels/slide4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58.png"/><Relationship Id="rId7" Type="http://schemas.openxmlformats.org/officeDocument/2006/relationships/image" Target="../media/image83.svg"/><Relationship Id="rId2" Type="http://schemas.openxmlformats.org/officeDocument/2006/relationships/notesSlide" Target="../notesSlides/notesSlide25.xml"/><Relationship Id="rId1" Type="http://schemas.openxmlformats.org/officeDocument/2006/relationships/slideLayout" Target="../slideLayouts/slideLayout54.xml"/><Relationship Id="rId6" Type="http://schemas.openxmlformats.org/officeDocument/2006/relationships/image" Target="../media/image69.png"/><Relationship Id="rId5" Type="http://schemas.openxmlformats.org/officeDocument/2006/relationships/image" Target="../media/image81.svg"/><Relationship Id="rId4" Type="http://schemas.openxmlformats.org/officeDocument/2006/relationships/image" Target="../media/image68.png"/><Relationship Id="rId9" Type="http://schemas.openxmlformats.org/officeDocument/2006/relationships/image" Target="../media/image85.svg"/></Relationships>
</file>

<file path=ppt/slides/_rels/slide4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26.xml"/><Relationship Id="rId1" Type="http://schemas.openxmlformats.org/officeDocument/2006/relationships/slideLayout" Target="../slideLayouts/slideLayout47.xml"/><Relationship Id="rId4" Type="http://schemas.openxmlformats.org/officeDocument/2006/relationships/image" Target="../media/image87.svg"/></Relationships>
</file>

<file path=ppt/slides/_rels/slide4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27.xml"/><Relationship Id="rId1" Type="http://schemas.openxmlformats.org/officeDocument/2006/relationships/slideLayout" Target="../slideLayouts/slideLayout47.xml"/><Relationship Id="rId4" Type="http://schemas.openxmlformats.org/officeDocument/2006/relationships/image" Target="../media/image87.svg"/></Relationships>
</file>

<file path=ppt/slides/_rels/slide4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28.xml"/><Relationship Id="rId1" Type="http://schemas.openxmlformats.org/officeDocument/2006/relationships/slideLayout" Target="../slideLayouts/slideLayout47.xml"/><Relationship Id="rId4" Type="http://schemas.openxmlformats.org/officeDocument/2006/relationships/image" Target="../media/image87.svg"/></Relationships>
</file>

<file path=ppt/slides/_rels/slide47.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image" Target="../media/image75.png"/><Relationship Id="rId2" Type="http://schemas.openxmlformats.org/officeDocument/2006/relationships/notesSlide" Target="../notesSlides/notesSlide29.xml"/><Relationship Id="rId1" Type="http://schemas.openxmlformats.org/officeDocument/2006/relationships/slideLayout" Target="../slideLayouts/slideLayout54.xml"/><Relationship Id="rId6" Type="http://schemas.openxmlformats.org/officeDocument/2006/relationships/image" Target="../media/image74.png"/><Relationship Id="rId5" Type="http://schemas.openxmlformats.org/officeDocument/2006/relationships/image" Target="../media/image73.png"/><Relationship Id="rId4" Type="http://schemas.openxmlformats.org/officeDocument/2006/relationships/image" Target="../media/image89.svg"/></Relationships>
</file>

<file path=ppt/slides/_rels/slide4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62.xml"/></Relationships>
</file>

<file path=ppt/slides/_rels/slide4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30.xml"/><Relationship Id="rId1" Type="http://schemas.openxmlformats.org/officeDocument/2006/relationships/slideLayout" Target="../slideLayouts/slideLayout54.xml"/><Relationship Id="rId5" Type="http://schemas.openxmlformats.org/officeDocument/2006/relationships/image" Target="../media/image75.png"/><Relationship Id="rId4" Type="http://schemas.microsoft.com/office/2007/relationships/hdphoto" Target="../media/hdphoto2.wdp"/></Relationships>
</file>

<file path=ppt/slides/_rels/slide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54.xml"/></Relationships>
</file>

<file path=ppt/slides/_rels/slide5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1.xml"/><Relationship Id="rId1" Type="http://schemas.openxmlformats.org/officeDocument/2006/relationships/slideLayout" Target="../slideLayouts/slideLayout54.xml"/><Relationship Id="rId5" Type="http://schemas.openxmlformats.org/officeDocument/2006/relationships/image" Target="../media/image75.png"/><Relationship Id="rId4" Type="http://schemas.openxmlformats.org/officeDocument/2006/relationships/image" Target="../media/image74.png"/></Relationships>
</file>

<file path=ppt/slides/_rels/slide51.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2.xml"/><Relationship Id="rId1" Type="http://schemas.openxmlformats.org/officeDocument/2006/relationships/slideLayout" Target="../slideLayouts/slideLayout54.xml"/><Relationship Id="rId5" Type="http://schemas.openxmlformats.org/officeDocument/2006/relationships/image" Target="../media/image79.png"/><Relationship Id="rId4" Type="http://schemas.openxmlformats.org/officeDocument/2006/relationships/image" Target="../media/image75.png"/></Relationships>
</file>

<file path=ppt/slides/_rels/slide52.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1.png"/><Relationship Id="rId2" Type="http://schemas.openxmlformats.org/officeDocument/2006/relationships/notesSlide" Target="../notesSlides/notesSlide33.xml"/><Relationship Id="rId1" Type="http://schemas.openxmlformats.org/officeDocument/2006/relationships/slideLayout" Target="../slideLayouts/slideLayout54.xml"/><Relationship Id="rId6" Type="http://schemas.openxmlformats.org/officeDocument/2006/relationships/image" Target="../media/image32.png"/><Relationship Id="rId5" Type="http://schemas.openxmlformats.org/officeDocument/2006/relationships/image" Target="../media/image30.png"/><Relationship Id="rId4" Type="http://schemas.openxmlformats.org/officeDocument/2006/relationships/image" Target="../media/image29.png"/></Relationships>
</file>

<file path=ppt/slides/_rels/slide53.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28.png"/><Relationship Id="rId7" Type="http://schemas.openxmlformats.org/officeDocument/2006/relationships/image" Target="../media/image81.png"/><Relationship Id="rId2" Type="http://schemas.openxmlformats.org/officeDocument/2006/relationships/notesSlide" Target="../notesSlides/notesSlide34.xml"/><Relationship Id="rId1" Type="http://schemas.openxmlformats.org/officeDocument/2006/relationships/slideLayout" Target="../slideLayouts/slideLayout54.xml"/><Relationship Id="rId6" Type="http://schemas.openxmlformats.org/officeDocument/2006/relationships/image" Target="../media/image80.png"/><Relationship Id="rId5" Type="http://schemas.openxmlformats.org/officeDocument/2006/relationships/image" Target="../media/image32.png"/><Relationship Id="rId4" Type="http://schemas.openxmlformats.org/officeDocument/2006/relationships/image" Target="../media/image29.png"/></Relationships>
</file>

<file path=ppt/slides/_rels/slide54.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30.png"/><Relationship Id="rId2" Type="http://schemas.openxmlformats.org/officeDocument/2006/relationships/notesSlide" Target="../notesSlides/notesSlide35.xml"/><Relationship Id="rId1" Type="http://schemas.openxmlformats.org/officeDocument/2006/relationships/slideLayout" Target="../slideLayouts/slideLayout54.xml"/><Relationship Id="rId6" Type="http://schemas.openxmlformats.org/officeDocument/2006/relationships/image" Target="../media/image83.png"/><Relationship Id="rId5" Type="http://schemas.openxmlformats.org/officeDocument/2006/relationships/image" Target="../media/image82.png"/><Relationship Id="rId4" Type="http://schemas.openxmlformats.org/officeDocument/2006/relationships/image" Target="../media/image75.png"/></Relationships>
</file>

<file path=ppt/slides/_rels/slide5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36.xml"/><Relationship Id="rId1" Type="http://schemas.openxmlformats.org/officeDocument/2006/relationships/slideLayout" Target="../slideLayouts/slideLayout96.xml"/><Relationship Id="rId5" Type="http://schemas.openxmlformats.org/officeDocument/2006/relationships/image" Target="../media/image85.png"/><Relationship Id="rId4" Type="http://schemas.openxmlformats.org/officeDocument/2006/relationships/image" Target="../media/image79.png"/></Relationships>
</file>

<file path=ppt/slides/_rels/slide5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37.xml"/><Relationship Id="rId1" Type="http://schemas.openxmlformats.org/officeDocument/2006/relationships/slideLayout" Target="../slideLayouts/slideLayout96.xml"/><Relationship Id="rId4" Type="http://schemas.openxmlformats.org/officeDocument/2006/relationships/image" Target="../media/image87.png"/></Relationships>
</file>

<file path=ppt/slides/_rels/slide5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74.png"/><Relationship Id="rId7" Type="http://schemas.openxmlformats.org/officeDocument/2006/relationships/image" Target="../media/image67.svg"/><Relationship Id="rId2" Type="http://schemas.openxmlformats.org/officeDocument/2006/relationships/notesSlide" Target="../notesSlides/notesSlide38.xml"/><Relationship Id="rId1" Type="http://schemas.openxmlformats.org/officeDocument/2006/relationships/slideLayout" Target="../slideLayouts/slideLayout54.xml"/><Relationship Id="rId6" Type="http://schemas.openxmlformats.org/officeDocument/2006/relationships/image" Target="../media/image56.png"/><Relationship Id="rId5" Type="http://schemas.openxmlformats.org/officeDocument/2006/relationships/image" Target="../media/image23.png"/><Relationship Id="rId4" Type="http://schemas.openxmlformats.org/officeDocument/2006/relationships/image" Target="../media/image75.png"/></Relationships>
</file>

<file path=ppt/slides/_rels/slide5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9.xml"/><Relationship Id="rId1" Type="http://schemas.openxmlformats.org/officeDocument/2006/relationships/slideLayout" Target="../slideLayouts/slideLayout54.xml"/><Relationship Id="rId5" Type="http://schemas.openxmlformats.org/officeDocument/2006/relationships/image" Target="../media/image30.png"/><Relationship Id="rId4" Type="http://schemas.openxmlformats.org/officeDocument/2006/relationships/image" Target="../media/image75.png"/></Relationships>
</file>

<file path=ppt/slides/_rels/slide59.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28.png"/><Relationship Id="rId7" Type="http://schemas.openxmlformats.org/officeDocument/2006/relationships/image" Target="../media/image81.png"/><Relationship Id="rId2" Type="http://schemas.openxmlformats.org/officeDocument/2006/relationships/notesSlide" Target="../notesSlides/notesSlide40.xml"/><Relationship Id="rId1" Type="http://schemas.openxmlformats.org/officeDocument/2006/relationships/slideLayout" Target="../slideLayouts/slideLayout54.xml"/><Relationship Id="rId6" Type="http://schemas.openxmlformats.org/officeDocument/2006/relationships/image" Target="../media/image80.png"/><Relationship Id="rId5" Type="http://schemas.openxmlformats.org/officeDocument/2006/relationships/image" Target="../media/image32.png"/><Relationship Id="rId4" Type="http://schemas.openxmlformats.org/officeDocument/2006/relationships/image" Target="../media/image29.png"/></Relationships>
</file>

<file path=ppt/slides/_rels/slide6.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54.xml"/><Relationship Id="rId6" Type="http://schemas.openxmlformats.org/officeDocument/2006/relationships/image" Target="../media/image19.png"/><Relationship Id="rId5" Type="http://schemas.openxmlformats.org/officeDocument/2006/relationships/image" Target="../media/image29.svg"/><Relationship Id="rId4" Type="http://schemas.openxmlformats.org/officeDocument/2006/relationships/image" Target="../media/image26.png"/><Relationship Id="rId9" Type="http://schemas.openxmlformats.org/officeDocument/2006/relationships/image" Target="../media/image22.svg"/></Relationships>
</file>

<file path=ppt/slides/_rels/slide6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1.xml"/><Relationship Id="rId1" Type="http://schemas.openxmlformats.org/officeDocument/2006/relationships/slideLayout" Target="../slideLayouts/slideLayout54.xml"/></Relationships>
</file>

<file path=ppt/slides/_rels/slide61.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5.png"/><Relationship Id="rId1" Type="http://schemas.openxmlformats.org/officeDocument/2006/relationships/slideLayout" Target="../slideLayouts/slideLayout47.xml"/><Relationship Id="rId6" Type="http://schemas.openxmlformats.org/officeDocument/2006/relationships/image" Target="../media/image31.png"/><Relationship Id="rId5" Type="http://schemas.openxmlformats.org/officeDocument/2006/relationships/image" Target="../media/image41.svg"/><Relationship Id="rId4" Type="http://schemas.openxmlformats.org/officeDocument/2006/relationships/image" Target="../media/image36.png"/></Relationships>
</file>

<file path=ppt/slides/_rels/slide6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2.xml"/><Relationship Id="rId1" Type="http://schemas.openxmlformats.org/officeDocument/2006/relationships/slideLayout" Target="../slideLayouts/slideLayout54.xml"/><Relationship Id="rId6" Type="http://schemas.openxmlformats.org/officeDocument/2006/relationships/image" Target="../media/image30.png"/><Relationship Id="rId5" Type="http://schemas.openxmlformats.org/officeDocument/2006/relationships/image" Target="../media/image31.png"/><Relationship Id="rId4" Type="http://schemas.openxmlformats.org/officeDocument/2006/relationships/image" Target="../media/image75.png"/></Relationships>
</file>

<file path=ppt/slides/_rels/slide63.xml.rels><?xml version="1.0" encoding="UTF-8" standalone="yes"?>
<Relationships xmlns="http://schemas.openxmlformats.org/package/2006/relationships"><Relationship Id="rId3" Type="http://schemas.openxmlformats.org/officeDocument/2006/relationships/image" Target="../media/image39.svg"/><Relationship Id="rId7" Type="http://schemas.openxmlformats.org/officeDocument/2006/relationships/image" Target="../media/image88.png"/><Relationship Id="rId2" Type="http://schemas.openxmlformats.org/officeDocument/2006/relationships/image" Target="../media/image35.png"/><Relationship Id="rId1" Type="http://schemas.openxmlformats.org/officeDocument/2006/relationships/slideLayout" Target="../slideLayouts/slideLayout47.xml"/><Relationship Id="rId6" Type="http://schemas.openxmlformats.org/officeDocument/2006/relationships/image" Target="../media/image79.png"/><Relationship Id="rId5" Type="http://schemas.openxmlformats.org/officeDocument/2006/relationships/image" Target="../media/image41.svg"/><Relationship Id="rId4" Type="http://schemas.openxmlformats.org/officeDocument/2006/relationships/image" Target="../media/image36.png"/></Relationships>
</file>

<file path=ppt/slides/_rels/slide6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3.xml"/><Relationship Id="rId1" Type="http://schemas.openxmlformats.org/officeDocument/2006/relationships/slideLayout" Target="../slideLayouts/slideLayout154.xml"/><Relationship Id="rId4" Type="http://schemas.openxmlformats.org/officeDocument/2006/relationships/image" Target="../media/image30.png"/></Relationships>
</file>

<file path=ppt/slides/_rels/slide6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4.xml"/><Relationship Id="rId1" Type="http://schemas.openxmlformats.org/officeDocument/2006/relationships/slideLayout" Target="../slideLayouts/slideLayout154.xml"/><Relationship Id="rId4" Type="http://schemas.openxmlformats.org/officeDocument/2006/relationships/image" Target="../media/image30.png"/></Relationships>
</file>

<file path=ppt/slides/_rels/slide66.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28.png"/><Relationship Id="rId7" Type="http://schemas.openxmlformats.org/officeDocument/2006/relationships/image" Target="../media/image81.png"/><Relationship Id="rId2" Type="http://schemas.openxmlformats.org/officeDocument/2006/relationships/notesSlide" Target="../notesSlides/notesSlide45.xml"/><Relationship Id="rId1" Type="http://schemas.openxmlformats.org/officeDocument/2006/relationships/slideLayout" Target="../slideLayouts/slideLayout54.xml"/><Relationship Id="rId6" Type="http://schemas.openxmlformats.org/officeDocument/2006/relationships/image" Target="../media/image80.png"/><Relationship Id="rId5" Type="http://schemas.openxmlformats.org/officeDocument/2006/relationships/image" Target="../media/image32.png"/><Relationship Id="rId4" Type="http://schemas.openxmlformats.org/officeDocument/2006/relationships/image" Target="../media/image29.png"/></Relationships>
</file>

<file path=ppt/slides/_rels/slide67.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6.xml"/><Relationship Id="rId1" Type="http://schemas.openxmlformats.org/officeDocument/2006/relationships/slideLayout" Target="../slideLayouts/slideLayout54.xml"/><Relationship Id="rId6" Type="http://schemas.openxmlformats.org/officeDocument/2006/relationships/image" Target="../media/image31.png"/><Relationship Id="rId5" Type="http://schemas.openxmlformats.org/officeDocument/2006/relationships/image" Target="../media/image89.png"/><Relationship Id="rId4" Type="http://schemas.openxmlformats.org/officeDocument/2006/relationships/image" Target="../media/image75.png"/></Relationships>
</file>

<file path=ppt/slides/_rels/slide68.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02.xml"/></Relationships>
</file>

<file path=ppt/slides/_rels/slide6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160.xml"/></Relationships>
</file>

<file path=ppt/slides/_rels/slide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xml"/><Relationship Id="rId1" Type="http://schemas.openxmlformats.org/officeDocument/2006/relationships/slideLayout" Target="../slideLayouts/slideLayout54.xml"/><Relationship Id="rId4" Type="http://schemas.openxmlformats.org/officeDocument/2006/relationships/image" Target="../media/image26.svg"/></Relationships>
</file>

<file path=ppt/slides/_rels/slide7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7.xml"/><Relationship Id="rId1" Type="http://schemas.openxmlformats.org/officeDocument/2006/relationships/slideLayout" Target="../slideLayouts/slideLayout54.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67.svg"/></Relationships>
</file>

<file path=ppt/slides/_rels/slide71.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47.xml"/></Relationships>
</file>

<file path=ppt/slides/_rels/slide7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47.xml"/></Relationships>
</file>

<file path=ppt/slides/_rels/slide7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4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75.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47.xml"/></Relationships>
</file>

<file path=ppt/slides/_rels/slide7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47.xml"/></Relationships>
</file>

<file path=ppt/slides/_rels/slide77.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28.png"/><Relationship Id="rId7" Type="http://schemas.openxmlformats.org/officeDocument/2006/relationships/image" Target="../media/image81.png"/><Relationship Id="rId2" Type="http://schemas.openxmlformats.org/officeDocument/2006/relationships/notesSlide" Target="../notesSlides/notesSlide48.xml"/><Relationship Id="rId1" Type="http://schemas.openxmlformats.org/officeDocument/2006/relationships/slideLayout" Target="../slideLayouts/slideLayout54.xml"/><Relationship Id="rId6" Type="http://schemas.openxmlformats.org/officeDocument/2006/relationships/image" Target="../media/image80.png"/><Relationship Id="rId5" Type="http://schemas.openxmlformats.org/officeDocument/2006/relationships/image" Target="../media/image32.png"/><Relationship Id="rId4" Type="http://schemas.openxmlformats.org/officeDocument/2006/relationships/image" Target="../media/image29.png"/></Relationships>
</file>

<file path=ppt/slides/_rels/slide7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49.xml"/><Relationship Id="rId1" Type="http://schemas.openxmlformats.org/officeDocument/2006/relationships/slideLayout" Target="../slideLayouts/slideLayout54.xml"/><Relationship Id="rId6" Type="http://schemas.openxmlformats.org/officeDocument/2006/relationships/image" Target="../media/image30.png"/><Relationship Id="rId5" Type="http://schemas.openxmlformats.org/officeDocument/2006/relationships/image" Target="../media/image93.png"/><Relationship Id="rId4" Type="http://schemas.openxmlformats.org/officeDocument/2006/relationships/image" Target="../media/image75.png"/></Relationships>
</file>

<file path=ppt/slides/_rels/slide7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0.xml"/><Relationship Id="rId1" Type="http://schemas.openxmlformats.org/officeDocument/2006/relationships/slideLayout" Target="../slideLayouts/slideLayout154.xml"/></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27.png"/></Relationships>
</file>

<file path=ppt/slides/_rels/slide8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1.xml"/><Relationship Id="rId1" Type="http://schemas.openxmlformats.org/officeDocument/2006/relationships/slideLayout" Target="../slideLayouts/slideLayout154.xml"/></Relationships>
</file>

<file path=ppt/slides/_rels/slide8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2.xml"/><Relationship Id="rId1" Type="http://schemas.openxmlformats.org/officeDocument/2006/relationships/slideLayout" Target="../slideLayouts/slideLayout154.xml"/></Relationships>
</file>

<file path=ppt/slides/_rels/slide8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3.xml"/><Relationship Id="rId1" Type="http://schemas.openxmlformats.org/officeDocument/2006/relationships/slideLayout" Target="../slideLayouts/slideLayout154.xml"/></Relationships>
</file>

<file path=ppt/slides/_rels/slide8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4.xml"/><Relationship Id="rId1" Type="http://schemas.openxmlformats.org/officeDocument/2006/relationships/slideLayout" Target="../slideLayouts/slideLayout154.xml"/></Relationships>
</file>

<file path=ppt/slides/_rels/slide84.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28.png"/><Relationship Id="rId7" Type="http://schemas.openxmlformats.org/officeDocument/2006/relationships/image" Target="../media/image81.png"/><Relationship Id="rId2" Type="http://schemas.openxmlformats.org/officeDocument/2006/relationships/notesSlide" Target="../notesSlides/notesSlide55.xml"/><Relationship Id="rId1" Type="http://schemas.openxmlformats.org/officeDocument/2006/relationships/slideLayout" Target="../slideLayouts/slideLayout54.xml"/><Relationship Id="rId6" Type="http://schemas.openxmlformats.org/officeDocument/2006/relationships/image" Target="../media/image80.png"/><Relationship Id="rId5" Type="http://schemas.openxmlformats.org/officeDocument/2006/relationships/image" Target="../media/image32.png"/><Relationship Id="rId4" Type="http://schemas.openxmlformats.org/officeDocument/2006/relationships/image" Target="../media/image29.png"/></Relationships>
</file>

<file path=ppt/slides/_rels/slide85.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18.png"/><Relationship Id="rId7" Type="http://schemas.openxmlformats.org/officeDocument/2006/relationships/image" Target="../media/image22.svg"/><Relationship Id="rId2" Type="http://schemas.openxmlformats.org/officeDocument/2006/relationships/notesSlide" Target="../notesSlides/notesSlide56.xml"/><Relationship Id="rId1" Type="http://schemas.openxmlformats.org/officeDocument/2006/relationships/slideLayout" Target="../slideLayouts/slideLayout54.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86.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23.png"/><Relationship Id="rId7" Type="http://schemas.openxmlformats.org/officeDocument/2006/relationships/image" Target="../media/image74.png"/><Relationship Id="rId2" Type="http://schemas.openxmlformats.org/officeDocument/2006/relationships/notesSlide" Target="../notesSlides/notesSlide57.xml"/><Relationship Id="rId1" Type="http://schemas.openxmlformats.org/officeDocument/2006/relationships/slideLayout" Target="../slideLayouts/slideLayout54.xml"/><Relationship Id="rId6" Type="http://schemas.openxmlformats.org/officeDocument/2006/relationships/image" Target="../media/image57.png"/><Relationship Id="rId5" Type="http://schemas.openxmlformats.org/officeDocument/2006/relationships/image" Target="../media/image67.svg"/><Relationship Id="rId4" Type="http://schemas.openxmlformats.org/officeDocument/2006/relationships/image" Target="../media/image56.png"/></Relationships>
</file>

<file path=ppt/slides/_rels/slide8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8.xml"/><Relationship Id="rId1" Type="http://schemas.openxmlformats.org/officeDocument/2006/relationships/slideLayout" Target="../slideLayouts/slideLayout54.xml"/><Relationship Id="rId6" Type="http://schemas.openxmlformats.org/officeDocument/2006/relationships/image" Target="../media/image31.png"/><Relationship Id="rId5" Type="http://schemas.openxmlformats.org/officeDocument/2006/relationships/image" Target="../media/image19.png"/><Relationship Id="rId4" Type="http://schemas.openxmlformats.org/officeDocument/2006/relationships/image" Target="../media/image20.png"/></Relationships>
</file>

<file path=ppt/slides/_rels/slide88.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59.xml"/><Relationship Id="rId1" Type="http://schemas.openxmlformats.org/officeDocument/2006/relationships/slideLayout" Target="../slideLayouts/slideLayout54.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89.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4.png"/><Relationship Id="rId7" Type="http://schemas.openxmlformats.org/officeDocument/2006/relationships/image" Target="../media/image95.png"/><Relationship Id="rId2" Type="http://schemas.openxmlformats.org/officeDocument/2006/relationships/notesSlide" Target="../notesSlides/notesSlide60.xml"/><Relationship Id="rId1" Type="http://schemas.openxmlformats.org/officeDocument/2006/relationships/slideLayout" Target="../slideLayouts/slideLayout54.xml"/><Relationship Id="rId6" Type="http://schemas.microsoft.com/office/2007/relationships/hdphoto" Target="../media/hdphoto3.wdp"/><Relationship Id="rId5" Type="http://schemas.openxmlformats.org/officeDocument/2006/relationships/image" Target="../media/image94.png"/><Relationship Id="rId4" Type="http://schemas.openxmlformats.org/officeDocument/2006/relationships/image" Target="../media/image75.png"/></Relationships>
</file>

<file path=ppt/slides/_rels/slide9.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9.xml"/><Relationship Id="rId1" Type="http://schemas.openxmlformats.org/officeDocument/2006/relationships/slideLayout" Target="../slideLayouts/slideLayout54.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9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65.xml"/></Relationships>
</file>

<file path=ppt/slides/_rels/slide91.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65.xml"/></Relationships>
</file>

<file path=ppt/slides/_rels/slide92.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78.png"/><Relationship Id="rId2" Type="http://schemas.openxmlformats.org/officeDocument/2006/relationships/notesSlide" Target="../notesSlides/notesSlide61.xml"/><Relationship Id="rId1" Type="http://schemas.openxmlformats.org/officeDocument/2006/relationships/slideLayout" Target="../slideLayouts/slideLayout54.xml"/><Relationship Id="rId6" Type="http://schemas.openxmlformats.org/officeDocument/2006/relationships/image" Target="../media/image89.svg"/><Relationship Id="rId5" Type="http://schemas.openxmlformats.org/officeDocument/2006/relationships/image" Target="../media/image72.png"/><Relationship Id="rId4" Type="http://schemas.openxmlformats.org/officeDocument/2006/relationships/image" Target="../media/image75.png"/></Relationships>
</file>

<file path=ppt/slides/_rels/slide93.xml.rels><?xml version="1.0" encoding="UTF-8" standalone="yes"?>
<Relationships xmlns="http://schemas.openxmlformats.org/package/2006/relationships"><Relationship Id="rId8" Type="http://schemas.openxmlformats.org/officeDocument/2006/relationships/image" Target="../media/image116.svg"/><Relationship Id="rId13" Type="http://schemas.openxmlformats.org/officeDocument/2006/relationships/image" Target="../media/image21.png"/><Relationship Id="rId18" Type="http://schemas.openxmlformats.org/officeDocument/2006/relationships/image" Target="../media/image31.png"/><Relationship Id="rId3" Type="http://schemas.openxmlformats.org/officeDocument/2006/relationships/image" Target="../media/image74.png"/><Relationship Id="rId7" Type="http://schemas.openxmlformats.org/officeDocument/2006/relationships/image" Target="../media/image99.png"/><Relationship Id="rId12" Type="http://schemas.openxmlformats.org/officeDocument/2006/relationships/image" Target="../media/image120.svg"/><Relationship Id="rId17" Type="http://schemas.openxmlformats.org/officeDocument/2006/relationships/image" Target="../media/image30.png"/><Relationship Id="rId2" Type="http://schemas.openxmlformats.org/officeDocument/2006/relationships/notesSlide" Target="../notesSlides/notesSlide62.xml"/><Relationship Id="rId16" Type="http://schemas.openxmlformats.org/officeDocument/2006/relationships/image" Target="../media/image122.svg"/><Relationship Id="rId1" Type="http://schemas.openxmlformats.org/officeDocument/2006/relationships/slideLayout" Target="../slideLayouts/slideLayout54.xml"/><Relationship Id="rId6" Type="http://schemas.openxmlformats.org/officeDocument/2006/relationships/image" Target="../media/image114.svg"/><Relationship Id="rId11" Type="http://schemas.openxmlformats.org/officeDocument/2006/relationships/image" Target="../media/image101.png"/><Relationship Id="rId5" Type="http://schemas.openxmlformats.org/officeDocument/2006/relationships/image" Target="../media/image98.png"/><Relationship Id="rId15" Type="http://schemas.openxmlformats.org/officeDocument/2006/relationships/image" Target="../media/image102.png"/><Relationship Id="rId10" Type="http://schemas.openxmlformats.org/officeDocument/2006/relationships/image" Target="../media/image118.svg"/><Relationship Id="rId4" Type="http://schemas.openxmlformats.org/officeDocument/2006/relationships/image" Target="../media/image75.png"/><Relationship Id="rId9" Type="http://schemas.openxmlformats.org/officeDocument/2006/relationships/image" Target="../media/image100.png"/><Relationship Id="rId14" Type="http://schemas.openxmlformats.org/officeDocument/2006/relationships/image" Target="../media/image22.svg"/></Relationships>
</file>

<file path=ppt/slides/_rels/slide9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63.xml"/><Relationship Id="rId1" Type="http://schemas.openxmlformats.org/officeDocument/2006/relationships/slideLayout" Target="../slideLayouts/slideLayout54.xml"/><Relationship Id="rId6" Type="http://schemas.openxmlformats.org/officeDocument/2006/relationships/image" Target="../media/image104.png"/><Relationship Id="rId5" Type="http://schemas.openxmlformats.org/officeDocument/2006/relationships/image" Target="../media/image103.png"/><Relationship Id="rId4" Type="http://schemas.openxmlformats.org/officeDocument/2006/relationships/image" Target="../media/image75.png"/></Relationships>
</file>

<file path=ppt/slides/_rels/slide9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4.xml"/><Relationship Id="rId1" Type="http://schemas.openxmlformats.org/officeDocument/2006/relationships/slideLayout" Target="../slideLayouts/slideLayout3.xml"/><Relationship Id="rId4" Type="http://schemas.openxmlformats.org/officeDocument/2006/relationships/image" Target="../media/image105.png"/></Relationships>
</file>

<file path=ppt/slides/_rels/slide96.xml.rels><?xml version="1.0" encoding="UTF-8" standalone="yes"?>
<Relationships xmlns="http://schemas.openxmlformats.org/package/2006/relationships"><Relationship Id="rId8" Type="http://schemas.openxmlformats.org/officeDocument/2006/relationships/image" Target="../media/image110.png"/><Relationship Id="rId13" Type="http://schemas.openxmlformats.org/officeDocument/2006/relationships/image" Target="../media/image114.png"/><Relationship Id="rId3" Type="http://schemas.openxmlformats.org/officeDocument/2006/relationships/slideLayout" Target="../slideLayouts/slideLayout104.xml"/><Relationship Id="rId7" Type="http://schemas.openxmlformats.org/officeDocument/2006/relationships/image" Target="../media/image109.png"/><Relationship Id="rId12" Type="http://schemas.openxmlformats.org/officeDocument/2006/relationships/image" Target="../media/image11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08.png"/><Relationship Id="rId11" Type="http://schemas.openxmlformats.org/officeDocument/2006/relationships/image" Target="../media/image112.png"/><Relationship Id="rId5" Type="http://schemas.openxmlformats.org/officeDocument/2006/relationships/image" Target="../media/image107.png"/><Relationship Id="rId15" Type="http://schemas.openxmlformats.org/officeDocument/2006/relationships/image" Target="../media/image116.png"/><Relationship Id="rId10" Type="http://schemas.openxmlformats.org/officeDocument/2006/relationships/slide" Target="slide97.xml"/><Relationship Id="rId4" Type="http://schemas.openxmlformats.org/officeDocument/2006/relationships/image" Target="../media/image106.jpg"/><Relationship Id="rId9" Type="http://schemas.openxmlformats.org/officeDocument/2006/relationships/image" Target="../media/image111.png"/><Relationship Id="rId14" Type="http://schemas.openxmlformats.org/officeDocument/2006/relationships/image" Target="../media/image115.png"/></Relationships>
</file>

<file path=ppt/slides/_rels/slide97.xml.rels><?xml version="1.0" encoding="UTF-8" standalone="yes"?>
<Relationships xmlns="http://schemas.openxmlformats.org/package/2006/relationships"><Relationship Id="rId8" Type="http://schemas.openxmlformats.org/officeDocument/2006/relationships/image" Target="../media/image122.png"/><Relationship Id="rId13" Type="http://schemas.openxmlformats.org/officeDocument/2006/relationships/slide" Target="slide99.xml"/><Relationship Id="rId18" Type="http://schemas.openxmlformats.org/officeDocument/2006/relationships/slide" Target="slide108.xml"/><Relationship Id="rId3" Type="http://schemas.openxmlformats.org/officeDocument/2006/relationships/image" Target="../media/image107.png"/><Relationship Id="rId21" Type="http://schemas.openxmlformats.org/officeDocument/2006/relationships/image" Target="../media/image126.png"/><Relationship Id="rId7" Type="http://schemas.openxmlformats.org/officeDocument/2006/relationships/image" Target="../media/image121.png"/><Relationship Id="rId12" Type="http://schemas.openxmlformats.org/officeDocument/2006/relationships/slide" Target="slide100.xml"/><Relationship Id="rId17" Type="http://schemas.openxmlformats.org/officeDocument/2006/relationships/slide" Target="slide103.xml"/><Relationship Id="rId2" Type="http://schemas.openxmlformats.org/officeDocument/2006/relationships/image" Target="../media/image117.png"/><Relationship Id="rId16" Type="http://schemas.openxmlformats.org/officeDocument/2006/relationships/slide" Target="slide104.xml"/><Relationship Id="rId20" Type="http://schemas.openxmlformats.org/officeDocument/2006/relationships/slide" Target="slide105.xml"/><Relationship Id="rId1" Type="http://schemas.openxmlformats.org/officeDocument/2006/relationships/slideLayout" Target="../slideLayouts/slideLayout104.xml"/><Relationship Id="rId6" Type="http://schemas.openxmlformats.org/officeDocument/2006/relationships/image" Target="../media/image120.png"/><Relationship Id="rId11" Type="http://schemas.openxmlformats.org/officeDocument/2006/relationships/slide" Target="slide98.xml"/><Relationship Id="rId24" Type="http://schemas.openxmlformats.org/officeDocument/2006/relationships/slide" Target="slide107.xml"/><Relationship Id="rId5" Type="http://schemas.openxmlformats.org/officeDocument/2006/relationships/image" Target="../media/image119.png"/><Relationship Id="rId15" Type="http://schemas.openxmlformats.org/officeDocument/2006/relationships/slide" Target="slide102.xml"/><Relationship Id="rId23" Type="http://schemas.openxmlformats.org/officeDocument/2006/relationships/image" Target="../media/image113.png"/><Relationship Id="rId10" Type="http://schemas.openxmlformats.org/officeDocument/2006/relationships/image" Target="../media/image124.png"/><Relationship Id="rId19" Type="http://schemas.openxmlformats.org/officeDocument/2006/relationships/image" Target="../media/image125.png"/><Relationship Id="rId4" Type="http://schemas.openxmlformats.org/officeDocument/2006/relationships/image" Target="../media/image118.png"/><Relationship Id="rId9" Type="http://schemas.openxmlformats.org/officeDocument/2006/relationships/image" Target="../media/image123.png"/><Relationship Id="rId14" Type="http://schemas.openxmlformats.org/officeDocument/2006/relationships/slide" Target="slide101.xml"/><Relationship Id="rId22" Type="http://schemas.openxmlformats.org/officeDocument/2006/relationships/slide" Target="slide106.xml"/></Relationships>
</file>

<file path=ppt/slides/_rels/slide98.xml.rels><?xml version="1.0" encoding="UTF-8" standalone="yes"?>
<Relationships xmlns="http://schemas.openxmlformats.org/package/2006/relationships"><Relationship Id="rId8" Type="http://schemas.openxmlformats.org/officeDocument/2006/relationships/image" Target="../media/image130.png"/><Relationship Id="rId3" Type="http://schemas.openxmlformats.org/officeDocument/2006/relationships/audio" Target="../media/audio4.wav"/><Relationship Id="rId7" Type="http://schemas.openxmlformats.org/officeDocument/2006/relationships/image" Target="../media/image129.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audio" Target="../media/audio5.wav"/><Relationship Id="rId9" Type="http://schemas.openxmlformats.org/officeDocument/2006/relationships/slide" Target="slide97.xml"/></Relationships>
</file>

<file path=ppt/slides/_rels/slide99.xml.rels><?xml version="1.0" encoding="UTF-8" standalone="yes"?>
<Relationships xmlns="http://schemas.openxmlformats.org/package/2006/relationships"><Relationship Id="rId8" Type="http://schemas.openxmlformats.org/officeDocument/2006/relationships/image" Target="../media/image131.png"/><Relationship Id="rId3" Type="http://schemas.openxmlformats.org/officeDocument/2006/relationships/audio" Target="../media/audio5.wav"/><Relationship Id="rId7" Type="http://schemas.openxmlformats.org/officeDocument/2006/relationships/image" Target="../media/image129.png"/><Relationship Id="rId2" Type="http://schemas.openxmlformats.org/officeDocument/2006/relationships/audio" Target="../media/audio3.wav"/><Relationship Id="rId1" Type="http://schemas.openxmlformats.org/officeDocument/2006/relationships/slideLayout" Target="../slideLayouts/slideLayout115.xml"/><Relationship Id="rId6" Type="http://schemas.openxmlformats.org/officeDocument/2006/relationships/image" Target="../media/image130.png"/><Relationship Id="rId5" Type="http://schemas.openxmlformats.org/officeDocument/2006/relationships/image" Target="../media/image127.png"/><Relationship Id="rId4" Type="http://schemas.openxmlformats.org/officeDocument/2006/relationships/audio" Target="../media/audio4.wav"/><Relationship Id="rId9" Type="http://schemas.openxmlformats.org/officeDocument/2006/relationships/slide" Target="slide9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8" name="Picture 7">
            <a:extLst>
              <a:ext uri="{FF2B5EF4-FFF2-40B4-BE49-F238E27FC236}">
                <a16:creationId xmlns:a16="http://schemas.microsoft.com/office/drawing/2014/main" xmlns="" id="{500E05E6-7F6A-949A-9976-77F5E31D0722}"/>
              </a:ext>
            </a:extLst>
          </p:cNvPr>
          <p:cNvPicPr>
            <a:picLocks noChangeAspect="1"/>
          </p:cNvPicPr>
          <p:nvPr/>
        </p:nvPicPr>
        <p:blipFill>
          <a:blip r:embed="rId3"/>
          <a:stretch>
            <a:fillRect/>
          </a:stretch>
        </p:blipFill>
        <p:spPr>
          <a:xfrm>
            <a:off x="0" y="0"/>
            <a:ext cx="12192000" cy="6858000"/>
          </a:xfrm>
          <a:prstGeom prst="rect">
            <a:avLst/>
          </a:prstGeom>
        </p:spPr>
      </p:pic>
      <p:pic>
        <p:nvPicPr>
          <p:cNvPr id="5" name="Google Shape;241;p20">
            <a:extLst>
              <a:ext uri="{FF2B5EF4-FFF2-40B4-BE49-F238E27FC236}">
                <a16:creationId xmlns:a16="http://schemas.microsoft.com/office/drawing/2014/main" xmlns="" id="{C66CCB91-E875-1917-047E-21897B6C8549}"/>
              </a:ext>
            </a:extLst>
          </p:cNvPr>
          <p:cNvPicPr preferRelativeResize="0"/>
          <p:nvPr/>
        </p:nvPicPr>
        <p:blipFill>
          <a:blip r:embed="rId4">
            <a:alphaModFix/>
          </a:blip>
          <a:stretch>
            <a:fillRect/>
          </a:stretch>
        </p:blipFill>
        <p:spPr>
          <a:xfrm flipH="1">
            <a:off x="4469382" y="3538191"/>
            <a:ext cx="4961277" cy="1114026"/>
          </a:xfrm>
          <a:prstGeom prst="rect">
            <a:avLst/>
          </a:prstGeom>
          <a:noFill/>
          <a:ln>
            <a:noFill/>
          </a:ln>
        </p:spPr>
      </p:pic>
      <p:pic>
        <p:nvPicPr>
          <p:cNvPr id="7" name="Picture 6">
            <a:extLst>
              <a:ext uri="{FF2B5EF4-FFF2-40B4-BE49-F238E27FC236}">
                <a16:creationId xmlns:a16="http://schemas.microsoft.com/office/drawing/2014/main" xmlns="" id="{74768A42-1849-6E75-3BD2-C55B97F5FBDE}"/>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4642838" y="3429000"/>
            <a:ext cx="4614363" cy="2595579"/>
          </a:xfrm>
          <a:prstGeom prst="rect">
            <a:avLst/>
          </a:prstGeom>
        </p:spPr>
      </p:pic>
    </p:spTree>
    <p:extLst>
      <p:ext uri="{BB962C8B-B14F-4D97-AF65-F5344CB8AC3E}">
        <p14:creationId xmlns:p14="http://schemas.microsoft.com/office/powerpoint/2010/main" val="2485646745"/>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003775" y="37794"/>
            <a:ext cx="6016513"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356772" y="-33453"/>
            <a:ext cx="7310520"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mn-cs"/>
              </a:rPr>
              <a:t>1. </a:t>
            </a:r>
            <a:r>
              <a:rPr kumimoji="0" lang="en-US" sz="3600" b="1" i="0"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mn-cs"/>
              </a:rPr>
              <a:t>Truyện</a:t>
            </a: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mn-cs"/>
              </a:rPr>
              <a:t> </a:t>
            </a:r>
            <a:r>
              <a:rPr kumimoji="0" lang="en-US" sz="3600" b="1" i="0"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mn-cs"/>
              </a:rPr>
              <a:t>truyền</a:t>
            </a: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mn-cs"/>
              </a:rPr>
              <a:t> </a:t>
            </a:r>
            <a:r>
              <a:rPr kumimoji="0" lang="en-US" sz="3600" b="1" i="0"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mn-cs"/>
              </a:rPr>
              <a:t>kì</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40" name="Picture 39">
            <a:extLst>
              <a:ext uri="{FF2B5EF4-FFF2-40B4-BE49-F238E27FC236}">
                <a16:creationId xmlns:a16="http://schemas.microsoft.com/office/drawing/2014/main" xmlns="" id="{B57D74E1-ACC7-AEC1-5DBF-8E086C6589A4}"/>
              </a:ext>
            </a:extLst>
          </p:cNvPr>
          <p:cNvPicPr>
            <a:picLocks noChangeAspect="1"/>
          </p:cNvPicPr>
          <p:nvPr/>
        </p:nvPicPr>
        <p:blipFill>
          <a:blip r:embed="rId3"/>
          <a:stretch>
            <a:fillRect/>
          </a:stretch>
        </p:blipFill>
        <p:spPr>
          <a:xfrm>
            <a:off x="6114998" y="3473232"/>
            <a:ext cx="5159805" cy="3384769"/>
          </a:xfrm>
          <a:prstGeom prst="rect">
            <a:avLst/>
          </a:prstGeom>
        </p:spPr>
      </p:pic>
      <p:grpSp>
        <p:nvGrpSpPr>
          <p:cNvPr id="41" name="组合 6">
            <a:extLst>
              <a:ext uri="{FF2B5EF4-FFF2-40B4-BE49-F238E27FC236}">
                <a16:creationId xmlns:a16="http://schemas.microsoft.com/office/drawing/2014/main" xmlns="" id="{E63B1E42-3F1E-562C-5FAC-DFE621C354F6}"/>
              </a:ext>
            </a:extLst>
          </p:cNvPr>
          <p:cNvGrpSpPr/>
          <p:nvPr/>
        </p:nvGrpSpPr>
        <p:grpSpPr>
          <a:xfrm>
            <a:off x="741681" y="1561487"/>
            <a:ext cx="4732284" cy="4727553"/>
            <a:chOff x="3478591" y="3933468"/>
            <a:chExt cx="2860812" cy="2084000"/>
          </a:xfrm>
        </p:grpSpPr>
        <p:pic>
          <p:nvPicPr>
            <p:cNvPr id="42" name="图片 9">
              <a:extLst>
                <a:ext uri="{FF2B5EF4-FFF2-40B4-BE49-F238E27FC236}">
                  <a16:creationId xmlns:a16="http://schemas.microsoft.com/office/drawing/2014/main" xmlns="" id="{A1A14735-E868-2727-267F-304FEE454AE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478591" y="3933468"/>
              <a:ext cx="2860812" cy="2084000"/>
            </a:xfrm>
            <a:prstGeom prst="rect">
              <a:avLst/>
            </a:prstGeom>
          </p:spPr>
        </p:pic>
        <p:sp>
          <p:nvSpPr>
            <p:cNvPr id="43" name="文本框 14">
              <a:extLst>
                <a:ext uri="{FF2B5EF4-FFF2-40B4-BE49-F238E27FC236}">
                  <a16:creationId xmlns:a16="http://schemas.microsoft.com/office/drawing/2014/main" xmlns="" id="{BB118C39-D106-8B38-9EC1-F1212DA1295A}"/>
                </a:ext>
              </a:extLst>
            </p:cNvPr>
            <p:cNvSpPr txBox="1"/>
            <p:nvPr/>
          </p:nvSpPr>
          <p:spPr>
            <a:xfrm rot="21221573">
              <a:off x="3734395" y="4412420"/>
              <a:ext cx="2223402" cy="112609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4000" dirty="0">
                  <a:solidFill>
                    <a:srgbClr val="FFFFFF"/>
                  </a:solidFill>
                  <a:effectLst/>
                  <a:latin typeface="Times New Roman" panose="02020603050405020304" pitchFamily="18" charset="0"/>
                  <a:ea typeface="Calibri" panose="020F0502020204030204" pitchFamily="34" charset="0"/>
                  <a:cs typeface="Times New Roman" panose="02020603050405020304" pitchFamily="18" charset="0"/>
                </a:rPr>
                <a:t>Nhóm 2 HS thực hiện nhiệm vụ học tập theo </a:t>
              </a:r>
              <a:r>
                <a:rPr lang="vi-VN" sz="4000" b="1" dirty="0">
                  <a:solidFill>
                    <a:srgbClr val="FFFFFF"/>
                  </a:solidFill>
                  <a:effectLst/>
                  <a:latin typeface="Times New Roman" panose="02020603050405020304" pitchFamily="18" charset="0"/>
                  <a:ea typeface="Calibri" panose="020F0502020204030204" pitchFamily="34" charset="0"/>
                  <a:cs typeface="Times New Roman" panose="02020603050405020304" pitchFamily="18" charset="0"/>
                </a:rPr>
                <a:t>PHT số 1</a:t>
              </a:r>
              <a:endParaRPr lang="en-SG" sz="4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11976531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ppt_x"/>
                                          </p:val>
                                        </p:tav>
                                        <p:tav tm="100000">
                                          <p:val>
                                            <p:strVal val="#ppt_x"/>
                                          </p:val>
                                        </p:tav>
                                      </p:tavLst>
                                    </p:anim>
                                    <p:anim calcmode="lin" valueType="num">
                                      <p:cBhvr additive="base">
                                        <p:cTn id="12"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3CF4C95C-FAC3-A16B-2995-D268D456EC25}"/>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832636" y="199869"/>
            <a:ext cx="10526728" cy="129233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dirty="0">
                <a:solidFill>
                  <a:schemeClr val="tx1"/>
                </a:solidFill>
                <a:latin typeface="Times New Roman" panose="02020603050405020304" pitchFamily="18" charset="0"/>
                <a:cs typeface="Times New Roman" panose="02020603050405020304" pitchFamily="18" charset="0"/>
              </a:rPr>
              <a:t>Câu 3: Chuyện người con gái Nam Xương của Nguyễn Dữ có nguồn gốc từ:</a:t>
            </a:r>
            <a:endParaRPr lang="en-SG" sz="36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500471" y="1886165"/>
            <a:ext cx="5228748" cy="77376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914332">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A. </a:t>
            </a:r>
            <a:r>
              <a:rPr lang="vi-VN" sz="3200" dirty="0">
                <a:solidFill>
                  <a:schemeClr val="tx1"/>
                </a:solidFill>
                <a:latin typeface="Times New Roman" panose="02020603050405020304" pitchFamily="18" charset="0"/>
                <a:cs typeface="Times New Roman" panose="02020603050405020304" pitchFamily="18" charset="0"/>
              </a:rPr>
              <a:t>Từ truyện cổ tích Việt Nam</a:t>
            </a:r>
            <a:endParaRPr kumimoji="0" lang="vi-VN" sz="32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6105559" y="1877833"/>
            <a:ext cx="5805392" cy="77376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914332">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B. </a:t>
            </a:r>
            <a:r>
              <a:rPr lang="vi-VN" sz="3200" dirty="0">
                <a:solidFill>
                  <a:schemeClr val="tx1"/>
                </a:solidFill>
                <a:latin typeface="Times New Roman" panose="02020603050405020304" pitchFamily="18" charset="0"/>
                <a:cs typeface="Times New Roman" panose="02020603050405020304" pitchFamily="18" charset="0"/>
              </a:rPr>
              <a:t>Từ truyện đồng dao Việt Nam</a:t>
            </a:r>
            <a:endParaRPr kumimoji="0" lang="vi-VN" sz="32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500471" y="2858393"/>
            <a:ext cx="5228748" cy="93591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40">
              <a:buClr>
                <a:srgbClr val="000000"/>
              </a:buClr>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pPr defTabSz="1219140">
              <a:buClr>
                <a:srgbClr val="000000"/>
              </a:buClr>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C. </a:t>
            </a:r>
            <a:r>
              <a:rPr lang="vi-VN" sz="3200" dirty="0">
                <a:solidFill>
                  <a:schemeClr val="tx1"/>
                </a:solidFill>
                <a:latin typeface="Times New Roman" panose="02020603050405020304" pitchFamily="18" charset="0"/>
                <a:cs typeface="Times New Roman" panose="02020603050405020304" pitchFamily="18" charset="0"/>
              </a:rPr>
              <a:t>Cốt truyện của Trung Quốc.</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32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6105559" y="2850061"/>
            <a:ext cx="5805392" cy="93591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D. </a:t>
            </a:r>
            <a:r>
              <a:rPr lang="vi-VN" sz="3200" dirty="0">
                <a:solidFill>
                  <a:schemeClr val="tx1"/>
                </a:solidFill>
                <a:latin typeface="Times New Roman" panose="02020603050405020304" pitchFamily="18" charset="0"/>
                <a:cs typeface="Times New Roman" panose="02020603050405020304" pitchFamily="18" charset="0"/>
              </a:rPr>
              <a:t>Từ truyện dã sử của Trung Quốc.</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4710392" y="1766509"/>
            <a:ext cx="885137" cy="708059"/>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4602731" y="2891758"/>
            <a:ext cx="804536" cy="704088"/>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688968" y="2928427"/>
            <a:ext cx="804743" cy="707197"/>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677778" y="1745680"/>
            <a:ext cx="804743" cy="707197"/>
          </a:xfrm>
          <a:prstGeom prst="rect">
            <a:avLst/>
          </a:prstGeom>
        </p:spPr>
      </p:pic>
      <p:sp>
        <p:nvSpPr>
          <p:cNvPr id="20" name="Thought Bubble: Cloud 19">
            <a:hlinkClick r:id="rId9" action="ppaction://hlinksldjump"/>
            <a:extLst>
              <a:ext uri="{FF2B5EF4-FFF2-40B4-BE49-F238E27FC236}">
                <a16:creationId xmlns:a16="http://schemas.microsoft.com/office/drawing/2014/main" xmlns="" id="{59A5C48A-5E6F-4EA8-846C-6B2C741A5FE1}"/>
              </a:ext>
            </a:extLst>
          </p:cNvPr>
          <p:cNvSpPr/>
          <p:nvPr/>
        </p:nvSpPr>
        <p:spPr>
          <a:xfrm>
            <a:off x="5212484" y="4758721"/>
            <a:ext cx="2316125" cy="112705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408781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2B321A74-CD46-82FD-4AD8-9A21AEBFF494}"/>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832636" y="199869"/>
            <a:ext cx="10526728" cy="140836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b="1" dirty="0">
                <a:solidFill>
                  <a:schemeClr val="tx1"/>
                </a:solidFill>
                <a:latin typeface="Times New Roman" panose="02020603050405020304" pitchFamily="18" charset="0"/>
                <a:cs typeface="Times New Roman" panose="02020603050405020304" pitchFamily="18" charset="0"/>
              </a:rPr>
              <a:t>Câu 4: Việc đan cài các yếu tố thực với các yếu tố kỳ ảo trong tác phẩm mang lại hiệu quả nghệ thuật  gì ?</a:t>
            </a:r>
            <a:endParaRPr lang="en-SG" sz="32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475013" y="1987676"/>
            <a:ext cx="5542009" cy="118895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32">
              <a:defRPr/>
            </a:pPr>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A. </a:t>
            </a:r>
            <a:r>
              <a:rPr lang="vi-VN" sz="2800" dirty="0">
                <a:solidFill>
                  <a:schemeClr val="tx1"/>
                </a:solidFill>
                <a:latin typeface="Times New Roman" panose="02020603050405020304" pitchFamily="18" charset="0"/>
                <a:cs typeface="Times New Roman" panose="02020603050405020304" pitchFamily="18" charset="0"/>
              </a:rPr>
              <a:t>Làm cho thế giới kỳ ảo lung linh gần với cuộc đời thực.</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6298071" y="1987676"/>
            <a:ext cx="5395469" cy="118895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defTabSz="914354">
              <a:defRPr/>
            </a:pPr>
            <a:r>
              <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B. </a:t>
            </a:r>
            <a:r>
              <a:rPr lang="vi-VN" sz="2800" dirty="0">
                <a:solidFill>
                  <a:schemeClr val="tx1"/>
                </a:solidFill>
                <a:latin typeface="Times New Roman" panose="02020603050405020304" pitchFamily="18" charset="0"/>
                <a:cs typeface="Times New Roman" panose="02020603050405020304" pitchFamily="18" charset="0"/>
              </a:rPr>
              <a:t>Làm tăng độ tin cậy, hấp dẫn cho câu chuyện.</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475013" y="3395667"/>
            <a:ext cx="5542009" cy="118895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defTabSz="1219140">
              <a:buClr>
                <a:srgbClr val="000000"/>
              </a:buClr>
              <a:defRPr/>
            </a:pPr>
            <a:r>
              <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C. </a:t>
            </a:r>
            <a:r>
              <a:rPr lang="vi-VN" sz="2800" dirty="0">
                <a:solidFill>
                  <a:schemeClr val="tx1"/>
                </a:solidFill>
                <a:latin typeface="Times New Roman" panose="02020603050405020304" pitchFamily="18" charset="0"/>
                <a:cs typeface="Times New Roman" panose="02020603050405020304" pitchFamily="18" charset="0"/>
              </a:rPr>
              <a:t>Làm cho thế giới kỳ ảo lung linh gần với cuộc đời thực, làm tăng độ tin cậy cho câu chuyện.</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6321518" y="3433291"/>
            <a:ext cx="5395469" cy="118895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40">
              <a:buClr>
                <a:srgbClr val="000000"/>
              </a:buClr>
              <a:defRPr/>
            </a:pPr>
            <a:r>
              <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D. </a:t>
            </a:r>
            <a:r>
              <a:rPr lang="vi-VN" sz="2800" dirty="0">
                <a:solidFill>
                  <a:schemeClr val="tx1"/>
                </a:solidFill>
                <a:latin typeface="Times New Roman" panose="02020603050405020304" pitchFamily="18" charset="0"/>
                <a:cs typeface="Times New Roman" panose="02020603050405020304" pitchFamily="18" charset="0"/>
              </a:rPr>
              <a:t>Làm tăng thêm nỗi thương xót Vũ Nương trong lòng người đọc.</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8962" y="2274191"/>
            <a:ext cx="805723" cy="708059"/>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326079" y="3680064"/>
            <a:ext cx="804536" cy="643628"/>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358952" y="3703790"/>
            <a:ext cx="804743" cy="707197"/>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626772" y="2322251"/>
            <a:ext cx="732592" cy="643793"/>
          </a:xfrm>
          <a:prstGeom prst="rect">
            <a:avLst/>
          </a:prstGeom>
        </p:spPr>
      </p:pic>
      <p:sp>
        <p:nvSpPr>
          <p:cNvPr id="20" name="Thought Bubble: Cloud 19">
            <a:hlinkClick r:id="rId8" action="ppaction://hlinksldjump"/>
            <a:extLst>
              <a:ext uri="{FF2B5EF4-FFF2-40B4-BE49-F238E27FC236}">
                <a16:creationId xmlns:a16="http://schemas.microsoft.com/office/drawing/2014/main" xmlns="" id="{697D8B7A-C9CE-47C8-BB6A-DC5F9C7C226E}"/>
              </a:ext>
            </a:extLst>
          </p:cNvPr>
          <p:cNvSpPr/>
          <p:nvPr/>
        </p:nvSpPr>
        <p:spPr>
          <a:xfrm>
            <a:off x="5081713" y="4899199"/>
            <a:ext cx="2097804" cy="13241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2058640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Check mark.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00B05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F8D3206C-98ED-2272-4EB0-0D250FC46203}"/>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832636" y="199872"/>
            <a:ext cx="10526728" cy="128396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b="1" dirty="0">
                <a:solidFill>
                  <a:schemeClr val="tx1"/>
                </a:solidFill>
                <a:latin typeface="Times New Roman" panose="02020603050405020304" pitchFamily="18" charset="0"/>
                <a:cs typeface="Times New Roman" panose="02020603050405020304" pitchFamily="18" charset="0"/>
              </a:rPr>
              <a:t>Câu 5: Đâu không phải là yếu tố kì ảo trong tác phẩm Chuyện người con gái Nam Xương?</a:t>
            </a:r>
            <a:endParaRPr lang="en-SG" sz="32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591671" y="1657976"/>
            <a:ext cx="5425351" cy="106218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defTabSz="1219140">
              <a:buClr>
                <a:srgbClr val="000000"/>
              </a:buClr>
              <a:defRPr/>
            </a:pPr>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 </a:t>
            </a:r>
            <a:r>
              <a:rPr lang="vi-VN" sz="2800" dirty="0">
                <a:solidFill>
                  <a:schemeClr val="tx1"/>
                </a:solidFill>
                <a:latin typeface="Times New Roman" panose="02020603050405020304" pitchFamily="18" charset="0"/>
                <a:cs typeface="Times New Roman" panose="02020603050405020304" pitchFamily="18" charset="0"/>
              </a:rPr>
              <a:t>Phan Lang nằm mộng rồi thả rùa.</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0" name="Cloud 39"/>
          <p:cNvSpPr/>
          <p:nvPr/>
        </p:nvSpPr>
        <p:spPr>
          <a:xfrm>
            <a:off x="-683346" y="4902197"/>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18" y="1662164"/>
            <a:ext cx="4906799" cy="106218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B. </a:t>
            </a:r>
            <a:r>
              <a:rPr lang="vi-VN" sz="2800" dirty="0">
                <a:solidFill>
                  <a:schemeClr val="tx1"/>
                </a:solidFill>
                <a:latin typeface="Times New Roman" panose="02020603050405020304" pitchFamily="18" charset="0"/>
                <a:cs typeface="Times New Roman" panose="02020603050405020304" pitchFamily="18" charset="0"/>
              </a:rPr>
              <a:t>Vũ Nương nhảy xuống sông tự vẫn.</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3" name="Rectangle 42"/>
          <p:cNvSpPr/>
          <p:nvPr/>
        </p:nvSpPr>
        <p:spPr>
          <a:xfrm>
            <a:off x="591671" y="2876128"/>
            <a:ext cx="5425351" cy="94795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C. </a:t>
            </a:r>
            <a:r>
              <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kumimoji="0" lang="en-US"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Vũ Nương hiện ra sau khi Trương Sinh lập đàn giải oan.</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6130616" y="2848619"/>
            <a:ext cx="4951165" cy="100226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D. </a:t>
            </a:r>
            <a:r>
              <a:rPr lang="vi-VN" sz="2800" dirty="0">
                <a:solidFill>
                  <a:schemeClr val="tx1"/>
                </a:solidFill>
                <a:latin typeface="Times New Roman" panose="02020603050405020304" pitchFamily="18" charset="0"/>
                <a:cs typeface="Times New Roman" panose="02020603050405020304" pitchFamily="18" charset="0"/>
              </a:rPr>
              <a:t>Bóng Vũ Nương mờ nhạt dần và biến mất.</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8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11297" y="1974821"/>
            <a:ext cx="805723" cy="708059"/>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232674" y="2883480"/>
            <a:ext cx="804743" cy="707197"/>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232674" y="2026497"/>
            <a:ext cx="804743" cy="643793"/>
          </a:xfrm>
          <a:prstGeom prst="rect">
            <a:avLst/>
          </a:prstGeom>
        </p:spPr>
      </p:pic>
      <p:sp>
        <p:nvSpPr>
          <p:cNvPr id="20" name="Thought Bubble: Cloud 19">
            <a:hlinkClick r:id="rId9" action="ppaction://hlinksldjump"/>
            <a:extLst>
              <a:ext uri="{FF2B5EF4-FFF2-40B4-BE49-F238E27FC236}">
                <a16:creationId xmlns:a16="http://schemas.microsoft.com/office/drawing/2014/main" xmlns="" id="{253192BA-372B-4383-94DD-9327CCDAE34B}"/>
              </a:ext>
            </a:extLst>
          </p:cNvPr>
          <p:cNvSpPr/>
          <p:nvPr/>
        </p:nvSpPr>
        <p:spPr>
          <a:xfrm>
            <a:off x="5086420" y="4366747"/>
            <a:ext cx="2146004" cy="1452363"/>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lại</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29199736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2EE70710-431D-26AB-53B3-774DF626A84A}"/>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1110224" y="231751"/>
            <a:ext cx="10398761" cy="125724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dirty="0">
                <a:solidFill>
                  <a:schemeClr val="tx1"/>
                </a:solidFill>
                <a:latin typeface="Times New Roman" panose="02020603050405020304" pitchFamily="18" charset="0"/>
                <a:cs typeface="Times New Roman" panose="02020603050405020304" pitchFamily="18" charset="0"/>
              </a:rPr>
              <a:t>Câu 6: Chi tiết Vũ Nương nhờ Trương Sinh lập đàn giải oan thể hiện điều gì?</a:t>
            </a:r>
            <a:endParaRPr lang="en-SG" sz="36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703386" y="1782525"/>
            <a:ext cx="5313637" cy="113845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914332">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algn="just" defTabSz="914332">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 </a:t>
            </a:r>
            <a:r>
              <a:rPr lang="vi-VN" sz="3200" dirty="0">
                <a:solidFill>
                  <a:schemeClr val="tx1"/>
                </a:solidFill>
                <a:latin typeface="Times New Roman" panose="02020603050405020304" pitchFamily="18" charset="0"/>
                <a:cs typeface="Times New Roman" panose="02020603050405020304" pitchFamily="18" charset="0"/>
              </a:rPr>
              <a:t>Nàng muốn về gặp Trương Sinh</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just" defTabSz="914332"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2" name="Rectangle 41"/>
          <p:cNvSpPr/>
          <p:nvPr/>
        </p:nvSpPr>
        <p:spPr>
          <a:xfrm>
            <a:off x="6384616" y="3089785"/>
            <a:ext cx="5538210" cy="113845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D</a:t>
            </a: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3200" dirty="0">
                <a:solidFill>
                  <a:schemeClr val="tx1"/>
                </a:solidFill>
                <a:latin typeface="Times New Roman" panose="02020603050405020304" pitchFamily="18" charset="0"/>
                <a:cs typeface="Times New Roman" panose="02020603050405020304" pitchFamily="18" charset="0"/>
              </a:rPr>
              <a:t>Nàng muốn Trương Sinh cứu mình</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3" name="Rectangle 42"/>
          <p:cNvSpPr/>
          <p:nvPr/>
        </p:nvSpPr>
        <p:spPr>
          <a:xfrm>
            <a:off x="703386" y="3079772"/>
            <a:ext cx="5313637" cy="113845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377"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C. </a:t>
            </a:r>
            <a:r>
              <a:rPr lang="vi-VN" sz="3200" dirty="0">
                <a:solidFill>
                  <a:schemeClr val="tx1"/>
                </a:solidFill>
                <a:latin typeface="Times New Roman" panose="02020603050405020304" pitchFamily="18" charset="0"/>
                <a:cs typeface="Times New Roman" panose="02020603050405020304" pitchFamily="18" charset="0"/>
              </a:rPr>
              <a:t>Nàng muốn trở lại trần gian làm người</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just"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6348296" y="1782524"/>
            <a:ext cx="5538210" cy="113845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C</a:t>
            </a:r>
            <a:r>
              <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t>
            </a: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3200" dirty="0">
                <a:solidFill>
                  <a:schemeClr val="tx1"/>
                </a:solidFill>
                <a:latin typeface="Times New Roman" panose="02020603050405020304" pitchFamily="18" charset="0"/>
                <a:cs typeface="Times New Roman" panose="02020603050405020304" pitchFamily="18" charset="0"/>
              </a:rPr>
              <a:t>Nàng là người có lòng tự trọng, khát khao được minh oan</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11297" y="1974821"/>
            <a:ext cx="805723" cy="708059"/>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76271" y="3271815"/>
            <a:ext cx="732404" cy="643628"/>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409094" y="1846037"/>
            <a:ext cx="804743" cy="643793"/>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639503" y="3289197"/>
            <a:ext cx="732592" cy="643793"/>
          </a:xfrm>
          <a:prstGeom prst="rect">
            <a:avLst/>
          </a:prstGeom>
        </p:spPr>
      </p:pic>
      <p:sp>
        <p:nvSpPr>
          <p:cNvPr id="20" name="Thought Bubble: Cloud 19">
            <a:hlinkClick r:id="rId8" action="ppaction://hlinksldjump"/>
            <a:extLst>
              <a:ext uri="{FF2B5EF4-FFF2-40B4-BE49-F238E27FC236}">
                <a16:creationId xmlns:a16="http://schemas.microsoft.com/office/drawing/2014/main" xmlns="" id="{6920A84C-6241-4CF8-8ED8-A4A8E1685502}"/>
              </a:ext>
            </a:extLst>
          </p:cNvPr>
          <p:cNvSpPr/>
          <p:nvPr/>
        </p:nvSpPr>
        <p:spPr>
          <a:xfrm>
            <a:off x="5161190" y="4715795"/>
            <a:ext cx="2071233" cy="1257244"/>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12676467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82BF8013-231D-6914-D31F-29FC8DDB088F}"/>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1110224" y="231751"/>
            <a:ext cx="10398761" cy="125724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dirty="0">
                <a:solidFill>
                  <a:schemeClr val="tx1"/>
                </a:solidFill>
                <a:latin typeface="Times New Roman" panose="02020603050405020304" pitchFamily="18" charset="0"/>
                <a:cs typeface="Times New Roman" panose="02020603050405020304" pitchFamily="18" charset="0"/>
              </a:rPr>
              <a:t>Câu 7: Nguyên nhân trực tiếp dẫn đến cái chết của Vũ Nương?</a:t>
            </a:r>
            <a:endParaRPr lang="en-SG" sz="36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162956" y="1949346"/>
            <a:ext cx="5854068" cy="113042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40">
              <a:buClr>
                <a:srgbClr val="000000"/>
              </a:buClr>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pPr defTabSz="1219140">
              <a:buClr>
                <a:srgbClr val="000000"/>
              </a:buClr>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A. </a:t>
            </a:r>
            <a:r>
              <a:rPr lang="vi-VN" sz="3200" dirty="0">
                <a:solidFill>
                  <a:schemeClr val="tx1"/>
                </a:solidFill>
                <a:latin typeface="Times New Roman" panose="02020603050405020304" pitchFamily="18" charset="0"/>
                <a:cs typeface="Times New Roman" panose="02020603050405020304" pitchFamily="18" charset="0"/>
              </a:rPr>
              <a:t>Do Vũ Nương không thể tự minh oan cho mình</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6130617" y="1949346"/>
            <a:ext cx="5535011" cy="113042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B. </a:t>
            </a:r>
            <a:r>
              <a:rPr lang="vi-VN" sz="3200" dirty="0">
                <a:solidFill>
                  <a:schemeClr val="tx1"/>
                </a:solidFill>
                <a:latin typeface="Times New Roman" panose="02020603050405020304" pitchFamily="18" charset="0"/>
                <a:cs typeface="Times New Roman" panose="02020603050405020304" pitchFamily="18" charset="0"/>
              </a:rPr>
              <a:t>Do Trương Sinh tính tình nóng nảy, đa nghi</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241933" y="3351424"/>
            <a:ext cx="5854068" cy="123232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C. </a:t>
            </a:r>
            <a:r>
              <a:rPr lang="vi-VN" sz="3200" dirty="0">
                <a:solidFill>
                  <a:schemeClr val="tx1"/>
                </a:solidFill>
                <a:latin typeface="Times New Roman" panose="02020603050405020304" pitchFamily="18" charset="0"/>
                <a:cs typeface="Times New Roman" panose="02020603050405020304" pitchFamily="18" charset="0"/>
              </a:rPr>
              <a:t>Do Vũ Nương quá yếu ớt nên tự tử</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32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p:txBody>
      </p:sp>
      <p:sp>
        <p:nvSpPr>
          <p:cNvPr id="44" name="Rectangle 43"/>
          <p:cNvSpPr/>
          <p:nvPr/>
        </p:nvSpPr>
        <p:spPr>
          <a:xfrm>
            <a:off x="6185645" y="3355612"/>
            <a:ext cx="5535011" cy="123232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D</a:t>
            </a:r>
            <a:r>
              <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a:t>
            </a: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 </a:t>
            </a:r>
            <a:r>
              <a:rPr lang="vi-VN" sz="3200" dirty="0">
                <a:solidFill>
                  <a:schemeClr val="tx1"/>
                </a:solidFill>
                <a:latin typeface="Times New Roman" panose="02020603050405020304" pitchFamily="18" charset="0"/>
                <a:cs typeface="Times New Roman" panose="02020603050405020304" pitchFamily="18" charset="0"/>
              </a:rPr>
              <a:t>Do lời nói ngây thơ của bé Đản</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11297" y="1974821"/>
            <a:ext cx="805723" cy="708059"/>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84615" y="3336099"/>
            <a:ext cx="732404" cy="643628"/>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732976" y="3358228"/>
            <a:ext cx="804743" cy="643793"/>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693405" y="2060256"/>
            <a:ext cx="732592" cy="643793"/>
          </a:xfrm>
          <a:prstGeom prst="rect">
            <a:avLst/>
          </a:prstGeom>
        </p:spPr>
      </p:pic>
      <p:sp>
        <p:nvSpPr>
          <p:cNvPr id="16" name="Thought Bubble: Cloud 15">
            <a:hlinkClick r:id="rId8" action="ppaction://hlinksldjump"/>
            <a:extLst>
              <a:ext uri="{FF2B5EF4-FFF2-40B4-BE49-F238E27FC236}">
                <a16:creationId xmlns:a16="http://schemas.microsoft.com/office/drawing/2014/main" xmlns="" id="{44739E9D-BCD1-49B0-BE95-9978AD6E5626}"/>
              </a:ext>
            </a:extLst>
          </p:cNvPr>
          <p:cNvSpPr/>
          <p:nvPr/>
        </p:nvSpPr>
        <p:spPr>
          <a:xfrm>
            <a:off x="5052584" y="4942202"/>
            <a:ext cx="1928869" cy="1257244"/>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lại</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40939366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40F95659-E942-68A3-953A-AE34C15AFA50}"/>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1110224" y="108331"/>
            <a:ext cx="10398761" cy="135780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b="1" dirty="0">
                <a:solidFill>
                  <a:schemeClr val="tx1"/>
                </a:solidFill>
                <a:latin typeface="+mj-lt"/>
              </a:rPr>
              <a:t>Câu 8: Nhận xét nào nói đúng nhất tính cách của nhân vật Trương Sinh ?</a:t>
            </a:r>
            <a:endParaRPr lang="en-SG" sz="3200" b="1" dirty="0">
              <a:solidFill>
                <a:schemeClr val="tx1"/>
              </a:solidFill>
              <a:latin typeface="+mj-lt"/>
            </a:endParaRPr>
          </a:p>
        </p:txBody>
      </p:sp>
      <p:sp>
        <p:nvSpPr>
          <p:cNvPr id="26" name="Rectangle 25"/>
          <p:cNvSpPr/>
          <p:nvPr/>
        </p:nvSpPr>
        <p:spPr>
          <a:xfrm>
            <a:off x="6142025" y="2919600"/>
            <a:ext cx="5535011" cy="102310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40">
              <a:buClr>
                <a:srgbClr val="000000"/>
              </a:buClr>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defTabSz="1219140">
              <a:buClr>
                <a:srgbClr val="000000"/>
              </a:buClr>
              <a:defRPr/>
            </a:pPr>
            <a:r>
              <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D</a:t>
            </a:r>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Một người chồng đáng thương vì phải nuôi con một mình.</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SG"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endParaRPr>
          </a:p>
        </p:txBody>
      </p:sp>
      <p:sp>
        <p:nvSpPr>
          <p:cNvPr id="42" name="Rectangle 41"/>
          <p:cNvSpPr/>
          <p:nvPr/>
        </p:nvSpPr>
        <p:spPr>
          <a:xfrm>
            <a:off x="6130617" y="1681619"/>
            <a:ext cx="5535011" cy="87931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B. </a:t>
            </a:r>
            <a:r>
              <a:rPr lang="vi-VN" sz="2800" dirty="0">
                <a:solidFill>
                  <a:schemeClr val="tx1"/>
                </a:solidFill>
                <a:latin typeface="Times New Roman" panose="02020603050405020304" pitchFamily="18" charset="0"/>
                <a:cs typeface="Times New Roman" panose="02020603050405020304" pitchFamily="18" charset="0"/>
              </a:rPr>
              <a:t>Một người chồng thuỷ chung nhưng thô bạo.</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3" name="Rectangle 42"/>
          <p:cNvSpPr/>
          <p:nvPr/>
        </p:nvSpPr>
        <p:spPr>
          <a:xfrm>
            <a:off x="456259" y="2917440"/>
            <a:ext cx="5535011" cy="102433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C. </a:t>
            </a:r>
            <a:r>
              <a:rPr lang="vi-VN" sz="2800" dirty="0">
                <a:solidFill>
                  <a:schemeClr val="tx1"/>
                </a:solidFill>
                <a:latin typeface="Times New Roman" panose="02020603050405020304" pitchFamily="18" charset="0"/>
                <a:cs typeface="Times New Roman" panose="02020603050405020304" pitchFamily="18" charset="0"/>
              </a:rPr>
              <a:t>Một người con hiếu thảo, một người cha thương con</a:t>
            </a: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456259" y="1673410"/>
            <a:ext cx="5535011" cy="92400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a:t>
            </a:r>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Một người chồng hay ghen mù quáng, thô bạo.</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703262" y="3246314"/>
            <a:ext cx="805723" cy="708059"/>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49958" y="3222777"/>
            <a:ext cx="732404" cy="643628"/>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047342" y="1635412"/>
            <a:ext cx="804743" cy="643793"/>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713094" y="1764946"/>
            <a:ext cx="732592" cy="643793"/>
          </a:xfrm>
          <a:prstGeom prst="rect">
            <a:avLst/>
          </a:prstGeom>
        </p:spPr>
      </p:pic>
      <p:sp>
        <p:nvSpPr>
          <p:cNvPr id="16" name="Thought Bubble: Cloud 15">
            <a:hlinkClick r:id="rId8" action="ppaction://hlinksldjump"/>
            <a:extLst>
              <a:ext uri="{FF2B5EF4-FFF2-40B4-BE49-F238E27FC236}">
                <a16:creationId xmlns:a16="http://schemas.microsoft.com/office/drawing/2014/main" xmlns="" id="{44739E9D-BCD1-49B0-BE95-9978AD6E5626}"/>
              </a:ext>
            </a:extLst>
          </p:cNvPr>
          <p:cNvSpPr/>
          <p:nvPr/>
        </p:nvSpPr>
        <p:spPr>
          <a:xfrm>
            <a:off x="5047342" y="5393080"/>
            <a:ext cx="1749056" cy="10243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2049258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3"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F8D3206C-98ED-2272-4EB0-0D250FC46203}"/>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832636" y="199873"/>
            <a:ext cx="10526728" cy="106218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b="1" dirty="0">
                <a:solidFill>
                  <a:schemeClr val="tx1"/>
                </a:solidFill>
                <a:latin typeface="Times New Roman" panose="02020603050405020304" pitchFamily="18" charset="0"/>
                <a:cs typeface="Times New Roman" panose="02020603050405020304" pitchFamily="18" charset="0"/>
              </a:rPr>
              <a:t>Câu 9: Dòng nào nói đúng đặc điểm của nhân vật Vũ Nương ?</a:t>
            </a:r>
            <a:endParaRPr lang="en-SG" sz="32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591671" y="1447110"/>
            <a:ext cx="5425351" cy="154632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vi-VN"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algn="just" defTabSz="1219140">
              <a:buClr>
                <a:srgbClr val="000000"/>
              </a:buClr>
              <a:defRPr/>
            </a:pPr>
            <a:r>
              <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 </a:t>
            </a:r>
            <a:r>
              <a:rPr lang="vi-VN" sz="2400" dirty="0">
                <a:solidFill>
                  <a:schemeClr val="tx1"/>
                </a:solidFill>
                <a:latin typeface="Times New Roman" panose="02020603050405020304" pitchFamily="18" charset="0"/>
                <a:cs typeface="Times New Roman" panose="02020603050405020304" pitchFamily="18" charset="0"/>
              </a:rPr>
              <a:t>Người phụ nữ xinh đẹp, nết na, luôn khao khát sự bình yên; người phụ nữ khát khao hạnh phúc gia đình; người phụ nữ chịu nỗi oan khuất nghiệt ngã.</a:t>
            </a:r>
            <a:endParaRPr lang="en-SG" sz="2400" dirty="0">
              <a:solidFill>
                <a:schemeClr val="tx1"/>
              </a:solidFill>
              <a:latin typeface="Times New Roman" panose="02020603050405020304" pitchFamily="18" charset="0"/>
              <a:cs typeface="Times New Roman" panose="02020603050405020304" pitchFamily="18" charset="0"/>
            </a:endParaRPr>
          </a:p>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vi-VN"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0" name="Cloud 39"/>
          <p:cNvSpPr/>
          <p:nvPr/>
        </p:nvSpPr>
        <p:spPr>
          <a:xfrm>
            <a:off x="-683346" y="4902197"/>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18" y="1451298"/>
            <a:ext cx="4906799" cy="154632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332"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algn="just"/>
            <a:r>
              <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B. </a:t>
            </a:r>
            <a:r>
              <a:rPr lang="vi-VN" sz="2400" dirty="0">
                <a:solidFill>
                  <a:schemeClr val="tx1"/>
                </a:solidFill>
                <a:latin typeface="Times New Roman" panose="02020603050405020304" pitchFamily="18" charset="0"/>
                <a:cs typeface="Times New Roman" panose="02020603050405020304" pitchFamily="18" charset="0"/>
              </a:rPr>
              <a:t>Người phụ nữ xinh đẹp, nết na; người phụ nữ khát khao hạnh phúc gia đình; người phụ nữ chịu nỗi oan khuất nghiệt ngã.</a:t>
            </a:r>
            <a:endParaRPr lang="en-SG" sz="2400" dirty="0">
              <a:solidFill>
                <a:schemeClr val="tx1"/>
              </a:solidFill>
              <a:latin typeface="Times New Roman" panose="02020603050405020304" pitchFamily="18" charset="0"/>
              <a:cs typeface="Times New Roman" panose="02020603050405020304" pitchFamily="18" charset="0"/>
            </a:endParaRPr>
          </a:p>
          <a:p>
            <a:pPr marL="0" marR="0" lvl="0" indent="0" algn="just" defTabSz="91433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just" defTabSz="914332" rtl="0" eaLnBrk="1" fontAlgn="auto" latinLnBrk="0" hangingPunct="1">
              <a:lnSpc>
                <a:spcPct val="100000"/>
              </a:lnSpc>
              <a:spcBef>
                <a:spcPts val="0"/>
              </a:spcBef>
              <a:spcAft>
                <a:spcPts val="0"/>
              </a:spcAft>
              <a:buClrTx/>
              <a:buSzTx/>
              <a:buFontTx/>
              <a:buNone/>
              <a:tabLst/>
              <a:defRPr/>
            </a:pPr>
            <a:endParaRPr kumimoji="0" lang="vi-VN"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3" name="Rectangle 42"/>
          <p:cNvSpPr/>
          <p:nvPr/>
        </p:nvSpPr>
        <p:spPr>
          <a:xfrm>
            <a:off x="591671" y="3143587"/>
            <a:ext cx="5425351" cy="149388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algn="just"/>
            <a:r>
              <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C. </a:t>
            </a:r>
            <a:r>
              <a:rPr kumimoji="0" lang="vi-VN"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kumimoji="0" lang="en-US" sz="24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2400" dirty="0">
                <a:solidFill>
                  <a:schemeClr val="tx1"/>
                </a:solidFill>
                <a:latin typeface="Times New Roman" panose="02020603050405020304" pitchFamily="18" charset="0"/>
                <a:cs typeface="Times New Roman" panose="02020603050405020304" pitchFamily="18" charset="0"/>
              </a:rPr>
              <a:t>Người phụ nữ có tài ăn nói, nết na; người phụ nữ khát khao hạnh phúc gia đình; người phụ nữ chịu nỗi oan khuất nghiệt ngã.</a:t>
            </a:r>
            <a:endParaRPr lang="en-SG" sz="2400" dirty="0">
              <a:solidFill>
                <a:schemeClr val="tx1"/>
              </a:solidFill>
              <a:latin typeface="Times New Roman" panose="02020603050405020304" pitchFamily="18" charset="0"/>
              <a:cs typeface="Times New Roman" panose="02020603050405020304" pitchFamily="18" charset="0"/>
            </a:endParaRPr>
          </a:p>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vi-VN"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6130616" y="3116078"/>
            <a:ext cx="4951165" cy="157945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algn="just"/>
            <a:r>
              <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D. </a:t>
            </a:r>
            <a:r>
              <a:rPr lang="vi-VN" sz="2400" dirty="0">
                <a:solidFill>
                  <a:schemeClr val="tx1"/>
                </a:solidFill>
                <a:latin typeface="Times New Roman" panose="02020603050405020304" pitchFamily="18" charset="0"/>
                <a:cs typeface="Times New Roman" panose="02020603050405020304" pitchFamily="18" charset="0"/>
              </a:rPr>
              <a:t>Người phụ nữ có tài đánh đàn, nết na; người phụ nữ khát khao hạnh phúc gia đình; người phụ nữ chịu nỗi oan khuất nghiệt ngã.</a:t>
            </a:r>
            <a:endParaRPr lang="en-SG" sz="2400" dirty="0">
              <a:solidFill>
                <a:schemeClr val="tx1"/>
              </a:solidFill>
              <a:latin typeface="Times New Roman" panose="02020603050405020304" pitchFamily="18" charset="0"/>
              <a:cs typeface="Times New Roman" panose="02020603050405020304" pitchFamily="18" charset="0"/>
            </a:endParaRPr>
          </a:p>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11297" y="1974821"/>
            <a:ext cx="805723" cy="708059"/>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34668" y="3229797"/>
            <a:ext cx="804536" cy="704088"/>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232673" y="3390405"/>
            <a:ext cx="804743" cy="707197"/>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232674" y="2026497"/>
            <a:ext cx="804743" cy="643793"/>
          </a:xfrm>
          <a:prstGeom prst="rect">
            <a:avLst/>
          </a:prstGeom>
        </p:spPr>
      </p:pic>
      <p:sp>
        <p:nvSpPr>
          <p:cNvPr id="20" name="Thought Bubble: Cloud 19">
            <a:hlinkClick r:id="rId9" action="ppaction://hlinksldjump"/>
            <a:extLst>
              <a:ext uri="{FF2B5EF4-FFF2-40B4-BE49-F238E27FC236}">
                <a16:creationId xmlns:a16="http://schemas.microsoft.com/office/drawing/2014/main" xmlns="" id="{253192BA-372B-4383-94DD-9327CCDAE34B}"/>
              </a:ext>
            </a:extLst>
          </p:cNvPr>
          <p:cNvSpPr/>
          <p:nvPr/>
        </p:nvSpPr>
        <p:spPr>
          <a:xfrm>
            <a:off x="4944018" y="4950279"/>
            <a:ext cx="2146004" cy="1452363"/>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lại</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24897435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F8D3206C-98ED-2272-4EB0-0D250FC46203}"/>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832636" y="199872"/>
            <a:ext cx="10526728" cy="128396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dirty="0">
                <a:solidFill>
                  <a:schemeClr val="tx1"/>
                </a:solidFill>
                <a:latin typeface="Times New Roman" panose="02020603050405020304" pitchFamily="18" charset="0"/>
                <a:cs typeface="Times New Roman" panose="02020603050405020304" pitchFamily="18" charset="0"/>
              </a:rPr>
              <a:t>Câu 10: Nhận định nào nói đúng và đầy đủ ý nghĩa của chi tiết Vũ Nương gieo mình xuống sông tự vẫn?</a:t>
            </a:r>
            <a:endParaRPr lang="en-SG" sz="28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591671" y="1657976"/>
            <a:ext cx="5425351" cy="128396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1219140">
              <a:buClr>
                <a:srgbClr val="000000"/>
              </a:buClr>
              <a:defRPr/>
            </a:pPr>
            <a:r>
              <a:rPr kumimoji="0" lang="en-US" sz="24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A. </a:t>
            </a:r>
            <a:r>
              <a:rPr lang="vi-VN" sz="2400" dirty="0">
                <a:solidFill>
                  <a:schemeClr val="tx1"/>
                </a:solidFill>
                <a:latin typeface="Times New Roman" panose="02020603050405020304" pitchFamily="18" charset="0"/>
                <a:cs typeface="Times New Roman" panose="02020603050405020304" pitchFamily="18" charset="0"/>
              </a:rPr>
              <a:t>Bày tỏ niềm thương cảm của tác giả trước số phận mỏng manh và bi thảm của người phụ nữ trong xã hội phong kiến.</a:t>
            </a:r>
            <a:endParaRPr kumimoji="0" lang="vi-VN"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683346" y="4902197"/>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452565" y="3092723"/>
            <a:ext cx="4906799" cy="106218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4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B. </a:t>
            </a:r>
            <a:r>
              <a:rPr lang="vi-VN" sz="2400" dirty="0">
                <a:solidFill>
                  <a:schemeClr val="tx1"/>
                </a:solidFill>
                <a:latin typeface="Times New Roman" panose="02020603050405020304" pitchFamily="18" charset="0"/>
                <a:cs typeface="Times New Roman" panose="02020603050405020304" pitchFamily="18" charset="0"/>
              </a:rPr>
              <a:t>Cả A, B, C đều đúng </a:t>
            </a:r>
            <a:endParaRPr lang="en-SG" sz="24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vi-VN"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591671" y="3140197"/>
            <a:ext cx="5425351" cy="106218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4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24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C. </a:t>
            </a:r>
            <a:r>
              <a:rPr kumimoji="0" lang="vi-VN"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 </a:t>
            </a:r>
            <a:r>
              <a:rPr kumimoji="0" lang="en-US" sz="24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2400" dirty="0">
                <a:solidFill>
                  <a:schemeClr val="tx1"/>
                </a:solidFill>
                <a:latin typeface="Times New Roman" panose="02020603050405020304" pitchFamily="18" charset="0"/>
                <a:cs typeface="Times New Roman" panose="02020603050405020304" pitchFamily="18" charset="0"/>
              </a:rPr>
              <a:t>Tố cáo xã hội phụ quyền phong kiến đã chà đạp lên quyền sống của con người, nhất là người phụ nữ.</a:t>
            </a:r>
            <a:endParaRPr lang="en-SG" sz="24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6452563" y="1666380"/>
            <a:ext cx="4951165" cy="121152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pPr defTabSz="1219140">
              <a:buClr>
                <a:srgbClr val="000000"/>
              </a:buClr>
              <a:defRPr/>
            </a:pPr>
            <a:endPar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pPr defTabSz="1219140">
              <a:buClr>
                <a:srgbClr val="000000"/>
              </a:buClr>
              <a:defRPr/>
            </a:pPr>
            <a:r>
              <a:rPr kumimoji="0" lang="en-US" sz="24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D. </a:t>
            </a:r>
            <a:r>
              <a:rPr lang="vi-VN" sz="2400" dirty="0">
                <a:solidFill>
                  <a:schemeClr val="tx1"/>
                </a:solidFill>
                <a:latin typeface="Times New Roman" panose="02020603050405020304" pitchFamily="18" charset="0"/>
                <a:cs typeface="Times New Roman" panose="02020603050405020304" pitchFamily="18" charset="0"/>
              </a:rPr>
              <a:t>Phản ánh chân thực cuộc sống đầy oan khuất và khổ đau của người phụ nữ trong xã hội phong kiến.</a:t>
            </a:r>
            <a:endParaRPr lang="en-SG" sz="24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SG" sz="24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4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11297" y="1974821"/>
            <a:ext cx="805723" cy="708059"/>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26536" y="3401845"/>
            <a:ext cx="804536" cy="704088"/>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234274" y="1983718"/>
            <a:ext cx="804743" cy="707197"/>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554621" y="3192987"/>
            <a:ext cx="804743" cy="643793"/>
          </a:xfrm>
          <a:prstGeom prst="rect">
            <a:avLst/>
          </a:prstGeom>
        </p:spPr>
      </p:pic>
      <p:sp>
        <p:nvSpPr>
          <p:cNvPr id="20" name="Thought Bubble: Cloud 19">
            <a:hlinkClick r:id="rId9" action="ppaction://hlinksldjump"/>
            <a:extLst>
              <a:ext uri="{FF2B5EF4-FFF2-40B4-BE49-F238E27FC236}">
                <a16:creationId xmlns:a16="http://schemas.microsoft.com/office/drawing/2014/main" xmlns="" id="{253192BA-372B-4383-94DD-9327CCDAE34B}"/>
              </a:ext>
            </a:extLst>
          </p:cNvPr>
          <p:cNvSpPr/>
          <p:nvPr/>
        </p:nvSpPr>
        <p:spPr>
          <a:xfrm>
            <a:off x="5086420" y="4366747"/>
            <a:ext cx="2146004" cy="1452363"/>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lại</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24596406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9" name="Picture 8">
            <a:extLst>
              <a:ext uri="{FF2B5EF4-FFF2-40B4-BE49-F238E27FC236}">
                <a16:creationId xmlns:a16="http://schemas.microsoft.com/office/drawing/2014/main" xmlns="" id="{FCABB8A5-C10C-0EF9-A7A9-F9F55D161102}"/>
              </a:ext>
            </a:extLst>
          </p:cNvPr>
          <p:cNvPicPr>
            <a:picLocks noChangeAspect="1"/>
          </p:cNvPicPr>
          <p:nvPr/>
        </p:nvPicPr>
        <p:blipFill>
          <a:blip r:embed="rId3"/>
          <a:stretch>
            <a:fillRect/>
          </a:stretch>
        </p:blipFill>
        <p:spPr>
          <a:xfrm>
            <a:off x="0" y="0"/>
            <a:ext cx="12192000" cy="6858000"/>
          </a:xfrm>
          <a:prstGeom prst="rect">
            <a:avLst/>
          </a:prstGeom>
        </p:spPr>
      </p:pic>
      <p:pic>
        <p:nvPicPr>
          <p:cNvPr id="2" name="Picture 1">
            <a:extLst>
              <a:ext uri="{FF2B5EF4-FFF2-40B4-BE49-F238E27FC236}">
                <a16:creationId xmlns:a16="http://schemas.microsoft.com/office/drawing/2014/main" xmlns="" id="{4EA3A432-AA0A-F611-ADC6-5AEBF678E382}"/>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3072726" y="1005646"/>
            <a:ext cx="6880964" cy="3870542"/>
          </a:xfrm>
          <a:prstGeom prst="rect">
            <a:avLst/>
          </a:prstGeom>
        </p:spPr>
      </p:pic>
    </p:spTree>
    <p:extLst>
      <p:ext uri="{BB962C8B-B14F-4D97-AF65-F5344CB8AC3E}">
        <p14:creationId xmlns:p14="http://schemas.microsoft.com/office/powerpoint/2010/main" val="327220850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183642" y="78738"/>
            <a:ext cx="7651587"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686893" y="-28769"/>
            <a:ext cx="5910082" cy="689099"/>
          </a:xfrm>
          <a:prstGeom prst="rect">
            <a:avLst/>
          </a:prstGeom>
          <a:noFill/>
        </p:spPr>
        <p:txBody>
          <a:bodyPr wrap="square">
            <a:spAutoFit/>
          </a:bodyPr>
          <a:lstStyle/>
          <a:p>
            <a:pPr marL="0" marR="0" lvl="0" indent="0" algn="l" defTabSz="914400" rtl="0" eaLnBrk="1" fontAlgn="auto" latinLnBrk="0" hangingPunct="1">
              <a:lnSpc>
                <a:spcPct val="115000"/>
              </a:lnSpc>
              <a:spcBef>
                <a:spcPts val="400"/>
              </a:spcBef>
              <a:spcAft>
                <a:spcPts val="400"/>
              </a:spcAft>
              <a:buClrTx/>
              <a:buSzTx/>
              <a:buFontTx/>
              <a:buNone/>
              <a:tabLst/>
              <a:defRPr/>
            </a:pPr>
            <a:r>
              <a:rPr kumimoji="0" lang="en-US" sz="3600" b="1" i="1"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Hoạt</a:t>
            </a:r>
            <a:r>
              <a:rPr kumimoji="0" lang="en-US" sz="3600" b="1" i="1"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1"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động</a:t>
            </a:r>
            <a:r>
              <a:rPr kumimoji="0" lang="en-US" sz="3600" b="1" i="1"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1"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vận</a:t>
            </a:r>
            <a:r>
              <a:rPr kumimoji="0" lang="en-US" sz="3600" b="1" i="1"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1"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dụng</a:t>
            </a:r>
            <a:endParaRPr kumimoji="0" lang="en-SG" sz="36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 name="矩形 90">
            <a:extLst>
              <a:ext uri="{FF2B5EF4-FFF2-40B4-BE49-F238E27FC236}">
                <a16:creationId xmlns:a16="http://schemas.microsoft.com/office/drawing/2014/main" xmlns="" id="{9468AE52-02D5-47EE-B3BF-2F30AD233DBA}"/>
              </a:ext>
            </a:extLst>
          </p:cNvPr>
          <p:cNvSpPr/>
          <p:nvPr/>
        </p:nvSpPr>
        <p:spPr>
          <a:xfrm>
            <a:off x="3550722" y="2139268"/>
            <a:ext cx="7404157" cy="1569660"/>
          </a:xfrm>
          <a:prstGeom prst="rect">
            <a:avLst/>
          </a:prstGeom>
        </p:spPr>
        <p:txBody>
          <a:bodyPr wrap="square">
            <a:spAutoFit/>
            <a:scene3d>
              <a:camera prst="orthographicFront"/>
              <a:lightRig rig="threePt" dir="t"/>
            </a:scene3d>
            <a:sp3d contourW="12700"/>
          </a:bodyPr>
          <a:lstStyle/>
          <a:p>
            <a:pPr lvl="0" algn="just">
              <a:defRPr/>
            </a:pPr>
            <a:r>
              <a:rPr lang="vi-VN" sz="3200" dirty="0">
                <a:latin typeface="+mj-lt"/>
              </a:rPr>
              <a:t>Trình bày ý kiến của em về vấn đề: Vị thế của người phụ nữ trong xã hội xưa và nay. (HS thảo luận nhóm)</a:t>
            </a:r>
            <a:endParaRPr kumimoji="0" lang="en-SG" sz="5400" b="0" i="0" strike="noStrike" kern="1200" cap="none" spc="0" normalizeH="0" baseline="0" noProof="0" dirty="0">
              <a:ln>
                <a:noFill/>
              </a:ln>
              <a:effectLst/>
              <a:uLnTx/>
              <a:uFillTx/>
              <a:latin typeface="+mj-lt"/>
            </a:endParaRPr>
          </a:p>
        </p:txBody>
      </p:sp>
      <p:sp>
        <p:nvSpPr>
          <p:cNvPr id="4" name="矩形 91">
            <a:extLst>
              <a:ext uri="{FF2B5EF4-FFF2-40B4-BE49-F238E27FC236}">
                <a16:creationId xmlns:a16="http://schemas.microsoft.com/office/drawing/2014/main" xmlns="" id="{FBA5BB23-6C1D-538D-A47D-F64063138350}"/>
              </a:ext>
            </a:extLst>
          </p:cNvPr>
          <p:cNvSpPr/>
          <p:nvPr/>
        </p:nvSpPr>
        <p:spPr>
          <a:xfrm>
            <a:off x="4479560" y="4700433"/>
            <a:ext cx="6813873" cy="1569660"/>
          </a:xfrm>
          <a:prstGeom prst="rect">
            <a:avLst/>
          </a:prstGeom>
        </p:spPr>
        <p:txBody>
          <a:bodyPr wrap="square">
            <a:spAutoFit/>
            <a:scene3d>
              <a:camera prst="orthographicFront"/>
              <a:lightRig rig="threePt" dir="t"/>
            </a:scene3d>
            <a:sp3d contourW="12700"/>
          </a:bodyPr>
          <a:lstStyle/>
          <a:p>
            <a:pPr algn="just"/>
            <a:r>
              <a:rPr lang="vi-VN" sz="3200" dirty="0">
                <a:latin typeface="+mj-lt"/>
              </a:rPr>
              <a:t>Viết đoạn văn (khoảng 7-9 câu) trình bày suy nghĩ của em về chi tiết </a:t>
            </a:r>
            <a:r>
              <a:rPr lang="vi-VN" sz="3200" b="1" dirty="0">
                <a:latin typeface="+mj-lt"/>
              </a:rPr>
              <a:t>“cái bóng” </a:t>
            </a:r>
            <a:r>
              <a:rPr lang="vi-VN" sz="3200" dirty="0">
                <a:latin typeface="+mj-lt"/>
              </a:rPr>
              <a:t>trong truyện.</a:t>
            </a:r>
            <a:endParaRPr lang="en-SG" sz="3200" dirty="0">
              <a:latin typeface="+mj-lt"/>
            </a:endParaRPr>
          </a:p>
        </p:txBody>
      </p:sp>
      <p:grpSp>
        <p:nvGrpSpPr>
          <p:cNvPr id="5" name="组合 99">
            <a:extLst>
              <a:ext uri="{FF2B5EF4-FFF2-40B4-BE49-F238E27FC236}">
                <a16:creationId xmlns:a16="http://schemas.microsoft.com/office/drawing/2014/main" xmlns="" id="{E3EF0175-93B7-9E83-7834-B28E180CB429}"/>
              </a:ext>
            </a:extLst>
          </p:cNvPr>
          <p:cNvGrpSpPr/>
          <p:nvPr/>
        </p:nvGrpSpPr>
        <p:grpSpPr>
          <a:xfrm>
            <a:off x="2889010" y="1340350"/>
            <a:ext cx="2540321" cy="884192"/>
            <a:chOff x="5660250" y="1611721"/>
            <a:chExt cx="2540321" cy="884192"/>
          </a:xfrm>
        </p:grpSpPr>
        <p:sp>
          <p:nvSpPr>
            <p:cNvPr id="6" name="矩形: 圆角 97">
              <a:extLst>
                <a:ext uri="{FF2B5EF4-FFF2-40B4-BE49-F238E27FC236}">
                  <a16:creationId xmlns:a16="http://schemas.microsoft.com/office/drawing/2014/main" xmlns="" id="{6A7CA470-2823-B3FF-9AEE-27D8FD01BE10}"/>
                </a:ext>
              </a:extLst>
            </p:cNvPr>
            <p:cNvSpPr/>
            <p:nvPr/>
          </p:nvSpPr>
          <p:spPr>
            <a:xfrm>
              <a:off x="6096000" y="1800005"/>
              <a:ext cx="2104571" cy="500296"/>
            </a:xfrm>
            <a:prstGeom prst="roundRect">
              <a:avLst/>
            </a:prstGeom>
            <a:solidFill>
              <a:srgbClr val="067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200" b="0" i="0" u="none" strike="noStrike" kern="1200" cap="none" spc="0" normalizeH="0" baseline="0" noProof="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endParaRPr>
            </a:p>
          </p:txBody>
        </p:sp>
        <p:pic>
          <p:nvPicPr>
            <p:cNvPr id="7" name="图片 96">
              <a:extLst>
                <a:ext uri="{FF2B5EF4-FFF2-40B4-BE49-F238E27FC236}">
                  <a16:creationId xmlns:a16="http://schemas.microsoft.com/office/drawing/2014/main" xmlns="" id="{8634F536-4BFA-3B7E-DEC1-608BCD4B9A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60250" y="1611721"/>
              <a:ext cx="871500" cy="884192"/>
            </a:xfrm>
            <a:prstGeom prst="rect">
              <a:avLst/>
            </a:prstGeom>
          </p:spPr>
        </p:pic>
        <p:sp>
          <p:nvSpPr>
            <p:cNvPr id="8" name="文本框 98">
              <a:extLst>
                <a:ext uri="{FF2B5EF4-FFF2-40B4-BE49-F238E27FC236}">
                  <a16:creationId xmlns:a16="http://schemas.microsoft.com/office/drawing/2014/main" xmlns="" id="{6653D61A-CC53-F7DA-D336-00F0F663008F}"/>
                </a:ext>
              </a:extLst>
            </p:cNvPr>
            <p:cNvSpPr txBox="1"/>
            <p:nvPr/>
          </p:nvSpPr>
          <p:spPr>
            <a:xfrm>
              <a:off x="6545943" y="1779675"/>
              <a:ext cx="145142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dirty="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rPr>
                <a:t>01</a:t>
              </a:r>
              <a:endParaRPr kumimoji="0" lang="zh-CN" altLang="en-US" sz="2800" b="1" i="0" u="none" strike="noStrike" kern="1200" cap="none" spc="0" normalizeH="0" baseline="0" noProof="0" dirty="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endParaRPr>
            </a:p>
          </p:txBody>
        </p:sp>
      </p:grpSp>
      <p:grpSp>
        <p:nvGrpSpPr>
          <p:cNvPr id="9" name="组合 100">
            <a:extLst>
              <a:ext uri="{FF2B5EF4-FFF2-40B4-BE49-F238E27FC236}">
                <a16:creationId xmlns:a16="http://schemas.microsoft.com/office/drawing/2014/main" xmlns="" id="{EA1355AE-766A-2018-0749-2F8954EC8AB0}"/>
              </a:ext>
            </a:extLst>
          </p:cNvPr>
          <p:cNvGrpSpPr/>
          <p:nvPr/>
        </p:nvGrpSpPr>
        <p:grpSpPr>
          <a:xfrm>
            <a:off x="3811648" y="3942285"/>
            <a:ext cx="2540321" cy="884192"/>
            <a:chOff x="5660250" y="1611721"/>
            <a:chExt cx="2540321" cy="884192"/>
          </a:xfrm>
        </p:grpSpPr>
        <p:sp>
          <p:nvSpPr>
            <p:cNvPr id="10" name="矩形: 圆角 101">
              <a:extLst>
                <a:ext uri="{FF2B5EF4-FFF2-40B4-BE49-F238E27FC236}">
                  <a16:creationId xmlns:a16="http://schemas.microsoft.com/office/drawing/2014/main" xmlns="" id="{0C2AED13-F8C8-CFC9-4928-C1434ECD5572}"/>
                </a:ext>
              </a:extLst>
            </p:cNvPr>
            <p:cNvSpPr/>
            <p:nvPr/>
          </p:nvSpPr>
          <p:spPr>
            <a:xfrm>
              <a:off x="6096000" y="1800005"/>
              <a:ext cx="2104571" cy="500296"/>
            </a:xfrm>
            <a:prstGeom prst="roundRect">
              <a:avLst/>
            </a:prstGeom>
            <a:solidFill>
              <a:srgbClr val="0670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200" b="0" i="0" u="none" strike="noStrike" kern="1200" cap="none" spc="0" normalizeH="0" baseline="0" noProof="0" dirty="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endParaRPr>
            </a:p>
          </p:txBody>
        </p:sp>
        <p:pic>
          <p:nvPicPr>
            <p:cNvPr id="11" name="图片 102">
              <a:extLst>
                <a:ext uri="{FF2B5EF4-FFF2-40B4-BE49-F238E27FC236}">
                  <a16:creationId xmlns:a16="http://schemas.microsoft.com/office/drawing/2014/main" xmlns="" id="{4F04BD62-47DB-97EA-3814-E6F82957AE1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60250" y="1611721"/>
              <a:ext cx="871500" cy="884192"/>
            </a:xfrm>
            <a:prstGeom prst="rect">
              <a:avLst/>
            </a:prstGeom>
          </p:spPr>
        </p:pic>
        <p:sp>
          <p:nvSpPr>
            <p:cNvPr id="12" name="文本框 103">
              <a:extLst>
                <a:ext uri="{FF2B5EF4-FFF2-40B4-BE49-F238E27FC236}">
                  <a16:creationId xmlns:a16="http://schemas.microsoft.com/office/drawing/2014/main" xmlns="" id="{0224B744-89C0-57B1-3056-61CDA9D77D7C}"/>
                </a:ext>
              </a:extLst>
            </p:cNvPr>
            <p:cNvSpPr txBox="1"/>
            <p:nvPr/>
          </p:nvSpPr>
          <p:spPr>
            <a:xfrm>
              <a:off x="6545943" y="1779675"/>
              <a:ext cx="145142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1" i="0" u="none" strike="noStrike" kern="1200" cap="none" spc="0" normalizeH="0" baseline="0" noProof="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rPr>
                <a:t>02</a:t>
              </a:r>
              <a:endParaRPr kumimoji="0" lang="zh-CN" altLang="en-US" sz="2800" b="1" i="0" u="none" strike="noStrike" kern="1200" cap="none" spc="0" normalizeH="0" baseline="0" noProof="0" dirty="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endParaRPr>
            </a:p>
          </p:txBody>
        </p:sp>
      </p:grpSp>
      <p:pic>
        <p:nvPicPr>
          <p:cNvPr id="14" name="Picture 13" descr="A person holding a baby&#10;&#10;Description automatically generated">
            <a:extLst>
              <a:ext uri="{FF2B5EF4-FFF2-40B4-BE49-F238E27FC236}">
                <a16:creationId xmlns:a16="http://schemas.microsoft.com/office/drawing/2014/main" xmlns="" id="{6D202ADF-8061-C9EB-0966-A732EF0896B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426" y="3258583"/>
            <a:ext cx="3676843" cy="4071620"/>
          </a:xfrm>
          <a:prstGeom prst="rect">
            <a:avLst/>
          </a:prstGeom>
          <a:effectLst>
            <a:outerShdw blurRad="50800" dist="38100" sx="130000" sy="130000" algn="l" rotWithShape="0">
              <a:prstClr val="black">
                <a:alpha val="40000"/>
              </a:prstClr>
            </a:outerShdw>
          </a:effectLst>
        </p:spPr>
      </p:pic>
    </p:spTree>
    <p:extLst>
      <p:ext uri="{BB962C8B-B14F-4D97-AF65-F5344CB8AC3E}">
        <p14:creationId xmlns:p14="http://schemas.microsoft.com/office/powerpoint/2010/main" val="9482218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left)">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p:cNvGrpSpPr/>
        <p:nvPr/>
      </p:nvGrpSpPr>
      <p:grpSpPr>
        <a:xfrm>
          <a:off x="0" y="0"/>
          <a:ext cx="0" cy="0"/>
          <a:chOff x="0" y="0"/>
          <a:chExt cx="0" cy="0"/>
        </a:xfrm>
      </p:grpSpPr>
      <p:sp>
        <p:nvSpPr>
          <p:cNvPr id="69" name="AutoShape 12">
            <a:extLst>
              <a:ext uri="{FF2B5EF4-FFF2-40B4-BE49-F238E27FC236}">
                <a16:creationId xmlns:a16="http://schemas.microsoft.com/office/drawing/2014/main" xmlns="" id="{FBEDA0F8-C3E2-8B08-11E4-933B1A2F6C7C}"/>
              </a:ext>
            </a:extLst>
          </p:cNvPr>
          <p:cNvSpPr/>
          <p:nvPr/>
        </p:nvSpPr>
        <p:spPr>
          <a:xfrm>
            <a:off x="830444" y="327257"/>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xmlns="" id="{9BAAA285-39B2-4D4A-BDE0-80216805AE5A}"/>
              </a:ext>
            </a:extLst>
          </p:cNvPr>
          <p:cNvSpPr/>
          <p:nvPr/>
        </p:nvSpPr>
        <p:spPr>
          <a:xfrm>
            <a:off x="3004457" y="97535"/>
            <a:ext cx="6453777" cy="499227"/>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ctr"/>
          <a:lstStyle/>
          <a:p>
            <a:pPr marL="0" marR="0" lvl="0" indent="0" algn="ctr" defTabSz="609615"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err="1">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Phiếu</a:t>
            </a:r>
            <a:r>
              <a:rPr kumimoji="0" lang="en-US" sz="2800" b="1" i="0" u="none" strike="noStrike" kern="0" cap="none" spc="0" normalizeH="0" baseline="0" noProof="0" dirty="0">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1" i="0" u="none" strike="noStrike" kern="0" cap="none" spc="0" normalizeH="0" baseline="0" noProof="0" dirty="0" err="1">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học</a:t>
            </a:r>
            <a:r>
              <a:rPr kumimoji="0" lang="en-US" sz="2800" b="1" i="0" u="none" strike="noStrike" kern="0" cap="none" spc="0" normalizeH="0" baseline="0" noProof="0" dirty="0">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1" i="0" u="none" strike="noStrike" kern="0" cap="none" spc="0" normalizeH="0" baseline="0" noProof="0" dirty="0" err="1">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tập</a:t>
            </a:r>
            <a:r>
              <a:rPr kumimoji="0" lang="en-US" sz="2800" b="1" i="0" u="none" strike="noStrike" kern="0" cap="none" spc="0" normalizeH="0" baseline="0" noProof="0" dirty="0">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 </a:t>
            </a:r>
            <a:r>
              <a:rPr kumimoji="0" lang="en-US" sz="2800" b="1" i="0" u="none" strike="noStrike" kern="0" cap="none" spc="0" normalizeH="0" baseline="0" noProof="0" dirty="0" err="1">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số</a:t>
            </a:r>
            <a:r>
              <a:rPr kumimoji="0" lang="en-US" sz="2800" b="1" i="0" u="none" strike="noStrike" kern="0" cap="none" spc="0" normalizeH="0" baseline="0" noProof="0" dirty="0">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 1</a:t>
            </a:r>
            <a:endParaRPr kumimoji="0" lang="en-SG" sz="28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1" name="Freeform 6">
            <a:extLst>
              <a:ext uri="{FF2B5EF4-FFF2-40B4-BE49-F238E27FC236}">
                <a16:creationId xmlns:a16="http://schemas.microsoft.com/office/drawing/2014/main" xmlns="" id="{6F42855D-8EEA-3ED2-1384-5D06368634E4}"/>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xmlns="" id="{DF4A488D-7E3F-2B95-B8E6-BEE289E2724B}"/>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2" name="Table 1">
            <a:extLst>
              <a:ext uri="{FF2B5EF4-FFF2-40B4-BE49-F238E27FC236}">
                <a16:creationId xmlns:a16="http://schemas.microsoft.com/office/drawing/2014/main" xmlns="" id="{D03F32CB-B09E-E91D-A7A2-3233B64D5B19}"/>
              </a:ext>
            </a:extLst>
          </p:cNvPr>
          <p:cNvGraphicFramePr>
            <a:graphicFrameLocks noGrp="1"/>
          </p:cNvGraphicFramePr>
          <p:nvPr>
            <p:extLst>
              <p:ext uri="{D42A27DB-BD31-4B8C-83A1-F6EECF244321}">
                <p14:modId xmlns:p14="http://schemas.microsoft.com/office/powerpoint/2010/main" val="4013147041"/>
              </p:ext>
            </p:extLst>
          </p:nvPr>
        </p:nvGraphicFramePr>
        <p:xfrm>
          <a:off x="138369" y="705900"/>
          <a:ext cx="11891810" cy="6065520"/>
        </p:xfrm>
        <a:graphic>
          <a:graphicData uri="http://schemas.openxmlformats.org/drawingml/2006/table">
            <a:tbl>
              <a:tblPr firstRow="1" bandRow="1">
                <a:tableStyleId>{10A1B5D5-9B99-4C35-A422-299274C87663}</a:tableStyleId>
              </a:tblPr>
              <a:tblGrid>
                <a:gridCol w="11891810">
                  <a:extLst>
                    <a:ext uri="{9D8B030D-6E8A-4147-A177-3AD203B41FA5}">
                      <a16:colId xmlns:a16="http://schemas.microsoft.com/office/drawing/2014/main" xmlns="" val="4174230216"/>
                    </a:ext>
                  </a:extLst>
                </a:gridCol>
              </a:tblGrid>
              <a:tr h="370840">
                <a:tc>
                  <a:txBody>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lang="vi-VN" sz="2000" b="1" kern="1200" dirty="0">
                          <a:solidFill>
                            <a:schemeClr val="tx1"/>
                          </a:solidFill>
                          <a:effectLst/>
                          <a:latin typeface="+mj-lt"/>
                        </a:rPr>
                        <a:t>TÌM ĐẶC ĐIỂM THỂ LOẠI TRUYỆN VÀ TRUYỆN TRUYỀN KÌ</a:t>
                      </a:r>
                      <a:endParaRPr lang="en-SG" sz="2000" b="1" kern="1200" dirty="0">
                        <a:solidFill>
                          <a:schemeClr val="tx1"/>
                        </a:solidFill>
                        <a:effectLst/>
                        <a:latin typeface="+mj-lt"/>
                      </a:endParaRPr>
                    </a:p>
                    <a:p>
                      <a:pPr marL="0" marR="0" lvl="0" indent="0" algn="ctr" defTabSz="609630" rtl="0" eaLnBrk="1" fontAlgn="auto" latinLnBrk="0" hangingPunct="1">
                        <a:lnSpc>
                          <a:spcPct val="100000"/>
                        </a:lnSpc>
                        <a:spcBef>
                          <a:spcPts val="0"/>
                        </a:spcBef>
                        <a:spcAft>
                          <a:spcPts val="0"/>
                        </a:spcAft>
                        <a:buClrTx/>
                        <a:buSzTx/>
                        <a:buFontTx/>
                        <a:buNone/>
                        <a:tabLst/>
                        <a:defRPr/>
                      </a:pPr>
                      <a:r>
                        <a:rPr lang="vi-VN" sz="2000" b="1" kern="1200" dirty="0">
                          <a:solidFill>
                            <a:schemeClr val="tx1"/>
                          </a:solidFill>
                          <a:effectLst/>
                          <a:latin typeface="+mj-lt"/>
                        </a:rPr>
                        <a:t>Dựa vào tri thức đã có về thể loại truyện, kết hợp với đọc mục Truyện truyền kì trong SGK, em hãy thực hiện điền thông tin vào dấu […]:</a:t>
                      </a:r>
                      <a:endParaRPr lang="en-SG" sz="2000" b="1" kern="1200" dirty="0">
                        <a:solidFill>
                          <a:schemeClr val="tx1"/>
                        </a:solidFill>
                        <a:effectLst/>
                        <a:latin typeface="+mj-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2524739359"/>
                  </a:ext>
                </a:extLst>
              </a:tr>
              <a:tr h="370840">
                <a:tc>
                  <a:txBody>
                    <a:bodyPr/>
                    <a:lstStyle/>
                    <a:p>
                      <a:r>
                        <a:rPr lang="vi-VN" sz="2000" b="1" kern="1200" dirty="0">
                          <a:solidFill>
                            <a:schemeClr val="dk1"/>
                          </a:solidFill>
                          <a:effectLst/>
                          <a:latin typeface="+mj-lt"/>
                        </a:rPr>
                        <a:t>1. Khái niệm truyện truyền kì</a:t>
                      </a:r>
                      <a:endParaRPr lang="en-SG" sz="2000" kern="1200" dirty="0">
                        <a:solidFill>
                          <a:schemeClr val="dk1"/>
                        </a:solidFill>
                        <a:effectLst/>
                        <a:latin typeface="+mj-lt"/>
                      </a:endParaRPr>
                    </a:p>
                    <a:p>
                      <a:r>
                        <a:rPr lang="vi-VN" sz="2000" kern="1200" dirty="0">
                          <a:solidFill>
                            <a:schemeClr val="dk1"/>
                          </a:solidFill>
                          <a:effectLst/>
                          <a:latin typeface="+mj-lt"/>
                        </a:rPr>
                        <a:t>Truyện truyền kì là thể loại […]. Tiêu biểu cho thể loại truyện truyền kì là các tác phẩm: [ …]</a:t>
                      </a:r>
                      <a:endParaRPr lang="en-SG" sz="2000" kern="1200" dirty="0">
                        <a:solidFill>
                          <a:schemeClr val="dk1"/>
                        </a:solidFill>
                        <a:effectLst/>
                        <a:latin typeface="+mj-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832145928"/>
                  </a:ext>
                </a:extLst>
              </a:tr>
              <a:tr h="370840">
                <a:tc>
                  <a:txBody>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lang="vi-VN" sz="2000" b="1" kern="1200" dirty="0">
                          <a:solidFill>
                            <a:schemeClr val="dk1"/>
                          </a:solidFill>
                          <a:effectLst/>
                          <a:latin typeface="+mj-lt"/>
                        </a:rPr>
                        <a:t>2. Đặc điểm của truyện và truyện truyền kì</a:t>
                      </a:r>
                      <a:endParaRPr lang="en-SG" sz="2000" kern="1200" dirty="0">
                        <a:solidFill>
                          <a:schemeClr val="dk1"/>
                        </a:solidFill>
                        <a:effectLst/>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p>
                      <a:endParaRPr lang="en-SG" sz="2000" dirty="0">
                        <a:latin typeface="+mj-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770349268"/>
                  </a:ext>
                </a:extLst>
              </a:tr>
            </a:tbl>
          </a:graphicData>
        </a:graphic>
      </p:graphicFrame>
      <p:graphicFrame>
        <p:nvGraphicFramePr>
          <p:cNvPr id="4" name="Table 3">
            <a:extLst>
              <a:ext uri="{FF2B5EF4-FFF2-40B4-BE49-F238E27FC236}">
                <a16:creationId xmlns:a16="http://schemas.microsoft.com/office/drawing/2014/main" xmlns="" id="{153202B2-FB24-ED25-D5F2-21175CAE3411}"/>
              </a:ext>
            </a:extLst>
          </p:cNvPr>
          <p:cNvGraphicFramePr>
            <a:graphicFrameLocks noGrp="1"/>
          </p:cNvGraphicFramePr>
          <p:nvPr>
            <p:extLst>
              <p:ext uri="{D42A27DB-BD31-4B8C-83A1-F6EECF244321}">
                <p14:modId xmlns:p14="http://schemas.microsoft.com/office/powerpoint/2010/main" val="2539910112"/>
              </p:ext>
            </p:extLst>
          </p:nvPr>
        </p:nvGraphicFramePr>
        <p:xfrm>
          <a:off x="261257" y="2881218"/>
          <a:ext cx="11647714" cy="3270882"/>
        </p:xfrm>
        <a:graphic>
          <a:graphicData uri="http://schemas.openxmlformats.org/drawingml/2006/table">
            <a:tbl>
              <a:tblPr firstRow="1" firstCol="1" bandRow="1">
                <a:tableStyleId>{10A1B5D5-9B99-4C35-A422-299274C87663}</a:tableStyleId>
              </a:tblPr>
              <a:tblGrid>
                <a:gridCol w="2771589">
                  <a:extLst>
                    <a:ext uri="{9D8B030D-6E8A-4147-A177-3AD203B41FA5}">
                      <a16:colId xmlns:a16="http://schemas.microsoft.com/office/drawing/2014/main" xmlns="" val="3152722026"/>
                    </a:ext>
                  </a:extLst>
                </a:gridCol>
                <a:gridCol w="3462714">
                  <a:extLst>
                    <a:ext uri="{9D8B030D-6E8A-4147-A177-3AD203B41FA5}">
                      <a16:colId xmlns:a16="http://schemas.microsoft.com/office/drawing/2014/main" xmlns="" val="3896784998"/>
                    </a:ext>
                  </a:extLst>
                </a:gridCol>
                <a:gridCol w="5413411">
                  <a:extLst>
                    <a:ext uri="{9D8B030D-6E8A-4147-A177-3AD203B41FA5}">
                      <a16:colId xmlns:a16="http://schemas.microsoft.com/office/drawing/2014/main" xmlns="" val="4272068812"/>
                    </a:ext>
                  </a:extLst>
                </a:gridCol>
              </a:tblGrid>
              <a:tr h="545147">
                <a:tc>
                  <a:txBody>
                    <a:bodyPr/>
                    <a:lstStyle/>
                    <a:p>
                      <a:pPr algn="just">
                        <a:lnSpc>
                          <a:spcPct val="150000"/>
                        </a:lnSpc>
                        <a:spcAft>
                          <a:spcPts val="800"/>
                        </a:spcAft>
                      </a:pPr>
                      <a:r>
                        <a:rPr lang="vi-VN" sz="2000" b="1" dirty="0">
                          <a:solidFill>
                            <a:srgbClr val="000000"/>
                          </a:solidFill>
                          <a:effectLst/>
                          <a:latin typeface="+mj-lt"/>
                        </a:rPr>
                        <a:t>ĐẶC ĐIỂM</a:t>
                      </a:r>
                      <a:endParaRPr lang="en-SG" sz="1600" dirty="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50000"/>
                        </a:lnSpc>
                        <a:spcAft>
                          <a:spcPts val="800"/>
                        </a:spcAft>
                      </a:pPr>
                      <a:r>
                        <a:rPr lang="vi-VN" sz="2000" b="1" dirty="0">
                          <a:solidFill>
                            <a:srgbClr val="000000"/>
                          </a:solidFill>
                          <a:effectLst/>
                          <a:latin typeface="+mj-lt"/>
                        </a:rPr>
                        <a:t>TRUYỆN</a:t>
                      </a:r>
                      <a:endParaRPr lang="en-SG" sz="1600" dirty="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50000"/>
                        </a:lnSpc>
                        <a:spcAft>
                          <a:spcPts val="800"/>
                        </a:spcAft>
                      </a:pPr>
                      <a:r>
                        <a:rPr lang="vi-VN" sz="2000" b="1" dirty="0">
                          <a:solidFill>
                            <a:srgbClr val="000000"/>
                          </a:solidFill>
                          <a:effectLst/>
                          <a:latin typeface="+mj-lt"/>
                        </a:rPr>
                        <a:t>TRUYỆN TRUYỀN KÌ</a:t>
                      </a:r>
                      <a:endParaRPr lang="en-SG" sz="1600" dirty="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4266790660"/>
                  </a:ext>
                </a:extLst>
              </a:tr>
              <a:tr h="545147">
                <a:tc>
                  <a:txBody>
                    <a:bodyPr/>
                    <a:lstStyle/>
                    <a:p>
                      <a:pPr algn="just">
                        <a:lnSpc>
                          <a:spcPct val="150000"/>
                        </a:lnSpc>
                        <a:spcAft>
                          <a:spcPts val="800"/>
                        </a:spcAft>
                      </a:pPr>
                      <a:r>
                        <a:rPr lang="vi-VN" sz="2000" dirty="0">
                          <a:solidFill>
                            <a:srgbClr val="000000"/>
                          </a:solidFill>
                          <a:effectLst/>
                          <a:latin typeface="+mj-lt"/>
                        </a:rPr>
                        <a:t>Không gian</a:t>
                      </a:r>
                      <a:endParaRPr lang="en-SG" sz="1600" dirty="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a:solidFill>
                            <a:srgbClr val="000000"/>
                          </a:solidFill>
                          <a:effectLst/>
                          <a:latin typeface="+mj-lt"/>
                        </a:rPr>
                        <a:t> </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a:solidFill>
                            <a:srgbClr val="000000"/>
                          </a:solidFill>
                          <a:effectLst/>
                          <a:latin typeface="+mj-lt"/>
                        </a:rPr>
                        <a:t> </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14459372"/>
                  </a:ext>
                </a:extLst>
              </a:tr>
              <a:tr h="545147">
                <a:tc>
                  <a:txBody>
                    <a:bodyPr/>
                    <a:lstStyle/>
                    <a:p>
                      <a:pPr algn="just">
                        <a:lnSpc>
                          <a:spcPct val="150000"/>
                        </a:lnSpc>
                        <a:spcAft>
                          <a:spcPts val="800"/>
                        </a:spcAft>
                      </a:pPr>
                      <a:r>
                        <a:rPr lang="vi-VN" sz="2000">
                          <a:solidFill>
                            <a:srgbClr val="000000"/>
                          </a:solidFill>
                          <a:effectLst/>
                          <a:latin typeface="+mj-lt"/>
                        </a:rPr>
                        <a:t>Thời gian</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a:solidFill>
                            <a:srgbClr val="000000"/>
                          </a:solidFill>
                          <a:effectLst/>
                          <a:latin typeface="+mj-lt"/>
                        </a:rPr>
                        <a:t> </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dirty="0">
                          <a:solidFill>
                            <a:srgbClr val="000000"/>
                          </a:solidFill>
                          <a:effectLst/>
                          <a:latin typeface="+mj-lt"/>
                        </a:rPr>
                        <a:t> </a:t>
                      </a:r>
                      <a:endParaRPr lang="en-SG" sz="1600" dirty="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211872613"/>
                  </a:ext>
                </a:extLst>
              </a:tr>
              <a:tr h="545147">
                <a:tc>
                  <a:txBody>
                    <a:bodyPr/>
                    <a:lstStyle/>
                    <a:p>
                      <a:pPr algn="just">
                        <a:lnSpc>
                          <a:spcPct val="150000"/>
                        </a:lnSpc>
                        <a:spcAft>
                          <a:spcPts val="800"/>
                        </a:spcAft>
                      </a:pPr>
                      <a:r>
                        <a:rPr lang="vi-VN" sz="2000">
                          <a:solidFill>
                            <a:srgbClr val="000000"/>
                          </a:solidFill>
                          <a:effectLst/>
                          <a:latin typeface="+mj-lt"/>
                        </a:rPr>
                        <a:t>Nhân vật</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a:solidFill>
                            <a:srgbClr val="000000"/>
                          </a:solidFill>
                          <a:effectLst/>
                          <a:latin typeface="+mj-lt"/>
                        </a:rPr>
                        <a:t> </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dirty="0">
                          <a:solidFill>
                            <a:srgbClr val="000000"/>
                          </a:solidFill>
                          <a:effectLst/>
                          <a:latin typeface="+mj-lt"/>
                        </a:rPr>
                        <a:t> </a:t>
                      </a:r>
                      <a:endParaRPr lang="en-SG" sz="1600" dirty="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122797483"/>
                  </a:ext>
                </a:extLst>
              </a:tr>
              <a:tr h="545147">
                <a:tc>
                  <a:txBody>
                    <a:bodyPr/>
                    <a:lstStyle/>
                    <a:p>
                      <a:pPr algn="just">
                        <a:lnSpc>
                          <a:spcPct val="150000"/>
                        </a:lnSpc>
                        <a:spcAft>
                          <a:spcPts val="800"/>
                        </a:spcAft>
                      </a:pPr>
                      <a:r>
                        <a:rPr lang="vi-VN" sz="2000">
                          <a:solidFill>
                            <a:srgbClr val="000000"/>
                          </a:solidFill>
                          <a:effectLst/>
                          <a:latin typeface="+mj-lt"/>
                        </a:rPr>
                        <a:t>Cốt truyện</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a:solidFill>
                            <a:srgbClr val="000000"/>
                          </a:solidFill>
                          <a:effectLst/>
                          <a:latin typeface="+mj-lt"/>
                        </a:rPr>
                        <a:t> </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a:solidFill>
                            <a:srgbClr val="000000"/>
                          </a:solidFill>
                          <a:effectLst/>
                          <a:latin typeface="+mj-lt"/>
                        </a:rPr>
                        <a:t> </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86664374"/>
                  </a:ext>
                </a:extLst>
              </a:tr>
              <a:tr h="545147">
                <a:tc>
                  <a:txBody>
                    <a:bodyPr/>
                    <a:lstStyle/>
                    <a:p>
                      <a:pPr algn="just">
                        <a:lnSpc>
                          <a:spcPct val="150000"/>
                        </a:lnSpc>
                        <a:spcAft>
                          <a:spcPts val="800"/>
                        </a:spcAft>
                      </a:pPr>
                      <a:r>
                        <a:rPr lang="vi-VN" sz="2000">
                          <a:solidFill>
                            <a:srgbClr val="000000"/>
                          </a:solidFill>
                          <a:effectLst/>
                          <a:latin typeface="+mj-lt"/>
                        </a:rPr>
                        <a:t>Lời người kể chuyện</a:t>
                      </a:r>
                      <a:endParaRPr lang="en-SG" sz="160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dirty="0">
                          <a:solidFill>
                            <a:srgbClr val="000000"/>
                          </a:solidFill>
                          <a:effectLst/>
                          <a:latin typeface="+mj-lt"/>
                        </a:rPr>
                        <a:t> </a:t>
                      </a:r>
                      <a:endParaRPr lang="en-SG" sz="1600" dirty="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000" dirty="0">
                          <a:solidFill>
                            <a:srgbClr val="000000"/>
                          </a:solidFill>
                          <a:effectLst/>
                          <a:latin typeface="+mj-lt"/>
                        </a:rPr>
                        <a:t> </a:t>
                      </a:r>
                      <a:endParaRPr lang="en-SG" sz="1600" dirty="0">
                        <a:effectLst/>
                        <a:latin typeface="+mj-lt"/>
                        <a:ea typeface="Calibri" panose="020F0502020204030204" pitchFamily="34" charset="0"/>
                        <a:cs typeface="Times New Roman" panose="02020603050405020304" pitchFamily="18" charset="0"/>
                      </a:endParaRPr>
                    </a:p>
                  </a:txBody>
                  <a:tcPr marL="67097" marR="67097"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914641343"/>
                  </a:ext>
                </a:extLst>
              </a:tr>
            </a:tbl>
          </a:graphicData>
        </a:graphic>
      </p:graphicFrame>
      <p:sp>
        <p:nvSpPr>
          <p:cNvPr id="6" name="TextBox 5">
            <a:extLst>
              <a:ext uri="{FF2B5EF4-FFF2-40B4-BE49-F238E27FC236}">
                <a16:creationId xmlns:a16="http://schemas.microsoft.com/office/drawing/2014/main" xmlns="" id="{83D38221-C840-D756-4D1B-232A557B4CE9}"/>
              </a:ext>
            </a:extLst>
          </p:cNvPr>
          <p:cNvSpPr txBox="1"/>
          <p:nvPr/>
        </p:nvSpPr>
        <p:spPr>
          <a:xfrm>
            <a:off x="161821" y="6261238"/>
            <a:ext cx="11747150" cy="400110"/>
          </a:xfrm>
          <a:prstGeom prst="rect">
            <a:avLst/>
          </a:prstGeom>
          <a:noFill/>
        </p:spPr>
        <p:txBody>
          <a:bodyPr wrap="square">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lang="en-US" sz="2000" b="1" dirty="0">
                <a:solidFill>
                  <a:prstClr val="black"/>
                </a:solidFill>
                <a:latin typeface="Times New Roman" panose="02020603050405020304" pitchFamily="18" charset="0"/>
              </a:rPr>
              <a:t>=&gt; </a:t>
            </a:r>
            <a:r>
              <a:rPr lang="en-US" sz="2000" b="1" dirty="0" err="1">
                <a:solidFill>
                  <a:prstClr val="black"/>
                </a:solidFill>
                <a:latin typeface="Times New Roman" panose="02020603050405020304" pitchFamily="18" charset="0"/>
              </a:rPr>
              <a:t>Nhận</a:t>
            </a:r>
            <a:r>
              <a:rPr lang="en-US" sz="2000" b="1" dirty="0">
                <a:solidFill>
                  <a:prstClr val="black"/>
                </a:solidFill>
                <a:latin typeface="Times New Roman" panose="02020603050405020304" pitchFamily="18" charset="0"/>
              </a:rPr>
              <a:t> </a:t>
            </a:r>
            <a:r>
              <a:rPr lang="en-US" sz="2000" b="1" dirty="0" err="1">
                <a:solidFill>
                  <a:prstClr val="black"/>
                </a:solidFill>
                <a:latin typeface="Times New Roman" panose="02020603050405020304" pitchFamily="18" charset="0"/>
              </a:rPr>
              <a:t>xét</a:t>
            </a:r>
            <a:r>
              <a:rPr lang="en-US" sz="2000" b="1" dirty="0">
                <a:solidFill>
                  <a:prstClr val="black"/>
                </a:solidFill>
                <a:latin typeface="Times New Roman" panose="02020603050405020304" pitchFamily="18" charset="0"/>
              </a:rPr>
              <a:t>:</a:t>
            </a:r>
            <a:r>
              <a:rPr lang="en-US" sz="2000" dirty="0">
                <a:solidFill>
                  <a:prstClr val="black"/>
                </a:solidFill>
                <a:latin typeface="Times New Roman" panose="02020603050405020304" pitchFamily="18" charset="0"/>
              </a:rPr>
              <a:t>………………………………………………………………………………………………………...</a:t>
            </a:r>
            <a:r>
              <a:rPr lang="en-US" sz="2000" b="1" dirty="0">
                <a:solidFill>
                  <a:prstClr val="black"/>
                </a:solidFill>
                <a:latin typeface="Times New Roman" panose="02020603050405020304" pitchFamily="18" charset="0"/>
              </a:rPr>
              <a:t> </a:t>
            </a:r>
            <a:endParaRPr kumimoji="0" lang="en-SG" sz="2000" b="0" i="0" u="none" strike="noStrike" kern="1200" cap="none" spc="0" normalizeH="0" baseline="0" noProof="0" dirty="0">
              <a:ln>
                <a:noFill/>
              </a:ln>
              <a:solidFill>
                <a:prstClr val="black"/>
              </a:solidFill>
              <a:effectLst/>
              <a:uLnTx/>
              <a:uFillTx/>
              <a:latin typeface="Calibri"/>
              <a:ea typeface="+mn-ea"/>
              <a:cs typeface="+mn-cs"/>
            </a:endParaRPr>
          </a:p>
        </p:txBody>
      </p:sp>
    </p:spTree>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777923" y="115747"/>
            <a:ext cx="6504973" cy="648182"/>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410949" y="0"/>
            <a:ext cx="5370101" cy="1610697"/>
          </a:xfrm>
          <a:prstGeom prst="rect">
            <a:avLst/>
          </a:prstGeom>
          <a:noFill/>
        </p:spPr>
        <p:txBody>
          <a:bodyPr wrap="square">
            <a:spAutoFit/>
          </a:bodyPr>
          <a:lstStyle/>
          <a:p>
            <a:pPr algn="just">
              <a:lnSpc>
                <a:spcPct val="150000"/>
              </a:lnSpc>
              <a:spcAft>
                <a:spcPts val="800"/>
              </a:spcAft>
            </a:pP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Khái</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niệm</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truyện</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truyền</a:t>
            </a:r>
            <a:r>
              <a:rPr lang="en-US" sz="3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effectLst/>
                <a:latin typeface="Times New Roman" panose="02020603050405020304" pitchFamily="18" charset="0"/>
                <a:ea typeface="Calibri" panose="020F0502020204030204" pitchFamily="34" charset="0"/>
                <a:cs typeface="Times New Roman" panose="02020603050405020304" pitchFamily="18" charset="0"/>
              </a:rPr>
              <a:t>kì</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4400" b="1" dirty="0">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SG" sz="44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 name="Google Shape;3589;p43">
            <a:extLst>
              <a:ext uri="{FF2B5EF4-FFF2-40B4-BE49-F238E27FC236}">
                <a16:creationId xmlns:a16="http://schemas.microsoft.com/office/drawing/2014/main" xmlns="" id="{35B024BA-0D8D-F51E-F3DB-E6636A49DD43}"/>
              </a:ext>
            </a:extLst>
          </p:cNvPr>
          <p:cNvSpPr txBox="1"/>
          <p:nvPr/>
        </p:nvSpPr>
        <p:spPr>
          <a:xfrm>
            <a:off x="4911147" y="1406897"/>
            <a:ext cx="6987072" cy="1521210"/>
          </a:xfrm>
          <a:prstGeom prst="rect">
            <a:avLst/>
          </a:prstGeom>
          <a:solidFill>
            <a:schemeClr val="accent3">
              <a:lumMod val="20000"/>
              <a:lumOff val="80000"/>
            </a:schemeClr>
          </a:solidFill>
          <a:ln>
            <a:noFill/>
          </a:ln>
        </p:spPr>
        <p:txBody>
          <a:bodyPr spcFirstLastPara="1" wrap="square" lIns="121900" tIns="121900" rIns="121900" bIns="121900" anchor="ctr" anchorCtr="0">
            <a:noAutofit/>
          </a:bodyPr>
          <a:lstStyle/>
          <a:p>
            <a:pPr lvl="0" algn="just"/>
            <a:r>
              <a:rPr lang="vi-VN" sz="3200" dirty="0">
                <a:latin typeface="+mj-lt"/>
              </a:rPr>
              <a:t>Truyện truyền kì là một thể loại văn xuôi tự sự thời trung đại, phản ánh hiện thực qua những yếu tố kì lạ, hoang đường. </a:t>
            </a:r>
            <a:endParaRPr lang="en-SG" sz="3200" dirty="0">
              <a:latin typeface="+mj-lt"/>
            </a:endParaRPr>
          </a:p>
        </p:txBody>
      </p:sp>
      <p:grpSp>
        <p:nvGrpSpPr>
          <p:cNvPr id="4" name="Google Shape;3595;p43">
            <a:extLst>
              <a:ext uri="{FF2B5EF4-FFF2-40B4-BE49-F238E27FC236}">
                <a16:creationId xmlns:a16="http://schemas.microsoft.com/office/drawing/2014/main" xmlns="" id="{A751D102-A22D-47EB-9A8B-6E56DBEB6471}"/>
              </a:ext>
            </a:extLst>
          </p:cNvPr>
          <p:cNvGrpSpPr/>
          <p:nvPr/>
        </p:nvGrpSpPr>
        <p:grpSpPr>
          <a:xfrm>
            <a:off x="3605043" y="3382906"/>
            <a:ext cx="849271" cy="925944"/>
            <a:chOff x="5775400" y="680525"/>
            <a:chExt cx="659100" cy="654900"/>
          </a:xfrm>
        </p:grpSpPr>
        <p:sp>
          <p:nvSpPr>
            <p:cNvPr id="5" name="Google Shape;3596;p43">
              <a:extLst>
                <a:ext uri="{FF2B5EF4-FFF2-40B4-BE49-F238E27FC236}">
                  <a16:creationId xmlns:a16="http://schemas.microsoft.com/office/drawing/2014/main" xmlns="" id="{0B043ED7-1A32-4DDE-B3EA-65BFFEBB80BA}"/>
                </a:ext>
              </a:extLst>
            </p:cNvPr>
            <p:cNvSpPr/>
            <p:nvPr/>
          </p:nvSpPr>
          <p:spPr>
            <a:xfrm>
              <a:off x="5775400" y="680525"/>
              <a:ext cx="659100" cy="654900"/>
            </a:xfrm>
            <a:prstGeom prst="roundRect">
              <a:avLst>
                <a:gd name="adj" fmla="val 16667"/>
              </a:avLst>
            </a:prstGeom>
            <a:solidFill>
              <a:srgbClr val="C09560"/>
            </a:solidFill>
            <a:ln w="28575" cap="flat" cmpd="sng">
              <a:solidFill>
                <a:srgbClr val="FCF2E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2400" kern="0">
                <a:solidFill>
                  <a:srgbClr val="000000"/>
                </a:solidFill>
                <a:cs typeface="Arial"/>
                <a:sym typeface="Arial"/>
              </a:endParaRPr>
            </a:p>
          </p:txBody>
        </p:sp>
        <p:sp>
          <p:nvSpPr>
            <p:cNvPr id="6" name="Google Shape;3597;p43">
              <a:extLst>
                <a:ext uri="{FF2B5EF4-FFF2-40B4-BE49-F238E27FC236}">
                  <a16:creationId xmlns:a16="http://schemas.microsoft.com/office/drawing/2014/main" xmlns="" id="{9E77B141-345D-5A23-A34F-976E61B965F1}"/>
                </a:ext>
              </a:extLst>
            </p:cNvPr>
            <p:cNvSpPr/>
            <p:nvPr/>
          </p:nvSpPr>
          <p:spPr>
            <a:xfrm>
              <a:off x="5879750" y="784125"/>
              <a:ext cx="450300" cy="447600"/>
            </a:xfrm>
            <a:prstGeom prst="roundRect">
              <a:avLst>
                <a:gd name="adj" fmla="val 16667"/>
              </a:avLst>
            </a:prstGeom>
            <a:solidFill>
              <a:srgbClr val="FCF2E3"/>
            </a:solidFill>
            <a:ln>
              <a:noFill/>
            </a:ln>
          </p:spPr>
          <p:txBody>
            <a:bodyPr spcFirstLastPara="1" wrap="square" lIns="121900" tIns="121900" rIns="121900" bIns="121900" anchor="ctr" anchorCtr="0">
              <a:noAutofit/>
            </a:bodyPr>
            <a:lstStyle/>
            <a:p>
              <a:pPr defTabSz="1219170">
                <a:buClr>
                  <a:srgbClr val="000000"/>
                </a:buClr>
                <a:defRPr/>
              </a:pPr>
              <a:endParaRPr sz="2400" kern="0">
                <a:solidFill>
                  <a:srgbClr val="000000"/>
                </a:solidFill>
                <a:cs typeface="Arial"/>
                <a:sym typeface="Arial"/>
              </a:endParaRPr>
            </a:p>
          </p:txBody>
        </p:sp>
      </p:grpSp>
      <p:sp>
        <p:nvSpPr>
          <p:cNvPr id="7" name="Google Shape;3598;p43">
            <a:extLst>
              <a:ext uri="{FF2B5EF4-FFF2-40B4-BE49-F238E27FC236}">
                <a16:creationId xmlns:a16="http://schemas.microsoft.com/office/drawing/2014/main" xmlns="" id="{B19C4946-D062-D3FA-098B-6E9A8A62AD44}"/>
              </a:ext>
            </a:extLst>
          </p:cNvPr>
          <p:cNvSpPr txBox="1"/>
          <p:nvPr/>
        </p:nvSpPr>
        <p:spPr>
          <a:xfrm>
            <a:off x="4969409" y="3138192"/>
            <a:ext cx="6870548" cy="1597008"/>
          </a:xfrm>
          <a:prstGeom prst="rect">
            <a:avLst/>
          </a:prstGeom>
          <a:solidFill>
            <a:schemeClr val="accent4">
              <a:lumMod val="20000"/>
              <a:lumOff val="80000"/>
            </a:schemeClr>
          </a:solidFill>
          <a:ln>
            <a:noFill/>
          </a:ln>
        </p:spPr>
        <p:txBody>
          <a:bodyPr spcFirstLastPara="1" wrap="square" lIns="121900" tIns="121900" rIns="121900" bIns="121900" anchor="ctr" anchorCtr="0">
            <a:noAutofit/>
          </a:bodyPr>
          <a:lstStyle/>
          <a:p>
            <a:pPr algn="just"/>
            <a:r>
              <a:rPr lang="vi-VN" sz="3200" dirty="0">
                <a:latin typeface="+mj-lt"/>
              </a:rPr>
              <a:t>Ớ Việt Nam, truyện truyền kì được viết bằng chữ Hán, phát triển mạnh ở thế kỉ XVI - XVII</a:t>
            </a:r>
            <a:endParaRPr lang="en-SG" sz="3200" dirty="0">
              <a:latin typeface="+mj-lt"/>
            </a:endParaRPr>
          </a:p>
        </p:txBody>
      </p:sp>
      <p:grpSp>
        <p:nvGrpSpPr>
          <p:cNvPr id="8" name="Google Shape;3601;p43">
            <a:extLst>
              <a:ext uri="{FF2B5EF4-FFF2-40B4-BE49-F238E27FC236}">
                <a16:creationId xmlns:a16="http://schemas.microsoft.com/office/drawing/2014/main" xmlns="" id="{1CA75D91-95E4-B2A5-4285-9644CBC658F0}"/>
              </a:ext>
            </a:extLst>
          </p:cNvPr>
          <p:cNvGrpSpPr/>
          <p:nvPr/>
        </p:nvGrpSpPr>
        <p:grpSpPr>
          <a:xfrm>
            <a:off x="3605043" y="5088254"/>
            <a:ext cx="849271" cy="925944"/>
            <a:chOff x="5775400" y="680525"/>
            <a:chExt cx="659100" cy="654900"/>
          </a:xfrm>
        </p:grpSpPr>
        <p:sp>
          <p:nvSpPr>
            <p:cNvPr id="9" name="Google Shape;3602;p43">
              <a:extLst>
                <a:ext uri="{FF2B5EF4-FFF2-40B4-BE49-F238E27FC236}">
                  <a16:creationId xmlns:a16="http://schemas.microsoft.com/office/drawing/2014/main" xmlns="" id="{8545CAC2-F170-0C84-395F-2BBC8366492B}"/>
                </a:ext>
              </a:extLst>
            </p:cNvPr>
            <p:cNvSpPr/>
            <p:nvPr/>
          </p:nvSpPr>
          <p:spPr>
            <a:xfrm>
              <a:off x="5775400" y="680525"/>
              <a:ext cx="659100" cy="654900"/>
            </a:xfrm>
            <a:prstGeom prst="roundRect">
              <a:avLst>
                <a:gd name="adj" fmla="val 16667"/>
              </a:avLst>
            </a:prstGeom>
            <a:solidFill>
              <a:srgbClr val="A58865"/>
            </a:solidFill>
            <a:ln w="28575" cap="flat" cmpd="sng">
              <a:solidFill>
                <a:srgbClr val="FCF2E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2400" kern="0">
                <a:solidFill>
                  <a:srgbClr val="000000"/>
                </a:solidFill>
                <a:cs typeface="Arial"/>
                <a:sym typeface="Arial"/>
              </a:endParaRPr>
            </a:p>
          </p:txBody>
        </p:sp>
        <p:sp>
          <p:nvSpPr>
            <p:cNvPr id="10" name="Google Shape;3603;p43">
              <a:extLst>
                <a:ext uri="{FF2B5EF4-FFF2-40B4-BE49-F238E27FC236}">
                  <a16:creationId xmlns:a16="http://schemas.microsoft.com/office/drawing/2014/main" xmlns="" id="{A5C81FEA-6748-2813-36CC-9F936B546D7F}"/>
                </a:ext>
              </a:extLst>
            </p:cNvPr>
            <p:cNvSpPr/>
            <p:nvPr/>
          </p:nvSpPr>
          <p:spPr>
            <a:xfrm>
              <a:off x="5879750" y="784125"/>
              <a:ext cx="450300" cy="447600"/>
            </a:xfrm>
            <a:prstGeom prst="roundRect">
              <a:avLst>
                <a:gd name="adj" fmla="val 16667"/>
              </a:avLst>
            </a:prstGeom>
            <a:solidFill>
              <a:srgbClr val="FCF2E3"/>
            </a:solidFill>
            <a:ln>
              <a:noFill/>
            </a:ln>
          </p:spPr>
          <p:txBody>
            <a:bodyPr spcFirstLastPara="1" wrap="square" lIns="121900" tIns="121900" rIns="121900" bIns="121900" anchor="ctr" anchorCtr="0">
              <a:noAutofit/>
            </a:bodyPr>
            <a:lstStyle/>
            <a:p>
              <a:pPr defTabSz="1219170">
                <a:buClr>
                  <a:srgbClr val="000000"/>
                </a:buClr>
                <a:defRPr/>
              </a:pPr>
              <a:endParaRPr sz="2400" kern="0">
                <a:solidFill>
                  <a:srgbClr val="000000"/>
                </a:solidFill>
                <a:cs typeface="Arial"/>
                <a:sym typeface="Arial"/>
              </a:endParaRPr>
            </a:p>
          </p:txBody>
        </p:sp>
      </p:grpSp>
      <p:sp>
        <p:nvSpPr>
          <p:cNvPr id="11" name="Google Shape;3604;p43">
            <a:extLst>
              <a:ext uri="{FF2B5EF4-FFF2-40B4-BE49-F238E27FC236}">
                <a16:creationId xmlns:a16="http://schemas.microsoft.com/office/drawing/2014/main" xmlns="" id="{08751C5A-F781-3E58-F3A1-E73422C775B6}"/>
              </a:ext>
            </a:extLst>
          </p:cNvPr>
          <p:cNvSpPr txBox="1"/>
          <p:nvPr/>
        </p:nvSpPr>
        <p:spPr>
          <a:xfrm>
            <a:off x="4975144" y="4921200"/>
            <a:ext cx="6864812" cy="1468286"/>
          </a:xfrm>
          <a:prstGeom prst="rect">
            <a:avLst/>
          </a:prstGeom>
          <a:solidFill>
            <a:srgbClr val="E3E5FF"/>
          </a:solidFill>
          <a:ln>
            <a:noFill/>
          </a:ln>
        </p:spPr>
        <p:txBody>
          <a:bodyPr spcFirstLastPara="1" wrap="square" lIns="121900" tIns="121900" rIns="121900" bIns="121900" anchor="ctr" anchorCtr="0">
            <a:noAutofit/>
          </a:bodyPr>
          <a:lstStyle/>
          <a:p>
            <a:pPr algn="just"/>
            <a:r>
              <a:rPr lang="vi-VN" sz="3200" dirty="0">
                <a:latin typeface="+mj-lt"/>
              </a:rPr>
              <a:t>Thánh Tông đi thảo, tương truyền của Lê Thánh Tông, Truyền kì mạn lục của Nguyễn Dữ</a:t>
            </a:r>
            <a:r>
              <a:rPr lang="en-US" sz="3200" dirty="0">
                <a:latin typeface="+mj-lt"/>
              </a:rPr>
              <a:t>…</a:t>
            </a:r>
            <a:endParaRPr lang="en-SG" sz="3200" dirty="0">
              <a:latin typeface="+mj-lt"/>
            </a:endParaRPr>
          </a:p>
        </p:txBody>
      </p:sp>
      <p:grpSp>
        <p:nvGrpSpPr>
          <p:cNvPr id="12" name="Google Shape;3607;p43">
            <a:extLst>
              <a:ext uri="{FF2B5EF4-FFF2-40B4-BE49-F238E27FC236}">
                <a16:creationId xmlns:a16="http://schemas.microsoft.com/office/drawing/2014/main" xmlns="" id="{9B7A2BC8-D5F6-D163-6EF1-224346923B69}"/>
              </a:ext>
            </a:extLst>
          </p:cNvPr>
          <p:cNvGrpSpPr/>
          <p:nvPr/>
        </p:nvGrpSpPr>
        <p:grpSpPr>
          <a:xfrm>
            <a:off x="108171" y="1694672"/>
            <a:ext cx="2402504" cy="3904088"/>
            <a:chOff x="9933811" y="2132696"/>
            <a:chExt cx="2125245" cy="2990941"/>
          </a:xfrm>
        </p:grpSpPr>
        <p:sp>
          <p:nvSpPr>
            <p:cNvPr id="13" name="Google Shape;3608;p43">
              <a:extLst>
                <a:ext uri="{FF2B5EF4-FFF2-40B4-BE49-F238E27FC236}">
                  <a16:creationId xmlns:a16="http://schemas.microsoft.com/office/drawing/2014/main" xmlns="" id="{E3BDBC9D-1830-09C0-3865-E016F7448656}"/>
                </a:ext>
              </a:extLst>
            </p:cNvPr>
            <p:cNvSpPr/>
            <p:nvPr/>
          </p:nvSpPr>
          <p:spPr>
            <a:xfrm>
              <a:off x="10149538" y="2132696"/>
              <a:ext cx="1909518" cy="1849924"/>
            </a:xfrm>
            <a:custGeom>
              <a:avLst/>
              <a:gdLst/>
              <a:ahLst/>
              <a:cxnLst/>
              <a:rect l="l" t="t" r="r" b="b"/>
              <a:pathLst>
                <a:path w="43519" h="38582" extrusionOk="0">
                  <a:moveTo>
                    <a:pt x="20499" y="1"/>
                  </a:moveTo>
                  <a:cubicBezTo>
                    <a:pt x="10744" y="1"/>
                    <a:pt x="2835" y="4758"/>
                    <a:pt x="1350" y="11994"/>
                  </a:cubicBezTo>
                  <a:cubicBezTo>
                    <a:pt x="0" y="18604"/>
                    <a:pt x="2434" y="22616"/>
                    <a:pt x="4250" y="28375"/>
                  </a:cubicBezTo>
                  <a:cubicBezTo>
                    <a:pt x="6065" y="34134"/>
                    <a:pt x="3041" y="38582"/>
                    <a:pt x="3041" y="38582"/>
                  </a:cubicBezTo>
                  <a:cubicBezTo>
                    <a:pt x="3041" y="38582"/>
                    <a:pt x="14230" y="38582"/>
                    <a:pt x="26185" y="35524"/>
                  </a:cubicBezTo>
                  <a:cubicBezTo>
                    <a:pt x="31915" y="34060"/>
                    <a:pt x="41192" y="30207"/>
                    <a:pt x="42355" y="19506"/>
                  </a:cubicBezTo>
                  <a:cubicBezTo>
                    <a:pt x="43518" y="8800"/>
                    <a:pt x="36267" y="1844"/>
                    <a:pt x="24670" y="284"/>
                  </a:cubicBezTo>
                  <a:cubicBezTo>
                    <a:pt x="23252" y="93"/>
                    <a:pt x="21858" y="1"/>
                    <a:pt x="20499" y="1"/>
                  </a:cubicBezTo>
                  <a:close/>
                </a:path>
              </a:pathLst>
            </a:custGeom>
            <a:solidFill>
              <a:srgbClr val="FCF2E3"/>
            </a:solidFill>
            <a:ln>
              <a:noFill/>
            </a:ln>
          </p:spPr>
          <p:txBody>
            <a:bodyPr spcFirstLastPara="1" wrap="square" lIns="121900" tIns="121900" rIns="121900" bIns="121900" anchor="ctr" anchorCtr="0">
              <a:noAutofit/>
            </a:bodyPr>
            <a:lstStyle/>
            <a:p>
              <a:pPr defTabSz="1219170">
                <a:buClr>
                  <a:srgbClr val="000000"/>
                </a:buClr>
                <a:defRPr/>
              </a:pPr>
              <a:endParaRPr sz="1867" kern="0" dirty="0">
                <a:solidFill>
                  <a:srgbClr val="000000"/>
                </a:solidFill>
                <a:cs typeface="Arial"/>
                <a:sym typeface="Arial"/>
              </a:endParaRPr>
            </a:p>
          </p:txBody>
        </p:sp>
        <p:sp>
          <p:nvSpPr>
            <p:cNvPr id="14" name="Google Shape;3609;p43">
              <a:extLst>
                <a:ext uri="{FF2B5EF4-FFF2-40B4-BE49-F238E27FC236}">
                  <a16:creationId xmlns:a16="http://schemas.microsoft.com/office/drawing/2014/main" xmlns="" id="{B50F9667-3A16-7ED0-3D54-C0392125715E}"/>
                </a:ext>
              </a:extLst>
            </p:cNvPr>
            <p:cNvSpPr/>
            <p:nvPr/>
          </p:nvSpPr>
          <p:spPr>
            <a:xfrm>
              <a:off x="9980489" y="3485306"/>
              <a:ext cx="1606891" cy="515071"/>
            </a:xfrm>
            <a:custGeom>
              <a:avLst/>
              <a:gdLst/>
              <a:ahLst/>
              <a:cxnLst/>
              <a:rect l="l" t="t" r="r" b="b"/>
              <a:pathLst>
                <a:path w="41034" h="13153" extrusionOk="0">
                  <a:moveTo>
                    <a:pt x="7053" y="1"/>
                  </a:moveTo>
                  <a:lnTo>
                    <a:pt x="0" y="1402"/>
                  </a:lnTo>
                  <a:lnTo>
                    <a:pt x="2661" y="4449"/>
                  </a:lnTo>
                  <a:lnTo>
                    <a:pt x="4987" y="7995"/>
                  </a:lnTo>
                  <a:cubicBezTo>
                    <a:pt x="4987" y="7995"/>
                    <a:pt x="7461" y="11774"/>
                    <a:pt x="7558" y="11910"/>
                  </a:cubicBezTo>
                  <a:cubicBezTo>
                    <a:pt x="7648" y="12052"/>
                    <a:pt x="12119" y="13153"/>
                    <a:pt x="12119" y="13153"/>
                  </a:cubicBezTo>
                  <a:lnTo>
                    <a:pt x="12431" y="11836"/>
                  </a:lnTo>
                  <a:lnTo>
                    <a:pt x="14145" y="12143"/>
                  </a:lnTo>
                  <a:lnTo>
                    <a:pt x="15518" y="11910"/>
                  </a:lnTo>
                  <a:lnTo>
                    <a:pt x="41033" y="7445"/>
                  </a:lnTo>
                  <a:lnTo>
                    <a:pt x="34798" y="1402"/>
                  </a:lnTo>
                  <a:cubicBezTo>
                    <a:pt x="34798" y="1402"/>
                    <a:pt x="28761" y="2151"/>
                    <a:pt x="20443" y="6004"/>
                  </a:cubicBezTo>
                  <a:cubicBezTo>
                    <a:pt x="15478" y="8296"/>
                    <a:pt x="13623" y="9340"/>
                    <a:pt x="12817" y="10265"/>
                  </a:cubicBezTo>
                  <a:lnTo>
                    <a:pt x="12732" y="9538"/>
                  </a:lnTo>
                  <a:cubicBezTo>
                    <a:pt x="12715" y="9357"/>
                    <a:pt x="12687" y="9170"/>
                    <a:pt x="12653" y="8988"/>
                  </a:cubicBezTo>
                  <a:cubicBezTo>
                    <a:pt x="11518" y="2980"/>
                    <a:pt x="7053" y="1"/>
                    <a:pt x="7053"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5" name="Google Shape;3610;p43">
              <a:extLst>
                <a:ext uri="{FF2B5EF4-FFF2-40B4-BE49-F238E27FC236}">
                  <a16:creationId xmlns:a16="http://schemas.microsoft.com/office/drawing/2014/main" xmlns="" id="{13E6C065-04DC-B76D-5568-8D9908ABD5DB}"/>
                </a:ext>
              </a:extLst>
            </p:cNvPr>
            <p:cNvSpPr/>
            <p:nvPr/>
          </p:nvSpPr>
          <p:spPr>
            <a:xfrm>
              <a:off x="10289298" y="3620836"/>
              <a:ext cx="447990" cy="316452"/>
            </a:xfrm>
            <a:custGeom>
              <a:avLst/>
              <a:gdLst/>
              <a:ahLst/>
              <a:cxnLst/>
              <a:rect l="l" t="t" r="r" b="b"/>
              <a:pathLst>
                <a:path w="11440" h="8081" extrusionOk="0">
                  <a:moveTo>
                    <a:pt x="1045" y="1"/>
                  </a:moveTo>
                  <a:cubicBezTo>
                    <a:pt x="1045" y="1"/>
                    <a:pt x="2469" y="2191"/>
                    <a:pt x="2991" y="3865"/>
                  </a:cubicBezTo>
                  <a:cubicBezTo>
                    <a:pt x="3360" y="5056"/>
                    <a:pt x="3660" y="6134"/>
                    <a:pt x="3808" y="6656"/>
                  </a:cubicBezTo>
                  <a:lnTo>
                    <a:pt x="3740" y="6651"/>
                  </a:lnTo>
                  <a:lnTo>
                    <a:pt x="2389" y="3672"/>
                  </a:lnTo>
                  <a:lnTo>
                    <a:pt x="3490" y="6634"/>
                  </a:lnTo>
                  <a:lnTo>
                    <a:pt x="3394" y="6628"/>
                  </a:lnTo>
                  <a:lnTo>
                    <a:pt x="1" y="1340"/>
                  </a:lnTo>
                  <a:lnTo>
                    <a:pt x="1" y="1340"/>
                  </a:lnTo>
                  <a:lnTo>
                    <a:pt x="2900" y="6622"/>
                  </a:lnTo>
                  <a:cubicBezTo>
                    <a:pt x="2866" y="6622"/>
                    <a:pt x="2832" y="6622"/>
                    <a:pt x="2798" y="6622"/>
                  </a:cubicBezTo>
                  <a:cubicBezTo>
                    <a:pt x="2287" y="6622"/>
                    <a:pt x="1777" y="6662"/>
                    <a:pt x="1272" y="6741"/>
                  </a:cubicBezTo>
                  <a:cubicBezTo>
                    <a:pt x="1272" y="7031"/>
                    <a:pt x="3501" y="8080"/>
                    <a:pt x="3501" y="8080"/>
                  </a:cubicBezTo>
                  <a:lnTo>
                    <a:pt x="6219" y="7893"/>
                  </a:lnTo>
                  <a:lnTo>
                    <a:pt x="6231" y="7899"/>
                  </a:lnTo>
                  <a:lnTo>
                    <a:pt x="8177" y="7865"/>
                  </a:lnTo>
                  <a:lnTo>
                    <a:pt x="8387" y="7746"/>
                  </a:lnTo>
                  <a:lnTo>
                    <a:pt x="8398" y="7746"/>
                  </a:lnTo>
                  <a:lnTo>
                    <a:pt x="9975" y="6821"/>
                  </a:lnTo>
                  <a:lnTo>
                    <a:pt x="6923" y="7286"/>
                  </a:lnTo>
                  <a:lnTo>
                    <a:pt x="6719" y="7229"/>
                  </a:lnTo>
                  <a:lnTo>
                    <a:pt x="11144" y="4744"/>
                  </a:lnTo>
                  <a:lnTo>
                    <a:pt x="6179" y="7087"/>
                  </a:lnTo>
                  <a:lnTo>
                    <a:pt x="6094" y="7065"/>
                  </a:lnTo>
                  <a:lnTo>
                    <a:pt x="11439" y="3865"/>
                  </a:lnTo>
                  <a:lnTo>
                    <a:pt x="5606" y="6951"/>
                  </a:lnTo>
                  <a:cubicBezTo>
                    <a:pt x="5385" y="6900"/>
                    <a:pt x="5158" y="6855"/>
                    <a:pt x="4926" y="6809"/>
                  </a:cubicBezTo>
                  <a:cubicBezTo>
                    <a:pt x="4699" y="6764"/>
                    <a:pt x="4460" y="6724"/>
                    <a:pt x="4228" y="6696"/>
                  </a:cubicBezTo>
                  <a:cubicBezTo>
                    <a:pt x="4120" y="6089"/>
                    <a:pt x="3814" y="4631"/>
                    <a:pt x="3263" y="3428"/>
                  </a:cubicBezTo>
                  <a:cubicBezTo>
                    <a:pt x="2554" y="1862"/>
                    <a:pt x="1045" y="1"/>
                    <a:pt x="1045" y="1"/>
                  </a:cubicBezTo>
                  <a:close/>
                </a:path>
              </a:pathLst>
            </a:custGeom>
            <a:solidFill>
              <a:srgbClr val="EBCFA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6" name="Google Shape;3611;p43">
              <a:extLst>
                <a:ext uri="{FF2B5EF4-FFF2-40B4-BE49-F238E27FC236}">
                  <a16:creationId xmlns:a16="http://schemas.microsoft.com/office/drawing/2014/main" xmlns="" id="{46290761-57E7-57C8-90EF-05382178408A}"/>
                </a:ext>
              </a:extLst>
            </p:cNvPr>
            <p:cNvSpPr/>
            <p:nvPr/>
          </p:nvSpPr>
          <p:spPr>
            <a:xfrm>
              <a:off x="10044475" y="3519962"/>
              <a:ext cx="169093" cy="174262"/>
            </a:xfrm>
            <a:custGeom>
              <a:avLst/>
              <a:gdLst/>
              <a:ahLst/>
              <a:cxnLst/>
              <a:rect l="l" t="t" r="r" b="b"/>
              <a:pathLst>
                <a:path w="4318" h="4450" extrusionOk="0">
                  <a:moveTo>
                    <a:pt x="970" y="1"/>
                  </a:moveTo>
                  <a:lnTo>
                    <a:pt x="0" y="194"/>
                  </a:lnTo>
                  <a:lnTo>
                    <a:pt x="4318" y="4449"/>
                  </a:lnTo>
                  <a:lnTo>
                    <a:pt x="777" y="438"/>
                  </a:lnTo>
                  <a:lnTo>
                    <a:pt x="2406" y="1800"/>
                  </a:lnTo>
                  <a:lnTo>
                    <a:pt x="970" y="1"/>
                  </a:lnTo>
                  <a:close/>
                </a:path>
              </a:pathLst>
            </a:custGeom>
            <a:solidFill>
              <a:srgbClr val="EBCFA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7" name="Google Shape;3612;p43">
              <a:extLst>
                <a:ext uri="{FF2B5EF4-FFF2-40B4-BE49-F238E27FC236}">
                  <a16:creationId xmlns:a16="http://schemas.microsoft.com/office/drawing/2014/main" xmlns="" id="{0EF54F10-4914-C330-FED0-76EA7B1D9087}"/>
                </a:ext>
              </a:extLst>
            </p:cNvPr>
            <p:cNvSpPr/>
            <p:nvPr/>
          </p:nvSpPr>
          <p:spPr>
            <a:xfrm>
              <a:off x="10149539" y="3544201"/>
              <a:ext cx="167801" cy="252660"/>
            </a:xfrm>
            <a:custGeom>
              <a:avLst/>
              <a:gdLst/>
              <a:ahLst/>
              <a:cxnLst/>
              <a:rect l="l" t="t" r="r" b="b"/>
              <a:pathLst>
                <a:path w="4285" h="6452" extrusionOk="0">
                  <a:moveTo>
                    <a:pt x="1" y="0"/>
                  </a:moveTo>
                  <a:lnTo>
                    <a:pt x="4285" y="6452"/>
                  </a:lnTo>
                  <a:lnTo>
                    <a:pt x="2140" y="2264"/>
                  </a:lnTo>
                  <a:lnTo>
                    <a:pt x="1" y="0"/>
                  </a:lnTo>
                  <a:close/>
                </a:path>
              </a:pathLst>
            </a:custGeom>
            <a:solidFill>
              <a:srgbClr val="EBCFA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8" name="Google Shape;3613;p43">
              <a:extLst>
                <a:ext uri="{FF2B5EF4-FFF2-40B4-BE49-F238E27FC236}">
                  <a16:creationId xmlns:a16="http://schemas.microsoft.com/office/drawing/2014/main" xmlns="" id="{CEA0F4A2-B3AF-2F42-3BE0-5A2D4AE9C614}"/>
                </a:ext>
              </a:extLst>
            </p:cNvPr>
            <p:cNvSpPr/>
            <p:nvPr/>
          </p:nvSpPr>
          <p:spPr>
            <a:xfrm>
              <a:off x="10189755" y="3495331"/>
              <a:ext cx="134710" cy="175124"/>
            </a:xfrm>
            <a:custGeom>
              <a:avLst/>
              <a:gdLst/>
              <a:ahLst/>
              <a:cxnLst/>
              <a:rect l="l" t="t" r="r" b="b"/>
              <a:pathLst>
                <a:path w="3440" h="4472" extrusionOk="0">
                  <a:moveTo>
                    <a:pt x="438" y="0"/>
                  </a:moveTo>
                  <a:lnTo>
                    <a:pt x="1" y="85"/>
                  </a:lnTo>
                  <a:lnTo>
                    <a:pt x="3439" y="4471"/>
                  </a:lnTo>
                  <a:lnTo>
                    <a:pt x="438" y="0"/>
                  </a:lnTo>
                  <a:close/>
                </a:path>
              </a:pathLst>
            </a:custGeom>
            <a:solidFill>
              <a:srgbClr val="EBCFA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19" name="Google Shape;3614;p43">
              <a:extLst>
                <a:ext uri="{FF2B5EF4-FFF2-40B4-BE49-F238E27FC236}">
                  <a16:creationId xmlns:a16="http://schemas.microsoft.com/office/drawing/2014/main" xmlns="" id="{2DDFAD3F-816F-BC63-77D3-BF8C5570558C}"/>
                </a:ext>
              </a:extLst>
            </p:cNvPr>
            <p:cNvSpPr/>
            <p:nvPr/>
          </p:nvSpPr>
          <p:spPr>
            <a:xfrm>
              <a:off x="10952067" y="3709962"/>
              <a:ext cx="586382" cy="112898"/>
            </a:xfrm>
            <a:custGeom>
              <a:avLst/>
              <a:gdLst/>
              <a:ahLst/>
              <a:cxnLst/>
              <a:rect l="l" t="t" r="r" b="b"/>
              <a:pathLst>
                <a:path w="14974" h="2883" extrusionOk="0">
                  <a:moveTo>
                    <a:pt x="14463" y="0"/>
                  </a:moveTo>
                  <a:lnTo>
                    <a:pt x="1" y="2882"/>
                  </a:lnTo>
                  <a:lnTo>
                    <a:pt x="1" y="2882"/>
                  </a:lnTo>
                  <a:lnTo>
                    <a:pt x="14974" y="494"/>
                  </a:lnTo>
                  <a:lnTo>
                    <a:pt x="14463" y="0"/>
                  </a:lnTo>
                  <a:close/>
                </a:path>
              </a:pathLst>
            </a:custGeom>
            <a:solidFill>
              <a:srgbClr val="EBCFA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0" name="Google Shape;3615;p43">
              <a:extLst>
                <a:ext uri="{FF2B5EF4-FFF2-40B4-BE49-F238E27FC236}">
                  <a16:creationId xmlns:a16="http://schemas.microsoft.com/office/drawing/2014/main" xmlns="" id="{03639378-1FD6-48A5-DDBD-93B4FC76082A}"/>
                </a:ext>
              </a:extLst>
            </p:cNvPr>
            <p:cNvSpPr/>
            <p:nvPr/>
          </p:nvSpPr>
          <p:spPr>
            <a:xfrm>
              <a:off x="10690327" y="3749043"/>
              <a:ext cx="499956" cy="113799"/>
            </a:xfrm>
            <a:custGeom>
              <a:avLst/>
              <a:gdLst/>
              <a:ahLst/>
              <a:cxnLst/>
              <a:rect l="l" t="t" r="r" b="b"/>
              <a:pathLst>
                <a:path w="12767" h="2906" extrusionOk="0">
                  <a:moveTo>
                    <a:pt x="12767" y="1"/>
                  </a:moveTo>
                  <a:lnTo>
                    <a:pt x="5374" y="1221"/>
                  </a:lnTo>
                  <a:lnTo>
                    <a:pt x="1" y="2906"/>
                  </a:lnTo>
                  <a:lnTo>
                    <a:pt x="1" y="2906"/>
                  </a:lnTo>
                  <a:lnTo>
                    <a:pt x="12767" y="1"/>
                  </a:lnTo>
                  <a:close/>
                </a:path>
              </a:pathLst>
            </a:custGeom>
            <a:solidFill>
              <a:srgbClr val="EBCFA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1" name="Google Shape;3616;p43">
              <a:extLst>
                <a:ext uri="{FF2B5EF4-FFF2-40B4-BE49-F238E27FC236}">
                  <a16:creationId xmlns:a16="http://schemas.microsoft.com/office/drawing/2014/main" xmlns="" id="{D70BAF87-4CDE-6D41-9BDA-2EB56ED5FD9F}"/>
                </a:ext>
              </a:extLst>
            </p:cNvPr>
            <p:cNvSpPr/>
            <p:nvPr/>
          </p:nvSpPr>
          <p:spPr>
            <a:xfrm>
              <a:off x="10783879" y="3689051"/>
              <a:ext cx="421087" cy="107807"/>
            </a:xfrm>
            <a:custGeom>
              <a:avLst/>
              <a:gdLst/>
              <a:ahLst/>
              <a:cxnLst/>
              <a:rect l="l" t="t" r="r" b="b"/>
              <a:pathLst>
                <a:path w="10753" h="2753" extrusionOk="0">
                  <a:moveTo>
                    <a:pt x="10752" y="1"/>
                  </a:moveTo>
                  <a:cubicBezTo>
                    <a:pt x="10752" y="1"/>
                    <a:pt x="3240" y="1011"/>
                    <a:pt x="1" y="2753"/>
                  </a:cubicBezTo>
                  <a:lnTo>
                    <a:pt x="10752" y="1"/>
                  </a:lnTo>
                  <a:close/>
                </a:path>
              </a:pathLst>
            </a:custGeom>
            <a:solidFill>
              <a:srgbClr val="EBCFA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2" name="Google Shape;3617;p43">
              <a:extLst>
                <a:ext uri="{FF2B5EF4-FFF2-40B4-BE49-F238E27FC236}">
                  <a16:creationId xmlns:a16="http://schemas.microsoft.com/office/drawing/2014/main" xmlns="" id="{E2B53900-4E8B-36E7-CE22-D16F4120CC91}"/>
                </a:ext>
              </a:extLst>
            </p:cNvPr>
            <p:cNvSpPr/>
            <p:nvPr/>
          </p:nvSpPr>
          <p:spPr>
            <a:xfrm>
              <a:off x="11190273" y="3660857"/>
              <a:ext cx="294209" cy="66689"/>
            </a:xfrm>
            <a:custGeom>
              <a:avLst/>
              <a:gdLst/>
              <a:ahLst/>
              <a:cxnLst/>
              <a:rect l="l" t="t" r="r" b="b"/>
              <a:pathLst>
                <a:path w="7513" h="1703" extrusionOk="0">
                  <a:moveTo>
                    <a:pt x="7087" y="0"/>
                  </a:moveTo>
                  <a:lnTo>
                    <a:pt x="0" y="1702"/>
                  </a:lnTo>
                  <a:lnTo>
                    <a:pt x="7512" y="409"/>
                  </a:lnTo>
                  <a:lnTo>
                    <a:pt x="7087" y="0"/>
                  </a:lnTo>
                  <a:close/>
                </a:path>
              </a:pathLst>
            </a:custGeom>
            <a:solidFill>
              <a:srgbClr val="EBCFA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3" name="Google Shape;3618;p43">
              <a:extLst>
                <a:ext uri="{FF2B5EF4-FFF2-40B4-BE49-F238E27FC236}">
                  <a16:creationId xmlns:a16="http://schemas.microsoft.com/office/drawing/2014/main" xmlns="" id="{741B3682-D48B-5EB0-9ADD-DB0EAF5BFBEC}"/>
                </a:ext>
              </a:extLst>
            </p:cNvPr>
            <p:cNvSpPr/>
            <p:nvPr/>
          </p:nvSpPr>
          <p:spPr>
            <a:xfrm>
              <a:off x="10898967" y="3606621"/>
              <a:ext cx="461736" cy="120926"/>
            </a:xfrm>
            <a:custGeom>
              <a:avLst/>
              <a:gdLst/>
              <a:ahLst/>
              <a:cxnLst/>
              <a:rect l="l" t="t" r="r" b="b"/>
              <a:pathLst>
                <a:path w="11791" h="3088" extrusionOk="0">
                  <a:moveTo>
                    <a:pt x="11791" y="1"/>
                  </a:moveTo>
                  <a:cubicBezTo>
                    <a:pt x="11790" y="1"/>
                    <a:pt x="7910" y="557"/>
                    <a:pt x="6741" y="744"/>
                  </a:cubicBezTo>
                  <a:cubicBezTo>
                    <a:pt x="5567" y="937"/>
                    <a:pt x="1" y="3087"/>
                    <a:pt x="1" y="3087"/>
                  </a:cubicBezTo>
                  <a:lnTo>
                    <a:pt x="11791" y="1"/>
                  </a:lnTo>
                  <a:close/>
                </a:path>
              </a:pathLst>
            </a:custGeom>
            <a:solidFill>
              <a:srgbClr val="EBCFA6"/>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4" name="Google Shape;3619;p43">
              <a:extLst>
                <a:ext uri="{FF2B5EF4-FFF2-40B4-BE49-F238E27FC236}">
                  <a16:creationId xmlns:a16="http://schemas.microsoft.com/office/drawing/2014/main" xmlns="" id="{7879F8D2-84E9-966B-98FE-8F002FC74E27}"/>
                </a:ext>
              </a:extLst>
            </p:cNvPr>
            <p:cNvSpPr/>
            <p:nvPr/>
          </p:nvSpPr>
          <p:spPr>
            <a:xfrm>
              <a:off x="9933811" y="3512874"/>
              <a:ext cx="756571" cy="1522893"/>
            </a:xfrm>
            <a:custGeom>
              <a:avLst/>
              <a:gdLst/>
              <a:ahLst/>
              <a:cxnLst/>
              <a:rect l="l" t="t" r="r" b="b"/>
              <a:pathLst>
                <a:path w="19320" h="38889" extrusionOk="0">
                  <a:moveTo>
                    <a:pt x="977" y="0"/>
                  </a:moveTo>
                  <a:lnTo>
                    <a:pt x="1" y="392"/>
                  </a:lnTo>
                  <a:lnTo>
                    <a:pt x="9090" y="29759"/>
                  </a:lnTo>
                  <a:cubicBezTo>
                    <a:pt x="9232" y="30202"/>
                    <a:pt x="9487" y="30593"/>
                    <a:pt x="9845" y="30894"/>
                  </a:cubicBezTo>
                  <a:lnTo>
                    <a:pt x="19320" y="38889"/>
                  </a:lnTo>
                  <a:lnTo>
                    <a:pt x="11581" y="12494"/>
                  </a:lnTo>
                  <a:lnTo>
                    <a:pt x="10917" y="8937"/>
                  </a:lnTo>
                  <a:lnTo>
                    <a:pt x="977" y="0"/>
                  </a:ln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5" name="Google Shape;3620;p43">
              <a:extLst>
                <a:ext uri="{FF2B5EF4-FFF2-40B4-BE49-F238E27FC236}">
                  <a16:creationId xmlns:a16="http://schemas.microsoft.com/office/drawing/2014/main" xmlns="" id="{0C9F86B5-8B8C-5B3F-9AE7-E8A7BCDF1AEF}"/>
                </a:ext>
              </a:extLst>
            </p:cNvPr>
            <p:cNvSpPr/>
            <p:nvPr/>
          </p:nvSpPr>
          <p:spPr>
            <a:xfrm>
              <a:off x="9933811" y="3513109"/>
              <a:ext cx="431308" cy="381497"/>
            </a:xfrm>
            <a:custGeom>
              <a:avLst/>
              <a:gdLst/>
              <a:ahLst/>
              <a:cxnLst/>
              <a:rect l="l" t="t" r="r" b="b"/>
              <a:pathLst>
                <a:path w="11014" h="9742" extrusionOk="0">
                  <a:moveTo>
                    <a:pt x="977" y="0"/>
                  </a:moveTo>
                  <a:lnTo>
                    <a:pt x="1" y="392"/>
                  </a:lnTo>
                  <a:lnTo>
                    <a:pt x="10543" y="9742"/>
                  </a:lnTo>
                  <a:lnTo>
                    <a:pt x="11013" y="9458"/>
                  </a:lnTo>
                  <a:lnTo>
                    <a:pt x="10917" y="8931"/>
                  </a:lnTo>
                  <a:lnTo>
                    <a:pt x="977" y="0"/>
                  </a:ln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6" name="Google Shape;3621;p43">
              <a:extLst>
                <a:ext uri="{FF2B5EF4-FFF2-40B4-BE49-F238E27FC236}">
                  <a16:creationId xmlns:a16="http://schemas.microsoft.com/office/drawing/2014/main" xmlns="" id="{4B6D99B1-6300-4BDD-E0E5-243F78444C23}"/>
                </a:ext>
              </a:extLst>
            </p:cNvPr>
            <p:cNvSpPr/>
            <p:nvPr/>
          </p:nvSpPr>
          <p:spPr>
            <a:xfrm>
              <a:off x="10312206" y="3862800"/>
              <a:ext cx="119125" cy="239346"/>
            </a:xfrm>
            <a:custGeom>
              <a:avLst/>
              <a:gdLst/>
              <a:ahLst/>
              <a:cxnLst/>
              <a:rect l="l" t="t" r="r" b="b"/>
              <a:pathLst>
                <a:path w="3042" h="6112" extrusionOk="0">
                  <a:moveTo>
                    <a:pt x="1254" y="1"/>
                  </a:moveTo>
                  <a:lnTo>
                    <a:pt x="0" y="994"/>
                  </a:lnTo>
                  <a:lnTo>
                    <a:pt x="3041" y="6111"/>
                  </a:lnTo>
                  <a:lnTo>
                    <a:pt x="1254" y="1"/>
                  </a:lnTo>
                  <a:close/>
                </a:path>
              </a:pathLst>
            </a:custGeom>
            <a:solidFill>
              <a:srgbClr val="2C505E"/>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7" name="Google Shape;3622;p43">
              <a:extLst>
                <a:ext uri="{FF2B5EF4-FFF2-40B4-BE49-F238E27FC236}">
                  <a16:creationId xmlns:a16="http://schemas.microsoft.com/office/drawing/2014/main" xmlns="" id="{6FB2C273-27C7-8ECA-5122-47D079673A4C}"/>
                </a:ext>
              </a:extLst>
            </p:cNvPr>
            <p:cNvSpPr/>
            <p:nvPr/>
          </p:nvSpPr>
          <p:spPr>
            <a:xfrm>
              <a:off x="10312206" y="3749043"/>
              <a:ext cx="1631523" cy="1374594"/>
            </a:xfrm>
            <a:custGeom>
              <a:avLst/>
              <a:gdLst/>
              <a:ahLst/>
              <a:cxnLst/>
              <a:rect l="l" t="t" r="r" b="b"/>
              <a:pathLst>
                <a:path w="41663" h="35102" extrusionOk="0">
                  <a:moveTo>
                    <a:pt x="32913" y="0"/>
                  </a:moveTo>
                  <a:cubicBezTo>
                    <a:pt x="32836" y="0"/>
                    <a:pt x="32759" y="6"/>
                    <a:pt x="32681" y="18"/>
                  </a:cubicBezTo>
                  <a:lnTo>
                    <a:pt x="8040" y="3751"/>
                  </a:lnTo>
                  <a:lnTo>
                    <a:pt x="7677" y="4369"/>
                  </a:lnTo>
                  <a:cubicBezTo>
                    <a:pt x="7356" y="4381"/>
                    <a:pt x="7030" y="4387"/>
                    <a:pt x="6700" y="4387"/>
                  </a:cubicBezTo>
                  <a:cubicBezTo>
                    <a:pt x="4504" y="4387"/>
                    <a:pt x="2161" y="4115"/>
                    <a:pt x="573" y="3445"/>
                  </a:cubicBezTo>
                  <a:lnTo>
                    <a:pt x="0" y="3899"/>
                  </a:lnTo>
                  <a:lnTo>
                    <a:pt x="8488" y="32319"/>
                  </a:lnTo>
                  <a:cubicBezTo>
                    <a:pt x="8698" y="33028"/>
                    <a:pt x="9265" y="33578"/>
                    <a:pt x="9980" y="33771"/>
                  </a:cubicBezTo>
                  <a:cubicBezTo>
                    <a:pt x="11762" y="34249"/>
                    <a:pt x="15071" y="35102"/>
                    <a:pt x="15885" y="35102"/>
                  </a:cubicBezTo>
                  <a:cubicBezTo>
                    <a:pt x="15932" y="35102"/>
                    <a:pt x="15971" y="35099"/>
                    <a:pt x="16000" y="35093"/>
                  </a:cubicBezTo>
                  <a:cubicBezTo>
                    <a:pt x="16744" y="34940"/>
                    <a:pt x="17487" y="34270"/>
                    <a:pt x="17487" y="34270"/>
                  </a:cubicBezTo>
                  <a:lnTo>
                    <a:pt x="40880" y="32188"/>
                  </a:lnTo>
                  <a:cubicBezTo>
                    <a:pt x="41339" y="32148"/>
                    <a:pt x="41663" y="31706"/>
                    <a:pt x="41555" y="31252"/>
                  </a:cubicBezTo>
                  <a:lnTo>
                    <a:pt x="34423" y="1192"/>
                  </a:lnTo>
                  <a:cubicBezTo>
                    <a:pt x="34254" y="485"/>
                    <a:pt x="33623" y="0"/>
                    <a:pt x="32913" y="0"/>
                  </a:cubicBezTo>
                  <a:close/>
                </a:path>
              </a:pathLst>
            </a:custGeom>
            <a:solidFill>
              <a:srgbClr val="A5886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8" name="Google Shape;3623;p43">
              <a:extLst>
                <a:ext uri="{FF2B5EF4-FFF2-40B4-BE49-F238E27FC236}">
                  <a16:creationId xmlns:a16="http://schemas.microsoft.com/office/drawing/2014/main" xmlns="" id="{40BC9B60-64F9-8DB2-A924-512DA43B43B1}"/>
                </a:ext>
              </a:extLst>
            </p:cNvPr>
            <p:cNvSpPr/>
            <p:nvPr/>
          </p:nvSpPr>
          <p:spPr>
            <a:xfrm>
              <a:off x="10576570" y="3973895"/>
              <a:ext cx="349542" cy="1110969"/>
            </a:xfrm>
            <a:custGeom>
              <a:avLst/>
              <a:gdLst/>
              <a:ahLst/>
              <a:cxnLst/>
              <a:rect l="l" t="t" r="r" b="b"/>
              <a:pathLst>
                <a:path w="8926" h="28370" extrusionOk="0">
                  <a:moveTo>
                    <a:pt x="1" y="1"/>
                  </a:moveTo>
                  <a:lnTo>
                    <a:pt x="2583" y="10650"/>
                  </a:lnTo>
                  <a:cubicBezTo>
                    <a:pt x="2963" y="12211"/>
                    <a:pt x="3434" y="13748"/>
                    <a:pt x="4001" y="15257"/>
                  </a:cubicBezTo>
                  <a:lnTo>
                    <a:pt x="8926" y="28369"/>
                  </a:lnTo>
                  <a:lnTo>
                    <a:pt x="1" y="1"/>
                  </a:lnTo>
                  <a:close/>
                </a:path>
              </a:pathLst>
            </a:custGeom>
            <a:solidFill>
              <a:srgbClr val="3C3C3C"/>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29" name="Google Shape;3624;p43">
              <a:extLst>
                <a:ext uri="{FF2B5EF4-FFF2-40B4-BE49-F238E27FC236}">
                  <a16:creationId xmlns:a16="http://schemas.microsoft.com/office/drawing/2014/main" xmlns="" id="{08D375FD-F240-5AAF-835A-BAED29303D55}"/>
                </a:ext>
              </a:extLst>
            </p:cNvPr>
            <p:cNvSpPr/>
            <p:nvPr/>
          </p:nvSpPr>
          <p:spPr>
            <a:xfrm>
              <a:off x="10649014" y="3785265"/>
              <a:ext cx="965451" cy="143561"/>
            </a:xfrm>
            <a:custGeom>
              <a:avLst/>
              <a:gdLst/>
              <a:ahLst/>
              <a:cxnLst/>
              <a:rect l="l" t="t" r="r" b="b"/>
              <a:pathLst>
                <a:path w="24654" h="3666" extrusionOk="0">
                  <a:moveTo>
                    <a:pt x="24653" y="0"/>
                  </a:moveTo>
                  <a:lnTo>
                    <a:pt x="1" y="3666"/>
                  </a:lnTo>
                  <a:lnTo>
                    <a:pt x="12086" y="2559"/>
                  </a:lnTo>
                  <a:cubicBezTo>
                    <a:pt x="12545" y="2514"/>
                    <a:pt x="12999" y="2446"/>
                    <a:pt x="13453" y="2349"/>
                  </a:cubicBezTo>
                  <a:lnTo>
                    <a:pt x="24653" y="0"/>
                  </a:lnTo>
                  <a:close/>
                </a:path>
              </a:pathLst>
            </a:custGeom>
            <a:solidFill>
              <a:srgbClr val="3C3C3C"/>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30" name="Google Shape;3625;p43">
              <a:extLst>
                <a:ext uri="{FF2B5EF4-FFF2-40B4-BE49-F238E27FC236}">
                  <a16:creationId xmlns:a16="http://schemas.microsoft.com/office/drawing/2014/main" xmlns="" id="{A91C22CA-9D80-198F-C356-DA8E48A2592F}"/>
                </a:ext>
              </a:extLst>
            </p:cNvPr>
            <p:cNvSpPr/>
            <p:nvPr/>
          </p:nvSpPr>
          <p:spPr>
            <a:xfrm>
              <a:off x="10659235" y="4000131"/>
              <a:ext cx="274237" cy="885212"/>
            </a:xfrm>
            <a:custGeom>
              <a:avLst/>
              <a:gdLst/>
              <a:ahLst/>
              <a:cxnLst/>
              <a:rect l="l" t="t" r="r" b="b"/>
              <a:pathLst>
                <a:path w="7003" h="22605" extrusionOk="0">
                  <a:moveTo>
                    <a:pt x="1" y="0"/>
                  </a:moveTo>
                  <a:lnTo>
                    <a:pt x="7002" y="22604"/>
                  </a:lnTo>
                  <a:cubicBezTo>
                    <a:pt x="7002" y="22604"/>
                    <a:pt x="2338" y="3342"/>
                    <a:pt x="1" y="0"/>
                  </a:cubicBezTo>
                  <a:close/>
                </a:path>
              </a:pathLst>
            </a:custGeom>
            <a:solidFill>
              <a:srgbClr val="3C3C3C"/>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31" name="Google Shape;3626;p43">
              <a:extLst>
                <a:ext uri="{FF2B5EF4-FFF2-40B4-BE49-F238E27FC236}">
                  <a16:creationId xmlns:a16="http://schemas.microsoft.com/office/drawing/2014/main" xmlns="" id="{0C18AB3E-B756-674B-A176-254776B97918}"/>
                </a:ext>
              </a:extLst>
            </p:cNvPr>
            <p:cNvSpPr/>
            <p:nvPr/>
          </p:nvSpPr>
          <p:spPr>
            <a:xfrm>
              <a:off x="9966274" y="3557085"/>
              <a:ext cx="344647" cy="305761"/>
            </a:xfrm>
            <a:custGeom>
              <a:avLst/>
              <a:gdLst/>
              <a:ahLst/>
              <a:cxnLst/>
              <a:rect l="l" t="t" r="r" b="b"/>
              <a:pathLst>
                <a:path w="8801" h="7808" extrusionOk="0">
                  <a:moveTo>
                    <a:pt x="0" y="0"/>
                  </a:moveTo>
                  <a:lnTo>
                    <a:pt x="4091" y="4488"/>
                  </a:lnTo>
                  <a:lnTo>
                    <a:pt x="8800" y="7808"/>
                  </a:lnTo>
                  <a:lnTo>
                    <a:pt x="0" y="0"/>
                  </a:lnTo>
                  <a:close/>
                </a:path>
              </a:pathLst>
            </a:custGeom>
            <a:solidFill>
              <a:srgbClr val="3C3C3C"/>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33" name="Google Shape;3627;p43">
              <a:extLst>
                <a:ext uri="{FF2B5EF4-FFF2-40B4-BE49-F238E27FC236}">
                  <a16:creationId xmlns:a16="http://schemas.microsoft.com/office/drawing/2014/main" xmlns="" id="{88C92A83-7823-2874-9D87-1CBF92224FB1}"/>
                </a:ext>
              </a:extLst>
            </p:cNvPr>
            <p:cNvSpPr/>
            <p:nvPr/>
          </p:nvSpPr>
          <p:spPr>
            <a:xfrm>
              <a:off x="10750985" y="3894363"/>
              <a:ext cx="1052347" cy="924333"/>
            </a:xfrm>
            <a:custGeom>
              <a:avLst/>
              <a:gdLst/>
              <a:ahLst/>
              <a:cxnLst/>
              <a:rect l="l" t="t" r="r" b="b"/>
              <a:pathLst>
                <a:path w="26873" h="23604" extrusionOk="0">
                  <a:moveTo>
                    <a:pt x="21403" y="914"/>
                  </a:moveTo>
                  <a:lnTo>
                    <a:pt x="21408" y="919"/>
                  </a:lnTo>
                  <a:lnTo>
                    <a:pt x="25856" y="20528"/>
                  </a:lnTo>
                  <a:lnTo>
                    <a:pt x="6526" y="22695"/>
                  </a:lnTo>
                  <a:lnTo>
                    <a:pt x="1062" y="3405"/>
                  </a:lnTo>
                  <a:lnTo>
                    <a:pt x="21403" y="914"/>
                  </a:lnTo>
                  <a:close/>
                  <a:moveTo>
                    <a:pt x="22044" y="0"/>
                  </a:moveTo>
                  <a:lnTo>
                    <a:pt x="1" y="2701"/>
                  </a:lnTo>
                  <a:lnTo>
                    <a:pt x="5919" y="23603"/>
                  </a:lnTo>
                  <a:lnTo>
                    <a:pt x="26872" y="21254"/>
                  </a:lnTo>
                  <a:lnTo>
                    <a:pt x="22049" y="6"/>
                  </a:lnTo>
                  <a:lnTo>
                    <a:pt x="22044" y="0"/>
                  </a:lnTo>
                  <a:close/>
                </a:path>
              </a:pathLst>
            </a:custGeom>
            <a:solidFill>
              <a:srgbClr val="FCF2E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34" name="Google Shape;3628;p43">
              <a:extLst>
                <a:ext uri="{FF2B5EF4-FFF2-40B4-BE49-F238E27FC236}">
                  <a16:creationId xmlns:a16="http://schemas.microsoft.com/office/drawing/2014/main" xmlns="" id="{F371332E-2F59-0EBE-02FB-E36EE0CD6E0C}"/>
                </a:ext>
              </a:extLst>
            </p:cNvPr>
            <p:cNvSpPr/>
            <p:nvPr/>
          </p:nvSpPr>
          <p:spPr>
            <a:xfrm>
              <a:off x="10312206" y="3749004"/>
              <a:ext cx="1341152" cy="1374085"/>
            </a:xfrm>
            <a:custGeom>
              <a:avLst/>
              <a:gdLst/>
              <a:ahLst/>
              <a:cxnLst/>
              <a:rect l="l" t="t" r="r" b="b"/>
              <a:pathLst>
                <a:path w="34248" h="35089" extrusionOk="0">
                  <a:moveTo>
                    <a:pt x="32915" y="1"/>
                  </a:moveTo>
                  <a:cubicBezTo>
                    <a:pt x="32838" y="1"/>
                    <a:pt x="32759" y="7"/>
                    <a:pt x="32681" y="19"/>
                  </a:cubicBezTo>
                  <a:lnTo>
                    <a:pt x="8040" y="3752"/>
                  </a:lnTo>
                  <a:lnTo>
                    <a:pt x="8034" y="3763"/>
                  </a:lnTo>
                  <a:lnTo>
                    <a:pt x="8017" y="3803"/>
                  </a:lnTo>
                  <a:cubicBezTo>
                    <a:pt x="8017" y="3803"/>
                    <a:pt x="8017" y="3809"/>
                    <a:pt x="8017" y="3814"/>
                  </a:cubicBezTo>
                  <a:lnTo>
                    <a:pt x="7995" y="3865"/>
                  </a:lnTo>
                  <a:lnTo>
                    <a:pt x="7989" y="3877"/>
                  </a:lnTo>
                  <a:cubicBezTo>
                    <a:pt x="7977" y="3900"/>
                    <a:pt x="7966" y="3922"/>
                    <a:pt x="7955" y="3951"/>
                  </a:cubicBezTo>
                  <a:lnTo>
                    <a:pt x="7949" y="3962"/>
                  </a:lnTo>
                  <a:cubicBezTo>
                    <a:pt x="7932" y="3990"/>
                    <a:pt x="7915" y="4019"/>
                    <a:pt x="7898" y="4053"/>
                  </a:cubicBezTo>
                  <a:lnTo>
                    <a:pt x="7887" y="4064"/>
                  </a:lnTo>
                  <a:cubicBezTo>
                    <a:pt x="7864" y="4109"/>
                    <a:pt x="7836" y="4155"/>
                    <a:pt x="7807" y="4200"/>
                  </a:cubicBezTo>
                  <a:cubicBezTo>
                    <a:pt x="7796" y="4217"/>
                    <a:pt x="7785" y="4229"/>
                    <a:pt x="7779" y="4240"/>
                  </a:cubicBezTo>
                  <a:cubicBezTo>
                    <a:pt x="7751" y="4280"/>
                    <a:pt x="7717" y="4325"/>
                    <a:pt x="7682" y="4365"/>
                  </a:cubicBezTo>
                  <a:cubicBezTo>
                    <a:pt x="7682" y="4365"/>
                    <a:pt x="7269" y="4389"/>
                    <a:pt x="6629" y="4389"/>
                  </a:cubicBezTo>
                  <a:cubicBezTo>
                    <a:pt x="5836" y="4389"/>
                    <a:pt x="4696" y="4352"/>
                    <a:pt x="3563" y="4189"/>
                  </a:cubicBezTo>
                  <a:cubicBezTo>
                    <a:pt x="1606" y="3905"/>
                    <a:pt x="579" y="3440"/>
                    <a:pt x="579" y="3440"/>
                  </a:cubicBezTo>
                  <a:lnTo>
                    <a:pt x="0" y="3894"/>
                  </a:lnTo>
                  <a:cubicBezTo>
                    <a:pt x="1096" y="4637"/>
                    <a:pt x="3164" y="5154"/>
                    <a:pt x="5133" y="5154"/>
                  </a:cubicBezTo>
                  <a:cubicBezTo>
                    <a:pt x="5600" y="5154"/>
                    <a:pt x="6061" y="5125"/>
                    <a:pt x="6502" y="5063"/>
                  </a:cubicBezTo>
                  <a:lnTo>
                    <a:pt x="15989" y="35088"/>
                  </a:lnTo>
                  <a:cubicBezTo>
                    <a:pt x="16738" y="34947"/>
                    <a:pt x="17492" y="34266"/>
                    <a:pt x="17492" y="34266"/>
                  </a:cubicBezTo>
                  <a:lnTo>
                    <a:pt x="8414" y="4949"/>
                  </a:lnTo>
                  <a:cubicBezTo>
                    <a:pt x="8363" y="4779"/>
                    <a:pt x="8471" y="4609"/>
                    <a:pt x="8647" y="4580"/>
                  </a:cubicBezTo>
                  <a:lnTo>
                    <a:pt x="34247" y="779"/>
                  </a:lnTo>
                  <a:cubicBezTo>
                    <a:pt x="33974" y="292"/>
                    <a:pt x="33461" y="1"/>
                    <a:pt x="32915" y="1"/>
                  </a:cubicBez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sp>
          <p:nvSpPr>
            <p:cNvPr id="35" name="Google Shape;3629;p43">
              <a:extLst>
                <a:ext uri="{FF2B5EF4-FFF2-40B4-BE49-F238E27FC236}">
                  <a16:creationId xmlns:a16="http://schemas.microsoft.com/office/drawing/2014/main" xmlns="" id="{F487D486-9CC5-C36B-A189-4217058E4EA2}"/>
                </a:ext>
              </a:extLst>
            </p:cNvPr>
            <p:cNvSpPr/>
            <p:nvPr/>
          </p:nvSpPr>
          <p:spPr>
            <a:xfrm>
              <a:off x="10334644" y="3883907"/>
              <a:ext cx="273533" cy="45543"/>
            </a:xfrm>
            <a:custGeom>
              <a:avLst/>
              <a:gdLst/>
              <a:ahLst/>
              <a:cxnLst/>
              <a:rect l="l" t="t" r="r" b="b"/>
              <a:pathLst>
                <a:path w="6985" h="1163" extrusionOk="0">
                  <a:moveTo>
                    <a:pt x="0" y="1"/>
                  </a:moveTo>
                  <a:cubicBezTo>
                    <a:pt x="0" y="1"/>
                    <a:pt x="153" y="511"/>
                    <a:pt x="2395" y="971"/>
                  </a:cubicBezTo>
                  <a:cubicBezTo>
                    <a:pt x="3099" y="1114"/>
                    <a:pt x="3815" y="1163"/>
                    <a:pt x="4465" y="1163"/>
                  </a:cubicBezTo>
                  <a:cubicBezTo>
                    <a:pt x="5880" y="1163"/>
                    <a:pt x="6985" y="931"/>
                    <a:pt x="6985" y="931"/>
                  </a:cubicBezTo>
                  <a:lnTo>
                    <a:pt x="6985" y="931"/>
                  </a:lnTo>
                  <a:cubicBezTo>
                    <a:pt x="6795" y="935"/>
                    <a:pt x="6608" y="938"/>
                    <a:pt x="6424" y="938"/>
                  </a:cubicBezTo>
                  <a:cubicBezTo>
                    <a:pt x="2511" y="938"/>
                    <a:pt x="0" y="1"/>
                    <a:pt x="0" y="1"/>
                  </a:cubicBezTo>
                  <a:close/>
                </a:path>
              </a:pathLst>
            </a:custGeom>
            <a:solidFill>
              <a:srgbClr val="3C3C3C"/>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cs typeface="Arial"/>
                <a:sym typeface="Arial"/>
              </a:endParaRPr>
            </a:p>
          </p:txBody>
        </p:sp>
      </p:grpSp>
      <p:sp>
        <p:nvSpPr>
          <p:cNvPr id="36" name="Google Shape;3630;p43">
            <a:extLst>
              <a:ext uri="{FF2B5EF4-FFF2-40B4-BE49-F238E27FC236}">
                <a16:creationId xmlns:a16="http://schemas.microsoft.com/office/drawing/2014/main" xmlns="" id="{C862DC90-CB43-DF07-5F13-642648EAB966}"/>
              </a:ext>
            </a:extLst>
          </p:cNvPr>
          <p:cNvSpPr txBox="1"/>
          <p:nvPr/>
        </p:nvSpPr>
        <p:spPr>
          <a:xfrm>
            <a:off x="332900" y="2301751"/>
            <a:ext cx="1998751" cy="836441"/>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US" sz="3600" b="1" kern="0" dirty="0">
                <a:solidFill>
                  <a:schemeClr val="accent3">
                    <a:lumMod val="50000"/>
                  </a:schemeClr>
                </a:solidFill>
                <a:latin typeface="Viga"/>
                <a:ea typeface="Viga"/>
                <a:cs typeface="Viga"/>
                <a:sym typeface="Viga"/>
              </a:rPr>
              <a:t>TRUYỆN TRUYỀN KÌ</a:t>
            </a:r>
            <a:endParaRPr sz="3600" b="1" kern="0" dirty="0">
              <a:solidFill>
                <a:schemeClr val="accent3">
                  <a:lumMod val="50000"/>
                </a:schemeClr>
              </a:solidFill>
              <a:latin typeface="Viga"/>
              <a:ea typeface="Viga"/>
              <a:cs typeface="Viga"/>
              <a:sym typeface="Viga"/>
            </a:endParaRPr>
          </a:p>
        </p:txBody>
      </p:sp>
      <p:cxnSp>
        <p:nvCxnSpPr>
          <p:cNvPr id="37" name="Google Shape;3631;p43">
            <a:extLst>
              <a:ext uri="{FF2B5EF4-FFF2-40B4-BE49-F238E27FC236}">
                <a16:creationId xmlns:a16="http://schemas.microsoft.com/office/drawing/2014/main" xmlns="" id="{377645A7-2EBD-528C-5F2A-1BFF3E825FFB}"/>
              </a:ext>
            </a:extLst>
          </p:cNvPr>
          <p:cNvCxnSpPr>
            <a:cxnSpLocks/>
          </p:cNvCxnSpPr>
          <p:nvPr/>
        </p:nvCxnSpPr>
        <p:spPr>
          <a:xfrm>
            <a:off x="4029678" y="2818942"/>
            <a:ext cx="0" cy="528325"/>
          </a:xfrm>
          <a:prstGeom prst="straightConnector1">
            <a:avLst/>
          </a:prstGeom>
          <a:noFill/>
          <a:ln w="19050" cap="flat" cmpd="sng">
            <a:solidFill>
              <a:srgbClr val="3C3C3C"/>
            </a:solidFill>
            <a:prstDash val="solid"/>
            <a:round/>
            <a:headEnd type="none" w="med" len="med"/>
            <a:tailEnd type="diamond" w="med" len="med"/>
          </a:ln>
        </p:spPr>
      </p:cxnSp>
      <p:cxnSp>
        <p:nvCxnSpPr>
          <p:cNvPr id="38" name="Google Shape;3632;p43">
            <a:extLst>
              <a:ext uri="{FF2B5EF4-FFF2-40B4-BE49-F238E27FC236}">
                <a16:creationId xmlns:a16="http://schemas.microsoft.com/office/drawing/2014/main" xmlns="" id="{DA62CEE5-E39E-6EC0-A1B0-734E9ECC0B8E}"/>
              </a:ext>
            </a:extLst>
          </p:cNvPr>
          <p:cNvCxnSpPr>
            <a:cxnSpLocks/>
            <a:stCxn id="5" idx="2"/>
            <a:endCxn id="9" idx="0"/>
          </p:cNvCxnSpPr>
          <p:nvPr/>
        </p:nvCxnSpPr>
        <p:spPr>
          <a:xfrm>
            <a:off x="4029679" y="4308850"/>
            <a:ext cx="0" cy="779404"/>
          </a:xfrm>
          <a:prstGeom prst="straightConnector1">
            <a:avLst/>
          </a:prstGeom>
          <a:noFill/>
          <a:ln w="19050" cap="flat" cmpd="sng">
            <a:solidFill>
              <a:srgbClr val="3C3C3C"/>
            </a:solidFill>
            <a:prstDash val="solid"/>
            <a:round/>
            <a:headEnd type="none" w="med" len="med"/>
            <a:tailEnd type="diamond" w="med" len="med"/>
          </a:ln>
        </p:spPr>
      </p:cxnSp>
      <p:cxnSp>
        <p:nvCxnSpPr>
          <p:cNvPr id="39" name="Google Shape;3634;p43">
            <a:extLst>
              <a:ext uri="{FF2B5EF4-FFF2-40B4-BE49-F238E27FC236}">
                <a16:creationId xmlns:a16="http://schemas.microsoft.com/office/drawing/2014/main" xmlns="" id="{9690B66E-7271-6A29-9BE0-C71F1650DE30}"/>
              </a:ext>
            </a:extLst>
          </p:cNvPr>
          <p:cNvCxnSpPr>
            <a:cxnSpLocks/>
          </p:cNvCxnSpPr>
          <p:nvPr/>
        </p:nvCxnSpPr>
        <p:spPr>
          <a:xfrm flipH="1" flipV="1">
            <a:off x="4454314" y="2355970"/>
            <a:ext cx="283556" cy="5"/>
          </a:xfrm>
          <a:prstGeom prst="straightConnector1">
            <a:avLst/>
          </a:prstGeom>
          <a:noFill/>
          <a:ln w="19050" cap="flat" cmpd="sng">
            <a:solidFill>
              <a:srgbClr val="3C3C3C"/>
            </a:solidFill>
            <a:prstDash val="solid"/>
            <a:round/>
            <a:headEnd type="none" w="med" len="med"/>
            <a:tailEnd type="diamond" w="med" len="med"/>
          </a:ln>
        </p:spPr>
      </p:cxnSp>
      <p:cxnSp>
        <p:nvCxnSpPr>
          <p:cNvPr id="40" name="Google Shape;3635;p43">
            <a:extLst>
              <a:ext uri="{FF2B5EF4-FFF2-40B4-BE49-F238E27FC236}">
                <a16:creationId xmlns:a16="http://schemas.microsoft.com/office/drawing/2014/main" xmlns="" id="{594F4269-6F26-AD88-AD79-F1754E0E72FD}"/>
              </a:ext>
            </a:extLst>
          </p:cNvPr>
          <p:cNvCxnSpPr>
            <a:cxnSpLocks/>
            <a:endCxn id="5" idx="3"/>
          </p:cNvCxnSpPr>
          <p:nvPr/>
        </p:nvCxnSpPr>
        <p:spPr>
          <a:xfrm flipH="1" flipV="1">
            <a:off x="4454314" y="3845878"/>
            <a:ext cx="283557" cy="1200"/>
          </a:xfrm>
          <a:prstGeom prst="straightConnector1">
            <a:avLst/>
          </a:prstGeom>
          <a:noFill/>
          <a:ln w="19050" cap="flat" cmpd="sng">
            <a:solidFill>
              <a:srgbClr val="3C3C3C"/>
            </a:solidFill>
            <a:prstDash val="solid"/>
            <a:round/>
            <a:headEnd type="none" w="med" len="med"/>
            <a:tailEnd type="diamond" w="med" len="med"/>
          </a:ln>
        </p:spPr>
      </p:cxnSp>
      <p:cxnSp>
        <p:nvCxnSpPr>
          <p:cNvPr id="41" name="Google Shape;3638;p43">
            <a:extLst>
              <a:ext uri="{FF2B5EF4-FFF2-40B4-BE49-F238E27FC236}">
                <a16:creationId xmlns:a16="http://schemas.microsoft.com/office/drawing/2014/main" xmlns="" id="{009A886F-4A93-ED1C-5458-10DFE24B3DDA}"/>
              </a:ext>
            </a:extLst>
          </p:cNvPr>
          <p:cNvCxnSpPr>
            <a:cxnSpLocks/>
            <a:endCxn id="9" idx="3"/>
          </p:cNvCxnSpPr>
          <p:nvPr/>
        </p:nvCxnSpPr>
        <p:spPr>
          <a:xfrm flipH="1">
            <a:off x="4454314" y="5550799"/>
            <a:ext cx="283557" cy="427"/>
          </a:xfrm>
          <a:prstGeom prst="straightConnector1">
            <a:avLst/>
          </a:prstGeom>
          <a:noFill/>
          <a:ln w="19050" cap="flat" cmpd="sng">
            <a:solidFill>
              <a:srgbClr val="3C3C3C"/>
            </a:solidFill>
            <a:prstDash val="solid"/>
            <a:round/>
            <a:headEnd type="none" w="med" len="med"/>
            <a:tailEnd type="diamond" w="med" len="med"/>
          </a:ln>
        </p:spPr>
      </p:cxnSp>
      <p:grpSp>
        <p:nvGrpSpPr>
          <p:cNvPr id="42" name="Google Shape;3639;p43">
            <a:extLst>
              <a:ext uri="{FF2B5EF4-FFF2-40B4-BE49-F238E27FC236}">
                <a16:creationId xmlns:a16="http://schemas.microsoft.com/office/drawing/2014/main" xmlns="" id="{3BA5AD18-8A8E-27B2-A5A0-32971367BBB2}"/>
              </a:ext>
            </a:extLst>
          </p:cNvPr>
          <p:cNvGrpSpPr/>
          <p:nvPr/>
        </p:nvGrpSpPr>
        <p:grpSpPr>
          <a:xfrm>
            <a:off x="3858579" y="5357865"/>
            <a:ext cx="342175" cy="386600"/>
            <a:chOff x="5484825" y="2154975"/>
            <a:chExt cx="409150" cy="421325"/>
          </a:xfrm>
        </p:grpSpPr>
        <p:sp>
          <p:nvSpPr>
            <p:cNvPr id="43" name="Google Shape;3640;p43">
              <a:extLst>
                <a:ext uri="{FF2B5EF4-FFF2-40B4-BE49-F238E27FC236}">
                  <a16:creationId xmlns:a16="http://schemas.microsoft.com/office/drawing/2014/main" xmlns="" id="{4C3EEA39-FA2D-D187-201A-F79B6030D5A4}"/>
                </a:ext>
              </a:extLst>
            </p:cNvPr>
            <p:cNvSpPr/>
            <p:nvPr/>
          </p:nvSpPr>
          <p:spPr>
            <a:xfrm>
              <a:off x="5484825" y="2224775"/>
              <a:ext cx="274475" cy="351525"/>
            </a:xfrm>
            <a:custGeom>
              <a:avLst/>
              <a:gdLst/>
              <a:ahLst/>
              <a:cxnLst/>
              <a:rect l="l" t="t" r="r" b="b"/>
              <a:pathLst>
                <a:path w="10979" h="14061" extrusionOk="0">
                  <a:moveTo>
                    <a:pt x="1496" y="1"/>
                  </a:moveTo>
                  <a:cubicBezTo>
                    <a:pt x="671" y="1"/>
                    <a:pt x="0" y="668"/>
                    <a:pt x="0" y="1494"/>
                  </a:cubicBezTo>
                  <a:lnTo>
                    <a:pt x="0" y="12567"/>
                  </a:lnTo>
                  <a:cubicBezTo>
                    <a:pt x="0" y="12791"/>
                    <a:pt x="53" y="13015"/>
                    <a:pt x="151" y="13215"/>
                  </a:cubicBezTo>
                  <a:cubicBezTo>
                    <a:pt x="401" y="13732"/>
                    <a:pt x="924" y="14057"/>
                    <a:pt x="1496" y="14061"/>
                  </a:cubicBezTo>
                  <a:lnTo>
                    <a:pt x="9663" y="14061"/>
                  </a:lnTo>
                  <a:cubicBezTo>
                    <a:pt x="10390" y="14061"/>
                    <a:pt x="10978" y="13472"/>
                    <a:pt x="10978" y="12745"/>
                  </a:cubicBezTo>
                  <a:lnTo>
                    <a:pt x="10978" y="11693"/>
                  </a:lnTo>
                  <a:cubicBezTo>
                    <a:pt x="10978" y="11693"/>
                    <a:pt x="10853" y="11443"/>
                    <a:pt x="10715" y="11443"/>
                  </a:cubicBezTo>
                  <a:lnTo>
                    <a:pt x="10712" y="11443"/>
                  </a:lnTo>
                  <a:cubicBezTo>
                    <a:pt x="10708" y="11442"/>
                    <a:pt x="10705" y="11442"/>
                    <a:pt x="10701" y="11442"/>
                  </a:cubicBezTo>
                  <a:cubicBezTo>
                    <a:pt x="10568" y="11442"/>
                    <a:pt x="10466" y="11558"/>
                    <a:pt x="10482" y="11693"/>
                  </a:cubicBezTo>
                  <a:lnTo>
                    <a:pt x="10482" y="12742"/>
                  </a:lnTo>
                  <a:cubicBezTo>
                    <a:pt x="10462" y="13192"/>
                    <a:pt x="10097" y="13551"/>
                    <a:pt x="9646" y="13567"/>
                  </a:cubicBezTo>
                  <a:lnTo>
                    <a:pt x="1496" y="13567"/>
                  </a:lnTo>
                  <a:cubicBezTo>
                    <a:pt x="1112" y="13557"/>
                    <a:pt x="766" y="13337"/>
                    <a:pt x="599" y="12995"/>
                  </a:cubicBezTo>
                  <a:cubicBezTo>
                    <a:pt x="414" y="12613"/>
                    <a:pt x="493" y="12156"/>
                    <a:pt x="793" y="11860"/>
                  </a:cubicBezTo>
                  <a:cubicBezTo>
                    <a:pt x="980" y="11673"/>
                    <a:pt x="1493" y="11594"/>
                    <a:pt x="1493" y="11594"/>
                  </a:cubicBezTo>
                  <a:lnTo>
                    <a:pt x="9643" y="11594"/>
                  </a:lnTo>
                  <a:cubicBezTo>
                    <a:pt x="9811" y="11594"/>
                    <a:pt x="9975" y="11558"/>
                    <a:pt x="10127" y="11495"/>
                  </a:cubicBezTo>
                  <a:cubicBezTo>
                    <a:pt x="10501" y="11331"/>
                    <a:pt x="10781" y="11008"/>
                    <a:pt x="10896" y="10617"/>
                  </a:cubicBezTo>
                  <a:cubicBezTo>
                    <a:pt x="10942" y="10469"/>
                    <a:pt x="10853" y="10308"/>
                    <a:pt x="10699" y="10272"/>
                  </a:cubicBezTo>
                  <a:cubicBezTo>
                    <a:pt x="10686" y="10270"/>
                    <a:pt x="10672" y="10269"/>
                    <a:pt x="10659" y="10269"/>
                  </a:cubicBezTo>
                  <a:cubicBezTo>
                    <a:pt x="10549" y="10269"/>
                    <a:pt x="10449" y="10341"/>
                    <a:pt x="10419" y="10449"/>
                  </a:cubicBezTo>
                  <a:cubicBezTo>
                    <a:pt x="10350" y="10696"/>
                    <a:pt x="10176" y="10897"/>
                    <a:pt x="9942" y="10999"/>
                  </a:cubicBezTo>
                  <a:cubicBezTo>
                    <a:pt x="9847" y="11038"/>
                    <a:pt x="9745" y="11061"/>
                    <a:pt x="9643" y="11061"/>
                  </a:cubicBezTo>
                  <a:lnTo>
                    <a:pt x="1490" y="11061"/>
                  </a:lnTo>
                  <a:cubicBezTo>
                    <a:pt x="1118" y="11061"/>
                    <a:pt x="760" y="11206"/>
                    <a:pt x="493" y="11466"/>
                  </a:cubicBezTo>
                  <a:lnTo>
                    <a:pt x="493" y="754"/>
                  </a:lnTo>
                  <a:cubicBezTo>
                    <a:pt x="493" y="609"/>
                    <a:pt x="612" y="494"/>
                    <a:pt x="753" y="494"/>
                  </a:cubicBezTo>
                  <a:lnTo>
                    <a:pt x="5785" y="494"/>
                  </a:lnTo>
                  <a:cubicBezTo>
                    <a:pt x="5805" y="494"/>
                    <a:pt x="5821" y="487"/>
                    <a:pt x="5835" y="477"/>
                  </a:cubicBezTo>
                  <a:cubicBezTo>
                    <a:pt x="6052" y="260"/>
                    <a:pt x="5904" y="1"/>
                    <a:pt x="5696" y="1"/>
                  </a:cubicBez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44" name="Google Shape;3641;p43">
              <a:extLst>
                <a:ext uri="{FF2B5EF4-FFF2-40B4-BE49-F238E27FC236}">
                  <a16:creationId xmlns:a16="http://schemas.microsoft.com/office/drawing/2014/main" xmlns="" id="{842FB0EC-6265-A051-EA0E-3F3745087898}"/>
                </a:ext>
              </a:extLst>
            </p:cNvPr>
            <p:cNvSpPr/>
            <p:nvPr/>
          </p:nvSpPr>
          <p:spPr>
            <a:xfrm>
              <a:off x="5509650" y="2519125"/>
              <a:ext cx="232375" cy="39750"/>
            </a:xfrm>
            <a:custGeom>
              <a:avLst/>
              <a:gdLst/>
              <a:ahLst/>
              <a:cxnLst/>
              <a:rect l="l" t="t" r="r" b="b"/>
              <a:pathLst>
                <a:path w="9295" h="1590" extrusionOk="0">
                  <a:moveTo>
                    <a:pt x="9054" y="1"/>
                  </a:moveTo>
                  <a:cubicBezTo>
                    <a:pt x="9052" y="1"/>
                    <a:pt x="9050" y="1"/>
                    <a:pt x="9048" y="1"/>
                  </a:cubicBezTo>
                  <a:cubicBezTo>
                    <a:pt x="8910" y="1"/>
                    <a:pt x="8798" y="113"/>
                    <a:pt x="8795" y="251"/>
                  </a:cubicBezTo>
                  <a:lnTo>
                    <a:pt x="8795" y="862"/>
                  </a:lnTo>
                  <a:cubicBezTo>
                    <a:pt x="8792" y="984"/>
                    <a:pt x="8699" y="1083"/>
                    <a:pt x="8581" y="1096"/>
                  </a:cubicBezTo>
                  <a:lnTo>
                    <a:pt x="254" y="1096"/>
                  </a:lnTo>
                  <a:cubicBezTo>
                    <a:pt x="246" y="1095"/>
                    <a:pt x="239" y="1095"/>
                    <a:pt x="231" y="1095"/>
                  </a:cubicBezTo>
                  <a:cubicBezTo>
                    <a:pt x="106" y="1095"/>
                    <a:pt x="0" y="1199"/>
                    <a:pt x="4" y="1329"/>
                  </a:cubicBezTo>
                  <a:cubicBezTo>
                    <a:pt x="7" y="1468"/>
                    <a:pt x="115" y="1583"/>
                    <a:pt x="254" y="1589"/>
                  </a:cubicBezTo>
                  <a:lnTo>
                    <a:pt x="8581" y="1589"/>
                  </a:lnTo>
                  <a:cubicBezTo>
                    <a:pt x="8976" y="1583"/>
                    <a:pt x="9295" y="1257"/>
                    <a:pt x="9288" y="862"/>
                  </a:cubicBezTo>
                  <a:lnTo>
                    <a:pt x="9288" y="251"/>
                  </a:lnTo>
                  <a:cubicBezTo>
                    <a:pt x="9295" y="115"/>
                    <a:pt x="9189" y="1"/>
                    <a:pt x="9054" y="1"/>
                  </a:cubicBez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45" name="Google Shape;3642;p43">
              <a:extLst>
                <a:ext uri="{FF2B5EF4-FFF2-40B4-BE49-F238E27FC236}">
                  <a16:creationId xmlns:a16="http://schemas.microsoft.com/office/drawing/2014/main" xmlns="" id="{6C390E86-8A5C-38E4-EA6A-4527799B6D53}"/>
                </a:ext>
              </a:extLst>
            </p:cNvPr>
            <p:cNvSpPr/>
            <p:nvPr/>
          </p:nvSpPr>
          <p:spPr>
            <a:xfrm>
              <a:off x="5510150" y="2524975"/>
              <a:ext cx="69250" cy="12350"/>
            </a:xfrm>
            <a:custGeom>
              <a:avLst/>
              <a:gdLst/>
              <a:ahLst/>
              <a:cxnLst/>
              <a:rect l="l" t="t" r="r" b="b"/>
              <a:pathLst>
                <a:path w="2770" h="494" extrusionOk="0">
                  <a:moveTo>
                    <a:pt x="257" y="0"/>
                  </a:moveTo>
                  <a:cubicBezTo>
                    <a:pt x="122" y="0"/>
                    <a:pt x="13" y="104"/>
                    <a:pt x="3" y="240"/>
                  </a:cubicBezTo>
                  <a:cubicBezTo>
                    <a:pt x="0" y="379"/>
                    <a:pt x="112" y="494"/>
                    <a:pt x="250" y="494"/>
                  </a:cubicBezTo>
                  <a:lnTo>
                    <a:pt x="2506" y="494"/>
                  </a:lnTo>
                  <a:cubicBezTo>
                    <a:pt x="2644" y="494"/>
                    <a:pt x="2756" y="388"/>
                    <a:pt x="2766" y="254"/>
                  </a:cubicBezTo>
                  <a:cubicBezTo>
                    <a:pt x="2769" y="114"/>
                    <a:pt x="2661" y="0"/>
                    <a:pt x="2525" y="0"/>
                  </a:cubicBezTo>
                  <a:cubicBezTo>
                    <a:pt x="2523" y="0"/>
                    <a:pt x="2521" y="0"/>
                    <a:pt x="2519" y="0"/>
                  </a:cubicBezTo>
                  <a:lnTo>
                    <a:pt x="263" y="0"/>
                  </a:lnTo>
                  <a:cubicBezTo>
                    <a:pt x="261" y="0"/>
                    <a:pt x="259" y="0"/>
                    <a:pt x="257" y="0"/>
                  </a:cubicBez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46" name="Google Shape;3643;p43">
              <a:extLst>
                <a:ext uri="{FF2B5EF4-FFF2-40B4-BE49-F238E27FC236}">
                  <a16:creationId xmlns:a16="http://schemas.microsoft.com/office/drawing/2014/main" xmlns="" id="{4EA880C8-1F74-3396-CEF1-B791B796825D}"/>
                </a:ext>
              </a:extLst>
            </p:cNvPr>
            <p:cNvSpPr/>
            <p:nvPr/>
          </p:nvSpPr>
          <p:spPr>
            <a:xfrm>
              <a:off x="5589575" y="2524975"/>
              <a:ext cx="133550" cy="12350"/>
            </a:xfrm>
            <a:custGeom>
              <a:avLst/>
              <a:gdLst/>
              <a:ahLst/>
              <a:cxnLst/>
              <a:rect l="l" t="t" r="r" b="b"/>
              <a:pathLst>
                <a:path w="5342" h="494" extrusionOk="0">
                  <a:moveTo>
                    <a:pt x="257" y="0"/>
                  </a:moveTo>
                  <a:cubicBezTo>
                    <a:pt x="122" y="0"/>
                    <a:pt x="10" y="104"/>
                    <a:pt x="3" y="240"/>
                  </a:cubicBezTo>
                  <a:cubicBezTo>
                    <a:pt x="0" y="379"/>
                    <a:pt x="112" y="494"/>
                    <a:pt x="250" y="494"/>
                  </a:cubicBezTo>
                  <a:lnTo>
                    <a:pt x="5078" y="494"/>
                  </a:lnTo>
                  <a:cubicBezTo>
                    <a:pt x="5213" y="494"/>
                    <a:pt x="5328" y="388"/>
                    <a:pt x="5338" y="254"/>
                  </a:cubicBezTo>
                  <a:cubicBezTo>
                    <a:pt x="5341" y="114"/>
                    <a:pt x="5233" y="0"/>
                    <a:pt x="5097" y="0"/>
                  </a:cubicBezTo>
                  <a:cubicBezTo>
                    <a:pt x="5095" y="0"/>
                    <a:pt x="5093" y="0"/>
                    <a:pt x="5091" y="0"/>
                  </a:cubicBezTo>
                  <a:lnTo>
                    <a:pt x="263" y="0"/>
                  </a:lnTo>
                  <a:cubicBezTo>
                    <a:pt x="261" y="0"/>
                    <a:pt x="259" y="0"/>
                    <a:pt x="257" y="0"/>
                  </a:cubicBez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47" name="Google Shape;3644;p43">
              <a:extLst>
                <a:ext uri="{FF2B5EF4-FFF2-40B4-BE49-F238E27FC236}">
                  <a16:creationId xmlns:a16="http://schemas.microsoft.com/office/drawing/2014/main" xmlns="" id="{646A89DA-C73B-075D-7341-6A853C230628}"/>
                </a:ext>
              </a:extLst>
            </p:cNvPr>
            <p:cNvSpPr/>
            <p:nvPr/>
          </p:nvSpPr>
          <p:spPr>
            <a:xfrm>
              <a:off x="5644150" y="2154975"/>
              <a:ext cx="249825" cy="320600"/>
            </a:xfrm>
            <a:custGeom>
              <a:avLst/>
              <a:gdLst/>
              <a:ahLst/>
              <a:cxnLst/>
              <a:rect l="l" t="t" r="r" b="b"/>
              <a:pathLst>
                <a:path w="9993" h="12824" extrusionOk="0">
                  <a:moveTo>
                    <a:pt x="8778" y="0"/>
                  </a:moveTo>
                  <a:cubicBezTo>
                    <a:pt x="8776" y="0"/>
                    <a:pt x="8774" y="0"/>
                    <a:pt x="8772" y="0"/>
                  </a:cubicBezTo>
                  <a:lnTo>
                    <a:pt x="1382" y="0"/>
                  </a:lnTo>
                  <a:cubicBezTo>
                    <a:pt x="1380" y="0"/>
                    <a:pt x="1378" y="0"/>
                    <a:pt x="1376" y="0"/>
                  </a:cubicBezTo>
                  <a:cubicBezTo>
                    <a:pt x="616" y="0"/>
                    <a:pt x="1" y="617"/>
                    <a:pt x="1" y="1378"/>
                  </a:cubicBezTo>
                  <a:lnTo>
                    <a:pt x="1" y="11442"/>
                  </a:lnTo>
                  <a:cubicBezTo>
                    <a:pt x="1" y="11650"/>
                    <a:pt x="47" y="11857"/>
                    <a:pt x="139" y="12044"/>
                  </a:cubicBezTo>
                  <a:cubicBezTo>
                    <a:pt x="369" y="12518"/>
                    <a:pt x="849" y="12824"/>
                    <a:pt x="1379" y="12824"/>
                  </a:cubicBezTo>
                  <a:lnTo>
                    <a:pt x="8772" y="12824"/>
                  </a:lnTo>
                  <a:cubicBezTo>
                    <a:pt x="9447" y="12824"/>
                    <a:pt x="9989" y="12281"/>
                    <a:pt x="9989" y="11607"/>
                  </a:cubicBezTo>
                  <a:lnTo>
                    <a:pt x="9989" y="10660"/>
                  </a:lnTo>
                  <a:cubicBezTo>
                    <a:pt x="9989" y="10660"/>
                    <a:pt x="9878" y="10410"/>
                    <a:pt x="9739" y="10410"/>
                  </a:cubicBezTo>
                  <a:cubicBezTo>
                    <a:pt x="9737" y="10410"/>
                    <a:pt x="9736" y="10410"/>
                    <a:pt x="9734" y="10410"/>
                  </a:cubicBezTo>
                  <a:cubicBezTo>
                    <a:pt x="9598" y="10410"/>
                    <a:pt x="9490" y="10523"/>
                    <a:pt x="9496" y="10660"/>
                  </a:cubicBezTo>
                  <a:lnTo>
                    <a:pt x="9496" y="11613"/>
                  </a:lnTo>
                  <a:cubicBezTo>
                    <a:pt x="9489" y="12008"/>
                    <a:pt x="9167" y="12327"/>
                    <a:pt x="8772" y="12334"/>
                  </a:cubicBezTo>
                  <a:lnTo>
                    <a:pt x="1366" y="12334"/>
                  </a:lnTo>
                  <a:cubicBezTo>
                    <a:pt x="1027" y="12330"/>
                    <a:pt x="721" y="12136"/>
                    <a:pt x="573" y="11834"/>
                  </a:cubicBezTo>
                  <a:cubicBezTo>
                    <a:pt x="290" y="11248"/>
                    <a:pt x="718" y="10571"/>
                    <a:pt x="1366" y="10571"/>
                  </a:cubicBezTo>
                  <a:lnTo>
                    <a:pt x="1366" y="10564"/>
                  </a:lnTo>
                  <a:lnTo>
                    <a:pt x="8792" y="10564"/>
                  </a:lnTo>
                  <a:cubicBezTo>
                    <a:pt x="9262" y="10564"/>
                    <a:pt x="9697" y="10291"/>
                    <a:pt x="9963" y="9778"/>
                  </a:cubicBezTo>
                  <a:cubicBezTo>
                    <a:pt x="9983" y="9742"/>
                    <a:pt x="9993" y="9703"/>
                    <a:pt x="9993" y="9660"/>
                  </a:cubicBezTo>
                  <a:lnTo>
                    <a:pt x="9993" y="3223"/>
                  </a:lnTo>
                  <a:cubicBezTo>
                    <a:pt x="9989" y="3210"/>
                    <a:pt x="9986" y="3197"/>
                    <a:pt x="9976" y="3187"/>
                  </a:cubicBezTo>
                  <a:cubicBezTo>
                    <a:pt x="9900" y="3106"/>
                    <a:pt x="9819" y="3072"/>
                    <a:pt x="9744" y="3072"/>
                  </a:cubicBezTo>
                  <a:cubicBezTo>
                    <a:pt x="9609" y="3072"/>
                    <a:pt x="9499" y="3184"/>
                    <a:pt x="9499" y="3322"/>
                  </a:cubicBezTo>
                  <a:lnTo>
                    <a:pt x="9499" y="9351"/>
                  </a:lnTo>
                  <a:cubicBezTo>
                    <a:pt x="9499" y="9647"/>
                    <a:pt x="9318" y="9910"/>
                    <a:pt x="9045" y="10018"/>
                  </a:cubicBezTo>
                  <a:cubicBezTo>
                    <a:pt x="8960" y="10054"/>
                    <a:pt x="8871" y="10071"/>
                    <a:pt x="8779" y="10071"/>
                  </a:cubicBezTo>
                  <a:lnTo>
                    <a:pt x="1376" y="10071"/>
                  </a:lnTo>
                  <a:cubicBezTo>
                    <a:pt x="1053" y="10071"/>
                    <a:pt x="741" y="10183"/>
                    <a:pt x="494" y="10390"/>
                  </a:cubicBezTo>
                  <a:lnTo>
                    <a:pt x="494" y="1372"/>
                  </a:lnTo>
                  <a:cubicBezTo>
                    <a:pt x="494" y="885"/>
                    <a:pt x="889" y="490"/>
                    <a:pt x="1376" y="490"/>
                  </a:cubicBezTo>
                  <a:lnTo>
                    <a:pt x="9239" y="490"/>
                  </a:lnTo>
                  <a:cubicBezTo>
                    <a:pt x="9381" y="490"/>
                    <a:pt x="9496" y="605"/>
                    <a:pt x="9499" y="750"/>
                  </a:cubicBezTo>
                  <a:lnTo>
                    <a:pt x="9499" y="2559"/>
                  </a:lnTo>
                  <a:cubicBezTo>
                    <a:pt x="9496" y="2585"/>
                    <a:pt x="9509" y="2608"/>
                    <a:pt x="9529" y="2628"/>
                  </a:cubicBezTo>
                  <a:cubicBezTo>
                    <a:pt x="9600" y="2697"/>
                    <a:pt x="9676" y="2726"/>
                    <a:pt x="9745" y="2726"/>
                  </a:cubicBezTo>
                  <a:cubicBezTo>
                    <a:pt x="9881" y="2726"/>
                    <a:pt x="9993" y="2614"/>
                    <a:pt x="9993" y="2477"/>
                  </a:cubicBezTo>
                  <a:lnTo>
                    <a:pt x="9993" y="1214"/>
                  </a:lnTo>
                  <a:cubicBezTo>
                    <a:pt x="9989" y="545"/>
                    <a:pt x="9450" y="0"/>
                    <a:pt x="8778" y="0"/>
                  </a:cubicBez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48" name="Google Shape;3645;p43">
              <a:extLst>
                <a:ext uri="{FF2B5EF4-FFF2-40B4-BE49-F238E27FC236}">
                  <a16:creationId xmlns:a16="http://schemas.microsoft.com/office/drawing/2014/main" xmlns="" id="{23C7E276-8473-B37B-900C-F08E3BB63E50}"/>
                </a:ext>
              </a:extLst>
            </p:cNvPr>
            <p:cNvSpPr/>
            <p:nvPr/>
          </p:nvSpPr>
          <p:spPr>
            <a:xfrm>
              <a:off x="5666525" y="2422600"/>
              <a:ext cx="207875" cy="32425"/>
            </a:xfrm>
            <a:custGeom>
              <a:avLst/>
              <a:gdLst/>
              <a:ahLst/>
              <a:cxnLst/>
              <a:rect l="l" t="t" r="r" b="b"/>
              <a:pathLst>
                <a:path w="8315" h="1297" extrusionOk="0">
                  <a:moveTo>
                    <a:pt x="8068" y="1"/>
                  </a:moveTo>
                  <a:cubicBezTo>
                    <a:pt x="7933" y="1"/>
                    <a:pt x="7822" y="109"/>
                    <a:pt x="7822" y="247"/>
                  </a:cubicBezTo>
                  <a:lnTo>
                    <a:pt x="7822" y="737"/>
                  </a:lnTo>
                  <a:cubicBezTo>
                    <a:pt x="7822" y="774"/>
                    <a:pt x="7792" y="803"/>
                    <a:pt x="7756" y="803"/>
                  </a:cubicBezTo>
                  <a:lnTo>
                    <a:pt x="277" y="803"/>
                  </a:lnTo>
                  <a:cubicBezTo>
                    <a:pt x="247" y="803"/>
                    <a:pt x="221" y="813"/>
                    <a:pt x="201" y="836"/>
                  </a:cubicBezTo>
                  <a:cubicBezTo>
                    <a:pt x="0" y="1046"/>
                    <a:pt x="149" y="1296"/>
                    <a:pt x="352" y="1296"/>
                  </a:cubicBezTo>
                  <a:lnTo>
                    <a:pt x="8055" y="1296"/>
                  </a:lnTo>
                  <a:cubicBezTo>
                    <a:pt x="8200" y="1296"/>
                    <a:pt x="8315" y="1181"/>
                    <a:pt x="8315" y="1037"/>
                  </a:cubicBezTo>
                  <a:lnTo>
                    <a:pt x="8315" y="247"/>
                  </a:lnTo>
                  <a:cubicBezTo>
                    <a:pt x="8315" y="112"/>
                    <a:pt x="8203" y="1"/>
                    <a:pt x="8068" y="1"/>
                  </a:cubicBez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49" name="Google Shape;3646;p43">
              <a:extLst>
                <a:ext uri="{FF2B5EF4-FFF2-40B4-BE49-F238E27FC236}">
                  <a16:creationId xmlns:a16="http://schemas.microsoft.com/office/drawing/2014/main" xmlns="" id="{8E0BE31C-88E4-5D24-5EA7-ABF397B89C9D}"/>
                </a:ext>
              </a:extLst>
            </p:cNvPr>
            <p:cNvSpPr/>
            <p:nvPr/>
          </p:nvSpPr>
          <p:spPr>
            <a:xfrm>
              <a:off x="5730325" y="2233075"/>
              <a:ext cx="105350" cy="12375"/>
            </a:xfrm>
            <a:custGeom>
              <a:avLst/>
              <a:gdLst/>
              <a:ahLst/>
              <a:cxnLst/>
              <a:rect l="l" t="t" r="r" b="b"/>
              <a:pathLst>
                <a:path w="4214" h="495" extrusionOk="0">
                  <a:moveTo>
                    <a:pt x="270" y="1"/>
                  </a:moveTo>
                  <a:cubicBezTo>
                    <a:pt x="145" y="1"/>
                    <a:pt x="37" y="92"/>
                    <a:pt x="20" y="218"/>
                  </a:cubicBezTo>
                  <a:cubicBezTo>
                    <a:pt x="1" y="363"/>
                    <a:pt x="119" y="494"/>
                    <a:pt x="267" y="494"/>
                  </a:cubicBezTo>
                  <a:lnTo>
                    <a:pt x="3941" y="494"/>
                  </a:lnTo>
                  <a:cubicBezTo>
                    <a:pt x="4066" y="494"/>
                    <a:pt x="4174" y="402"/>
                    <a:pt x="4194" y="277"/>
                  </a:cubicBezTo>
                  <a:cubicBezTo>
                    <a:pt x="4214" y="131"/>
                    <a:pt x="4098" y="1"/>
                    <a:pt x="3953" y="1"/>
                  </a:cubicBezTo>
                  <a:cubicBezTo>
                    <a:pt x="3951" y="1"/>
                    <a:pt x="3949" y="1"/>
                    <a:pt x="3947" y="1"/>
                  </a:cubicBezTo>
                  <a:lnTo>
                    <a:pt x="277" y="1"/>
                  </a:lnTo>
                  <a:cubicBezTo>
                    <a:pt x="275" y="1"/>
                    <a:pt x="273" y="1"/>
                    <a:pt x="270" y="1"/>
                  </a:cubicBez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50" name="Google Shape;3647;p43">
              <a:extLst>
                <a:ext uri="{FF2B5EF4-FFF2-40B4-BE49-F238E27FC236}">
                  <a16:creationId xmlns:a16="http://schemas.microsoft.com/office/drawing/2014/main" xmlns="" id="{F875E672-E759-B85B-DD4A-6BEB6E66192F}"/>
                </a:ext>
              </a:extLst>
            </p:cNvPr>
            <p:cNvSpPr/>
            <p:nvPr/>
          </p:nvSpPr>
          <p:spPr>
            <a:xfrm>
              <a:off x="5730325" y="2258725"/>
              <a:ext cx="105200" cy="12375"/>
            </a:xfrm>
            <a:custGeom>
              <a:avLst/>
              <a:gdLst/>
              <a:ahLst/>
              <a:cxnLst/>
              <a:rect l="l" t="t" r="r" b="b"/>
              <a:pathLst>
                <a:path w="4208" h="495" extrusionOk="0">
                  <a:moveTo>
                    <a:pt x="271" y="1"/>
                  </a:moveTo>
                  <a:cubicBezTo>
                    <a:pt x="145" y="1"/>
                    <a:pt x="40" y="95"/>
                    <a:pt x="20" y="218"/>
                  </a:cubicBezTo>
                  <a:cubicBezTo>
                    <a:pt x="1" y="366"/>
                    <a:pt x="119" y="494"/>
                    <a:pt x="267" y="494"/>
                  </a:cubicBezTo>
                  <a:lnTo>
                    <a:pt x="3934" y="494"/>
                  </a:lnTo>
                  <a:cubicBezTo>
                    <a:pt x="3936" y="494"/>
                    <a:pt x="3939" y="494"/>
                    <a:pt x="3941" y="494"/>
                  </a:cubicBezTo>
                  <a:cubicBezTo>
                    <a:pt x="4066" y="494"/>
                    <a:pt x="4171" y="400"/>
                    <a:pt x="4191" y="277"/>
                  </a:cubicBezTo>
                  <a:cubicBezTo>
                    <a:pt x="4207" y="129"/>
                    <a:pt x="4092" y="1"/>
                    <a:pt x="3944" y="1"/>
                  </a:cubicBezTo>
                  <a:lnTo>
                    <a:pt x="277" y="1"/>
                  </a:lnTo>
                  <a:cubicBezTo>
                    <a:pt x="275" y="1"/>
                    <a:pt x="273" y="1"/>
                    <a:pt x="271" y="1"/>
                  </a:cubicBezTo>
                  <a:close/>
                </a:path>
              </a:pathLst>
            </a:custGeom>
            <a:solidFill>
              <a:srgbClr val="886F5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grpSp>
      <p:grpSp>
        <p:nvGrpSpPr>
          <p:cNvPr id="51" name="Google Shape;3648;p43">
            <a:extLst>
              <a:ext uri="{FF2B5EF4-FFF2-40B4-BE49-F238E27FC236}">
                <a16:creationId xmlns:a16="http://schemas.microsoft.com/office/drawing/2014/main" xmlns="" id="{F31D0459-D511-16AA-0818-616D424EC5A1}"/>
              </a:ext>
            </a:extLst>
          </p:cNvPr>
          <p:cNvGrpSpPr/>
          <p:nvPr/>
        </p:nvGrpSpPr>
        <p:grpSpPr>
          <a:xfrm>
            <a:off x="3853009" y="3669603"/>
            <a:ext cx="353315" cy="352469"/>
            <a:chOff x="4731725" y="2173975"/>
            <a:chExt cx="421425" cy="383225"/>
          </a:xfrm>
        </p:grpSpPr>
        <p:sp>
          <p:nvSpPr>
            <p:cNvPr id="52" name="Google Shape;3649;p43">
              <a:extLst>
                <a:ext uri="{FF2B5EF4-FFF2-40B4-BE49-F238E27FC236}">
                  <a16:creationId xmlns:a16="http://schemas.microsoft.com/office/drawing/2014/main" xmlns="" id="{BCC3B8D2-356A-5941-968A-7867C2105573}"/>
                </a:ext>
              </a:extLst>
            </p:cNvPr>
            <p:cNvSpPr/>
            <p:nvPr/>
          </p:nvSpPr>
          <p:spPr>
            <a:xfrm>
              <a:off x="4731725" y="2229550"/>
              <a:ext cx="52650" cy="263125"/>
            </a:xfrm>
            <a:custGeom>
              <a:avLst/>
              <a:gdLst/>
              <a:ahLst/>
              <a:cxnLst/>
              <a:rect l="l" t="t" r="r" b="b"/>
              <a:pathLst>
                <a:path w="2106" h="10525" extrusionOk="0">
                  <a:moveTo>
                    <a:pt x="260" y="0"/>
                  </a:moveTo>
                  <a:cubicBezTo>
                    <a:pt x="258" y="0"/>
                    <a:pt x="256" y="0"/>
                    <a:pt x="254" y="0"/>
                  </a:cubicBezTo>
                  <a:cubicBezTo>
                    <a:pt x="116" y="0"/>
                    <a:pt x="4" y="112"/>
                    <a:pt x="4" y="250"/>
                  </a:cubicBezTo>
                  <a:lnTo>
                    <a:pt x="4" y="9541"/>
                  </a:lnTo>
                  <a:cubicBezTo>
                    <a:pt x="1" y="10085"/>
                    <a:pt x="442" y="10525"/>
                    <a:pt x="985" y="10525"/>
                  </a:cubicBezTo>
                  <a:cubicBezTo>
                    <a:pt x="987" y="10525"/>
                    <a:pt x="989" y="10525"/>
                    <a:pt x="991" y="10525"/>
                  </a:cubicBezTo>
                  <a:lnTo>
                    <a:pt x="1853" y="10525"/>
                  </a:lnTo>
                  <a:cubicBezTo>
                    <a:pt x="1855" y="10525"/>
                    <a:pt x="1857" y="10525"/>
                    <a:pt x="1859" y="10525"/>
                  </a:cubicBezTo>
                  <a:cubicBezTo>
                    <a:pt x="1994" y="10525"/>
                    <a:pt x="2106" y="10414"/>
                    <a:pt x="2103" y="10278"/>
                  </a:cubicBezTo>
                  <a:cubicBezTo>
                    <a:pt x="2103" y="10140"/>
                    <a:pt x="1991" y="10028"/>
                    <a:pt x="1853" y="10028"/>
                  </a:cubicBezTo>
                  <a:lnTo>
                    <a:pt x="1853" y="10031"/>
                  </a:lnTo>
                  <a:lnTo>
                    <a:pt x="991" y="10031"/>
                  </a:lnTo>
                  <a:cubicBezTo>
                    <a:pt x="721" y="10028"/>
                    <a:pt x="501" y="9811"/>
                    <a:pt x="498" y="9541"/>
                  </a:cubicBezTo>
                  <a:lnTo>
                    <a:pt x="498" y="250"/>
                  </a:lnTo>
                  <a:cubicBezTo>
                    <a:pt x="501" y="114"/>
                    <a:pt x="395" y="0"/>
                    <a:pt x="260"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53" name="Google Shape;3650;p43">
              <a:extLst>
                <a:ext uri="{FF2B5EF4-FFF2-40B4-BE49-F238E27FC236}">
                  <a16:creationId xmlns:a16="http://schemas.microsoft.com/office/drawing/2014/main" xmlns="" id="{DCC1B85A-4D61-5DC2-2F4E-7D80BC2A2062}"/>
                </a:ext>
              </a:extLst>
            </p:cNvPr>
            <p:cNvSpPr/>
            <p:nvPr/>
          </p:nvSpPr>
          <p:spPr>
            <a:xfrm>
              <a:off x="4793825" y="2480325"/>
              <a:ext cx="184600" cy="12350"/>
            </a:xfrm>
            <a:custGeom>
              <a:avLst/>
              <a:gdLst/>
              <a:ahLst/>
              <a:cxnLst/>
              <a:rect l="l" t="t" r="r" b="b"/>
              <a:pathLst>
                <a:path w="7384" h="494" extrusionOk="0">
                  <a:moveTo>
                    <a:pt x="257" y="0"/>
                  </a:moveTo>
                  <a:cubicBezTo>
                    <a:pt x="122" y="0"/>
                    <a:pt x="13" y="104"/>
                    <a:pt x="3" y="241"/>
                  </a:cubicBezTo>
                  <a:cubicBezTo>
                    <a:pt x="0" y="379"/>
                    <a:pt x="112" y="494"/>
                    <a:pt x="250" y="494"/>
                  </a:cubicBezTo>
                  <a:lnTo>
                    <a:pt x="7137" y="494"/>
                  </a:lnTo>
                  <a:cubicBezTo>
                    <a:pt x="7275" y="494"/>
                    <a:pt x="7384" y="382"/>
                    <a:pt x="7384" y="247"/>
                  </a:cubicBezTo>
                  <a:cubicBezTo>
                    <a:pt x="7384" y="109"/>
                    <a:pt x="7275" y="0"/>
                    <a:pt x="7137"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54" name="Google Shape;3651;p43">
              <a:extLst>
                <a:ext uri="{FF2B5EF4-FFF2-40B4-BE49-F238E27FC236}">
                  <a16:creationId xmlns:a16="http://schemas.microsoft.com/office/drawing/2014/main" xmlns="" id="{A7A8A33D-0792-14B7-1445-2FABA01D3C32}"/>
                </a:ext>
              </a:extLst>
            </p:cNvPr>
            <p:cNvSpPr/>
            <p:nvPr/>
          </p:nvSpPr>
          <p:spPr>
            <a:xfrm>
              <a:off x="5140800" y="2230850"/>
              <a:ext cx="12350" cy="193675"/>
            </a:xfrm>
            <a:custGeom>
              <a:avLst/>
              <a:gdLst/>
              <a:ahLst/>
              <a:cxnLst/>
              <a:rect l="l" t="t" r="r" b="b"/>
              <a:pathLst>
                <a:path w="494" h="7747" extrusionOk="0">
                  <a:moveTo>
                    <a:pt x="247" y="1"/>
                  </a:moveTo>
                  <a:cubicBezTo>
                    <a:pt x="112" y="1"/>
                    <a:pt x="0" y="109"/>
                    <a:pt x="0" y="248"/>
                  </a:cubicBezTo>
                  <a:lnTo>
                    <a:pt x="0" y="7490"/>
                  </a:lnTo>
                  <a:cubicBezTo>
                    <a:pt x="0" y="7625"/>
                    <a:pt x="105" y="7740"/>
                    <a:pt x="240" y="7746"/>
                  </a:cubicBezTo>
                  <a:cubicBezTo>
                    <a:pt x="242" y="7746"/>
                    <a:pt x="244" y="7746"/>
                    <a:pt x="246" y="7746"/>
                  </a:cubicBezTo>
                  <a:cubicBezTo>
                    <a:pt x="382" y="7746"/>
                    <a:pt x="494" y="7636"/>
                    <a:pt x="494" y="7500"/>
                  </a:cubicBezTo>
                  <a:lnTo>
                    <a:pt x="494" y="248"/>
                  </a:lnTo>
                  <a:cubicBezTo>
                    <a:pt x="494" y="113"/>
                    <a:pt x="385" y="1"/>
                    <a:pt x="247"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55" name="Google Shape;3652;p43">
              <a:extLst>
                <a:ext uri="{FF2B5EF4-FFF2-40B4-BE49-F238E27FC236}">
                  <a16:creationId xmlns:a16="http://schemas.microsoft.com/office/drawing/2014/main" xmlns="" id="{76F44AED-64FD-0ACC-639C-B72AE491F5D5}"/>
                </a:ext>
              </a:extLst>
            </p:cNvPr>
            <p:cNvSpPr/>
            <p:nvPr/>
          </p:nvSpPr>
          <p:spPr>
            <a:xfrm>
              <a:off x="5046575" y="2173975"/>
              <a:ext cx="84200" cy="246100"/>
            </a:xfrm>
            <a:custGeom>
              <a:avLst/>
              <a:gdLst/>
              <a:ahLst/>
              <a:cxnLst/>
              <a:rect l="l" t="t" r="r" b="b"/>
              <a:pathLst>
                <a:path w="3368" h="9844" extrusionOk="0">
                  <a:moveTo>
                    <a:pt x="257" y="0"/>
                  </a:moveTo>
                  <a:cubicBezTo>
                    <a:pt x="115" y="13"/>
                    <a:pt x="10" y="125"/>
                    <a:pt x="7" y="263"/>
                  </a:cubicBezTo>
                  <a:cubicBezTo>
                    <a:pt x="1" y="392"/>
                    <a:pt x="104" y="498"/>
                    <a:pt x="230" y="498"/>
                  </a:cubicBezTo>
                  <a:cubicBezTo>
                    <a:pt x="239" y="498"/>
                    <a:pt x="248" y="498"/>
                    <a:pt x="257" y="497"/>
                  </a:cubicBezTo>
                  <a:lnTo>
                    <a:pt x="2375" y="497"/>
                  </a:lnTo>
                  <a:cubicBezTo>
                    <a:pt x="2648" y="510"/>
                    <a:pt x="2861" y="733"/>
                    <a:pt x="2868" y="1010"/>
                  </a:cubicBezTo>
                  <a:lnTo>
                    <a:pt x="2868" y="9594"/>
                  </a:lnTo>
                  <a:cubicBezTo>
                    <a:pt x="2868" y="9732"/>
                    <a:pt x="2980" y="9844"/>
                    <a:pt x="3118" y="9844"/>
                  </a:cubicBezTo>
                  <a:cubicBezTo>
                    <a:pt x="3120" y="9844"/>
                    <a:pt x="3122" y="9844"/>
                    <a:pt x="3124" y="9844"/>
                  </a:cubicBezTo>
                  <a:cubicBezTo>
                    <a:pt x="3259" y="9844"/>
                    <a:pt x="3368" y="9730"/>
                    <a:pt x="3361" y="9594"/>
                  </a:cubicBezTo>
                  <a:lnTo>
                    <a:pt x="3361" y="1010"/>
                  </a:lnTo>
                  <a:cubicBezTo>
                    <a:pt x="3365" y="460"/>
                    <a:pt x="2921" y="13"/>
                    <a:pt x="2375" y="13"/>
                  </a:cubicBezTo>
                  <a:lnTo>
                    <a:pt x="2375" y="0"/>
                  </a:ln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56" name="Google Shape;3653;p43">
              <a:extLst>
                <a:ext uri="{FF2B5EF4-FFF2-40B4-BE49-F238E27FC236}">
                  <a16:creationId xmlns:a16="http://schemas.microsoft.com/office/drawing/2014/main" xmlns="" id="{88DDF6CF-B07B-DB9F-FC22-85C41A070334}"/>
                </a:ext>
              </a:extLst>
            </p:cNvPr>
            <p:cNvSpPr/>
            <p:nvPr/>
          </p:nvSpPr>
          <p:spPr>
            <a:xfrm>
              <a:off x="4754350" y="2173975"/>
              <a:ext cx="286825" cy="296100"/>
            </a:xfrm>
            <a:custGeom>
              <a:avLst/>
              <a:gdLst/>
              <a:ahLst/>
              <a:cxnLst/>
              <a:rect l="l" t="t" r="r" b="b"/>
              <a:pathLst>
                <a:path w="11473" h="11844" extrusionOk="0">
                  <a:moveTo>
                    <a:pt x="5950" y="536"/>
                  </a:moveTo>
                  <a:cubicBezTo>
                    <a:pt x="6683" y="536"/>
                    <a:pt x="7279" y="1131"/>
                    <a:pt x="7279" y="1865"/>
                  </a:cubicBezTo>
                  <a:lnTo>
                    <a:pt x="7279" y="10932"/>
                  </a:lnTo>
                  <a:cubicBezTo>
                    <a:pt x="6936" y="10570"/>
                    <a:pt x="6461" y="10363"/>
                    <a:pt x="5965" y="10363"/>
                  </a:cubicBezTo>
                  <a:cubicBezTo>
                    <a:pt x="5961" y="10363"/>
                    <a:pt x="5957" y="10363"/>
                    <a:pt x="5953" y="10363"/>
                  </a:cubicBezTo>
                  <a:lnTo>
                    <a:pt x="990" y="10363"/>
                  </a:lnTo>
                  <a:cubicBezTo>
                    <a:pt x="717" y="10363"/>
                    <a:pt x="497" y="10143"/>
                    <a:pt x="497" y="9870"/>
                  </a:cubicBezTo>
                  <a:lnTo>
                    <a:pt x="497" y="1029"/>
                  </a:lnTo>
                  <a:cubicBezTo>
                    <a:pt x="497" y="756"/>
                    <a:pt x="717" y="536"/>
                    <a:pt x="990" y="536"/>
                  </a:cubicBezTo>
                  <a:close/>
                  <a:moveTo>
                    <a:pt x="497" y="10725"/>
                  </a:moveTo>
                  <a:cubicBezTo>
                    <a:pt x="645" y="10811"/>
                    <a:pt x="813" y="10857"/>
                    <a:pt x="987" y="10857"/>
                  </a:cubicBezTo>
                  <a:lnTo>
                    <a:pt x="5920" y="10857"/>
                  </a:lnTo>
                  <a:cubicBezTo>
                    <a:pt x="5924" y="10857"/>
                    <a:pt x="5927" y="10857"/>
                    <a:pt x="5931" y="10857"/>
                  </a:cubicBezTo>
                  <a:cubicBezTo>
                    <a:pt x="6325" y="10857"/>
                    <a:pt x="6702" y="11040"/>
                    <a:pt x="6950" y="11350"/>
                  </a:cubicBezTo>
                  <a:lnTo>
                    <a:pt x="990" y="11350"/>
                  </a:lnTo>
                  <a:cubicBezTo>
                    <a:pt x="717" y="11350"/>
                    <a:pt x="494" y="11126"/>
                    <a:pt x="497" y="10853"/>
                  </a:cubicBezTo>
                  <a:lnTo>
                    <a:pt x="497" y="10853"/>
                  </a:lnTo>
                  <a:lnTo>
                    <a:pt x="497" y="10725"/>
                  </a:lnTo>
                  <a:close/>
                  <a:moveTo>
                    <a:pt x="198" y="0"/>
                  </a:moveTo>
                  <a:cubicBezTo>
                    <a:pt x="89" y="0"/>
                    <a:pt x="4" y="89"/>
                    <a:pt x="4" y="197"/>
                  </a:cubicBezTo>
                  <a:lnTo>
                    <a:pt x="4" y="10847"/>
                  </a:lnTo>
                  <a:cubicBezTo>
                    <a:pt x="0" y="11396"/>
                    <a:pt x="448" y="11843"/>
                    <a:pt x="997" y="11843"/>
                  </a:cubicBezTo>
                  <a:lnTo>
                    <a:pt x="8815" y="11843"/>
                  </a:lnTo>
                  <a:cubicBezTo>
                    <a:pt x="8943" y="11843"/>
                    <a:pt x="9051" y="11751"/>
                    <a:pt x="9071" y="11626"/>
                  </a:cubicBezTo>
                  <a:cubicBezTo>
                    <a:pt x="9087" y="11480"/>
                    <a:pt x="8975" y="11350"/>
                    <a:pt x="8830" y="11350"/>
                  </a:cubicBezTo>
                  <a:cubicBezTo>
                    <a:pt x="8828" y="11350"/>
                    <a:pt x="8826" y="11350"/>
                    <a:pt x="8825" y="11350"/>
                  </a:cubicBezTo>
                  <a:lnTo>
                    <a:pt x="8065" y="11350"/>
                  </a:lnTo>
                  <a:cubicBezTo>
                    <a:pt x="8309" y="11037"/>
                    <a:pt x="8686" y="10857"/>
                    <a:pt x="9080" y="10857"/>
                  </a:cubicBezTo>
                  <a:cubicBezTo>
                    <a:pt x="9084" y="10857"/>
                    <a:pt x="9087" y="10857"/>
                    <a:pt x="9091" y="10857"/>
                  </a:cubicBezTo>
                  <a:lnTo>
                    <a:pt x="9568" y="10857"/>
                  </a:lnTo>
                  <a:cubicBezTo>
                    <a:pt x="9703" y="10857"/>
                    <a:pt x="9818" y="10751"/>
                    <a:pt x="9824" y="10613"/>
                  </a:cubicBezTo>
                  <a:cubicBezTo>
                    <a:pt x="9828" y="10477"/>
                    <a:pt x="9719" y="10363"/>
                    <a:pt x="9583" y="10363"/>
                  </a:cubicBezTo>
                  <a:cubicBezTo>
                    <a:pt x="9582" y="10363"/>
                    <a:pt x="9580" y="10363"/>
                    <a:pt x="9578" y="10363"/>
                  </a:cubicBezTo>
                  <a:lnTo>
                    <a:pt x="9084" y="10363"/>
                  </a:lnTo>
                  <a:cubicBezTo>
                    <a:pt x="9080" y="10363"/>
                    <a:pt x="9076" y="10363"/>
                    <a:pt x="9073" y="10363"/>
                  </a:cubicBezTo>
                  <a:cubicBezTo>
                    <a:pt x="8580" y="10363"/>
                    <a:pt x="8111" y="10567"/>
                    <a:pt x="7775" y="10922"/>
                  </a:cubicBezTo>
                  <a:lnTo>
                    <a:pt x="7775" y="753"/>
                  </a:lnTo>
                  <a:cubicBezTo>
                    <a:pt x="7775" y="612"/>
                    <a:pt x="7890" y="497"/>
                    <a:pt x="8032" y="497"/>
                  </a:cubicBezTo>
                  <a:lnTo>
                    <a:pt x="11209" y="497"/>
                  </a:lnTo>
                  <a:cubicBezTo>
                    <a:pt x="11222" y="497"/>
                    <a:pt x="11235" y="490"/>
                    <a:pt x="11245" y="480"/>
                  </a:cubicBezTo>
                  <a:cubicBezTo>
                    <a:pt x="11472" y="266"/>
                    <a:pt x="11321" y="3"/>
                    <a:pt x="11110" y="3"/>
                  </a:cubicBezTo>
                  <a:lnTo>
                    <a:pt x="11107" y="0"/>
                  </a:lnTo>
                  <a:lnTo>
                    <a:pt x="9097" y="0"/>
                  </a:lnTo>
                  <a:cubicBezTo>
                    <a:pt x="8453" y="0"/>
                    <a:pt x="7854" y="342"/>
                    <a:pt x="7522" y="898"/>
                  </a:cubicBezTo>
                  <a:cubicBezTo>
                    <a:pt x="7193" y="342"/>
                    <a:pt x="6595" y="0"/>
                    <a:pt x="5950"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57" name="Google Shape;3654;p43">
              <a:extLst>
                <a:ext uri="{FF2B5EF4-FFF2-40B4-BE49-F238E27FC236}">
                  <a16:creationId xmlns:a16="http://schemas.microsoft.com/office/drawing/2014/main" xmlns="" id="{F2E73A34-6CCA-283A-666C-5E019A0C3430}"/>
                </a:ext>
              </a:extLst>
            </p:cNvPr>
            <p:cNvSpPr/>
            <p:nvPr/>
          </p:nvSpPr>
          <p:spPr>
            <a:xfrm>
              <a:off x="4793000" y="2222300"/>
              <a:ext cx="112325" cy="12375"/>
            </a:xfrm>
            <a:custGeom>
              <a:avLst/>
              <a:gdLst/>
              <a:ahLst/>
              <a:cxnLst/>
              <a:rect l="l" t="t" r="r" b="b"/>
              <a:pathLst>
                <a:path w="4493" h="495" extrusionOk="0">
                  <a:moveTo>
                    <a:pt x="257" y="1"/>
                  </a:moveTo>
                  <a:cubicBezTo>
                    <a:pt x="122" y="1"/>
                    <a:pt x="10" y="108"/>
                    <a:pt x="3" y="241"/>
                  </a:cubicBezTo>
                  <a:cubicBezTo>
                    <a:pt x="0" y="379"/>
                    <a:pt x="112" y="494"/>
                    <a:pt x="250" y="494"/>
                  </a:cubicBezTo>
                  <a:lnTo>
                    <a:pt x="4230" y="494"/>
                  </a:lnTo>
                  <a:cubicBezTo>
                    <a:pt x="4232" y="494"/>
                    <a:pt x="4234" y="494"/>
                    <a:pt x="4236" y="494"/>
                  </a:cubicBezTo>
                  <a:cubicBezTo>
                    <a:pt x="4371" y="494"/>
                    <a:pt x="4480" y="387"/>
                    <a:pt x="4490" y="254"/>
                  </a:cubicBezTo>
                  <a:cubicBezTo>
                    <a:pt x="4493" y="116"/>
                    <a:pt x="4381" y="1"/>
                    <a:pt x="424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58" name="Google Shape;3655;p43">
              <a:extLst>
                <a:ext uri="{FF2B5EF4-FFF2-40B4-BE49-F238E27FC236}">
                  <a16:creationId xmlns:a16="http://schemas.microsoft.com/office/drawing/2014/main" xmlns="" id="{BE3DFC45-D260-70F6-D1A5-F70D3CAA9E53}"/>
                </a:ext>
              </a:extLst>
            </p:cNvPr>
            <p:cNvSpPr/>
            <p:nvPr/>
          </p:nvSpPr>
          <p:spPr>
            <a:xfrm>
              <a:off x="4793000" y="2253150"/>
              <a:ext cx="112325" cy="12350"/>
            </a:xfrm>
            <a:custGeom>
              <a:avLst/>
              <a:gdLst/>
              <a:ahLst/>
              <a:cxnLst/>
              <a:rect l="l" t="t" r="r" b="b"/>
              <a:pathLst>
                <a:path w="4493" h="494" extrusionOk="0">
                  <a:moveTo>
                    <a:pt x="254" y="0"/>
                  </a:moveTo>
                  <a:cubicBezTo>
                    <a:pt x="122" y="0"/>
                    <a:pt x="10" y="107"/>
                    <a:pt x="3" y="240"/>
                  </a:cubicBezTo>
                  <a:cubicBezTo>
                    <a:pt x="0" y="378"/>
                    <a:pt x="112" y="494"/>
                    <a:pt x="250" y="494"/>
                  </a:cubicBezTo>
                  <a:lnTo>
                    <a:pt x="4230" y="494"/>
                  </a:lnTo>
                  <a:cubicBezTo>
                    <a:pt x="4232" y="494"/>
                    <a:pt x="4234" y="494"/>
                    <a:pt x="4236" y="494"/>
                  </a:cubicBezTo>
                  <a:cubicBezTo>
                    <a:pt x="4371" y="494"/>
                    <a:pt x="4480" y="386"/>
                    <a:pt x="4490" y="253"/>
                  </a:cubicBezTo>
                  <a:cubicBezTo>
                    <a:pt x="4493" y="115"/>
                    <a:pt x="4381" y="0"/>
                    <a:pt x="4243" y="0"/>
                  </a:cubicBezTo>
                  <a:lnTo>
                    <a:pt x="260" y="0"/>
                  </a:lnTo>
                  <a:cubicBezTo>
                    <a:pt x="258" y="0"/>
                    <a:pt x="256" y="0"/>
                    <a:pt x="254"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59" name="Google Shape;3656;p43">
              <a:extLst>
                <a:ext uri="{FF2B5EF4-FFF2-40B4-BE49-F238E27FC236}">
                  <a16:creationId xmlns:a16="http://schemas.microsoft.com/office/drawing/2014/main" xmlns="" id="{00A80AF9-62CA-F362-8484-8B053ECF8767}"/>
                </a:ext>
              </a:extLst>
            </p:cNvPr>
            <p:cNvSpPr/>
            <p:nvPr/>
          </p:nvSpPr>
          <p:spPr>
            <a:xfrm>
              <a:off x="4850475" y="2314800"/>
              <a:ext cx="55175" cy="12375"/>
            </a:xfrm>
            <a:custGeom>
              <a:avLst/>
              <a:gdLst/>
              <a:ahLst/>
              <a:cxnLst/>
              <a:rect l="l" t="t" r="r" b="b"/>
              <a:pathLst>
                <a:path w="2207" h="495" extrusionOk="0">
                  <a:moveTo>
                    <a:pt x="254" y="1"/>
                  </a:moveTo>
                  <a:cubicBezTo>
                    <a:pt x="122" y="1"/>
                    <a:pt x="10" y="108"/>
                    <a:pt x="3" y="241"/>
                  </a:cubicBezTo>
                  <a:cubicBezTo>
                    <a:pt x="0" y="379"/>
                    <a:pt x="112" y="494"/>
                    <a:pt x="250" y="494"/>
                  </a:cubicBezTo>
                  <a:lnTo>
                    <a:pt x="1947" y="494"/>
                  </a:lnTo>
                  <a:cubicBezTo>
                    <a:pt x="1949" y="494"/>
                    <a:pt x="1951" y="494"/>
                    <a:pt x="1953" y="494"/>
                  </a:cubicBezTo>
                  <a:cubicBezTo>
                    <a:pt x="2085" y="494"/>
                    <a:pt x="2197" y="387"/>
                    <a:pt x="2204" y="254"/>
                  </a:cubicBezTo>
                  <a:cubicBezTo>
                    <a:pt x="2207" y="116"/>
                    <a:pt x="2095" y="1"/>
                    <a:pt x="1957" y="1"/>
                  </a:cubicBezTo>
                  <a:lnTo>
                    <a:pt x="260" y="1"/>
                  </a:lnTo>
                  <a:cubicBezTo>
                    <a:pt x="258" y="1"/>
                    <a:pt x="256" y="1"/>
                    <a:pt x="254"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0" name="Google Shape;3657;p43">
              <a:extLst>
                <a:ext uri="{FF2B5EF4-FFF2-40B4-BE49-F238E27FC236}">
                  <a16:creationId xmlns:a16="http://schemas.microsoft.com/office/drawing/2014/main" xmlns="" id="{26C8C367-7A9E-802E-05F7-B3A0A30F2706}"/>
                </a:ext>
              </a:extLst>
            </p:cNvPr>
            <p:cNvSpPr/>
            <p:nvPr/>
          </p:nvSpPr>
          <p:spPr>
            <a:xfrm>
              <a:off x="4792575" y="2314800"/>
              <a:ext cx="49025" cy="12375"/>
            </a:xfrm>
            <a:custGeom>
              <a:avLst/>
              <a:gdLst/>
              <a:ahLst/>
              <a:cxnLst/>
              <a:rect l="l" t="t" r="r" b="b"/>
              <a:pathLst>
                <a:path w="1961" h="495" extrusionOk="0">
                  <a:moveTo>
                    <a:pt x="255" y="1"/>
                  </a:moveTo>
                  <a:cubicBezTo>
                    <a:pt x="122" y="1"/>
                    <a:pt x="10" y="108"/>
                    <a:pt x="4" y="241"/>
                  </a:cubicBezTo>
                  <a:cubicBezTo>
                    <a:pt x="1" y="379"/>
                    <a:pt x="113" y="494"/>
                    <a:pt x="251" y="494"/>
                  </a:cubicBezTo>
                  <a:lnTo>
                    <a:pt x="1698" y="494"/>
                  </a:lnTo>
                  <a:cubicBezTo>
                    <a:pt x="1700" y="494"/>
                    <a:pt x="1702" y="494"/>
                    <a:pt x="1704" y="494"/>
                  </a:cubicBezTo>
                  <a:cubicBezTo>
                    <a:pt x="1839" y="494"/>
                    <a:pt x="1948" y="387"/>
                    <a:pt x="1958" y="254"/>
                  </a:cubicBezTo>
                  <a:cubicBezTo>
                    <a:pt x="1961" y="116"/>
                    <a:pt x="1849" y="1"/>
                    <a:pt x="1711" y="1"/>
                  </a:cubicBezTo>
                  <a:lnTo>
                    <a:pt x="261" y="1"/>
                  </a:lnTo>
                  <a:cubicBezTo>
                    <a:pt x="259" y="1"/>
                    <a:pt x="257" y="1"/>
                    <a:pt x="255"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1" name="Google Shape;3658;p43">
              <a:extLst>
                <a:ext uri="{FF2B5EF4-FFF2-40B4-BE49-F238E27FC236}">
                  <a16:creationId xmlns:a16="http://schemas.microsoft.com/office/drawing/2014/main" xmlns="" id="{13E73F57-2E56-6034-669F-9135BE9C051B}"/>
                </a:ext>
              </a:extLst>
            </p:cNvPr>
            <p:cNvSpPr/>
            <p:nvPr/>
          </p:nvSpPr>
          <p:spPr>
            <a:xfrm>
              <a:off x="4793000" y="2375500"/>
              <a:ext cx="112325" cy="12350"/>
            </a:xfrm>
            <a:custGeom>
              <a:avLst/>
              <a:gdLst/>
              <a:ahLst/>
              <a:cxnLst/>
              <a:rect l="l" t="t" r="r" b="b"/>
              <a:pathLst>
                <a:path w="4493" h="494" extrusionOk="0">
                  <a:moveTo>
                    <a:pt x="257" y="0"/>
                  </a:moveTo>
                  <a:cubicBezTo>
                    <a:pt x="122" y="0"/>
                    <a:pt x="10" y="104"/>
                    <a:pt x="3" y="240"/>
                  </a:cubicBezTo>
                  <a:cubicBezTo>
                    <a:pt x="0" y="378"/>
                    <a:pt x="112" y="493"/>
                    <a:pt x="250" y="493"/>
                  </a:cubicBezTo>
                  <a:lnTo>
                    <a:pt x="4230" y="493"/>
                  </a:lnTo>
                  <a:cubicBezTo>
                    <a:pt x="4368" y="493"/>
                    <a:pt x="4480" y="388"/>
                    <a:pt x="4490" y="250"/>
                  </a:cubicBezTo>
                  <a:cubicBezTo>
                    <a:pt x="4493" y="114"/>
                    <a:pt x="4384" y="0"/>
                    <a:pt x="4249" y="0"/>
                  </a:cubicBezTo>
                  <a:cubicBezTo>
                    <a:pt x="4247" y="0"/>
                    <a:pt x="4245" y="0"/>
                    <a:pt x="4243"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2" name="Google Shape;3659;p43">
              <a:extLst>
                <a:ext uri="{FF2B5EF4-FFF2-40B4-BE49-F238E27FC236}">
                  <a16:creationId xmlns:a16="http://schemas.microsoft.com/office/drawing/2014/main" xmlns="" id="{86080943-4972-BD69-3819-E173E385AFBB}"/>
                </a:ext>
              </a:extLst>
            </p:cNvPr>
            <p:cNvSpPr/>
            <p:nvPr/>
          </p:nvSpPr>
          <p:spPr>
            <a:xfrm>
              <a:off x="4793000" y="2283975"/>
              <a:ext cx="112325" cy="12350"/>
            </a:xfrm>
            <a:custGeom>
              <a:avLst/>
              <a:gdLst/>
              <a:ahLst/>
              <a:cxnLst/>
              <a:rect l="l" t="t" r="r" b="b"/>
              <a:pathLst>
                <a:path w="4493" h="494" extrusionOk="0">
                  <a:moveTo>
                    <a:pt x="257" y="0"/>
                  </a:moveTo>
                  <a:cubicBezTo>
                    <a:pt x="122" y="0"/>
                    <a:pt x="10" y="108"/>
                    <a:pt x="3" y="241"/>
                  </a:cubicBezTo>
                  <a:cubicBezTo>
                    <a:pt x="0" y="379"/>
                    <a:pt x="112" y="494"/>
                    <a:pt x="250" y="494"/>
                  </a:cubicBezTo>
                  <a:lnTo>
                    <a:pt x="4230" y="494"/>
                  </a:lnTo>
                  <a:cubicBezTo>
                    <a:pt x="4232" y="494"/>
                    <a:pt x="4234" y="494"/>
                    <a:pt x="4236" y="494"/>
                  </a:cubicBezTo>
                  <a:cubicBezTo>
                    <a:pt x="4371" y="494"/>
                    <a:pt x="4480" y="387"/>
                    <a:pt x="4490" y="254"/>
                  </a:cubicBezTo>
                  <a:cubicBezTo>
                    <a:pt x="4493" y="116"/>
                    <a:pt x="4381" y="1"/>
                    <a:pt x="4243" y="1"/>
                  </a:cubicBezTo>
                  <a:lnTo>
                    <a:pt x="263" y="1"/>
                  </a:lnTo>
                  <a:cubicBezTo>
                    <a:pt x="261" y="1"/>
                    <a:pt x="259" y="0"/>
                    <a:pt x="257"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3" name="Google Shape;3660;p43">
              <a:extLst>
                <a:ext uri="{FF2B5EF4-FFF2-40B4-BE49-F238E27FC236}">
                  <a16:creationId xmlns:a16="http://schemas.microsoft.com/office/drawing/2014/main" xmlns="" id="{324EB2A5-EF04-1ECC-16AE-A997AEFBFDF6}"/>
                </a:ext>
              </a:extLst>
            </p:cNvPr>
            <p:cNvSpPr/>
            <p:nvPr/>
          </p:nvSpPr>
          <p:spPr>
            <a:xfrm>
              <a:off x="4793000" y="2344650"/>
              <a:ext cx="112325" cy="12375"/>
            </a:xfrm>
            <a:custGeom>
              <a:avLst/>
              <a:gdLst/>
              <a:ahLst/>
              <a:cxnLst/>
              <a:rect l="l" t="t" r="r" b="b"/>
              <a:pathLst>
                <a:path w="4493" h="495" extrusionOk="0">
                  <a:moveTo>
                    <a:pt x="257" y="1"/>
                  </a:moveTo>
                  <a:cubicBezTo>
                    <a:pt x="122" y="1"/>
                    <a:pt x="13" y="105"/>
                    <a:pt x="3" y="241"/>
                  </a:cubicBezTo>
                  <a:cubicBezTo>
                    <a:pt x="0" y="379"/>
                    <a:pt x="112" y="494"/>
                    <a:pt x="250" y="494"/>
                  </a:cubicBezTo>
                  <a:lnTo>
                    <a:pt x="4230" y="494"/>
                  </a:lnTo>
                  <a:cubicBezTo>
                    <a:pt x="4368" y="494"/>
                    <a:pt x="4480" y="389"/>
                    <a:pt x="4490" y="251"/>
                  </a:cubicBezTo>
                  <a:cubicBezTo>
                    <a:pt x="4493" y="115"/>
                    <a:pt x="4384" y="1"/>
                    <a:pt x="4249" y="1"/>
                  </a:cubicBezTo>
                  <a:cubicBezTo>
                    <a:pt x="4247" y="1"/>
                    <a:pt x="4245" y="1"/>
                    <a:pt x="424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4" name="Google Shape;3661;p43">
              <a:extLst>
                <a:ext uri="{FF2B5EF4-FFF2-40B4-BE49-F238E27FC236}">
                  <a16:creationId xmlns:a16="http://schemas.microsoft.com/office/drawing/2014/main" xmlns="" id="{6128903B-0DA9-06B7-F209-CFD6CF69912A}"/>
                </a:ext>
              </a:extLst>
            </p:cNvPr>
            <p:cNvSpPr/>
            <p:nvPr/>
          </p:nvSpPr>
          <p:spPr>
            <a:xfrm>
              <a:off x="4837800" y="2408375"/>
              <a:ext cx="22800" cy="12350"/>
            </a:xfrm>
            <a:custGeom>
              <a:avLst/>
              <a:gdLst/>
              <a:ahLst/>
              <a:cxnLst/>
              <a:rect l="l" t="t" r="r" b="b"/>
              <a:pathLst>
                <a:path w="912" h="494" extrusionOk="0">
                  <a:moveTo>
                    <a:pt x="254" y="1"/>
                  </a:moveTo>
                  <a:cubicBezTo>
                    <a:pt x="122" y="1"/>
                    <a:pt x="10" y="105"/>
                    <a:pt x="4" y="241"/>
                  </a:cubicBezTo>
                  <a:cubicBezTo>
                    <a:pt x="1" y="379"/>
                    <a:pt x="112" y="494"/>
                    <a:pt x="251" y="494"/>
                  </a:cubicBezTo>
                  <a:lnTo>
                    <a:pt x="652" y="494"/>
                  </a:lnTo>
                  <a:cubicBezTo>
                    <a:pt x="787" y="494"/>
                    <a:pt x="902" y="389"/>
                    <a:pt x="908" y="251"/>
                  </a:cubicBezTo>
                  <a:cubicBezTo>
                    <a:pt x="912" y="114"/>
                    <a:pt x="803" y="1"/>
                    <a:pt x="667" y="1"/>
                  </a:cubicBezTo>
                  <a:cubicBezTo>
                    <a:pt x="666" y="1"/>
                    <a:pt x="664" y="1"/>
                    <a:pt x="662" y="1"/>
                  </a:cubicBezTo>
                  <a:lnTo>
                    <a:pt x="260" y="1"/>
                  </a:lnTo>
                  <a:cubicBezTo>
                    <a:pt x="258" y="1"/>
                    <a:pt x="256" y="1"/>
                    <a:pt x="254"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5" name="Google Shape;3662;p43">
              <a:extLst>
                <a:ext uri="{FF2B5EF4-FFF2-40B4-BE49-F238E27FC236}">
                  <a16:creationId xmlns:a16="http://schemas.microsoft.com/office/drawing/2014/main" xmlns="" id="{C3C70647-1274-E5B3-FB12-961CF22EDCDB}"/>
                </a:ext>
              </a:extLst>
            </p:cNvPr>
            <p:cNvSpPr/>
            <p:nvPr/>
          </p:nvSpPr>
          <p:spPr>
            <a:xfrm>
              <a:off x="4984075" y="2222300"/>
              <a:ext cx="112250" cy="12375"/>
            </a:xfrm>
            <a:custGeom>
              <a:avLst/>
              <a:gdLst/>
              <a:ahLst/>
              <a:cxnLst/>
              <a:rect l="l" t="t" r="r" b="b"/>
              <a:pathLst>
                <a:path w="4490" h="495" extrusionOk="0">
                  <a:moveTo>
                    <a:pt x="258" y="1"/>
                  </a:moveTo>
                  <a:cubicBezTo>
                    <a:pt x="122" y="1"/>
                    <a:pt x="10" y="108"/>
                    <a:pt x="4" y="241"/>
                  </a:cubicBezTo>
                  <a:cubicBezTo>
                    <a:pt x="1" y="379"/>
                    <a:pt x="112" y="494"/>
                    <a:pt x="251" y="494"/>
                  </a:cubicBezTo>
                  <a:lnTo>
                    <a:pt x="4230" y="494"/>
                  </a:lnTo>
                  <a:cubicBezTo>
                    <a:pt x="4232" y="494"/>
                    <a:pt x="4234" y="494"/>
                    <a:pt x="4236" y="494"/>
                  </a:cubicBezTo>
                  <a:cubicBezTo>
                    <a:pt x="4368" y="494"/>
                    <a:pt x="4480" y="387"/>
                    <a:pt x="4487" y="254"/>
                  </a:cubicBezTo>
                  <a:cubicBezTo>
                    <a:pt x="4490" y="116"/>
                    <a:pt x="4378" y="1"/>
                    <a:pt x="4240" y="1"/>
                  </a:cubicBezTo>
                  <a:lnTo>
                    <a:pt x="264" y="1"/>
                  </a:lnTo>
                  <a:cubicBezTo>
                    <a:pt x="262" y="1"/>
                    <a:pt x="260" y="1"/>
                    <a:pt x="258"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6" name="Google Shape;3663;p43">
              <a:extLst>
                <a:ext uri="{FF2B5EF4-FFF2-40B4-BE49-F238E27FC236}">
                  <a16:creationId xmlns:a16="http://schemas.microsoft.com/office/drawing/2014/main" xmlns="" id="{E6C81AEA-7EAE-7C93-2BEC-8A14AB3A6119}"/>
                </a:ext>
              </a:extLst>
            </p:cNvPr>
            <p:cNvSpPr/>
            <p:nvPr/>
          </p:nvSpPr>
          <p:spPr>
            <a:xfrm>
              <a:off x="5071975" y="2253150"/>
              <a:ext cx="25025" cy="12350"/>
            </a:xfrm>
            <a:custGeom>
              <a:avLst/>
              <a:gdLst/>
              <a:ahLst/>
              <a:cxnLst/>
              <a:rect l="l" t="t" r="r" b="b"/>
              <a:pathLst>
                <a:path w="1001" h="494" extrusionOk="0">
                  <a:moveTo>
                    <a:pt x="257" y="0"/>
                  </a:moveTo>
                  <a:cubicBezTo>
                    <a:pt x="122" y="0"/>
                    <a:pt x="13" y="107"/>
                    <a:pt x="4" y="240"/>
                  </a:cubicBezTo>
                  <a:cubicBezTo>
                    <a:pt x="0" y="378"/>
                    <a:pt x="112" y="494"/>
                    <a:pt x="250" y="494"/>
                  </a:cubicBezTo>
                  <a:lnTo>
                    <a:pt x="740" y="494"/>
                  </a:lnTo>
                  <a:cubicBezTo>
                    <a:pt x="742" y="494"/>
                    <a:pt x="744" y="494"/>
                    <a:pt x="746" y="494"/>
                  </a:cubicBezTo>
                  <a:cubicBezTo>
                    <a:pt x="879" y="494"/>
                    <a:pt x="990" y="386"/>
                    <a:pt x="997" y="253"/>
                  </a:cubicBezTo>
                  <a:cubicBezTo>
                    <a:pt x="1000" y="115"/>
                    <a:pt x="888" y="0"/>
                    <a:pt x="750" y="0"/>
                  </a:cubicBezTo>
                  <a:lnTo>
                    <a:pt x="264"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7" name="Google Shape;3664;p43">
              <a:extLst>
                <a:ext uri="{FF2B5EF4-FFF2-40B4-BE49-F238E27FC236}">
                  <a16:creationId xmlns:a16="http://schemas.microsoft.com/office/drawing/2014/main" xmlns="" id="{D4E26D2E-2185-70D8-686F-68989CF5366C}"/>
                </a:ext>
              </a:extLst>
            </p:cNvPr>
            <p:cNvSpPr/>
            <p:nvPr/>
          </p:nvSpPr>
          <p:spPr>
            <a:xfrm>
              <a:off x="4983825" y="2253150"/>
              <a:ext cx="79300" cy="12350"/>
            </a:xfrm>
            <a:custGeom>
              <a:avLst/>
              <a:gdLst/>
              <a:ahLst/>
              <a:cxnLst/>
              <a:rect l="l" t="t" r="r" b="b"/>
              <a:pathLst>
                <a:path w="3172" h="494" extrusionOk="0">
                  <a:moveTo>
                    <a:pt x="254" y="0"/>
                  </a:moveTo>
                  <a:cubicBezTo>
                    <a:pt x="119" y="0"/>
                    <a:pt x="10" y="107"/>
                    <a:pt x="4" y="240"/>
                  </a:cubicBezTo>
                  <a:cubicBezTo>
                    <a:pt x="1" y="378"/>
                    <a:pt x="109" y="494"/>
                    <a:pt x="251" y="494"/>
                  </a:cubicBezTo>
                  <a:lnTo>
                    <a:pt x="2908" y="494"/>
                  </a:lnTo>
                  <a:cubicBezTo>
                    <a:pt x="2910" y="494"/>
                    <a:pt x="2912" y="494"/>
                    <a:pt x="2914" y="494"/>
                  </a:cubicBezTo>
                  <a:cubicBezTo>
                    <a:pt x="3050" y="494"/>
                    <a:pt x="3158" y="386"/>
                    <a:pt x="3168" y="253"/>
                  </a:cubicBezTo>
                  <a:cubicBezTo>
                    <a:pt x="3171" y="115"/>
                    <a:pt x="3059" y="0"/>
                    <a:pt x="2921" y="0"/>
                  </a:cubicBezTo>
                  <a:lnTo>
                    <a:pt x="261" y="0"/>
                  </a:lnTo>
                  <a:cubicBezTo>
                    <a:pt x="258" y="0"/>
                    <a:pt x="256" y="0"/>
                    <a:pt x="254"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8" name="Google Shape;3665;p43">
              <a:extLst>
                <a:ext uri="{FF2B5EF4-FFF2-40B4-BE49-F238E27FC236}">
                  <a16:creationId xmlns:a16="http://schemas.microsoft.com/office/drawing/2014/main" xmlns="" id="{9969142D-ECAA-5ECF-613A-008E91FCB90C}"/>
                </a:ext>
              </a:extLst>
            </p:cNvPr>
            <p:cNvSpPr/>
            <p:nvPr/>
          </p:nvSpPr>
          <p:spPr>
            <a:xfrm>
              <a:off x="4984075" y="2314800"/>
              <a:ext cx="112600" cy="12375"/>
            </a:xfrm>
            <a:custGeom>
              <a:avLst/>
              <a:gdLst/>
              <a:ahLst/>
              <a:cxnLst/>
              <a:rect l="l" t="t" r="r" b="b"/>
              <a:pathLst>
                <a:path w="4504" h="495" extrusionOk="0">
                  <a:moveTo>
                    <a:pt x="258" y="1"/>
                  </a:moveTo>
                  <a:cubicBezTo>
                    <a:pt x="122" y="1"/>
                    <a:pt x="10" y="108"/>
                    <a:pt x="4" y="241"/>
                  </a:cubicBezTo>
                  <a:cubicBezTo>
                    <a:pt x="1" y="379"/>
                    <a:pt x="112" y="494"/>
                    <a:pt x="251" y="494"/>
                  </a:cubicBezTo>
                  <a:lnTo>
                    <a:pt x="4230" y="494"/>
                  </a:lnTo>
                  <a:cubicBezTo>
                    <a:pt x="4232" y="494"/>
                    <a:pt x="4234" y="494"/>
                    <a:pt x="4237" y="494"/>
                  </a:cubicBezTo>
                  <a:cubicBezTo>
                    <a:pt x="4362" y="494"/>
                    <a:pt x="4467" y="400"/>
                    <a:pt x="4487" y="277"/>
                  </a:cubicBezTo>
                  <a:cubicBezTo>
                    <a:pt x="4503" y="129"/>
                    <a:pt x="4388" y="1"/>
                    <a:pt x="4240" y="1"/>
                  </a:cubicBezTo>
                  <a:lnTo>
                    <a:pt x="264" y="1"/>
                  </a:lnTo>
                  <a:cubicBezTo>
                    <a:pt x="262" y="1"/>
                    <a:pt x="260" y="1"/>
                    <a:pt x="258"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69" name="Google Shape;3666;p43">
              <a:extLst>
                <a:ext uri="{FF2B5EF4-FFF2-40B4-BE49-F238E27FC236}">
                  <a16:creationId xmlns:a16="http://schemas.microsoft.com/office/drawing/2014/main" xmlns="" id="{95B070EA-9419-8E9A-20F9-20BD41AF01C9}"/>
                </a:ext>
              </a:extLst>
            </p:cNvPr>
            <p:cNvSpPr/>
            <p:nvPr/>
          </p:nvSpPr>
          <p:spPr>
            <a:xfrm>
              <a:off x="5065400" y="2375500"/>
              <a:ext cx="31600" cy="12350"/>
            </a:xfrm>
            <a:custGeom>
              <a:avLst/>
              <a:gdLst/>
              <a:ahLst/>
              <a:cxnLst/>
              <a:rect l="l" t="t" r="r" b="b"/>
              <a:pathLst>
                <a:path w="1264" h="494" extrusionOk="0">
                  <a:moveTo>
                    <a:pt x="267" y="0"/>
                  </a:moveTo>
                  <a:cubicBezTo>
                    <a:pt x="141" y="0"/>
                    <a:pt x="36" y="91"/>
                    <a:pt x="17" y="214"/>
                  </a:cubicBezTo>
                  <a:cubicBezTo>
                    <a:pt x="0" y="362"/>
                    <a:pt x="115" y="493"/>
                    <a:pt x="263" y="493"/>
                  </a:cubicBezTo>
                  <a:lnTo>
                    <a:pt x="1000" y="493"/>
                  </a:lnTo>
                  <a:cubicBezTo>
                    <a:pt x="1138" y="493"/>
                    <a:pt x="1253" y="388"/>
                    <a:pt x="1260" y="250"/>
                  </a:cubicBezTo>
                  <a:cubicBezTo>
                    <a:pt x="1263" y="114"/>
                    <a:pt x="1155" y="0"/>
                    <a:pt x="1019" y="0"/>
                  </a:cubicBezTo>
                  <a:cubicBezTo>
                    <a:pt x="1017" y="0"/>
                    <a:pt x="1015" y="0"/>
                    <a:pt x="1013" y="0"/>
                  </a:cubicBezTo>
                  <a:lnTo>
                    <a:pt x="273" y="0"/>
                  </a:lnTo>
                  <a:cubicBezTo>
                    <a:pt x="271" y="0"/>
                    <a:pt x="269" y="0"/>
                    <a:pt x="267"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70" name="Google Shape;3667;p43">
              <a:extLst>
                <a:ext uri="{FF2B5EF4-FFF2-40B4-BE49-F238E27FC236}">
                  <a16:creationId xmlns:a16="http://schemas.microsoft.com/office/drawing/2014/main" xmlns="" id="{46CB2133-453A-F26E-921D-79F1C0E6D3F0}"/>
                </a:ext>
              </a:extLst>
            </p:cNvPr>
            <p:cNvSpPr/>
            <p:nvPr/>
          </p:nvSpPr>
          <p:spPr>
            <a:xfrm>
              <a:off x="4983425" y="2375500"/>
              <a:ext cx="26250" cy="12350"/>
            </a:xfrm>
            <a:custGeom>
              <a:avLst/>
              <a:gdLst/>
              <a:ahLst/>
              <a:cxnLst/>
              <a:rect l="l" t="t" r="r" b="b"/>
              <a:pathLst>
                <a:path w="1050" h="494" extrusionOk="0">
                  <a:moveTo>
                    <a:pt x="257" y="0"/>
                  </a:moveTo>
                  <a:cubicBezTo>
                    <a:pt x="122" y="0"/>
                    <a:pt x="13" y="104"/>
                    <a:pt x="7" y="240"/>
                  </a:cubicBezTo>
                  <a:cubicBezTo>
                    <a:pt x="0" y="378"/>
                    <a:pt x="112" y="493"/>
                    <a:pt x="254" y="493"/>
                  </a:cubicBezTo>
                  <a:lnTo>
                    <a:pt x="786" y="493"/>
                  </a:lnTo>
                  <a:cubicBezTo>
                    <a:pt x="924" y="493"/>
                    <a:pt x="1036" y="388"/>
                    <a:pt x="1046" y="250"/>
                  </a:cubicBezTo>
                  <a:cubicBezTo>
                    <a:pt x="1049" y="114"/>
                    <a:pt x="941" y="0"/>
                    <a:pt x="805" y="0"/>
                  </a:cubicBezTo>
                  <a:cubicBezTo>
                    <a:pt x="803" y="0"/>
                    <a:pt x="801" y="0"/>
                    <a:pt x="799" y="0"/>
                  </a:cubicBezTo>
                  <a:lnTo>
                    <a:pt x="263" y="0"/>
                  </a:lnTo>
                  <a:cubicBezTo>
                    <a:pt x="261" y="0"/>
                    <a:pt x="259" y="0"/>
                    <a:pt x="257"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71" name="Google Shape;3668;p43">
              <a:extLst>
                <a:ext uri="{FF2B5EF4-FFF2-40B4-BE49-F238E27FC236}">
                  <a16:creationId xmlns:a16="http://schemas.microsoft.com/office/drawing/2014/main" xmlns="" id="{9FCA63FF-98D1-80CE-B547-CFC6DF7104F6}"/>
                </a:ext>
              </a:extLst>
            </p:cNvPr>
            <p:cNvSpPr/>
            <p:nvPr/>
          </p:nvSpPr>
          <p:spPr>
            <a:xfrm>
              <a:off x="4984075" y="2283975"/>
              <a:ext cx="112350" cy="12350"/>
            </a:xfrm>
            <a:custGeom>
              <a:avLst/>
              <a:gdLst/>
              <a:ahLst/>
              <a:cxnLst/>
              <a:rect l="l" t="t" r="r" b="b"/>
              <a:pathLst>
                <a:path w="4494" h="494" extrusionOk="0">
                  <a:moveTo>
                    <a:pt x="254" y="0"/>
                  </a:moveTo>
                  <a:cubicBezTo>
                    <a:pt x="122" y="0"/>
                    <a:pt x="10" y="108"/>
                    <a:pt x="4" y="241"/>
                  </a:cubicBezTo>
                  <a:cubicBezTo>
                    <a:pt x="1" y="379"/>
                    <a:pt x="112" y="494"/>
                    <a:pt x="251" y="494"/>
                  </a:cubicBezTo>
                  <a:lnTo>
                    <a:pt x="4230" y="494"/>
                  </a:lnTo>
                  <a:cubicBezTo>
                    <a:pt x="4232" y="494"/>
                    <a:pt x="4234" y="494"/>
                    <a:pt x="4236" y="494"/>
                  </a:cubicBezTo>
                  <a:cubicBezTo>
                    <a:pt x="4372" y="494"/>
                    <a:pt x="4480" y="387"/>
                    <a:pt x="4490" y="254"/>
                  </a:cubicBezTo>
                  <a:cubicBezTo>
                    <a:pt x="4493" y="116"/>
                    <a:pt x="4381" y="1"/>
                    <a:pt x="4243" y="1"/>
                  </a:cubicBezTo>
                  <a:lnTo>
                    <a:pt x="260" y="1"/>
                  </a:lnTo>
                  <a:cubicBezTo>
                    <a:pt x="258" y="1"/>
                    <a:pt x="256" y="0"/>
                    <a:pt x="254" y="0"/>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72" name="Google Shape;3669;p43">
              <a:extLst>
                <a:ext uri="{FF2B5EF4-FFF2-40B4-BE49-F238E27FC236}">
                  <a16:creationId xmlns:a16="http://schemas.microsoft.com/office/drawing/2014/main" xmlns="" id="{023A0B78-7765-33CE-A4B2-C27612F5B7EC}"/>
                </a:ext>
              </a:extLst>
            </p:cNvPr>
            <p:cNvSpPr/>
            <p:nvPr/>
          </p:nvSpPr>
          <p:spPr>
            <a:xfrm>
              <a:off x="5058250" y="2344650"/>
              <a:ext cx="38975" cy="12375"/>
            </a:xfrm>
            <a:custGeom>
              <a:avLst/>
              <a:gdLst/>
              <a:ahLst/>
              <a:cxnLst/>
              <a:rect l="l" t="t" r="r" b="b"/>
              <a:pathLst>
                <a:path w="1559" h="495" extrusionOk="0">
                  <a:moveTo>
                    <a:pt x="257" y="1"/>
                  </a:moveTo>
                  <a:cubicBezTo>
                    <a:pt x="122" y="1"/>
                    <a:pt x="10" y="105"/>
                    <a:pt x="3" y="241"/>
                  </a:cubicBezTo>
                  <a:cubicBezTo>
                    <a:pt x="0" y="379"/>
                    <a:pt x="112" y="494"/>
                    <a:pt x="250" y="494"/>
                  </a:cubicBezTo>
                  <a:lnTo>
                    <a:pt x="1283" y="494"/>
                  </a:lnTo>
                  <a:cubicBezTo>
                    <a:pt x="1411" y="494"/>
                    <a:pt x="1520" y="402"/>
                    <a:pt x="1539" y="277"/>
                  </a:cubicBezTo>
                  <a:cubicBezTo>
                    <a:pt x="1559" y="131"/>
                    <a:pt x="1444" y="1"/>
                    <a:pt x="1298" y="1"/>
                  </a:cubicBezTo>
                  <a:cubicBezTo>
                    <a:pt x="1296" y="1"/>
                    <a:pt x="1295" y="1"/>
                    <a:pt x="1293" y="1"/>
                  </a:cubicBezTo>
                  <a:lnTo>
                    <a:pt x="263" y="1"/>
                  </a:lnTo>
                  <a:cubicBezTo>
                    <a:pt x="261"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73" name="Google Shape;3670;p43">
              <a:extLst>
                <a:ext uri="{FF2B5EF4-FFF2-40B4-BE49-F238E27FC236}">
                  <a16:creationId xmlns:a16="http://schemas.microsoft.com/office/drawing/2014/main" xmlns="" id="{B417FA31-54D5-1E8A-96A9-63C7854800B0}"/>
                </a:ext>
              </a:extLst>
            </p:cNvPr>
            <p:cNvSpPr/>
            <p:nvPr/>
          </p:nvSpPr>
          <p:spPr>
            <a:xfrm>
              <a:off x="4983500" y="2344650"/>
              <a:ext cx="31925" cy="12375"/>
            </a:xfrm>
            <a:custGeom>
              <a:avLst/>
              <a:gdLst/>
              <a:ahLst/>
              <a:cxnLst/>
              <a:rect l="l" t="t" r="r" b="b"/>
              <a:pathLst>
                <a:path w="1277" h="495" extrusionOk="0">
                  <a:moveTo>
                    <a:pt x="257" y="1"/>
                  </a:moveTo>
                  <a:cubicBezTo>
                    <a:pt x="122" y="1"/>
                    <a:pt x="14" y="105"/>
                    <a:pt x="4" y="241"/>
                  </a:cubicBezTo>
                  <a:cubicBezTo>
                    <a:pt x="1" y="379"/>
                    <a:pt x="112" y="494"/>
                    <a:pt x="251" y="494"/>
                  </a:cubicBezTo>
                  <a:lnTo>
                    <a:pt x="1017" y="494"/>
                  </a:lnTo>
                  <a:cubicBezTo>
                    <a:pt x="1152" y="494"/>
                    <a:pt x="1267" y="389"/>
                    <a:pt x="1273" y="251"/>
                  </a:cubicBezTo>
                  <a:cubicBezTo>
                    <a:pt x="1277" y="115"/>
                    <a:pt x="1168" y="1"/>
                    <a:pt x="1032" y="1"/>
                  </a:cubicBezTo>
                  <a:cubicBezTo>
                    <a:pt x="1031" y="1"/>
                    <a:pt x="1029" y="1"/>
                    <a:pt x="1027" y="1"/>
                  </a:cubicBezTo>
                  <a:lnTo>
                    <a:pt x="264" y="1"/>
                  </a:lnTo>
                  <a:cubicBezTo>
                    <a:pt x="262" y="1"/>
                    <a:pt x="259" y="1"/>
                    <a:pt x="257"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74" name="Google Shape;3671;p43">
              <a:extLst>
                <a:ext uri="{FF2B5EF4-FFF2-40B4-BE49-F238E27FC236}">
                  <a16:creationId xmlns:a16="http://schemas.microsoft.com/office/drawing/2014/main" xmlns="" id="{82B6DFED-94EE-7E4F-03E3-6B268E7DCB80}"/>
                </a:ext>
              </a:extLst>
            </p:cNvPr>
            <p:cNvSpPr/>
            <p:nvPr/>
          </p:nvSpPr>
          <p:spPr>
            <a:xfrm>
              <a:off x="4989750" y="2344900"/>
              <a:ext cx="163325" cy="212300"/>
            </a:xfrm>
            <a:custGeom>
              <a:avLst/>
              <a:gdLst/>
              <a:ahLst/>
              <a:cxnLst/>
              <a:rect l="l" t="t" r="r" b="b"/>
              <a:pathLst>
                <a:path w="6533" h="8492" extrusionOk="0">
                  <a:moveTo>
                    <a:pt x="1872" y="1"/>
                  </a:moveTo>
                  <a:cubicBezTo>
                    <a:pt x="1388" y="1"/>
                    <a:pt x="994" y="391"/>
                    <a:pt x="990" y="879"/>
                  </a:cubicBezTo>
                  <a:lnTo>
                    <a:pt x="990" y="3872"/>
                  </a:lnTo>
                  <a:lnTo>
                    <a:pt x="803" y="3928"/>
                  </a:lnTo>
                  <a:cubicBezTo>
                    <a:pt x="326" y="4066"/>
                    <a:pt x="1" y="4506"/>
                    <a:pt x="4" y="5003"/>
                  </a:cubicBezTo>
                  <a:lnTo>
                    <a:pt x="4" y="5990"/>
                  </a:lnTo>
                  <a:cubicBezTo>
                    <a:pt x="4" y="7177"/>
                    <a:pt x="833" y="8203"/>
                    <a:pt x="1997" y="8450"/>
                  </a:cubicBezTo>
                  <a:cubicBezTo>
                    <a:pt x="2013" y="8453"/>
                    <a:pt x="2030" y="8453"/>
                    <a:pt x="2050" y="8453"/>
                  </a:cubicBezTo>
                  <a:cubicBezTo>
                    <a:pt x="2346" y="8453"/>
                    <a:pt x="2388" y="8029"/>
                    <a:pt x="2099" y="7966"/>
                  </a:cubicBezTo>
                  <a:cubicBezTo>
                    <a:pt x="1165" y="7766"/>
                    <a:pt x="500" y="6943"/>
                    <a:pt x="497" y="5990"/>
                  </a:cubicBezTo>
                  <a:lnTo>
                    <a:pt x="497" y="5013"/>
                  </a:lnTo>
                  <a:cubicBezTo>
                    <a:pt x="497" y="4723"/>
                    <a:pt x="688" y="4467"/>
                    <a:pt x="964" y="4385"/>
                  </a:cubicBezTo>
                  <a:lnTo>
                    <a:pt x="1030" y="4365"/>
                  </a:lnTo>
                  <a:lnTo>
                    <a:pt x="1030" y="6006"/>
                  </a:lnTo>
                  <a:cubicBezTo>
                    <a:pt x="1027" y="6144"/>
                    <a:pt x="1135" y="6256"/>
                    <a:pt x="1270" y="6266"/>
                  </a:cubicBezTo>
                  <a:cubicBezTo>
                    <a:pt x="1272" y="6266"/>
                    <a:pt x="1274" y="6266"/>
                    <a:pt x="1276" y="6266"/>
                  </a:cubicBezTo>
                  <a:cubicBezTo>
                    <a:pt x="1411" y="6266"/>
                    <a:pt x="1523" y="6155"/>
                    <a:pt x="1523" y="6019"/>
                  </a:cubicBezTo>
                  <a:lnTo>
                    <a:pt x="1523" y="912"/>
                  </a:lnTo>
                  <a:cubicBezTo>
                    <a:pt x="1520" y="711"/>
                    <a:pt x="1671" y="547"/>
                    <a:pt x="1869" y="527"/>
                  </a:cubicBezTo>
                  <a:cubicBezTo>
                    <a:pt x="1876" y="526"/>
                    <a:pt x="1884" y="526"/>
                    <a:pt x="1892" y="526"/>
                  </a:cubicBezTo>
                  <a:cubicBezTo>
                    <a:pt x="2095" y="526"/>
                    <a:pt x="2263" y="692"/>
                    <a:pt x="2263" y="898"/>
                  </a:cubicBezTo>
                  <a:lnTo>
                    <a:pt x="2263" y="4174"/>
                  </a:lnTo>
                  <a:cubicBezTo>
                    <a:pt x="2260" y="4312"/>
                    <a:pt x="2369" y="4424"/>
                    <a:pt x="2503" y="4434"/>
                  </a:cubicBezTo>
                  <a:cubicBezTo>
                    <a:pt x="2505" y="4434"/>
                    <a:pt x="2507" y="4434"/>
                    <a:pt x="2509" y="4434"/>
                  </a:cubicBezTo>
                  <a:cubicBezTo>
                    <a:pt x="2645" y="4434"/>
                    <a:pt x="2757" y="4324"/>
                    <a:pt x="2757" y="4187"/>
                  </a:cubicBezTo>
                  <a:lnTo>
                    <a:pt x="2757" y="3586"/>
                  </a:lnTo>
                  <a:cubicBezTo>
                    <a:pt x="2753" y="3388"/>
                    <a:pt x="2905" y="3220"/>
                    <a:pt x="3102" y="3204"/>
                  </a:cubicBezTo>
                  <a:cubicBezTo>
                    <a:pt x="3111" y="3203"/>
                    <a:pt x="3121" y="3203"/>
                    <a:pt x="3130" y="3203"/>
                  </a:cubicBezTo>
                  <a:cubicBezTo>
                    <a:pt x="3332" y="3203"/>
                    <a:pt x="3497" y="3368"/>
                    <a:pt x="3497" y="3572"/>
                  </a:cubicBezTo>
                  <a:lnTo>
                    <a:pt x="3497" y="4049"/>
                  </a:lnTo>
                  <a:cubicBezTo>
                    <a:pt x="3497" y="4151"/>
                    <a:pt x="3556" y="4247"/>
                    <a:pt x="3651" y="4286"/>
                  </a:cubicBezTo>
                  <a:cubicBezTo>
                    <a:pt x="3689" y="4303"/>
                    <a:pt x="3727" y="4311"/>
                    <a:pt x="3764" y="4311"/>
                  </a:cubicBezTo>
                  <a:cubicBezTo>
                    <a:pt x="3907" y="4311"/>
                    <a:pt x="4033" y="4196"/>
                    <a:pt x="4033" y="4039"/>
                  </a:cubicBezTo>
                  <a:lnTo>
                    <a:pt x="4033" y="3799"/>
                  </a:lnTo>
                  <a:cubicBezTo>
                    <a:pt x="4029" y="3599"/>
                    <a:pt x="4177" y="3431"/>
                    <a:pt x="4378" y="3414"/>
                  </a:cubicBezTo>
                  <a:cubicBezTo>
                    <a:pt x="4386" y="3414"/>
                    <a:pt x="4394" y="3414"/>
                    <a:pt x="4402" y="3414"/>
                  </a:cubicBezTo>
                  <a:cubicBezTo>
                    <a:pt x="4605" y="3414"/>
                    <a:pt x="4773" y="3577"/>
                    <a:pt x="4773" y="3786"/>
                  </a:cubicBezTo>
                  <a:lnTo>
                    <a:pt x="4773" y="4299"/>
                  </a:lnTo>
                  <a:cubicBezTo>
                    <a:pt x="4773" y="4437"/>
                    <a:pt x="4885" y="4549"/>
                    <a:pt x="5023" y="4549"/>
                  </a:cubicBezTo>
                  <a:cubicBezTo>
                    <a:pt x="5161" y="4549"/>
                    <a:pt x="5273" y="4437"/>
                    <a:pt x="5273" y="4296"/>
                  </a:cubicBezTo>
                  <a:cubicBezTo>
                    <a:pt x="5266" y="4174"/>
                    <a:pt x="5325" y="4056"/>
                    <a:pt x="5430" y="3990"/>
                  </a:cubicBezTo>
                  <a:cubicBezTo>
                    <a:pt x="5505" y="3946"/>
                    <a:pt x="5581" y="3927"/>
                    <a:pt x="5651" y="3927"/>
                  </a:cubicBezTo>
                  <a:cubicBezTo>
                    <a:pt x="5860" y="3927"/>
                    <a:pt x="6029" y="4097"/>
                    <a:pt x="6029" y="4306"/>
                  </a:cubicBezTo>
                  <a:cubicBezTo>
                    <a:pt x="6029" y="5812"/>
                    <a:pt x="5743" y="6513"/>
                    <a:pt x="5167" y="7910"/>
                  </a:cubicBezTo>
                  <a:lnTo>
                    <a:pt x="5069" y="8144"/>
                  </a:lnTo>
                  <a:cubicBezTo>
                    <a:pt x="5016" y="8272"/>
                    <a:pt x="5075" y="8420"/>
                    <a:pt x="5207" y="8473"/>
                  </a:cubicBezTo>
                  <a:cubicBezTo>
                    <a:pt x="5238" y="8485"/>
                    <a:pt x="5270" y="8491"/>
                    <a:pt x="5301" y="8491"/>
                  </a:cubicBezTo>
                  <a:cubicBezTo>
                    <a:pt x="5401" y="8491"/>
                    <a:pt x="5496" y="8432"/>
                    <a:pt x="5536" y="8335"/>
                  </a:cubicBezTo>
                  <a:lnTo>
                    <a:pt x="5631" y="8101"/>
                  </a:lnTo>
                  <a:cubicBezTo>
                    <a:pt x="6213" y="6687"/>
                    <a:pt x="6532" y="5911"/>
                    <a:pt x="6532" y="4306"/>
                  </a:cubicBezTo>
                  <a:cubicBezTo>
                    <a:pt x="6532" y="3819"/>
                    <a:pt x="6138" y="3424"/>
                    <a:pt x="5651" y="3424"/>
                  </a:cubicBezTo>
                  <a:lnTo>
                    <a:pt x="5651" y="3428"/>
                  </a:lnTo>
                  <a:cubicBezTo>
                    <a:pt x="5645" y="3428"/>
                    <a:pt x="5639" y="3427"/>
                    <a:pt x="5633" y="3427"/>
                  </a:cubicBezTo>
                  <a:cubicBezTo>
                    <a:pt x="5494" y="3427"/>
                    <a:pt x="5356" y="3463"/>
                    <a:pt x="5236" y="3530"/>
                  </a:cubicBezTo>
                  <a:cubicBezTo>
                    <a:pt x="4493" y="3368"/>
                    <a:pt x="3783" y="3082"/>
                    <a:pt x="3135" y="2684"/>
                  </a:cubicBezTo>
                  <a:cubicBezTo>
                    <a:pt x="3003" y="2684"/>
                    <a:pt x="2875" y="2714"/>
                    <a:pt x="2757" y="2770"/>
                  </a:cubicBezTo>
                  <a:lnTo>
                    <a:pt x="2757" y="889"/>
                  </a:lnTo>
                  <a:cubicBezTo>
                    <a:pt x="2760" y="402"/>
                    <a:pt x="2365" y="1"/>
                    <a:pt x="1878" y="1"/>
                  </a:cubicBezTo>
                  <a:cubicBezTo>
                    <a:pt x="1876" y="1"/>
                    <a:pt x="1874" y="1"/>
                    <a:pt x="1872" y="1"/>
                  </a:cubicBezTo>
                  <a:close/>
                </a:path>
              </a:pathLst>
            </a:custGeom>
            <a:solidFill>
              <a:srgbClr val="C0956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grpSp>
      <p:grpSp>
        <p:nvGrpSpPr>
          <p:cNvPr id="75" name="Google Shape;3672;p43">
            <a:extLst>
              <a:ext uri="{FF2B5EF4-FFF2-40B4-BE49-F238E27FC236}">
                <a16:creationId xmlns:a16="http://schemas.microsoft.com/office/drawing/2014/main" xmlns="" id="{6345652C-3BC9-B831-976C-BA03F200CA38}"/>
              </a:ext>
            </a:extLst>
          </p:cNvPr>
          <p:cNvGrpSpPr/>
          <p:nvPr/>
        </p:nvGrpSpPr>
        <p:grpSpPr>
          <a:xfrm>
            <a:off x="3853016" y="2162630"/>
            <a:ext cx="353315" cy="386683"/>
            <a:chOff x="3984825" y="2155375"/>
            <a:chExt cx="421425" cy="420425"/>
          </a:xfrm>
        </p:grpSpPr>
        <p:sp>
          <p:nvSpPr>
            <p:cNvPr id="76" name="Google Shape;3673;p43">
              <a:extLst>
                <a:ext uri="{FF2B5EF4-FFF2-40B4-BE49-F238E27FC236}">
                  <a16:creationId xmlns:a16="http://schemas.microsoft.com/office/drawing/2014/main" xmlns="" id="{A3C716D1-F744-CB5E-D3FE-91FD54916841}"/>
                </a:ext>
              </a:extLst>
            </p:cNvPr>
            <p:cNvSpPr/>
            <p:nvPr/>
          </p:nvSpPr>
          <p:spPr>
            <a:xfrm>
              <a:off x="3984825" y="2155375"/>
              <a:ext cx="421425" cy="365925"/>
            </a:xfrm>
            <a:custGeom>
              <a:avLst/>
              <a:gdLst/>
              <a:ahLst/>
              <a:cxnLst/>
              <a:rect l="l" t="t" r="r" b="b"/>
              <a:pathLst>
                <a:path w="16857" h="14637" extrusionOk="0">
                  <a:moveTo>
                    <a:pt x="15070" y="4687"/>
                  </a:moveTo>
                  <a:cubicBezTo>
                    <a:pt x="15330" y="4687"/>
                    <a:pt x="15541" y="4898"/>
                    <a:pt x="15541" y="5158"/>
                  </a:cubicBezTo>
                  <a:lnTo>
                    <a:pt x="15541" y="5470"/>
                  </a:lnTo>
                  <a:lnTo>
                    <a:pt x="12212" y="5470"/>
                  </a:lnTo>
                  <a:lnTo>
                    <a:pt x="12212" y="5158"/>
                  </a:lnTo>
                  <a:cubicBezTo>
                    <a:pt x="12212" y="4898"/>
                    <a:pt x="12419" y="4687"/>
                    <a:pt x="12679" y="4687"/>
                  </a:cubicBezTo>
                  <a:close/>
                  <a:moveTo>
                    <a:pt x="6440" y="494"/>
                  </a:moveTo>
                  <a:cubicBezTo>
                    <a:pt x="6700" y="494"/>
                    <a:pt x="6907" y="705"/>
                    <a:pt x="6911" y="964"/>
                  </a:cubicBezTo>
                  <a:lnTo>
                    <a:pt x="6911" y="12031"/>
                  </a:lnTo>
                  <a:cubicBezTo>
                    <a:pt x="6911" y="12288"/>
                    <a:pt x="6700" y="12499"/>
                    <a:pt x="6440" y="12499"/>
                  </a:cubicBezTo>
                  <a:lnTo>
                    <a:pt x="5322" y="12499"/>
                  </a:lnTo>
                  <a:cubicBezTo>
                    <a:pt x="5062" y="12499"/>
                    <a:pt x="4852" y="12288"/>
                    <a:pt x="4855" y="12031"/>
                  </a:cubicBezTo>
                  <a:lnTo>
                    <a:pt x="4855" y="964"/>
                  </a:lnTo>
                  <a:cubicBezTo>
                    <a:pt x="4855" y="705"/>
                    <a:pt x="5062" y="494"/>
                    <a:pt x="5322" y="494"/>
                  </a:cubicBezTo>
                  <a:close/>
                  <a:moveTo>
                    <a:pt x="10586" y="2191"/>
                  </a:moveTo>
                  <a:cubicBezTo>
                    <a:pt x="10627" y="2191"/>
                    <a:pt x="10668" y="2196"/>
                    <a:pt x="10709" y="2208"/>
                  </a:cubicBezTo>
                  <a:lnTo>
                    <a:pt x="11808" y="2494"/>
                  </a:lnTo>
                  <a:cubicBezTo>
                    <a:pt x="12058" y="2559"/>
                    <a:pt x="12206" y="2816"/>
                    <a:pt x="12140" y="3066"/>
                  </a:cubicBezTo>
                  <a:lnTo>
                    <a:pt x="12140" y="3069"/>
                  </a:lnTo>
                  <a:lnTo>
                    <a:pt x="9742" y="12173"/>
                  </a:lnTo>
                  <a:cubicBezTo>
                    <a:pt x="9684" y="12383"/>
                    <a:pt x="9497" y="12521"/>
                    <a:pt x="9290" y="12521"/>
                  </a:cubicBezTo>
                  <a:cubicBezTo>
                    <a:pt x="9250" y="12521"/>
                    <a:pt x="9210" y="12516"/>
                    <a:pt x="9170" y="12505"/>
                  </a:cubicBezTo>
                  <a:lnTo>
                    <a:pt x="8068" y="12216"/>
                  </a:lnTo>
                  <a:cubicBezTo>
                    <a:pt x="7818" y="12150"/>
                    <a:pt x="7670" y="11893"/>
                    <a:pt x="7736" y="11643"/>
                  </a:cubicBezTo>
                  <a:lnTo>
                    <a:pt x="10137" y="2540"/>
                  </a:lnTo>
                  <a:cubicBezTo>
                    <a:pt x="10189" y="2331"/>
                    <a:pt x="10379" y="2191"/>
                    <a:pt x="10586" y="2191"/>
                  </a:cubicBezTo>
                  <a:close/>
                  <a:moveTo>
                    <a:pt x="7371" y="12304"/>
                  </a:moveTo>
                  <a:cubicBezTo>
                    <a:pt x="7430" y="12393"/>
                    <a:pt x="7503" y="12472"/>
                    <a:pt x="7585" y="12541"/>
                  </a:cubicBezTo>
                  <a:lnTo>
                    <a:pt x="7272" y="12541"/>
                  </a:lnTo>
                  <a:cubicBezTo>
                    <a:pt x="7318" y="12466"/>
                    <a:pt x="7351" y="12387"/>
                    <a:pt x="7371" y="12304"/>
                  </a:cubicBezTo>
                  <a:close/>
                  <a:moveTo>
                    <a:pt x="11719" y="6602"/>
                  </a:moveTo>
                  <a:lnTo>
                    <a:pt x="11719" y="12071"/>
                  </a:lnTo>
                  <a:cubicBezTo>
                    <a:pt x="11716" y="12235"/>
                    <a:pt x="11758" y="12397"/>
                    <a:pt x="11837" y="12541"/>
                  </a:cubicBezTo>
                  <a:lnTo>
                    <a:pt x="10124" y="12541"/>
                  </a:lnTo>
                  <a:cubicBezTo>
                    <a:pt x="10160" y="12469"/>
                    <a:pt x="10190" y="12397"/>
                    <a:pt x="10213" y="12318"/>
                  </a:cubicBezTo>
                  <a:lnTo>
                    <a:pt x="11719" y="6602"/>
                  </a:lnTo>
                  <a:close/>
                  <a:moveTo>
                    <a:pt x="15541" y="5963"/>
                  </a:moveTo>
                  <a:lnTo>
                    <a:pt x="15541" y="11226"/>
                  </a:lnTo>
                  <a:lnTo>
                    <a:pt x="15093" y="11226"/>
                  </a:lnTo>
                  <a:cubicBezTo>
                    <a:pt x="15091" y="11226"/>
                    <a:pt x="15088" y="11226"/>
                    <a:pt x="15085" y="11226"/>
                  </a:cubicBezTo>
                  <a:cubicBezTo>
                    <a:pt x="14983" y="11226"/>
                    <a:pt x="14892" y="11287"/>
                    <a:pt x="14853" y="11380"/>
                  </a:cubicBezTo>
                  <a:cubicBezTo>
                    <a:pt x="14774" y="11558"/>
                    <a:pt x="14906" y="11759"/>
                    <a:pt x="15100" y="11759"/>
                  </a:cubicBezTo>
                  <a:lnTo>
                    <a:pt x="15541" y="11759"/>
                  </a:lnTo>
                  <a:lnTo>
                    <a:pt x="15541" y="12071"/>
                  </a:lnTo>
                  <a:cubicBezTo>
                    <a:pt x="15541" y="12331"/>
                    <a:pt x="15330" y="12541"/>
                    <a:pt x="15070" y="12541"/>
                  </a:cubicBezTo>
                  <a:lnTo>
                    <a:pt x="12679" y="12541"/>
                  </a:lnTo>
                  <a:cubicBezTo>
                    <a:pt x="12419" y="12541"/>
                    <a:pt x="12209" y="12331"/>
                    <a:pt x="12212" y="12071"/>
                  </a:cubicBezTo>
                  <a:lnTo>
                    <a:pt x="12212" y="11759"/>
                  </a:lnTo>
                  <a:lnTo>
                    <a:pt x="14225" y="11759"/>
                  </a:lnTo>
                  <a:cubicBezTo>
                    <a:pt x="14337" y="11759"/>
                    <a:pt x="14439" y="11686"/>
                    <a:pt x="14472" y="11581"/>
                  </a:cubicBezTo>
                  <a:cubicBezTo>
                    <a:pt x="14528" y="11397"/>
                    <a:pt x="14399" y="11226"/>
                    <a:pt x="14235" y="11226"/>
                  </a:cubicBezTo>
                  <a:lnTo>
                    <a:pt x="12212" y="11226"/>
                  </a:lnTo>
                  <a:lnTo>
                    <a:pt x="12212" y="5963"/>
                  </a:lnTo>
                  <a:close/>
                  <a:moveTo>
                    <a:pt x="5283" y="1"/>
                  </a:moveTo>
                  <a:cubicBezTo>
                    <a:pt x="4750" y="1"/>
                    <a:pt x="4316" y="434"/>
                    <a:pt x="4319" y="971"/>
                  </a:cubicBezTo>
                  <a:lnTo>
                    <a:pt x="4319" y="12015"/>
                  </a:lnTo>
                  <a:cubicBezTo>
                    <a:pt x="4316" y="12186"/>
                    <a:pt x="4362" y="12354"/>
                    <a:pt x="4447" y="12499"/>
                  </a:cubicBezTo>
                  <a:lnTo>
                    <a:pt x="3747" y="12499"/>
                  </a:lnTo>
                  <a:cubicBezTo>
                    <a:pt x="3826" y="12357"/>
                    <a:pt x="3865" y="12196"/>
                    <a:pt x="3865" y="12031"/>
                  </a:cubicBezTo>
                  <a:lnTo>
                    <a:pt x="3865" y="7822"/>
                  </a:lnTo>
                  <a:cubicBezTo>
                    <a:pt x="3868" y="7693"/>
                    <a:pt x="3773" y="7585"/>
                    <a:pt x="3648" y="7565"/>
                  </a:cubicBezTo>
                  <a:cubicBezTo>
                    <a:pt x="3638" y="7564"/>
                    <a:pt x="3629" y="7564"/>
                    <a:pt x="3620" y="7564"/>
                  </a:cubicBezTo>
                  <a:cubicBezTo>
                    <a:pt x="3484" y="7564"/>
                    <a:pt x="3372" y="7673"/>
                    <a:pt x="3372" y="7812"/>
                  </a:cubicBezTo>
                  <a:lnTo>
                    <a:pt x="3372" y="12031"/>
                  </a:lnTo>
                  <a:cubicBezTo>
                    <a:pt x="3372" y="12288"/>
                    <a:pt x="3161" y="12499"/>
                    <a:pt x="2901" y="12499"/>
                  </a:cubicBezTo>
                  <a:lnTo>
                    <a:pt x="1786" y="12499"/>
                  </a:lnTo>
                  <a:cubicBezTo>
                    <a:pt x="1527" y="12499"/>
                    <a:pt x="1316" y="12288"/>
                    <a:pt x="1316" y="12031"/>
                  </a:cubicBezTo>
                  <a:lnTo>
                    <a:pt x="1316" y="5773"/>
                  </a:lnTo>
                  <a:cubicBezTo>
                    <a:pt x="1316" y="5516"/>
                    <a:pt x="1527" y="5306"/>
                    <a:pt x="1786" y="5306"/>
                  </a:cubicBezTo>
                  <a:lnTo>
                    <a:pt x="3250" y="5306"/>
                  </a:lnTo>
                  <a:cubicBezTo>
                    <a:pt x="3316" y="5306"/>
                    <a:pt x="3372" y="5358"/>
                    <a:pt x="3375" y="5427"/>
                  </a:cubicBezTo>
                  <a:lnTo>
                    <a:pt x="3375" y="7065"/>
                  </a:lnTo>
                  <a:cubicBezTo>
                    <a:pt x="3375" y="7082"/>
                    <a:pt x="3382" y="7098"/>
                    <a:pt x="3391" y="7111"/>
                  </a:cubicBezTo>
                  <a:cubicBezTo>
                    <a:pt x="3467" y="7188"/>
                    <a:pt x="3549" y="7220"/>
                    <a:pt x="3622" y="7220"/>
                  </a:cubicBezTo>
                  <a:cubicBezTo>
                    <a:pt x="3758" y="7220"/>
                    <a:pt x="3868" y="7110"/>
                    <a:pt x="3868" y="6973"/>
                  </a:cubicBezTo>
                  <a:lnTo>
                    <a:pt x="3868" y="5072"/>
                  </a:lnTo>
                  <a:cubicBezTo>
                    <a:pt x="3868" y="4927"/>
                    <a:pt x="3750" y="4812"/>
                    <a:pt x="3608" y="4812"/>
                  </a:cubicBezTo>
                  <a:lnTo>
                    <a:pt x="1342" y="4812"/>
                  </a:lnTo>
                  <a:cubicBezTo>
                    <a:pt x="1340" y="4812"/>
                    <a:pt x="1338" y="4812"/>
                    <a:pt x="1336" y="4812"/>
                  </a:cubicBezTo>
                  <a:cubicBezTo>
                    <a:pt x="1053" y="4812"/>
                    <a:pt x="823" y="5045"/>
                    <a:pt x="823" y="5329"/>
                  </a:cubicBezTo>
                  <a:lnTo>
                    <a:pt x="823" y="12071"/>
                  </a:lnTo>
                  <a:cubicBezTo>
                    <a:pt x="823" y="12235"/>
                    <a:pt x="865" y="12397"/>
                    <a:pt x="948" y="12538"/>
                  </a:cubicBezTo>
                  <a:lnTo>
                    <a:pt x="412" y="12538"/>
                  </a:lnTo>
                  <a:cubicBezTo>
                    <a:pt x="185" y="12538"/>
                    <a:pt x="1" y="12722"/>
                    <a:pt x="1" y="12949"/>
                  </a:cubicBezTo>
                  <a:lnTo>
                    <a:pt x="1" y="14376"/>
                  </a:lnTo>
                  <a:cubicBezTo>
                    <a:pt x="1" y="14516"/>
                    <a:pt x="113" y="14633"/>
                    <a:pt x="254" y="14633"/>
                  </a:cubicBezTo>
                  <a:cubicBezTo>
                    <a:pt x="256" y="14633"/>
                    <a:pt x="258" y="14633"/>
                    <a:pt x="260" y="14633"/>
                  </a:cubicBezTo>
                  <a:lnTo>
                    <a:pt x="4868" y="14633"/>
                  </a:lnTo>
                  <a:cubicBezTo>
                    <a:pt x="4894" y="14633"/>
                    <a:pt x="4917" y="14623"/>
                    <a:pt x="4934" y="14607"/>
                  </a:cubicBezTo>
                  <a:cubicBezTo>
                    <a:pt x="5138" y="14396"/>
                    <a:pt x="4993" y="14140"/>
                    <a:pt x="4786" y="14140"/>
                  </a:cubicBezTo>
                  <a:lnTo>
                    <a:pt x="764" y="14140"/>
                  </a:lnTo>
                  <a:cubicBezTo>
                    <a:pt x="616" y="14140"/>
                    <a:pt x="494" y="14021"/>
                    <a:pt x="494" y="13870"/>
                  </a:cubicBezTo>
                  <a:lnTo>
                    <a:pt x="494" y="13265"/>
                  </a:lnTo>
                  <a:cubicBezTo>
                    <a:pt x="494" y="13114"/>
                    <a:pt x="616" y="12992"/>
                    <a:pt x="764" y="12992"/>
                  </a:cubicBezTo>
                  <a:lnTo>
                    <a:pt x="16050" y="12992"/>
                  </a:lnTo>
                  <a:cubicBezTo>
                    <a:pt x="16202" y="12992"/>
                    <a:pt x="16323" y="13114"/>
                    <a:pt x="16323" y="13265"/>
                  </a:cubicBezTo>
                  <a:lnTo>
                    <a:pt x="16323" y="13883"/>
                  </a:lnTo>
                  <a:cubicBezTo>
                    <a:pt x="16323" y="14028"/>
                    <a:pt x="16205" y="14143"/>
                    <a:pt x="16064" y="14143"/>
                  </a:cubicBezTo>
                  <a:lnTo>
                    <a:pt x="5667" y="14143"/>
                  </a:lnTo>
                  <a:cubicBezTo>
                    <a:pt x="5569" y="14143"/>
                    <a:pt x="5480" y="14199"/>
                    <a:pt x="5440" y="14288"/>
                  </a:cubicBezTo>
                  <a:cubicBezTo>
                    <a:pt x="5365" y="14451"/>
                    <a:pt x="5488" y="14636"/>
                    <a:pt x="5666" y="14636"/>
                  </a:cubicBezTo>
                  <a:cubicBezTo>
                    <a:pt x="5667" y="14636"/>
                    <a:pt x="5669" y="14636"/>
                    <a:pt x="5671" y="14636"/>
                  </a:cubicBezTo>
                  <a:lnTo>
                    <a:pt x="16087" y="14636"/>
                  </a:lnTo>
                  <a:cubicBezTo>
                    <a:pt x="16511" y="14636"/>
                    <a:pt x="16856" y="14291"/>
                    <a:pt x="16856" y="13867"/>
                  </a:cubicBezTo>
                  <a:lnTo>
                    <a:pt x="16856" y="13271"/>
                  </a:lnTo>
                  <a:cubicBezTo>
                    <a:pt x="16856" y="12844"/>
                    <a:pt x="16511" y="12499"/>
                    <a:pt x="16083" y="12499"/>
                  </a:cubicBezTo>
                  <a:lnTo>
                    <a:pt x="15955" y="12499"/>
                  </a:lnTo>
                  <a:cubicBezTo>
                    <a:pt x="16034" y="12357"/>
                    <a:pt x="16077" y="12196"/>
                    <a:pt x="16080" y="12031"/>
                  </a:cubicBezTo>
                  <a:lnTo>
                    <a:pt x="16080" y="5164"/>
                  </a:lnTo>
                  <a:cubicBezTo>
                    <a:pt x="16080" y="4628"/>
                    <a:pt x="15646" y="4194"/>
                    <a:pt x="15110" y="4194"/>
                  </a:cubicBezTo>
                  <a:lnTo>
                    <a:pt x="12712" y="4194"/>
                  </a:lnTo>
                  <a:cubicBezTo>
                    <a:pt x="12587" y="4194"/>
                    <a:pt x="12465" y="4217"/>
                    <a:pt x="12350" y="4263"/>
                  </a:cubicBezTo>
                  <a:lnTo>
                    <a:pt x="12636" y="3194"/>
                  </a:lnTo>
                  <a:cubicBezTo>
                    <a:pt x="12771" y="2678"/>
                    <a:pt x="12462" y="2148"/>
                    <a:pt x="11943" y="2014"/>
                  </a:cubicBezTo>
                  <a:lnTo>
                    <a:pt x="10844" y="1724"/>
                  </a:lnTo>
                  <a:cubicBezTo>
                    <a:pt x="10761" y="1703"/>
                    <a:pt x="10678" y="1692"/>
                    <a:pt x="10596" y="1692"/>
                  </a:cubicBezTo>
                  <a:cubicBezTo>
                    <a:pt x="10165" y="1692"/>
                    <a:pt x="9773" y="1978"/>
                    <a:pt x="9657" y="2415"/>
                  </a:cubicBezTo>
                  <a:lnTo>
                    <a:pt x="7404" y="10923"/>
                  </a:lnTo>
                  <a:lnTo>
                    <a:pt x="7404" y="971"/>
                  </a:lnTo>
                  <a:cubicBezTo>
                    <a:pt x="7404" y="435"/>
                    <a:pt x="6970" y="1"/>
                    <a:pt x="6434" y="1"/>
                  </a:cubicBezTo>
                  <a:lnTo>
                    <a:pt x="5289" y="1"/>
                  </a:lnTo>
                  <a:cubicBezTo>
                    <a:pt x="5287" y="1"/>
                    <a:pt x="5285" y="1"/>
                    <a:pt x="5283"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77" name="Google Shape;3674;p43">
              <a:extLst>
                <a:ext uri="{FF2B5EF4-FFF2-40B4-BE49-F238E27FC236}">
                  <a16:creationId xmlns:a16="http://schemas.microsoft.com/office/drawing/2014/main" xmlns="" id="{F91ECF00-9F5B-D126-B89E-18899A32902E}"/>
                </a:ext>
              </a:extLst>
            </p:cNvPr>
            <p:cNvSpPr/>
            <p:nvPr/>
          </p:nvSpPr>
          <p:spPr>
            <a:xfrm>
              <a:off x="4024950" y="2530525"/>
              <a:ext cx="47300" cy="45275"/>
            </a:xfrm>
            <a:custGeom>
              <a:avLst/>
              <a:gdLst/>
              <a:ahLst/>
              <a:cxnLst/>
              <a:rect l="l" t="t" r="r" b="b"/>
              <a:pathLst>
                <a:path w="1892" h="1811" extrusionOk="0">
                  <a:moveTo>
                    <a:pt x="245" y="1"/>
                  </a:moveTo>
                  <a:cubicBezTo>
                    <a:pt x="109" y="1"/>
                    <a:pt x="0" y="112"/>
                    <a:pt x="0" y="249"/>
                  </a:cubicBezTo>
                  <a:lnTo>
                    <a:pt x="0" y="1551"/>
                  </a:lnTo>
                  <a:cubicBezTo>
                    <a:pt x="0" y="1696"/>
                    <a:pt x="116" y="1811"/>
                    <a:pt x="257" y="1811"/>
                  </a:cubicBezTo>
                  <a:lnTo>
                    <a:pt x="1142" y="1811"/>
                  </a:lnTo>
                  <a:cubicBezTo>
                    <a:pt x="1553" y="1811"/>
                    <a:pt x="1888" y="1475"/>
                    <a:pt x="1892" y="1061"/>
                  </a:cubicBezTo>
                  <a:lnTo>
                    <a:pt x="1892" y="249"/>
                  </a:lnTo>
                  <a:cubicBezTo>
                    <a:pt x="1892" y="110"/>
                    <a:pt x="1780" y="2"/>
                    <a:pt x="1645" y="2"/>
                  </a:cubicBezTo>
                  <a:cubicBezTo>
                    <a:pt x="1507" y="2"/>
                    <a:pt x="1398" y="110"/>
                    <a:pt x="1398" y="249"/>
                  </a:cubicBezTo>
                  <a:lnTo>
                    <a:pt x="1398" y="1068"/>
                  </a:lnTo>
                  <a:cubicBezTo>
                    <a:pt x="1398" y="1206"/>
                    <a:pt x="1286" y="1317"/>
                    <a:pt x="1148" y="1317"/>
                  </a:cubicBezTo>
                  <a:lnTo>
                    <a:pt x="579" y="1317"/>
                  </a:lnTo>
                  <a:cubicBezTo>
                    <a:pt x="530" y="1317"/>
                    <a:pt x="491" y="1278"/>
                    <a:pt x="494" y="1232"/>
                  </a:cubicBezTo>
                  <a:lnTo>
                    <a:pt x="494" y="166"/>
                  </a:lnTo>
                  <a:cubicBezTo>
                    <a:pt x="491" y="140"/>
                    <a:pt x="481" y="117"/>
                    <a:pt x="464" y="101"/>
                  </a:cubicBezTo>
                  <a:cubicBezTo>
                    <a:pt x="392" y="30"/>
                    <a:pt x="315" y="1"/>
                    <a:pt x="245"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78" name="Google Shape;3675;p43">
              <a:extLst>
                <a:ext uri="{FF2B5EF4-FFF2-40B4-BE49-F238E27FC236}">
                  <a16:creationId xmlns:a16="http://schemas.microsoft.com/office/drawing/2014/main" xmlns="" id="{2D34A38B-DEA1-3583-1D25-C7FF404752CC}"/>
                </a:ext>
              </a:extLst>
            </p:cNvPr>
            <p:cNvSpPr/>
            <p:nvPr/>
          </p:nvSpPr>
          <p:spPr>
            <a:xfrm>
              <a:off x="4318825" y="2530525"/>
              <a:ext cx="47375" cy="45275"/>
            </a:xfrm>
            <a:custGeom>
              <a:avLst/>
              <a:gdLst/>
              <a:ahLst/>
              <a:cxnLst/>
              <a:rect l="l" t="t" r="r" b="b"/>
              <a:pathLst>
                <a:path w="1895" h="1811" extrusionOk="0">
                  <a:moveTo>
                    <a:pt x="248" y="1"/>
                  </a:moveTo>
                  <a:cubicBezTo>
                    <a:pt x="112" y="1"/>
                    <a:pt x="3" y="112"/>
                    <a:pt x="3" y="249"/>
                  </a:cubicBezTo>
                  <a:lnTo>
                    <a:pt x="3" y="1551"/>
                  </a:lnTo>
                  <a:cubicBezTo>
                    <a:pt x="0" y="1696"/>
                    <a:pt x="118" y="1811"/>
                    <a:pt x="260" y="1811"/>
                  </a:cubicBezTo>
                  <a:lnTo>
                    <a:pt x="1145" y="1811"/>
                  </a:lnTo>
                  <a:cubicBezTo>
                    <a:pt x="1556" y="1811"/>
                    <a:pt x="1891" y="1475"/>
                    <a:pt x="1894" y="1061"/>
                  </a:cubicBezTo>
                  <a:lnTo>
                    <a:pt x="1894" y="249"/>
                  </a:lnTo>
                  <a:cubicBezTo>
                    <a:pt x="1894" y="110"/>
                    <a:pt x="1783" y="2"/>
                    <a:pt x="1648" y="2"/>
                  </a:cubicBezTo>
                  <a:cubicBezTo>
                    <a:pt x="1510" y="2"/>
                    <a:pt x="1401" y="110"/>
                    <a:pt x="1401" y="249"/>
                  </a:cubicBezTo>
                  <a:lnTo>
                    <a:pt x="1401" y="1068"/>
                  </a:lnTo>
                  <a:cubicBezTo>
                    <a:pt x="1401" y="1206"/>
                    <a:pt x="1289" y="1317"/>
                    <a:pt x="1151" y="1317"/>
                  </a:cubicBezTo>
                  <a:lnTo>
                    <a:pt x="582" y="1317"/>
                  </a:lnTo>
                  <a:cubicBezTo>
                    <a:pt x="533" y="1317"/>
                    <a:pt x="497" y="1278"/>
                    <a:pt x="497" y="1232"/>
                  </a:cubicBezTo>
                  <a:lnTo>
                    <a:pt x="497" y="166"/>
                  </a:lnTo>
                  <a:cubicBezTo>
                    <a:pt x="493" y="140"/>
                    <a:pt x="484" y="117"/>
                    <a:pt x="467" y="101"/>
                  </a:cubicBezTo>
                  <a:cubicBezTo>
                    <a:pt x="394" y="30"/>
                    <a:pt x="318" y="1"/>
                    <a:pt x="248"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79" name="Google Shape;3676;p43">
              <a:extLst>
                <a:ext uri="{FF2B5EF4-FFF2-40B4-BE49-F238E27FC236}">
                  <a16:creationId xmlns:a16="http://schemas.microsoft.com/office/drawing/2014/main" xmlns="" id="{1F954205-573D-4FAA-4E56-F6A0E1E9E0C1}"/>
                </a:ext>
              </a:extLst>
            </p:cNvPr>
            <p:cNvSpPr/>
            <p:nvPr/>
          </p:nvSpPr>
          <p:spPr>
            <a:xfrm>
              <a:off x="4037200" y="2333150"/>
              <a:ext cx="12450" cy="90100"/>
            </a:xfrm>
            <a:custGeom>
              <a:avLst/>
              <a:gdLst/>
              <a:ahLst/>
              <a:cxnLst/>
              <a:rect l="l" t="t" r="r" b="b"/>
              <a:pathLst>
                <a:path w="498" h="3604" extrusionOk="0">
                  <a:moveTo>
                    <a:pt x="250" y="0"/>
                  </a:moveTo>
                  <a:lnTo>
                    <a:pt x="250" y="4"/>
                  </a:lnTo>
                  <a:cubicBezTo>
                    <a:pt x="112" y="4"/>
                    <a:pt x="4" y="112"/>
                    <a:pt x="4" y="250"/>
                  </a:cubicBezTo>
                  <a:lnTo>
                    <a:pt x="4" y="3348"/>
                  </a:lnTo>
                  <a:cubicBezTo>
                    <a:pt x="1" y="3473"/>
                    <a:pt x="93" y="3582"/>
                    <a:pt x="218" y="3602"/>
                  </a:cubicBezTo>
                  <a:cubicBezTo>
                    <a:pt x="228" y="3603"/>
                    <a:pt x="239" y="3604"/>
                    <a:pt x="250" y="3604"/>
                  </a:cubicBezTo>
                  <a:cubicBezTo>
                    <a:pt x="384" y="3604"/>
                    <a:pt x="497" y="3492"/>
                    <a:pt x="497" y="3355"/>
                  </a:cubicBezTo>
                  <a:lnTo>
                    <a:pt x="497" y="247"/>
                  </a:lnTo>
                  <a:cubicBezTo>
                    <a:pt x="497" y="112"/>
                    <a:pt x="385" y="0"/>
                    <a:pt x="250" y="0"/>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80" name="Google Shape;3677;p43">
              <a:extLst>
                <a:ext uri="{FF2B5EF4-FFF2-40B4-BE49-F238E27FC236}">
                  <a16:creationId xmlns:a16="http://schemas.microsoft.com/office/drawing/2014/main" xmlns="" id="{872C8447-3D67-4EBF-570E-4783F721DF19}"/>
                </a:ext>
              </a:extLst>
            </p:cNvPr>
            <p:cNvSpPr/>
            <p:nvPr/>
          </p:nvSpPr>
          <p:spPr>
            <a:xfrm>
              <a:off x="4114650" y="2190325"/>
              <a:ext cx="33650" cy="12350"/>
            </a:xfrm>
            <a:custGeom>
              <a:avLst/>
              <a:gdLst/>
              <a:ahLst/>
              <a:cxnLst/>
              <a:rect l="l" t="t" r="r" b="b"/>
              <a:pathLst>
                <a:path w="1346" h="494" extrusionOk="0">
                  <a:moveTo>
                    <a:pt x="264" y="1"/>
                  </a:moveTo>
                  <a:cubicBezTo>
                    <a:pt x="126" y="1"/>
                    <a:pt x="14" y="106"/>
                    <a:pt x="4" y="241"/>
                  </a:cubicBezTo>
                  <a:cubicBezTo>
                    <a:pt x="1" y="379"/>
                    <a:pt x="113" y="494"/>
                    <a:pt x="251" y="494"/>
                  </a:cubicBezTo>
                  <a:lnTo>
                    <a:pt x="1083" y="494"/>
                  </a:lnTo>
                  <a:cubicBezTo>
                    <a:pt x="1085" y="494"/>
                    <a:pt x="1087" y="494"/>
                    <a:pt x="1089" y="494"/>
                  </a:cubicBezTo>
                  <a:cubicBezTo>
                    <a:pt x="1224" y="494"/>
                    <a:pt x="1333" y="390"/>
                    <a:pt x="1343" y="254"/>
                  </a:cubicBezTo>
                  <a:cubicBezTo>
                    <a:pt x="1346" y="116"/>
                    <a:pt x="1234" y="1"/>
                    <a:pt x="1096"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81" name="Google Shape;3678;p43">
              <a:extLst>
                <a:ext uri="{FF2B5EF4-FFF2-40B4-BE49-F238E27FC236}">
                  <a16:creationId xmlns:a16="http://schemas.microsoft.com/office/drawing/2014/main" xmlns="" id="{6716D544-4AA2-D0FE-8513-4BFC6269B5D2}"/>
                </a:ext>
              </a:extLst>
            </p:cNvPr>
            <p:cNvSpPr/>
            <p:nvPr/>
          </p:nvSpPr>
          <p:spPr>
            <a:xfrm>
              <a:off x="4114650" y="2211950"/>
              <a:ext cx="33650" cy="12350"/>
            </a:xfrm>
            <a:custGeom>
              <a:avLst/>
              <a:gdLst/>
              <a:ahLst/>
              <a:cxnLst/>
              <a:rect l="l" t="t" r="r" b="b"/>
              <a:pathLst>
                <a:path w="1346" h="494" extrusionOk="0">
                  <a:moveTo>
                    <a:pt x="258" y="0"/>
                  </a:moveTo>
                  <a:cubicBezTo>
                    <a:pt x="122" y="0"/>
                    <a:pt x="14" y="105"/>
                    <a:pt x="4" y="241"/>
                  </a:cubicBezTo>
                  <a:cubicBezTo>
                    <a:pt x="1" y="379"/>
                    <a:pt x="113" y="494"/>
                    <a:pt x="251" y="494"/>
                  </a:cubicBezTo>
                  <a:lnTo>
                    <a:pt x="1083" y="494"/>
                  </a:lnTo>
                  <a:cubicBezTo>
                    <a:pt x="1221" y="494"/>
                    <a:pt x="1333" y="389"/>
                    <a:pt x="1343" y="254"/>
                  </a:cubicBezTo>
                  <a:cubicBezTo>
                    <a:pt x="1346" y="116"/>
                    <a:pt x="1234" y="0"/>
                    <a:pt x="1096" y="0"/>
                  </a:cubicBezTo>
                  <a:lnTo>
                    <a:pt x="264" y="0"/>
                  </a:lnTo>
                  <a:cubicBezTo>
                    <a:pt x="262" y="0"/>
                    <a:pt x="260" y="0"/>
                    <a:pt x="258" y="0"/>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82" name="Google Shape;3679;p43">
              <a:extLst>
                <a:ext uri="{FF2B5EF4-FFF2-40B4-BE49-F238E27FC236}">
                  <a16:creationId xmlns:a16="http://schemas.microsoft.com/office/drawing/2014/main" xmlns="" id="{9FA62709-1513-9C7E-A8C6-C6A644950772}"/>
                </a:ext>
              </a:extLst>
            </p:cNvPr>
            <p:cNvSpPr/>
            <p:nvPr/>
          </p:nvSpPr>
          <p:spPr>
            <a:xfrm>
              <a:off x="4114650" y="2233500"/>
              <a:ext cx="33650" cy="12350"/>
            </a:xfrm>
            <a:custGeom>
              <a:avLst/>
              <a:gdLst/>
              <a:ahLst/>
              <a:cxnLst/>
              <a:rect l="l" t="t" r="r" b="b"/>
              <a:pathLst>
                <a:path w="1346" h="494" extrusionOk="0">
                  <a:moveTo>
                    <a:pt x="264" y="0"/>
                  </a:moveTo>
                  <a:cubicBezTo>
                    <a:pt x="126" y="0"/>
                    <a:pt x="14" y="105"/>
                    <a:pt x="4" y="240"/>
                  </a:cubicBezTo>
                  <a:cubicBezTo>
                    <a:pt x="1" y="378"/>
                    <a:pt x="113" y="494"/>
                    <a:pt x="251" y="494"/>
                  </a:cubicBezTo>
                  <a:lnTo>
                    <a:pt x="1083" y="494"/>
                  </a:lnTo>
                  <a:cubicBezTo>
                    <a:pt x="1085" y="494"/>
                    <a:pt x="1087" y="494"/>
                    <a:pt x="1089" y="494"/>
                  </a:cubicBezTo>
                  <a:cubicBezTo>
                    <a:pt x="1224" y="494"/>
                    <a:pt x="1333" y="389"/>
                    <a:pt x="1339" y="253"/>
                  </a:cubicBezTo>
                  <a:cubicBezTo>
                    <a:pt x="1346" y="115"/>
                    <a:pt x="1234" y="0"/>
                    <a:pt x="1093" y="0"/>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83" name="Google Shape;3680;p43">
              <a:extLst>
                <a:ext uri="{FF2B5EF4-FFF2-40B4-BE49-F238E27FC236}">
                  <a16:creationId xmlns:a16="http://schemas.microsoft.com/office/drawing/2014/main" xmlns="" id="{EF39D1A2-612F-C096-D993-989F9753D72D}"/>
                </a:ext>
              </a:extLst>
            </p:cNvPr>
            <p:cNvSpPr/>
            <p:nvPr/>
          </p:nvSpPr>
          <p:spPr>
            <a:xfrm>
              <a:off x="4241700" y="2232775"/>
              <a:ext cx="36475" cy="18000"/>
            </a:xfrm>
            <a:custGeom>
              <a:avLst/>
              <a:gdLst/>
              <a:ahLst/>
              <a:cxnLst/>
              <a:rect l="l" t="t" r="r" b="b"/>
              <a:pathLst>
                <a:path w="1459" h="720" extrusionOk="0">
                  <a:moveTo>
                    <a:pt x="276" y="1"/>
                  </a:moveTo>
                  <a:cubicBezTo>
                    <a:pt x="166" y="1"/>
                    <a:pt x="66" y="74"/>
                    <a:pt x="36" y="187"/>
                  </a:cubicBezTo>
                  <a:cubicBezTo>
                    <a:pt x="0" y="319"/>
                    <a:pt x="82" y="457"/>
                    <a:pt x="214" y="493"/>
                  </a:cubicBezTo>
                  <a:lnTo>
                    <a:pt x="1039" y="710"/>
                  </a:lnTo>
                  <a:cubicBezTo>
                    <a:pt x="1062" y="717"/>
                    <a:pt x="1082" y="720"/>
                    <a:pt x="1105" y="720"/>
                  </a:cubicBezTo>
                  <a:cubicBezTo>
                    <a:pt x="1107" y="720"/>
                    <a:pt x="1110" y="720"/>
                    <a:pt x="1112" y="720"/>
                  </a:cubicBezTo>
                  <a:cubicBezTo>
                    <a:pt x="1405" y="720"/>
                    <a:pt x="1458" y="292"/>
                    <a:pt x="1168" y="227"/>
                  </a:cubicBezTo>
                  <a:lnTo>
                    <a:pt x="342" y="9"/>
                  </a:lnTo>
                  <a:cubicBezTo>
                    <a:pt x="320" y="4"/>
                    <a:pt x="298" y="1"/>
                    <a:pt x="276"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84" name="Google Shape;3681;p43">
              <a:extLst>
                <a:ext uri="{FF2B5EF4-FFF2-40B4-BE49-F238E27FC236}">
                  <a16:creationId xmlns:a16="http://schemas.microsoft.com/office/drawing/2014/main" xmlns="" id="{DECD0A58-14A6-689D-1348-7D55E0E3761B}"/>
                </a:ext>
              </a:extLst>
            </p:cNvPr>
            <p:cNvSpPr/>
            <p:nvPr/>
          </p:nvSpPr>
          <p:spPr>
            <a:xfrm>
              <a:off x="4234350" y="2253700"/>
              <a:ext cx="38250" cy="17975"/>
            </a:xfrm>
            <a:custGeom>
              <a:avLst/>
              <a:gdLst/>
              <a:ahLst/>
              <a:cxnLst/>
              <a:rect l="l" t="t" r="r" b="b"/>
              <a:pathLst>
                <a:path w="1530" h="719" extrusionOk="0">
                  <a:moveTo>
                    <a:pt x="351" y="0"/>
                  </a:moveTo>
                  <a:cubicBezTo>
                    <a:pt x="88" y="0"/>
                    <a:pt x="1" y="406"/>
                    <a:pt x="291" y="491"/>
                  </a:cubicBezTo>
                  <a:lnTo>
                    <a:pt x="1116" y="708"/>
                  </a:lnTo>
                  <a:cubicBezTo>
                    <a:pt x="1136" y="715"/>
                    <a:pt x="1159" y="715"/>
                    <a:pt x="1179" y="718"/>
                  </a:cubicBezTo>
                  <a:cubicBezTo>
                    <a:pt x="1180" y="718"/>
                    <a:pt x="1181" y="718"/>
                    <a:pt x="1182" y="718"/>
                  </a:cubicBezTo>
                  <a:cubicBezTo>
                    <a:pt x="1478" y="718"/>
                    <a:pt x="1530" y="294"/>
                    <a:pt x="1241" y="225"/>
                  </a:cubicBezTo>
                  <a:lnTo>
                    <a:pt x="1245" y="225"/>
                  </a:lnTo>
                  <a:lnTo>
                    <a:pt x="416" y="8"/>
                  </a:lnTo>
                  <a:cubicBezTo>
                    <a:pt x="393" y="3"/>
                    <a:pt x="372" y="0"/>
                    <a:pt x="351" y="0"/>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85" name="Google Shape;3682;p43">
              <a:extLst>
                <a:ext uri="{FF2B5EF4-FFF2-40B4-BE49-F238E27FC236}">
                  <a16:creationId xmlns:a16="http://schemas.microsoft.com/office/drawing/2014/main" xmlns="" id="{36CE76AF-A9E5-FC3D-E476-EA95CE961BA7}"/>
                </a:ext>
              </a:extLst>
            </p:cNvPr>
            <p:cNvSpPr/>
            <p:nvPr/>
          </p:nvSpPr>
          <p:spPr>
            <a:xfrm>
              <a:off x="4305400" y="2321875"/>
              <a:ext cx="53650" cy="12375"/>
            </a:xfrm>
            <a:custGeom>
              <a:avLst/>
              <a:gdLst/>
              <a:ahLst/>
              <a:cxnLst/>
              <a:rect l="l" t="t" r="r" b="b"/>
              <a:pathLst>
                <a:path w="2146" h="495" extrusionOk="0">
                  <a:moveTo>
                    <a:pt x="264" y="1"/>
                  </a:moveTo>
                  <a:cubicBezTo>
                    <a:pt x="126" y="1"/>
                    <a:pt x="11" y="106"/>
                    <a:pt x="4" y="241"/>
                  </a:cubicBezTo>
                  <a:cubicBezTo>
                    <a:pt x="1" y="382"/>
                    <a:pt x="113" y="494"/>
                    <a:pt x="251" y="494"/>
                  </a:cubicBezTo>
                  <a:lnTo>
                    <a:pt x="1885" y="494"/>
                  </a:lnTo>
                  <a:cubicBezTo>
                    <a:pt x="1888" y="494"/>
                    <a:pt x="1890" y="494"/>
                    <a:pt x="1892" y="494"/>
                  </a:cubicBezTo>
                  <a:cubicBezTo>
                    <a:pt x="2024" y="494"/>
                    <a:pt x="2136" y="390"/>
                    <a:pt x="2142" y="254"/>
                  </a:cubicBezTo>
                  <a:cubicBezTo>
                    <a:pt x="2145" y="116"/>
                    <a:pt x="2033" y="1"/>
                    <a:pt x="1895"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grpSp>
      <p:cxnSp>
        <p:nvCxnSpPr>
          <p:cNvPr id="86" name="Google Shape;3683;p43">
            <a:extLst>
              <a:ext uri="{FF2B5EF4-FFF2-40B4-BE49-F238E27FC236}">
                <a16:creationId xmlns:a16="http://schemas.microsoft.com/office/drawing/2014/main" xmlns="" id="{72085991-34BD-9B67-5EBA-8F576D65AA24}"/>
              </a:ext>
            </a:extLst>
          </p:cNvPr>
          <p:cNvCxnSpPr>
            <a:cxnSpLocks/>
          </p:cNvCxnSpPr>
          <p:nvPr/>
        </p:nvCxnSpPr>
        <p:spPr>
          <a:xfrm rot="10800000" flipV="1">
            <a:off x="2448809" y="2355969"/>
            <a:ext cx="1156234" cy="572147"/>
          </a:xfrm>
          <a:prstGeom prst="bentConnector3">
            <a:avLst>
              <a:gd name="adj1" fmla="val 50000"/>
            </a:avLst>
          </a:prstGeom>
          <a:noFill/>
          <a:ln w="19050" cap="flat" cmpd="sng">
            <a:solidFill>
              <a:srgbClr val="3C3C3C"/>
            </a:solidFill>
            <a:prstDash val="solid"/>
            <a:round/>
            <a:headEnd type="none" w="med" len="med"/>
            <a:tailEnd type="diamond" w="med" len="med"/>
          </a:ln>
        </p:spPr>
      </p:cxnSp>
      <p:cxnSp>
        <p:nvCxnSpPr>
          <p:cNvPr id="87" name="Google Shape;3684;p43">
            <a:extLst>
              <a:ext uri="{FF2B5EF4-FFF2-40B4-BE49-F238E27FC236}">
                <a16:creationId xmlns:a16="http://schemas.microsoft.com/office/drawing/2014/main" xmlns="" id="{62041AF2-C8C3-7D71-D42C-F97D2C8E34F5}"/>
              </a:ext>
            </a:extLst>
          </p:cNvPr>
          <p:cNvCxnSpPr>
            <a:cxnSpLocks/>
            <a:stCxn id="9" idx="1"/>
          </p:cNvCxnSpPr>
          <p:nvPr/>
        </p:nvCxnSpPr>
        <p:spPr>
          <a:xfrm rot="10800000">
            <a:off x="2448809" y="2928118"/>
            <a:ext cx="1156234" cy="2623109"/>
          </a:xfrm>
          <a:prstGeom prst="bentConnector3">
            <a:avLst>
              <a:gd name="adj1" fmla="val 50000"/>
            </a:avLst>
          </a:prstGeom>
          <a:noFill/>
          <a:ln w="19050" cap="flat" cmpd="sng">
            <a:solidFill>
              <a:srgbClr val="3C3C3C"/>
            </a:solidFill>
            <a:prstDash val="solid"/>
            <a:round/>
            <a:headEnd type="none" w="med" len="med"/>
            <a:tailEnd type="diamond" w="med" len="med"/>
          </a:ln>
        </p:spPr>
      </p:cxnSp>
      <p:cxnSp>
        <p:nvCxnSpPr>
          <p:cNvPr id="88" name="Google Shape;3685;p43">
            <a:extLst>
              <a:ext uri="{FF2B5EF4-FFF2-40B4-BE49-F238E27FC236}">
                <a16:creationId xmlns:a16="http://schemas.microsoft.com/office/drawing/2014/main" xmlns="" id="{D6614A4C-647B-6351-F4C0-A430D5131C3D}"/>
              </a:ext>
            </a:extLst>
          </p:cNvPr>
          <p:cNvCxnSpPr>
            <a:cxnSpLocks/>
          </p:cNvCxnSpPr>
          <p:nvPr/>
        </p:nvCxnSpPr>
        <p:spPr>
          <a:xfrm rot="10800000">
            <a:off x="2461753" y="2931511"/>
            <a:ext cx="1143290" cy="925943"/>
          </a:xfrm>
          <a:prstGeom prst="bentConnector3">
            <a:avLst>
              <a:gd name="adj1" fmla="val 50000"/>
            </a:avLst>
          </a:prstGeom>
          <a:noFill/>
          <a:ln w="19050" cap="flat" cmpd="sng">
            <a:solidFill>
              <a:srgbClr val="3C3C3C"/>
            </a:solidFill>
            <a:prstDash val="solid"/>
            <a:round/>
            <a:headEnd type="none" w="med" len="med"/>
            <a:tailEnd type="diamond" w="med" len="med"/>
          </a:ln>
        </p:spPr>
      </p:cxnSp>
      <p:grpSp>
        <p:nvGrpSpPr>
          <p:cNvPr id="89" name="Google Shape;3591;p43">
            <a:extLst>
              <a:ext uri="{FF2B5EF4-FFF2-40B4-BE49-F238E27FC236}">
                <a16:creationId xmlns:a16="http://schemas.microsoft.com/office/drawing/2014/main" xmlns="" id="{DA3BDF5A-7F7C-A9F7-5F57-7868B1C01C2A}"/>
              </a:ext>
            </a:extLst>
          </p:cNvPr>
          <p:cNvGrpSpPr/>
          <p:nvPr/>
        </p:nvGrpSpPr>
        <p:grpSpPr>
          <a:xfrm>
            <a:off x="3592723" y="1885771"/>
            <a:ext cx="849271" cy="925944"/>
            <a:chOff x="5775400" y="680525"/>
            <a:chExt cx="659100" cy="654900"/>
          </a:xfrm>
        </p:grpSpPr>
        <p:sp>
          <p:nvSpPr>
            <p:cNvPr id="90" name="Google Shape;3592;p43">
              <a:extLst>
                <a:ext uri="{FF2B5EF4-FFF2-40B4-BE49-F238E27FC236}">
                  <a16:creationId xmlns:a16="http://schemas.microsoft.com/office/drawing/2014/main" xmlns="" id="{8C04C109-CF42-5EC7-4826-7130A16CAD54}"/>
                </a:ext>
              </a:extLst>
            </p:cNvPr>
            <p:cNvSpPr/>
            <p:nvPr/>
          </p:nvSpPr>
          <p:spPr>
            <a:xfrm>
              <a:off x="5775400" y="680525"/>
              <a:ext cx="659100" cy="654900"/>
            </a:xfrm>
            <a:prstGeom prst="roundRect">
              <a:avLst>
                <a:gd name="adj" fmla="val 16667"/>
              </a:avLst>
            </a:prstGeom>
            <a:solidFill>
              <a:srgbClr val="D5B48B"/>
            </a:solidFill>
            <a:ln w="28575" cap="flat" cmpd="sng">
              <a:solidFill>
                <a:srgbClr val="FCF2E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2400" kern="0">
                <a:solidFill>
                  <a:srgbClr val="000000"/>
                </a:solidFill>
                <a:cs typeface="Arial"/>
                <a:sym typeface="Arial"/>
              </a:endParaRPr>
            </a:p>
          </p:txBody>
        </p:sp>
        <p:sp>
          <p:nvSpPr>
            <p:cNvPr id="91" name="Google Shape;3593;p43">
              <a:extLst>
                <a:ext uri="{FF2B5EF4-FFF2-40B4-BE49-F238E27FC236}">
                  <a16:creationId xmlns:a16="http://schemas.microsoft.com/office/drawing/2014/main" xmlns="" id="{4B954BBA-866A-6743-6BEE-9AAFEE219E51}"/>
                </a:ext>
              </a:extLst>
            </p:cNvPr>
            <p:cNvSpPr/>
            <p:nvPr/>
          </p:nvSpPr>
          <p:spPr>
            <a:xfrm>
              <a:off x="5879750" y="784125"/>
              <a:ext cx="450300" cy="447600"/>
            </a:xfrm>
            <a:prstGeom prst="roundRect">
              <a:avLst>
                <a:gd name="adj" fmla="val 16667"/>
              </a:avLst>
            </a:prstGeom>
            <a:solidFill>
              <a:srgbClr val="FCF2E3"/>
            </a:solidFill>
            <a:ln>
              <a:noFill/>
            </a:ln>
          </p:spPr>
          <p:txBody>
            <a:bodyPr spcFirstLastPara="1" wrap="square" lIns="121900" tIns="121900" rIns="121900" bIns="121900" anchor="ctr" anchorCtr="0">
              <a:noAutofit/>
            </a:bodyPr>
            <a:lstStyle/>
            <a:p>
              <a:pPr defTabSz="1219170">
                <a:buClr>
                  <a:srgbClr val="000000"/>
                </a:buClr>
                <a:defRPr/>
              </a:pPr>
              <a:endParaRPr sz="2400" kern="0">
                <a:solidFill>
                  <a:srgbClr val="000000"/>
                </a:solidFill>
                <a:cs typeface="Arial"/>
                <a:sym typeface="Arial"/>
              </a:endParaRPr>
            </a:p>
          </p:txBody>
        </p:sp>
      </p:grpSp>
      <p:grpSp>
        <p:nvGrpSpPr>
          <p:cNvPr id="92" name="Google Shape;3672;p43">
            <a:extLst>
              <a:ext uri="{FF2B5EF4-FFF2-40B4-BE49-F238E27FC236}">
                <a16:creationId xmlns:a16="http://schemas.microsoft.com/office/drawing/2014/main" xmlns="" id="{26814013-26B8-3335-9F76-105C8C619CE0}"/>
              </a:ext>
            </a:extLst>
          </p:cNvPr>
          <p:cNvGrpSpPr/>
          <p:nvPr/>
        </p:nvGrpSpPr>
        <p:grpSpPr>
          <a:xfrm>
            <a:off x="3840696" y="2155403"/>
            <a:ext cx="353315" cy="386683"/>
            <a:chOff x="3984825" y="2155375"/>
            <a:chExt cx="421425" cy="420425"/>
          </a:xfrm>
        </p:grpSpPr>
        <p:sp>
          <p:nvSpPr>
            <p:cNvPr id="93" name="Google Shape;3673;p43">
              <a:extLst>
                <a:ext uri="{FF2B5EF4-FFF2-40B4-BE49-F238E27FC236}">
                  <a16:creationId xmlns:a16="http://schemas.microsoft.com/office/drawing/2014/main" xmlns="" id="{4B4B5F43-3D41-B7FD-B6FB-8DBE8B3D99E9}"/>
                </a:ext>
              </a:extLst>
            </p:cNvPr>
            <p:cNvSpPr/>
            <p:nvPr/>
          </p:nvSpPr>
          <p:spPr>
            <a:xfrm>
              <a:off x="3984825" y="2155375"/>
              <a:ext cx="421425" cy="365925"/>
            </a:xfrm>
            <a:custGeom>
              <a:avLst/>
              <a:gdLst/>
              <a:ahLst/>
              <a:cxnLst/>
              <a:rect l="l" t="t" r="r" b="b"/>
              <a:pathLst>
                <a:path w="16857" h="14637" extrusionOk="0">
                  <a:moveTo>
                    <a:pt x="15070" y="4687"/>
                  </a:moveTo>
                  <a:cubicBezTo>
                    <a:pt x="15330" y="4687"/>
                    <a:pt x="15541" y="4898"/>
                    <a:pt x="15541" y="5158"/>
                  </a:cubicBezTo>
                  <a:lnTo>
                    <a:pt x="15541" y="5470"/>
                  </a:lnTo>
                  <a:lnTo>
                    <a:pt x="12212" y="5470"/>
                  </a:lnTo>
                  <a:lnTo>
                    <a:pt x="12212" y="5158"/>
                  </a:lnTo>
                  <a:cubicBezTo>
                    <a:pt x="12212" y="4898"/>
                    <a:pt x="12419" y="4687"/>
                    <a:pt x="12679" y="4687"/>
                  </a:cubicBezTo>
                  <a:close/>
                  <a:moveTo>
                    <a:pt x="6440" y="494"/>
                  </a:moveTo>
                  <a:cubicBezTo>
                    <a:pt x="6700" y="494"/>
                    <a:pt x="6907" y="705"/>
                    <a:pt x="6911" y="964"/>
                  </a:cubicBezTo>
                  <a:lnTo>
                    <a:pt x="6911" y="12031"/>
                  </a:lnTo>
                  <a:cubicBezTo>
                    <a:pt x="6911" y="12288"/>
                    <a:pt x="6700" y="12499"/>
                    <a:pt x="6440" y="12499"/>
                  </a:cubicBezTo>
                  <a:lnTo>
                    <a:pt x="5322" y="12499"/>
                  </a:lnTo>
                  <a:cubicBezTo>
                    <a:pt x="5062" y="12499"/>
                    <a:pt x="4852" y="12288"/>
                    <a:pt x="4855" y="12031"/>
                  </a:cubicBezTo>
                  <a:lnTo>
                    <a:pt x="4855" y="964"/>
                  </a:lnTo>
                  <a:cubicBezTo>
                    <a:pt x="4855" y="705"/>
                    <a:pt x="5062" y="494"/>
                    <a:pt x="5322" y="494"/>
                  </a:cubicBezTo>
                  <a:close/>
                  <a:moveTo>
                    <a:pt x="10586" y="2191"/>
                  </a:moveTo>
                  <a:cubicBezTo>
                    <a:pt x="10627" y="2191"/>
                    <a:pt x="10668" y="2196"/>
                    <a:pt x="10709" y="2208"/>
                  </a:cubicBezTo>
                  <a:lnTo>
                    <a:pt x="11808" y="2494"/>
                  </a:lnTo>
                  <a:cubicBezTo>
                    <a:pt x="12058" y="2559"/>
                    <a:pt x="12206" y="2816"/>
                    <a:pt x="12140" y="3066"/>
                  </a:cubicBezTo>
                  <a:lnTo>
                    <a:pt x="12140" y="3069"/>
                  </a:lnTo>
                  <a:lnTo>
                    <a:pt x="9742" y="12173"/>
                  </a:lnTo>
                  <a:cubicBezTo>
                    <a:pt x="9684" y="12383"/>
                    <a:pt x="9497" y="12521"/>
                    <a:pt x="9290" y="12521"/>
                  </a:cubicBezTo>
                  <a:cubicBezTo>
                    <a:pt x="9250" y="12521"/>
                    <a:pt x="9210" y="12516"/>
                    <a:pt x="9170" y="12505"/>
                  </a:cubicBezTo>
                  <a:lnTo>
                    <a:pt x="8068" y="12216"/>
                  </a:lnTo>
                  <a:cubicBezTo>
                    <a:pt x="7818" y="12150"/>
                    <a:pt x="7670" y="11893"/>
                    <a:pt x="7736" y="11643"/>
                  </a:cubicBezTo>
                  <a:lnTo>
                    <a:pt x="10137" y="2540"/>
                  </a:lnTo>
                  <a:cubicBezTo>
                    <a:pt x="10189" y="2331"/>
                    <a:pt x="10379" y="2191"/>
                    <a:pt x="10586" y="2191"/>
                  </a:cubicBezTo>
                  <a:close/>
                  <a:moveTo>
                    <a:pt x="7371" y="12304"/>
                  </a:moveTo>
                  <a:cubicBezTo>
                    <a:pt x="7430" y="12393"/>
                    <a:pt x="7503" y="12472"/>
                    <a:pt x="7585" y="12541"/>
                  </a:cubicBezTo>
                  <a:lnTo>
                    <a:pt x="7272" y="12541"/>
                  </a:lnTo>
                  <a:cubicBezTo>
                    <a:pt x="7318" y="12466"/>
                    <a:pt x="7351" y="12387"/>
                    <a:pt x="7371" y="12304"/>
                  </a:cubicBezTo>
                  <a:close/>
                  <a:moveTo>
                    <a:pt x="11719" y="6602"/>
                  </a:moveTo>
                  <a:lnTo>
                    <a:pt x="11719" y="12071"/>
                  </a:lnTo>
                  <a:cubicBezTo>
                    <a:pt x="11716" y="12235"/>
                    <a:pt x="11758" y="12397"/>
                    <a:pt x="11837" y="12541"/>
                  </a:cubicBezTo>
                  <a:lnTo>
                    <a:pt x="10124" y="12541"/>
                  </a:lnTo>
                  <a:cubicBezTo>
                    <a:pt x="10160" y="12469"/>
                    <a:pt x="10190" y="12397"/>
                    <a:pt x="10213" y="12318"/>
                  </a:cubicBezTo>
                  <a:lnTo>
                    <a:pt x="11719" y="6602"/>
                  </a:lnTo>
                  <a:close/>
                  <a:moveTo>
                    <a:pt x="15541" y="5963"/>
                  </a:moveTo>
                  <a:lnTo>
                    <a:pt x="15541" y="11226"/>
                  </a:lnTo>
                  <a:lnTo>
                    <a:pt x="15093" y="11226"/>
                  </a:lnTo>
                  <a:cubicBezTo>
                    <a:pt x="15091" y="11226"/>
                    <a:pt x="15088" y="11226"/>
                    <a:pt x="15085" y="11226"/>
                  </a:cubicBezTo>
                  <a:cubicBezTo>
                    <a:pt x="14983" y="11226"/>
                    <a:pt x="14892" y="11287"/>
                    <a:pt x="14853" y="11380"/>
                  </a:cubicBezTo>
                  <a:cubicBezTo>
                    <a:pt x="14774" y="11558"/>
                    <a:pt x="14906" y="11759"/>
                    <a:pt x="15100" y="11759"/>
                  </a:cubicBezTo>
                  <a:lnTo>
                    <a:pt x="15541" y="11759"/>
                  </a:lnTo>
                  <a:lnTo>
                    <a:pt x="15541" y="12071"/>
                  </a:lnTo>
                  <a:cubicBezTo>
                    <a:pt x="15541" y="12331"/>
                    <a:pt x="15330" y="12541"/>
                    <a:pt x="15070" y="12541"/>
                  </a:cubicBezTo>
                  <a:lnTo>
                    <a:pt x="12679" y="12541"/>
                  </a:lnTo>
                  <a:cubicBezTo>
                    <a:pt x="12419" y="12541"/>
                    <a:pt x="12209" y="12331"/>
                    <a:pt x="12212" y="12071"/>
                  </a:cubicBezTo>
                  <a:lnTo>
                    <a:pt x="12212" y="11759"/>
                  </a:lnTo>
                  <a:lnTo>
                    <a:pt x="14225" y="11759"/>
                  </a:lnTo>
                  <a:cubicBezTo>
                    <a:pt x="14337" y="11759"/>
                    <a:pt x="14439" y="11686"/>
                    <a:pt x="14472" y="11581"/>
                  </a:cubicBezTo>
                  <a:cubicBezTo>
                    <a:pt x="14528" y="11397"/>
                    <a:pt x="14399" y="11226"/>
                    <a:pt x="14235" y="11226"/>
                  </a:cubicBezTo>
                  <a:lnTo>
                    <a:pt x="12212" y="11226"/>
                  </a:lnTo>
                  <a:lnTo>
                    <a:pt x="12212" y="5963"/>
                  </a:lnTo>
                  <a:close/>
                  <a:moveTo>
                    <a:pt x="5283" y="1"/>
                  </a:moveTo>
                  <a:cubicBezTo>
                    <a:pt x="4750" y="1"/>
                    <a:pt x="4316" y="434"/>
                    <a:pt x="4319" y="971"/>
                  </a:cubicBezTo>
                  <a:lnTo>
                    <a:pt x="4319" y="12015"/>
                  </a:lnTo>
                  <a:cubicBezTo>
                    <a:pt x="4316" y="12186"/>
                    <a:pt x="4362" y="12354"/>
                    <a:pt x="4447" y="12499"/>
                  </a:cubicBezTo>
                  <a:lnTo>
                    <a:pt x="3747" y="12499"/>
                  </a:lnTo>
                  <a:cubicBezTo>
                    <a:pt x="3826" y="12357"/>
                    <a:pt x="3865" y="12196"/>
                    <a:pt x="3865" y="12031"/>
                  </a:cubicBezTo>
                  <a:lnTo>
                    <a:pt x="3865" y="7822"/>
                  </a:lnTo>
                  <a:cubicBezTo>
                    <a:pt x="3868" y="7693"/>
                    <a:pt x="3773" y="7585"/>
                    <a:pt x="3648" y="7565"/>
                  </a:cubicBezTo>
                  <a:cubicBezTo>
                    <a:pt x="3638" y="7564"/>
                    <a:pt x="3629" y="7564"/>
                    <a:pt x="3620" y="7564"/>
                  </a:cubicBezTo>
                  <a:cubicBezTo>
                    <a:pt x="3484" y="7564"/>
                    <a:pt x="3372" y="7673"/>
                    <a:pt x="3372" y="7812"/>
                  </a:cubicBezTo>
                  <a:lnTo>
                    <a:pt x="3372" y="12031"/>
                  </a:lnTo>
                  <a:cubicBezTo>
                    <a:pt x="3372" y="12288"/>
                    <a:pt x="3161" y="12499"/>
                    <a:pt x="2901" y="12499"/>
                  </a:cubicBezTo>
                  <a:lnTo>
                    <a:pt x="1786" y="12499"/>
                  </a:lnTo>
                  <a:cubicBezTo>
                    <a:pt x="1527" y="12499"/>
                    <a:pt x="1316" y="12288"/>
                    <a:pt x="1316" y="12031"/>
                  </a:cubicBezTo>
                  <a:lnTo>
                    <a:pt x="1316" y="5773"/>
                  </a:lnTo>
                  <a:cubicBezTo>
                    <a:pt x="1316" y="5516"/>
                    <a:pt x="1527" y="5306"/>
                    <a:pt x="1786" y="5306"/>
                  </a:cubicBezTo>
                  <a:lnTo>
                    <a:pt x="3250" y="5306"/>
                  </a:lnTo>
                  <a:cubicBezTo>
                    <a:pt x="3316" y="5306"/>
                    <a:pt x="3372" y="5358"/>
                    <a:pt x="3375" y="5427"/>
                  </a:cubicBezTo>
                  <a:lnTo>
                    <a:pt x="3375" y="7065"/>
                  </a:lnTo>
                  <a:cubicBezTo>
                    <a:pt x="3375" y="7082"/>
                    <a:pt x="3382" y="7098"/>
                    <a:pt x="3391" y="7111"/>
                  </a:cubicBezTo>
                  <a:cubicBezTo>
                    <a:pt x="3467" y="7188"/>
                    <a:pt x="3549" y="7220"/>
                    <a:pt x="3622" y="7220"/>
                  </a:cubicBezTo>
                  <a:cubicBezTo>
                    <a:pt x="3758" y="7220"/>
                    <a:pt x="3868" y="7110"/>
                    <a:pt x="3868" y="6973"/>
                  </a:cubicBezTo>
                  <a:lnTo>
                    <a:pt x="3868" y="5072"/>
                  </a:lnTo>
                  <a:cubicBezTo>
                    <a:pt x="3868" y="4927"/>
                    <a:pt x="3750" y="4812"/>
                    <a:pt x="3608" y="4812"/>
                  </a:cubicBezTo>
                  <a:lnTo>
                    <a:pt x="1342" y="4812"/>
                  </a:lnTo>
                  <a:cubicBezTo>
                    <a:pt x="1340" y="4812"/>
                    <a:pt x="1338" y="4812"/>
                    <a:pt x="1336" y="4812"/>
                  </a:cubicBezTo>
                  <a:cubicBezTo>
                    <a:pt x="1053" y="4812"/>
                    <a:pt x="823" y="5045"/>
                    <a:pt x="823" y="5329"/>
                  </a:cubicBezTo>
                  <a:lnTo>
                    <a:pt x="823" y="12071"/>
                  </a:lnTo>
                  <a:cubicBezTo>
                    <a:pt x="823" y="12235"/>
                    <a:pt x="865" y="12397"/>
                    <a:pt x="948" y="12538"/>
                  </a:cubicBezTo>
                  <a:lnTo>
                    <a:pt x="412" y="12538"/>
                  </a:lnTo>
                  <a:cubicBezTo>
                    <a:pt x="185" y="12538"/>
                    <a:pt x="1" y="12722"/>
                    <a:pt x="1" y="12949"/>
                  </a:cubicBezTo>
                  <a:lnTo>
                    <a:pt x="1" y="14376"/>
                  </a:lnTo>
                  <a:cubicBezTo>
                    <a:pt x="1" y="14516"/>
                    <a:pt x="113" y="14633"/>
                    <a:pt x="254" y="14633"/>
                  </a:cubicBezTo>
                  <a:cubicBezTo>
                    <a:pt x="256" y="14633"/>
                    <a:pt x="258" y="14633"/>
                    <a:pt x="260" y="14633"/>
                  </a:cubicBezTo>
                  <a:lnTo>
                    <a:pt x="4868" y="14633"/>
                  </a:lnTo>
                  <a:cubicBezTo>
                    <a:pt x="4894" y="14633"/>
                    <a:pt x="4917" y="14623"/>
                    <a:pt x="4934" y="14607"/>
                  </a:cubicBezTo>
                  <a:cubicBezTo>
                    <a:pt x="5138" y="14396"/>
                    <a:pt x="4993" y="14140"/>
                    <a:pt x="4786" y="14140"/>
                  </a:cubicBezTo>
                  <a:lnTo>
                    <a:pt x="764" y="14140"/>
                  </a:lnTo>
                  <a:cubicBezTo>
                    <a:pt x="616" y="14140"/>
                    <a:pt x="494" y="14021"/>
                    <a:pt x="494" y="13870"/>
                  </a:cubicBezTo>
                  <a:lnTo>
                    <a:pt x="494" y="13265"/>
                  </a:lnTo>
                  <a:cubicBezTo>
                    <a:pt x="494" y="13114"/>
                    <a:pt x="616" y="12992"/>
                    <a:pt x="764" y="12992"/>
                  </a:cubicBezTo>
                  <a:lnTo>
                    <a:pt x="16050" y="12992"/>
                  </a:lnTo>
                  <a:cubicBezTo>
                    <a:pt x="16202" y="12992"/>
                    <a:pt x="16323" y="13114"/>
                    <a:pt x="16323" y="13265"/>
                  </a:cubicBezTo>
                  <a:lnTo>
                    <a:pt x="16323" y="13883"/>
                  </a:lnTo>
                  <a:cubicBezTo>
                    <a:pt x="16323" y="14028"/>
                    <a:pt x="16205" y="14143"/>
                    <a:pt x="16064" y="14143"/>
                  </a:cubicBezTo>
                  <a:lnTo>
                    <a:pt x="5667" y="14143"/>
                  </a:lnTo>
                  <a:cubicBezTo>
                    <a:pt x="5569" y="14143"/>
                    <a:pt x="5480" y="14199"/>
                    <a:pt x="5440" y="14288"/>
                  </a:cubicBezTo>
                  <a:cubicBezTo>
                    <a:pt x="5365" y="14451"/>
                    <a:pt x="5488" y="14636"/>
                    <a:pt x="5666" y="14636"/>
                  </a:cubicBezTo>
                  <a:cubicBezTo>
                    <a:pt x="5667" y="14636"/>
                    <a:pt x="5669" y="14636"/>
                    <a:pt x="5671" y="14636"/>
                  </a:cubicBezTo>
                  <a:lnTo>
                    <a:pt x="16087" y="14636"/>
                  </a:lnTo>
                  <a:cubicBezTo>
                    <a:pt x="16511" y="14636"/>
                    <a:pt x="16856" y="14291"/>
                    <a:pt x="16856" y="13867"/>
                  </a:cubicBezTo>
                  <a:lnTo>
                    <a:pt x="16856" y="13271"/>
                  </a:lnTo>
                  <a:cubicBezTo>
                    <a:pt x="16856" y="12844"/>
                    <a:pt x="16511" y="12499"/>
                    <a:pt x="16083" y="12499"/>
                  </a:cubicBezTo>
                  <a:lnTo>
                    <a:pt x="15955" y="12499"/>
                  </a:lnTo>
                  <a:cubicBezTo>
                    <a:pt x="16034" y="12357"/>
                    <a:pt x="16077" y="12196"/>
                    <a:pt x="16080" y="12031"/>
                  </a:cubicBezTo>
                  <a:lnTo>
                    <a:pt x="16080" y="5164"/>
                  </a:lnTo>
                  <a:cubicBezTo>
                    <a:pt x="16080" y="4628"/>
                    <a:pt x="15646" y="4194"/>
                    <a:pt x="15110" y="4194"/>
                  </a:cubicBezTo>
                  <a:lnTo>
                    <a:pt x="12712" y="4194"/>
                  </a:lnTo>
                  <a:cubicBezTo>
                    <a:pt x="12587" y="4194"/>
                    <a:pt x="12465" y="4217"/>
                    <a:pt x="12350" y="4263"/>
                  </a:cubicBezTo>
                  <a:lnTo>
                    <a:pt x="12636" y="3194"/>
                  </a:lnTo>
                  <a:cubicBezTo>
                    <a:pt x="12771" y="2678"/>
                    <a:pt x="12462" y="2148"/>
                    <a:pt x="11943" y="2014"/>
                  </a:cubicBezTo>
                  <a:lnTo>
                    <a:pt x="10844" y="1724"/>
                  </a:lnTo>
                  <a:cubicBezTo>
                    <a:pt x="10761" y="1703"/>
                    <a:pt x="10678" y="1692"/>
                    <a:pt x="10596" y="1692"/>
                  </a:cubicBezTo>
                  <a:cubicBezTo>
                    <a:pt x="10165" y="1692"/>
                    <a:pt x="9773" y="1978"/>
                    <a:pt x="9657" y="2415"/>
                  </a:cubicBezTo>
                  <a:lnTo>
                    <a:pt x="7404" y="10923"/>
                  </a:lnTo>
                  <a:lnTo>
                    <a:pt x="7404" y="971"/>
                  </a:lnTo>
                  <a:cubicBezTo>
                    <a:pt x="7404" y="435"/>
                    <a:pt x="6970" y="1"/>
                    <a:pt x="6434" y="1"/>
                  </a:cubicBezTo>
                  <a:lnTo>
                    <a:pt x="5289" y="1"/>
                  </a:lnTo>
                  <a:cubicBezTo>
                    <a:pt x="5287" y="1"/>
                    <a:pt x="5285" y="1"/>
                    <a:pt x="5283"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94" name="Google Shape;3674;p43">
              <a:extLst>
                <a:ext uri="{FF2B5EF4-FFF2-40B4-BE49-F238E27FC236}">
                  <a16:creationId xmlns:a16="http://schemas.microsoft.com/office/drawing/2014/main" xmlns="" id="{20194DD0-9F29-8109-E7AD-E467514AD686}"/>
                </a:ext>
              </a:extLst>
            </p:cNvPr>
            <p:cNvSpPr/>
            <p:nvPr/>
          </p:nvSpPr>
          <p:spPr>
            <a:xfrm>
              <a:off x="4024950" y="2530525"/>
              <a:ext cx="47300" cy="45275"/>
            </a:xfrm>
            <a:custGeom>
              <a:avLst/>
              <a:gdLst/>
              <a:ahLst/>
              <a:cxnLst/>
              <a:rect l="l" t="t" r="r" b="b"/>
              <a:pathLst>
                <a:path w="1892" h="1811" extrusionOk="0">
                  <a:moveTo>
                    <a:pt x="245" y="1"/>
                  </a:moveTo>
                  <a:cubicBezTo>
                    <a:pt x="109" y="1"/>
                    <a:pt x="0" y="112"/>
                    <a:pt x="0" y="249"/>
                  </a:cubicBezTo>
                  <a:lnTo>
                    <a:pt x="0" y="1551"/>
                  </a:lnTo>
                  <a:cubicBezTo>
                    <a:pt x="0" y="1696"/>
                    <a:pt x="116" y="1811"/>
                    <a:pt x="257" y="1811"/>
                  </a:cubicBezTo>
                  <a:lnTo>
                    <a:pt x="1142" y="1811"/>
                  </a:lnTo>
                  <a:cubicBezTo>
                    <a:pt x="1553" y="1811"/>
                    <a:pt x="1888" y="1475"/>
                    <a:pt x="1892" y="1061"/>
                  </a:cubicBezTo>
                  <a:lnTo>
                    <a:pt x="1892" y="249"/>
                  </a:lnTo>
                  <a:cubicBezTo>
                    <a:pt x="1892" y="110"/>
                    <a:pt x="1780" y="2"/>
                    <a:pt x="1645" y="2"/>
                  </a:cubicBezTo>
                  <a:cubicBezTo>
                    <a:pt x="1507" y="2"/>
                    <a:pt x="1398" y="110"/>
                    <a:pt x="1398" y="249"/>
                  </a:cubicBezTo>
                  <a:lnTo>
                    <a:pt x="1398" y="1068"/>
                  </a:lnTo>
                  <a:cubicBezTo>
                    <a:pt x="1398" y="1206"/>
                    <a:pt x="1286" y="1317"/>
                    <a:pt x="1148" y="1317"/>
                  </a:cubicBezTo>
                  <a:lnTo>
                    <a:pt x="579" y="1317"/>
                  </a:lnTo>
                  <a:cubicBezTo>
                    <a:pt x="530" y="1317"/>
                    <a:pt x="491" y="1278"/>
                    <a:pt x="494" y="1232"/>
                  </a:cubicBezTo>
                  <a:lnTo>
                    <a:pt x="494" y="166"/>
                  </a:lnTo>
                  <a:cubicBezTo>
                    <a:pt x="491" y="140"/>
                    <a:pt x="481" y="117"/>
                    <a:pt x="464" y="101"/>
                  </a:cubicBezTo>
                  <a:cubicBezTo>
                    <a:pt x="392" y="30"/>
                    <a:pt x="315" y="1"/>
                    <a:pt x="245"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95" name="Google Shape;3675;p43">
              <a:extLst>
                <a:ext uri="{FF2B5EF4-FFF2-40B4-BE49-F238E27FC236}">
                  <a16:creationId xmlns:a16="http://schemas.microsoft.com/office/drawing/2014/main" xmlns="" id="{6FFDCF4C-4787-475C-C781-022163078F66}"/>
                </a:ext>
              </a:extLst>
            </p:cNvPr>
            <p:cNvSpPr/>
            <p:nvPr/>
          </p:nvSpPr>
          <p:spPr>
            <a:xfrm>
              <a:off x="4318825" y="2530525"/>
              <a:ext cx="47375" cy="45275"/>
            </a:xfrm>
            <a:custGeom>
              <a:avLst/>
              <a:gdLst/>
              <a:ahLst/>
              <a:cxnLst/>
              <a:rect l="l" t="t" r="r" b="b"/>
              <a:pathLst>
                <a:path w="1895" h="1811" extrusionOk="0">
                  <a:moveTo>
                    <a:pt x="248" y="1"/>
                  </a:moveTo>
                  <a:cubicBezTo>
                    <a:pt x="112" y="1"/>
                    <a:pt x="3" y="112"/>
                    <a:pt x="3" y="249"/>
                  </a:cubicBezTo>
                  <a:lnTo>
                    <a:pt x="3" y="1551"/>
                  </a:lnTo>
                  <a:cubicBezTo>
                    <a:pt x="0" y="1696"/>
                    <a:pt x="118" y="1811"/>
                    <a:pt x="260" y="1811"/>
                  </a:cubicBezTo>
                  <a:lnTo>
                    <a:pt x="1145" y="1811"/>
                  </a:lnTo>
                  <a:cubicBezTo>
                    <a:pt x="1556" y="1811"/>
                    <a:pt x="1891" y="1475"/>
                    <a:pt x="1894" y="1061"/>
                  </a:cubicBezTo>
                  <a:lnTo>
                    <a:pt x="1894" y="249"/>
                  </a:lnTo>
                  <a:cubicBezTo>
                    <a:pt x="1894" y="110"/>
                    <a:pt x="1783" y="2"/>
                    <a:pt x="1648" y="2"/>
                  </a:cubicBezTo>
                  <a:cubicBezTo>
                    <a:pt x="1510" y="2"/>
                    <a:pt x="1401" y="110"/>
                    <a:pt x="1401" y="249"/>
                  </a:cubicBezTo>
                  <a:lnTo>
                    <a:pt x="1401" y="1068"/>
                  </a:lnTo>
                  <a:cubicBezTo>
                    <a:pt x="1401" y="1206"/>
                    <a:pt x="1289" y="1317"/>
                    <a:pt x="1151" y="1317"/>
                  </a:cubicBezTo>
                  <a:lnTo>
                    <a:pt x="582" y="1317"/>
                  </a:lnTo>
                  <a:cubicBezTo>
                    <a:pt x="533" y="1317"/>
                    <a:pt x="497" y="1278"/>
                    <a:pt x="497" y="1232"/>
                  </a:cubicBezTo>
                  <a:lnTo>
                    <a:pt x="497" y="166"/>
                  </a:lnTo>
                  <a:cubicBezTo>
                    <a:pt x="493" y="140"/>
                    <a:pt x="484" y="117"/>
                    <a:pt x="467" y="101"/>
                  </a:cubicBezTo>
                  <a:cubicBezTo>
                    <a:pt x="394" y="30"/>
                    <a:pt x="318" y="1"/>
                    <a:pt x="248"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96" name="Google Shape;3676;p43">
              <a:extLst>
                <a:ext uri="{FF2B5EF4-FFF2-40B4-BE49-F238E27FC236}">
                  <a16:creationId xmlns:a16="http://schemas.microsoft.com/office/drawing/2014/main" xmlns="" id="{C13361A6-26E7-F059-8CDC-1ECDE26FFC38}"/>
                </a:ext>
              </a:extLst>
            </p:cNvPr>
            <p:cNvSpPr/>
            <p:nvPr/>
          </p:nvSpPr>
          <p:spPr>
            <a:xfrm>
              <a:off x="4037200" y="2333150"/>
              <a:ext cx="12450" cy="90100"/>
            </a:xfrm>
            <a:custGeom>
              <a:avLst/>
              <a:gdLst/>
              <a:ahLst/>
              <a:cxnLst/>
              <a:rect l="l" t="t" r="r" b="b"/>
              <a:pathLst>
                <a:path w="498" h="3604" extrusionOk="0">
                  <a:moveTo>
                    <a:pt x="250" y="0"/>
                  </a:moveTo>
                  <a:lnTo>
                    <a:pt x="250" y="4"/>
                  </a:lnTo>
                  <a:cubicBezTo>
                    <a:pt x="112" y="4"/>
                    <a:pt x="4" y="112"/>
                    <a:pt x="4" y="250"/>
                  </a:cubicBezTo>
                  <a:lnTo>
                    <a:pt x="4" y="3348"/>
                  </a:lnTo>
                  <a:cubicBezTo>
                    <a:pt x="1" y="3473"/>
                    <a:pt x="93" y="3582"/>
                    <a:pt x="218" y="3602"/>
                  </a:cubicBezTo>
                  <a:cubicBezTo>
                    <a:pt x="228" y="3603"/>
                    <a:pt x="239" y="3604"/>
                    <a:pt x="250" y="3604"/>
                  </a:cubicBezTo>
                  <a:cubicBezTo>
                    <a:pt x="384" y="3604"/>
                    <a:pt x="497" y="3492"/>
                    <a:pt x="497" y="3355"/>
                  </a:cubicBezTo>
                  <a:lnTo>
                    <a:pt x="497" y="247"/>
                  </a:lnTo>
                  <a:cubicBezTo>
                    <a:pt x="497" y="112"/>
                    <a:pt x="385" y="0"/>
                    <a:pt x="250" y="0"/>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97" name="Google Shape;3677;p43">
              <a:extLst>
                <a:ext uri="{FF2B5EF4-FFF2-40B4-BE49-F238E27FC236}">
                  <a16:creationId xmlns:a16="http://schemas.microsoft.com/office/drawing/2014/main" xmlns="" id="{4223143E-4E14-2CCA-7A09-DCE08E119FDD}"/>
                </a:ext>
              </a:extLst>
            </p:cNvPr>
            <p:cNvSpPr/>
            <p:nvPr/>
          </p:nvSpPr>
          <p:spPr>
            <a:xfrm>
              <a:off x="4114650" y="2190325"/>
              <a:ext cx="33650" cy="12350"/>
            </a:xfrm>
            <a:custGeom>
              <a:avLst/>
              <a:gdLst/>
              <a:ahLst/>
              <a:cxnLst/>
              <a:rect l="l" t="t" r="r" b="b"/>
              <a:pathLst>
                <a:path w="1346" h="494" extrusionOk="0">
                  <a:moveTo>
                    <a:pt x="264" y="1"/>
                  </a:moveTo>
                  <a:cubicBezTo>
                    <a:pt x="126" y="1"/>
                    <a:pt x="14" y="106"/>
                    <a:pt x="4" y="241"/>
                  </a:cubicBezTo>
                  <a:cubicBezTo>
                    <a:pt x="1" y="379"/>
                    <a:pt x="113" y="494"/>
                    <a:pt x="251" y="494"/>
                  </a:cubicBezTo>
                  <a:lnTo>
                    <a:pt x="1083" y="494"/>
                  </a:lnTo>
                  <a:cubicBezTo>
                    <a:pt x="1085" y="494"/>
                    <a:pt x="1087" y="494"/>
                    <a:pt x="1089" y="494"/>
                  </a:cubicBezTo>
                  <a:cubicBezTo>
                    <a:pt x="1224" y="494"/>
                    <a:pt x="1333" y="390"/>
                    <a:pt x="1343" y="254"/>
                  </a:cubicBezTo>
                  <a:cubicBezTo>
                    <a:pt x="1346" y="116"/>
                    <a:pt x="1234" y="1"/>
                    <a:pt x="1096"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98" name="Google Shape;3678;p43">
              <a:extLst>
                <a:ext uri="{FF2B5EF4-FFF2-40B4-BE49-F238E27FC236}">
                  <a16:creationId xmlns:a16="http://schemas.microsoft.com/office/drawing/2014/main" xmlns="" id="{8C58A0DF-90F4-8DC8-7880-EBA8773A50A4}"/>
                </a:ext>
              </a:extLst>
            </p:cNvPr>
            <p:cNvSpPr/>
            <p:nvPr/>
          </p:nvSpPr>
          <p:spPr>
            <a:xfrm>
              <a:off x="4114650" y="2211950"/>
              <a:ext cx="33650" cy="12350"/>
            </a:xfrm>
            <a:custGeom>
              <a:avLst/>
              <a:gdLst/>
              <a:ahLst/>
              <a:cxnLst/>
              <a:rect l="l" t="t" r="r" b="b"/>
              <a:pathLst>
                <a:path w="1346" h="494" extrusionOk="0">
                  <a:moveTo>
                    <a:pt x="258" y="0"/>
                  </a:moveTo>
                  <a:cubicBezTo>
                    <a:pt x="122" y="0"/>
                    <a:pt x="14" y="105"/>
                    <a:pt x="4" y="241"/>
                  </a:cubicBezTo>
                  <a:cubicBezTo>
                    <a:pt x="1" y="379"/>
                    <a:pt x="113" y="494"/>
                    <a:pt x="251" y="494"/>
                  </a:cubicBezTo>
                  <a:lnTo>
                    <a:pt x="1083" y="494"/>
                  </a:lnTo>
                  <a:cubicBezTo>
                    <a:pt x="1221" y="494"/>
                    <a:pt x="1333" y="389"/>
                    <a:pt x="1343" y="254"/>
                  </a:cubicBezTo>
                  <a:cubicBezTo>
                    <a:pt x="1346" y="116"/>
                    <a:pt x="1234" y="0"/>
                    <a:pt x="1096" y="0"/>
                  </a:cubicBezTo>
                  <a:lnTo>
                    <a:pt x="264" y="0"/>
                  </a:lnTo>
                  <a:cubicBezTo>
                    <a:pt x="262" y="0"/>
                    <a:pt x="260" y="0"/>
                    <a:pt x="258" y="0"/>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99" name="Google Shape;3679;p43">
              <a:extLst>
                <a:ext uri="{FF2B5EF4-FFF2-40B4-BE49-F238E27FC236}">
                  <a16:creationId xmlns:a16="http://schemas.microsoft.com/office/drawing/2014/main" xmlns="" id="{803016D7-C9F3-CE2D-87B5-34F31EA49F70}"/>
                </a:ext>
              </a:extLst>
            </p:cNvPr>
            <p:cNvSpPr/>
            <p:nvPr/>
          </p:nvSpPr>
          <p:spPr>
            <a:xfrm>
              <a:off x="4114650" y="2233500"/>
              <a:ext cx="33650" cy="12350"/>
            </a:xfrm>
            <a:custGeom>
              <a:avLst/>
              <a:gdLst/>
              <a:ahLst/>
              <a:cxnLst/>
              <a:rect l="l" t="t" r="r" b="b"/>
              <a:pathLst>
                <a:path w="1346" h="494" extrusionOk="0">
                  <a:moveTo>
                    <a:pt x="264" y="0"/>
                  </a:moveTo>
                  <a:cubicBezTo>
                    <a:pt x="126" y="0"/>
                    <a:pt x="14" y="105"/>
                    <a:pt x="4" y="240"/>
                  </a:cubicBezTo>
                  <a:cubicBezTo>
                    <a:pt x="1" y="378"/>
                    <a:pt x="113" y="494"/>
                    <a:pt x="251" y="494"/>
                  </a:cubicBezTo>
                  <a:lnTo>
                    <a:pt x="1083" y="494"/>
                  </a:lnTo>
                  <a:cubicBezTo>
                    <a:pt x="1085" y="494"/>
                    <a:pt x="1087" y="494"/>
                    <a:pt x="1089" y="494"/>
                  </a:cubicBezTo>
                  <a:cubicBezTo>
                    <a:pt x="1224" y="494"/>
                    <a:pt x="1333" y="389"/>
                    <a:pt x="1339" y="253"/>
                  </a:cubicBezTo>
                  <a:cubicBezTo>
                    <a:pt x="1346" y="115"/>
                    <a:pt x="1234" y="0"/>
                    <a:pt x="1093" y="0"/>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100" name="Google Shape;3680;p43">
              <a:extLst>
                <a:ext uri="{FF2B5EF4-FFF2-40B4-BE49-F238E27FC236}">
                  <a16:creationId xmlns:a16="http://schemas.microsoft.com/office/drawing/2014/main" xmlns="" id="{25457475-577A-2173-695C-96F2FB4E42C2}"/>
                </a:ext>
              </a:extLst>
            </p:cNvPr>
            <p:cNvSpPr/>
            <p:nvPr/>
          </p:nvSpPr>
          <p:spPr>
            <a:xfrm>
              <a:off x="4241700" y="2232775"/>
              <a:ext cx="36475" cy="18000"/>
            </a:xfrm>
            <a:custGeom>
              <a:avLst/>
              <a:gdLst/>
              <a:ahLst/>
              <a:cxnLst/>
              <a:rect l="l" t="t" r="r" b="b"/>
              <a:pathLst>
                <a:path w="1459" h="720" extrusionOk="0">
                  <a:moveTo>
                    <a:pt x="276" y="1"/>
                  </a:moveTo>
                  <a:cubicBezTo>
                    <a:pt x="166" y="1"/>
                    <a:pt x="66" y="74"/>
                    <a:pt x="36" y="187"/>
                  </a:cubicBezTo>
                  <a:cubicBezTo>
                    <a:pt x="0" y="319"/>
                    <a:pt x="82" y="457"/>
                    <a:pt x="214" y="493"/>
                  </a:cubicBezTo>
                  <a:lnTo>
                    <a:pt x="1039" y="710"/>
                  </a:lnTo>
                  <a:cubicBezTo>
                    <a:pt x="1062" y="717"/>
                    <a:pt x="1082" y="720"/>
                    <a:pt x="1105" y="720"/>
                  </a:cubicBezTo>
                  <a:cubicBezTo>
                    <a:pt x="1107" y="720"/>
                    <a:pt x="1110" y="720"/>
                    <a:pt x="1112" y="720"/>
                  </a:cubicBezTo>
                  <a:cubicBezTo>
                    <a:pt x="1405" y="720"/>
                    <a:pt x="1458" y="292"/>
                    <a:pt x="1168" y="227"/>
                  </a:cubicBezTo>
                  <a:lnTo>
                    <a:pt x="342" y="9"/>
                  </a:lnTo>
                  <a:cubicBezTo>
                    <a:pt x="320" y="4"/>
                    <a:pt x="298" y="1"/>
                    <a:pt x="276"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101" name="Google Shape;3681;p43">
              <a:extLst>
                <a:ext uri="{FF2B5EF4-FFF2-40B4-BE49-F238E27FC236}">
                  <a16:creationId xmlns:a16="http://schemas.microsoft.com/office/drawing/2014/main" xmlns="" id="{B1F2422E-8C01-BC09-8B33-A2A4DDA73736}"/>
                </a:ext>
              </a:extLst>
            </p:cNvPr>
            <p:cNvSpPr/>
            <p:nvPr/>
          </p:nvSpPr>
          <p:spPr>
            <a:xfrm>
              <a:off x="4234350" y="2253700"/>
              <a:ext cx="38250" cy="17975"/>
            </a:xfrm>
            <a:custGeom>
              <a:avLst/>
              <a:gdLst/>
              <a:ahLst/>
              <a:cxnLst/>
              <a:rect l="l" t="t" r="r" b="b"/>
              <a:pathLst>
                <a:path w="1530" h="719" extrusionOk="0">
                  <a:moveTo>
                    <a:pt x="351" y="0"/>
                  </a:moveTo>
                  <a:cubicBezTo>
                    <a:pt x="88" y="0"/>
                    <a:pt x="1" y="406"/>
                    <a:pt x="291" y="491"/>
                  </a:cubicBezTo>
                  <a:lnTo>
                    <a:pt x="1116" y="708"/>
                  </a:lnTo>
                  <a:cubicBezTo>
                    <a:pt x="1136" y="715"/>
                    <a:pt x="1159" y="715"/>
                    <a:pt x="1179" y="718"/>
                  </a:cubicBezTo>
                  <a:cubicBezTo>
                    <a:pt x="1180" y="718"/>
                    <a:pt x="1181" y="718"/>
                    <a:pt x="1182" y="718"/>
                  </a:cubicBezTo>
                  <a:cubicBezTo>
                    <a:pt x="1478" y="718"/>
                    <a:pt x="1530" y="294"/>
                    <a:pt x="1241" y="225"/>
                  </a:cubicBezTo>
                  <a:lnTo>
                    <a:pt x="1245" y="225"/>
                  </a:lnTo>
                  <a:lnTo>
                    <a:pt x="416" y="8"/>
                  </a:lnTo>
                  <a:cubicBezTo>
                    <a:pt x="393" y="3"/>
                    <a:pt x="372" y="0"/>
                    <a:pt x="351" y="0"/>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sp>
          <p:nvSpPr>
            <p:cNvPr id="102" name="Google Shape;3682;p43">
              <a:extLst>
                <a:ext uri="{FF2B5EF4-FFF2-40B4-BE49-F238E27FC236}">
                  <a16:creationId xmlns:a16="http://schemas.microsoft.com/office/drawing/2014/main" xmlns="" id="{5106BF4E-DBD4-57AB-C71D-F99560EECA9C}"/>
                </a:ext>
              </a:extLst>
            </p:cNvPr>
            <p:cNvSpPr/>
            <p:nvPr/>
          </p:nvSpPr>
          <p:spPr>
            <a:xfrm>
              <a:off x="4305400" y="2321875"/>
              <a:ext cx="53650" cy="12375"/>
            </a:xfrm>
            <a:custGeom>
              <a:avLst/>
              <a:gdLst/>
              <a:ahLst/>
              <a:cxnLst/>
              <a:rect l="l" t="t" r="r" b="b"/>
              <a:pathLst>
                <a:path w="2146" h="495" extrusionOk="0">
                  <a:moveTo>
                    <a:pt x="264" y="1"/>
                  </a:moveTo>
                  <a:cubicBezTo>
                    <a:pt x="126" y="1"/>
                    <a:pt x="11" y="106"/>
                    <a:pt x="4" y="241"/>
                  </a:cubicBezTo>
                  <a:cubicBezTo>
                    <a:pt x="1" y="382"/>
                    <a:pt x="113" y="494"/>
                    <a:pt x="251" y="494"/>
                  </a:cubicBezTo>
                  <a:lnTo>
                    <a:pt x="1885" y="494"/>
                  </a:lnTo>
                  <a:cubicBezTo>
                    <a:pt x="1888" y="494"/>
                    <a:pt x="1890" y="494"/>
                    <a:pt x="1892" y="494"/>
                  </a:cubicBezTo>
                  <a:cubicBezTo>
                    <a:pt x="2024" y="494"/>
                    <a:pt x="2136" y="390"/>
                    <a:pt x="2142" y="254"/>
                  </a:cubicBezTo>
                  <a:cubicBezTo>
                    <a:pt x="2145" y="116"/>
                    <a:pt x="2033" y="1"/>
                    <a:pt x="1895" y="1"/>
                  </a:cubicBezTo>
                  <a:close/>
                </a:path>
              </a:pathLst>
            </a:custGeom>
            <a:solidFill>
              <a:srgbClr val="D5B48B"/>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3C3C3C"/>
                </a:solidFill>
                <a:cs typeface="Arial"/>
                <a:sym typeface="Arial"/>
              </a:endParaRPr>
            </a:p>
          </p:txBody>
        </p:sp>
      </p:grpSp>
    </p:spTree>
    <p:extLst>
      <p:ext uri="{BB962C8B-B14F-4D97-AF65-F5344CB8AC3E}">
        <p14:creationId xmlns:p14="http://schemas.microsoft.com/office/powerpoint/2010/main" val="28915983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86"/>
                                        </p:tgtEl>
                                        <p:attrNameLst>
                                          <p:attrName>style.visibility</p:attrName>
                                        </p:attrNameLst>
                                      </p:cBhvr>
                                      <p:to>
                                        <p:strVal val="visible"/>
                                      </p:to>
                                    </p:set>
                                    <p:animEffect transition="in" filter="wipe(down)">
                                      <p:cBhvr>
                                        <p:cTn id="17" dur="500"/>
                                        <p:tgtEl>
                                          <p:spTgt spid="86"/>
                                        </p:tgtEl>
                                      </p:cBhvr>
                                    </p:animEffect>
                                  </p:childTnLst>
                                </p:cTn>
                              </p:par>
                              <p:par>
                                <p:cTn id="18" presetID="22" presetClass="entr" presetSubtype="4" fill="hold" nodeType="with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wipe(down)">
                                      <p:cBhvr>
                                        <p:cTn id="20" dur="500"/>
                                        <p:tgtEl>
                                          <p:spTgt spid="89"/>
                                        </p:tgtEl>
                                      </p:cBhvr>
                                    </p:animEffect>
                                  </p:childTnLst>
                                </p:cTn>
                              </p:par>
                              <p:par>
                                <p:cTn id="21" presetID="22" presetClass="entr" presetSubtype="4" fill="hold" nodeType="withEffect">
                                  <p:stCondLst>
                                    <p:cond delay="0"/>
                                  </p:stCondLst>
                                  <p:childTnLst>
                                    <p:set>
                                      <p:cBhvr>
                                        <p:cTn id="22" dur="1" fill="hold">
                                          <p:stCondLst>
                                            <p:cond delay="0"/>
                                          </p:stCondLst>
                                        </p:cTn>
                                        <p:tgtEl>
                                          <p:spTgt spid="92"/>
                                        </p:tgtEl>
                                        <p:attrNameLst>
                                          <p:attrName>style.visibility</p:attrName>
                                        </p:attrNameLst>
                                      </p:cBhvr>
                                      <p:to>
                                        <p:strVal val="visible"/>
                                      </p:to>
                                    </p:set>
                                    <p:animEffect transition="in" filter="wipe(down)">
                                      <p:cBhvr>
                                        <p:cTn id="23" dur="500"/>
                                        <p:tgtEl>
                                          <p:spTgt spid="92"/>
                                        </p:tgtEl>
                                      </p:cBhvr>
                                    </p:animEffect>
                                  </p:childTnLst>
                                </p:cTn>
                              </p:par>
                              <p:par>
                                <p:cTn id="24" presetID="22" presetClass="entr" presetSubtype="4" fill="hold" nodeType="with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wipe(down)">
                                      <p:cBhvr>
                                        <p:cTn id="26" dur="500"/>
                                        <p:tgtEl>
                                          <p:spTgt spid="39"/>
                                        </p:tgtEl>
                                      </p:cBhvr>
                                    </p:animEffect>
                                  </p:childTnLst>
                                </p:cTn>
                              </p:par>
                              <p:par>
                                <p:cTn id="27" presetID="22" presetClass="entr" presetSubtype="4" fill="hold" nodeType="withEffect">
                                  <p:stCondLst>
                                    <p:cond delay="0"/>
                                  </p:stCondLst>
                                  <p:childTnLst>
                                    <p:set>
                                      <p:cBhvr>
                                        <p:cTn id="28" dur="1" fill="hold">
                                          <p:stCondLst>
                                            <p:cond delay="0"/>
                                          </p:stCondLst>
                                        </p:cTn>
                                        <p:tgtEl>
                                          <p:spTgt spid="75"/>
                                        </p:tgtEl>
                                        <p:attrNameLst>
                                          <p:attrName>style.visibility</p:attrName>
                                        </p:attrNameLst>
                                      </p:cBhvr>
                                      <p:to>
                                        <p:strVal val="visible"/>
                                      </p:to>
                                    </p:set>
                                    <p:animEffect transition="in" filter="wipe(down)">
                                      <p:cBhvr>
                                        <p:cTn id="29" dur="500"/>
                                        <p:tgtEl>
                                          <p:spTgt spid="75"/>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barn(inVertical)">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barn(inVertical)">
                                      <p:cBhvr>
                                        <p:cTn id="39" dur="500"/>
                                        <p:tgtEl>
                                          <p:spTgt spid="88"/>
                                        </p:tgtEl>
                                      </p:cBhvr>
                                    </p:animEffect>
                                  </p:childTnLst>
                                </p:cTn>
                              </p:par>
                              <p:par>
                                <p:cTn id="40" presetID="16" presetClass="entr" presetSubtype="21" fill="hold" nodeType="with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barn(inVertical)">
                                      <p:cBhvr>
                                        <p:cTn id="42" dur="500"/>
                                        <p:tgtEl>
                                          <p:spTgt spid="37"/>
                                        </p:tgtEl>
                                      </p:cBhvr>
                                    </p:animEffect>
                                  </p:childTnLst>
                                </p:cTn>
                              </p:par>
                              <p:par>
                                <p:cTn id="43" presetID="16" presetClass="entr" presetSubtype="21"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barn(inVertical)">
                                      <p:cBhvr>
                                        <p:cTn id="45" dur="500"/>
                                        <p:tgtEl>
                                          <p:spTgt spid="4"/>
                                        </p:tgtEl>
                                      </p:cBhvr>
                                    </p:animEffect>
                                  </p:childTnLst>
                                </p:cTn>
                              </p:par>
                              <p:par>
                                <p:cTn id="46" presetID="16" presetClass="entr" presetSubtype="21" fill="hold" nodeType="with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barn(inVertical)">
                                      <p:cBhvr>
                                        <p:cTn id="48" dur="500"/>
                                        <p:tgtEl>
                                          <p:spTgt spid="40"/>
                                        </p:tgtEl>
                                      </p:cBhvr>
                                    </p:animEffect>
                                  </p:childTnLst>
                                </p:cTn>
                              </p:par>
                              <p:par>
                                <p:cTn id="49" presetID="16" presetClass="entr" presetSubtype="21" fill="hold" nodeType="with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barn(inVertical)">
                                      <p:cBhvr>
                                        <p:cTn id="51" dur="500"/>
                                        <p:tgtEl>
                                          <p:spTgt spid="51"/>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barn(inVertical)">
                                      <p:cBhvr>
                                        <p:cTn id="56" dur="500"/>
                                        <p:tgtEl>
                                          <p:spTgt spid="7"/>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nodeType="click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wipe(down)">
                                      <p:cBhvr>
                                        <p:cTn id="61" dur="500"/>
                                        <p:tgtEl>
                                          <p:spTgt spid="38"/>
                                        </p:tgtEl>
                                      </p:cBhvr>
                                    </p:animEffect>
                                  </p:childTnLst>
                                </p:cTn>
                              </p:par>
                              <p:par>
                                <p:cTn id="62" presetID="22" presetClass="entr" presetSubtype="4" fill="hold" nodeType="withEffect">
                                  <p:stCondLst>
                                    <p:cond delay="0"/>
                                  </p:stCondLst>
                                  <p:childTnLst>
                                    <p:set>
                                      <p:cBhvr>
                                        <p:cTn id="63" dur="1" fill="hold">
                                          <p:stCondLst>
                                            <p:cond delay="0"/>
                                          </p:stCondLst>
                                        </p:cTn>
                                        <p:tgtEl>
                                          <p:spTgt spid="87"/>
                                        </p:tgtEl>
                                        <p:attrNameLst>
                                          <p:attrName>style.visibility</p:attrName>
                                        </p:attrNameLst>
                                      </p:cBhvr>
                                      <p:to>
                                        <p:strVal val="visible"/>
                                      </p:to>
                                    </p:set>
                                    <p:animEffect transition="in" filter="wipe(down)">
                                      <p:cBhvr>
                                        <p:cTn id="64" dur="500"/>
                                        <p:tgtEl>
                                          <p:spTgt spid="87"/>
                                        </p:tgtEl>
                                      </p:cBhvr>
                                    </p:animEffect>
                                  </p:childTnLst>
                                </p:cTn>
                              </p:par>
                              <p:par>
                                <p:cTn id="65" presetID="22" presetClass="entr" presetSubtype="4" fill="hold" nodeType="with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wipe(down)">
                                      <p:cBhvr>
                                        <p:cTn id="67" dur="500"/>
                                        <p:tgtEl>
                                          <p:spTgt spid="8"/>
                                        </p:tgtEl>
                                      </p:cBhvr>
                                    </p:animEffect>
                                  </p:childTnLst>
                                </p:cTn>
                              </p:par>
                              <p:par>
                                <p:cTn id="68" presetID="22" presetClass="entr" presetSubtype="4" fill="hold" nodeType="withEffect">
                                  <p:stCondLst>
                                    <p:cond delay="0"/>
                                  </p:stCondLst>
                                  <p:childTnLst>
                                    <p:set>
                                      <p:cBhvr>
                                        <p:cTn id="69" dur="1" fill="hold">
                                          <p:stCondLst>
                                            <p:cond delay="0"/>
                                          </p:stCondLst>
                                        </p:cTn>
                                        <p:tgtEl>
                                          <p:spTgt spid="41"/>
                                        </p:tgtEl>
                                        <p:attrNameLst>
                                          <p:attrName>style.visibility</p:attrName>
                                        </p:attrNameLst>
                                      </p:cBhvr>
                                      <p:to>
                                        <p:strVal val="visible"/>
                                      </p:to>
                                    </p:set>
                                    <p:animEffect transition="in" filter="wipe(down)">
                                      <p:cBhvr>
                                        <p:cTn id="70" dur="500"/>
                                        <p:tgtEl>
                                          <p:spTgt spid="41"/>
                                        </p:tgtEl>
                                      </p:cBhvr>
                                    </p:animEffect>
                                  </p:childTnLst>
                                </p:cTn>
                              </p:par>
                              <p:par>
                                <p:cTn id="71" presetID="22" presetClass="entr" presetSubtype="4" fill="hold" nodeType="with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down)">
                                      <p:cBhvr>
                                        <p:cTn id="73" dur="500"/>
                                        <p:tgtEl>
                                          <p:spTgt spid="42"/>
                                        </p:tgtEl>
                                      </p:cBhvr>
                                    </p:animEffect>
                                  </p:childTnLst>
                                </p:cTn>
                              </p:par>
                            </p:childTnLst>
                          </p:cTn>
                        </p:par>
                      </p:childTnLst>
                    </p:cTn>
                  </p:par>
                  <p:par>
                    <p:cTn id="74" fill="hold">
                      <p:stCondLst>
                        <p:cond delay="indefinite"/>
                      </p:stCondLst>
                      <p:childTnLst>
                        <p:par>
                          <p:cTn id="75" fill="hold">
                            <p:stCondLst>
                              <p:cond delay="0"/>
                            </p:stCondLst>
                            <p:childTnLst>
                              <p:par>
                                <p:cTn id="76" presetID="16" presetClass="entr" presetSubtype="21" fill="hold" grpId="0" nodeType="clickEffect">
                                  <p:stCondLst>
                                    <p:cond delay="0"/>
                                  </p:stCondLst>
                                  <p:childTnLst>
                                    <p:set>
                                      <p:cBhvr>
                                        <p:cTn id="77" dur="1" fill="hold">
                                          <p:stCondLst>
                                            <p:cond delay="0"/>
                                          </p:stCondLst>
                                        </p:cTn>
                                        <p:tgtEl>
                                          <p:spTgt spid="11"/>
                                        </p:tgtEl>
                                        <p:attrNameLst>
                                          <p:attrName>style.visibility</p:attrName>
                                        </p:attrNameLst>
                                      </p:cBhvr>
                                      <p:to>
                                        <p:strVal val="visible"/>
                                      </p:to>
                                    </p:set>
                                    <p:animEffect transition="in" filter="barn(inVertical)">
                                      <p:cBhvr>
                                        <p:cTn id="7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11" grpId="0" animBg="1"/>
      <p:bldP spid="36"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p:cNvGrpSpPr/>
        <p:nvPr/>
      </p:nvGrpSpPr>
      <p:grpSpPr>
        <a:xfrm>
          <a:off x="0" y="0"/>
          <a:ext cx="0" cy="0"/>
          <a:chOff x="0" y="0"/>
          <a:chExt cx="0" cy="0"/>
        </a:xfrm>
      </p:grpSpPr>
      <p:sp>
        <p:nvSpPr>
          <p:cNvPr id="69" name="AutoShape 12">
            <a:extLst>
              <a:ext uri="{FF2B5EF4-FFF2-40B4-BE49-F238E27FC236}">
                <a16:creationId xmlns:a16="http://schemas.microsoft.com/office/drawing/2014/main" xmlns="" id="{FBEDA0F8-C3E2-8B08-11E4-933B1A2F6C7C}"/>
              </a:ext>
            </a:extLst>
          </p:cNvPr>
          <p:cNvSpPr/>
          <p:nvPr/>
        </p:nvSpPr>
        <p:spPr>
          <a:xfrm>
            <a:off x="830444" y="425230"/>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xmlns="" id="{9BAAA285-39B2-4D4A-BDE0-80216805AE5A}"/>
              </a:ext>
            </a:extLst>
          </p:cNvPr>
          <p:cNvSpPr/>
          <p:nvPr/>
        </p:nvSpPr>
        <p:spPr>
          <a:xfrm>
            <a:off x="1780646" y="97535"/>
            <a:ext cx="8506353"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algn="ctr">
              <a:lnSpc>
                <a:spcPct val="150000"/>
              </a:lnSpc>
              <a:spcAft>
                <a:spcPts val="800"/>
              </a:spcAft>
            </a:pPr>
            <a:r>
              <a:rPr lang="vi-VN" sz="3200" b="1" dirty="0">
                <a:solidFill>
                  <a:schemeClr val="accent6">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Đặc điểm của truyện và truyện truyền kì</a:t>
            </a:r>
            <a:endParaRPr lang="en-SG" sz="3200" dirty="0">
              <a:solidFill>
                <a:schemeClr val="accent6">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xmlns="" id="{6F42855D-8EEA-3ED2-1384-5D06368634E4}"/>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xmlns="" id="{DF4A488D-7E3F-2B95-B8E6-BEE289E2724B}"/>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3" name="Table 2">
            <a:extLst>
              <a:ext uri="{FF2B5EF4-FFF2-40B4-BE49-F238E27FC236}">
                <a16:creationId xmlns:a16="http://schemas.microsoft.com/office/drawing/2014/main" xmlns="" id="{A1991353-A732-ADDB-B214-1380E38D32DA}"/>
              </a:ext>
            </a:extLst>
          </p:cNvPr>
          <p:cNvGraphicFramePr>
            <a:graphicFrameLocks noGrp="1"/>
          </p:cNvGraphicFramePr>
          <p:nvPr>
            <p:extLst>
              <p:ext uri="{D42A27DB-BD31-4B8C-83A1-F6EECF244321}">
                <p14:modId xmlns:p14="http://schemas.microsoft.com/office/powerpoint/2010/main" val="976653595"/>
              </p:ext>
            </p:extLst>
          </p:nvPr>
        </p:nvGraphicFramePr>
        <p:xfrm>
          <a:off x="115022" y="850461"/>
          <a:ext cx="11915156" cy="5833368"/>
        </p:xfrm>
        <a:graphic>
          <a:graphicData uri="http://schemas.openxmlformats.org/drawingml/2006/table">
            <a:tbl>
              <a:tblPr firstRow="1" firstCol="1" bandRow="1">
                <a:tableStyleId>{10A1B5D5-9B99-4C35-A422-299274C87663}</a:tableStyleId>
              </a:tblPr>
              <a:tblGrid>
                <a:gridCol w="2154574">
                  <a:extLst>
                    <a:ext uri="{9D8B030D-6E8A-4147-A177-3AD203B41FA5}">
                      <a16:colId xmlns:a16="http://schemas.microsoft.com/office/drawing/2014/main" xmlns="" val="3127333797"/>
                    </a:ext>
                  </a:extLst>
                </a:gridCol>
                <a:gridCol w="3760332">
                  <a:extLst>
                    <a:ext uri="{9D8B030D-6E8A-4147-A177-3AD203B41FA5}">
                      <a16:colId xmlns:a16="http://schemas.microsoft.com/office/drawing/2014/main" xmlns="" val="3313663594"/>
                    </a:ext>
                  </a:extLst>
                </a:gridCol>
                <a:gridCol w="6000250">
                  <a:extLst>
                    <a:ext uri="{9D8B030D-6E8A-4147-A177-3AD203B41FA5}">
                      <a16:colId xmlns:a16="http://schemas.microsoft.com/office/drawing/2014/main" xmlns="" val="3983573968"/>
                    </a:ext>
                  </a:extLst>
                </a:gridCol>
              </a:tblGrid>
              <a:tr h="530306">
                <a:tc>
                  <a:txBody>
                    <a:bodyPr/>
                    <a:lstStyle/>
                    <a:p>
                      <a:pPr algn="ctr">
                        <a:lnSpc>
                          <a:spcPct val="100000"/>
                        </a:lnSpc>
                        <a:spcAft>
                          <a:spcPts val="800"/>
                        </a:spcAft>
                      </a:pPr>
                      <a:r>
                        <a:rPr lang="vi-VN" sz="3200" dirty="0">
                          <a:solidFill>
                            <a:schemeClr val="tx1"/>
                          </a:solidFill>
                          <a:effectLst/>
                          <a:latin typeface="+mj-lt"/>
                        </a:rPr>
                        <a:t>ĐẶC ĐIỂM</a:t>
                      </a: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3200" dirty="0">
                          <a:solidFill>
                            <a:schemeClr val="tx1"/>
                          </a:solidFill>
                          <a:effectLst/>
                          <a:latin typeface="+mj-lt"/>
                        </a:rPr>
                        <a:t>TRUYỆN</a:t>
                      </a: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3200" dirty="0">
                          <a:solidFill>
                            <a:schemeClr val="tx1"/>
                          </a:solidFill>
                          <a:effectLst/>
                          <a:latin typeface="+mj-lt"/>
                        </a:rPr>
                        <a:t>TRUYỆN TRUYỀN KÌ</a:t>
                      </a: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369831900"/>
                  </a:ext>
                </a:extLst>
              </a:tr>
              <a:tr h="1060613">
                <a:tc>
                  <a:txBody>
                    <a:bodyPr/>
                    <a:lstStyle/>
                    <a:p>
                      <a:pPr algn="just">
                        <a:lnSpc>
                          <a:spcPct val="100000"/>
                        </a:lnSpc>
                        <a:spcAft>
                          <a:spcPts val="800"/>
                        </a:spcAft>
                      </a:pPr>
                      <a:r>
                        <a:rPr lang="vi-VN" sz="3200" dirty="0">
                          <a:solidFill>
                            <a:schemeClr val="tx1"/>
                          </a:solidFill>
                          <a:effectLst/>
                          <a:latin typeface="+mj-lt"/>
                        </a:rPr>
                        <a:t>Không gian</a:t>
                      </a: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35723632"/>
                  </a:ext>
                </a:extLst>
              </a:tr>
              <a:tr h="1590918">
                <a:tc>
                  <a:txBody>
                    <a:bodyPr/>
                    <a:lstStyle/>
                    <a:p>
                      <a:pPr algn="just">
                        <a:lnSpc>
                          <a:spcPct val="100000"/>
                        </a:lnSpc>
                        <a:spcAft>
                          <a:spcPts val="800"/>
                        </a:spcAft>
                      </a:pPr>
                      <a:r>
                        <a:rPr lang="vi-VN" sz="3200">
                          <a:solidFill>
                            <a:schemeClr val="tx1"/>
                          </a:solidFill>
                          <a:effectLst/>
                          <a:latin typeface="+mj-lt"/>
                        </a:rPr>
                        <a:t>Thời gian</a:t>
                      </a:r>
                      <a:endParaRPr lang="en-SG" sz="28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4204782960"/>
                  </a:ext>
                </a:extLst>
              </a:tr>
              <a:tr h="2651531">
                <a:tc>
                  <a:txBody>
                    <a:bodyPr/>
                    <a:lstStyle/>
                    <a:p>
                      <a:pPr algn="just">
                        <a:lnSpc>
                          <a:spcPct val="100000"/>
                        </a:lnSpc>
                        <a:spcAft>
                          <a:spcPts val="800"/>
                        </a:spcAft>
                      </a:pPr>
                      <a:r>
                        <a:rPr lang="vi-VN" sz="3200">
                          <a:solidFill>
                            <a:schemeClr val="tx1"/>
                          </a:solidFill>
                          <a:effectLst/>
                          <a:latin typeface="+mj-lt"/>
                        </a:rPr>
                        <a:t>Nhân vật</a:t>
                      </a:r>
                      <a:endParaRPr lang="en-SG" sz="28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616345960"/>
                  </a:ext>
                </a:extLst>
              </a:tr>
            </a:tbl>
          </a:graphicData>
        </a:graphic>
      </p:graphicFrame>
      <p:sp>
        <p:nvSpPr>
          <p:cNvPr id="4" name="TextBox 3">
            <a:extLst>
              <a:ext uri="{FF2B5EF4-FFF2-40B4-BE49-F238E27FC236}">
                <a16:creationId xmlns:a16="http://schemas.microsoft.com/office/drawing/2014/main" xmlns="" id="{1E7D01BB-BF48-B695-B766-9A276D9E1800}"/>
              </a:ext>
            </a:extLst>
          </p:cNvPr>
          <p:cNvSpPr txBox="1"/>
          <p:nvPr/>
        </p:nvSpPr>
        <p:spPr>
          <a:xfrm>
            <a:off x="2289137" y="1327078"/>
            <a:ext cx="3744685"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chỉ nơi câu chuyện xảy ra</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xmlns="" id="{2D841F3E-6610-34AF-5E5D-6317AF6FF930}"/>
              </a:ext>
            </a:extLst>
          </p:cNvPr>
          <p:cNvSpPr txBox="1"/>
          <p:nvPr/>
        </p:nvSpPr>
        <p:spPr>
          <a:xfrm>
            <a:off x="6096000" y="1327078"/>
            <a:ext cx="5775410" cy="10772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nơi con người và ma, quỷ, thánh thần tương giao</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xmlns="" id="{DB09EDE9-1321-586D-C6AB-1FFAF4599A0A}"/>
              </a:ext>
            </a:extLst>
          </p:cNvPr>
          <p:cNvSpPr txBox="1"/>
          <p:nvPr/>
        </p:nvSpPr>
        <p:spPr>
          <a:xfrm>
            <a:off x="2289137" y="2438870"/>
            <a:ext cx="3744685" cy="156966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là thời điểm, khoảnh khắc khi sự việc, câu chuyện xảy ra</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xmlns="" id="{8F39CC23-42C9-2239-ACCC-EE7A85F41985}"/>
              </a:ext>
            </a:extLst>
          </p:cNvPr>
          <p:cNvSpPr txBox="1"/>
          <p:nvPr/>
        </p:nvSpPr>
        <p:spPr>
          <a:xfrm>
            <a:off x="6033822" y="2404296"/>
            <a:ext cx="5837588" cy="156966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thời gian ở cõi trần khác với thời gian ở âm ti, thuỷ phủ hoặc thượng giới</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13" name="TextBox 12">
            <a:extLst>
              <a:ext uri="{FF2B5EF4-FFF2-40B4-BE49-F238E27FC236}">
                <a16:creationId xmlns:a16="http://schemas.microsoft.com/office/drawing/2014/main" xmlns="" id="{3BD78751-9A13-0FA4-55E7-1CF54077A2A0}"/>
              </a:ext>
            </a:extLst>
          </p:cNvPr>
          <p:cNvSpPr txBox="1"/>
          <p:nvPr/>
        </p:nvSpPr>
        <p:spPr>
          <a:xfrm>
            <a:off x="2289136" y="4129284"/>
            <a:ext cx="3744685" cy="2554545"/>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là con người hay loài vật, đồ vật đã được nhân hoá, nhân vật là đồ vật có tính cách của con người</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15" name="TextBox 14">
            <a:extLst>
              <a:ext uri="{FF2B5EF4-FFF2-40B4-BE49-F238E27FC236}">
                <a16:creationId xmlns:a16="http://schemas.microsoft.com/office/drawing/2014/main" xmlns="" id="{FBF7A720-EA96-C734-2DB1-317D69DD6F82}"/>
              </a:ext>
            </a:extLst>
          </p:cNvPr>
          <p:cNvSpPr txBox="1"/>
          <p:nvPr/>
        </p:nvSpPr>
        <p:spPr>
          <a:xfrm>
            <a:off x="6072600" y="4120533"/>
            <a:ext cx="5957578" cy="2554545"/>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là con người hay thần linh, ma, quỷ. Nhân vật là con người thường có những nét đặc biệt; nhân vật là thần linh, ma, quỷ thường mang tính cách của con người</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36704372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barn(inVertical)">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barn(inVertical)">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10" grpId="0"/>
      <p:bldP spid="13" grpId="0"/>
      <p:bldP spid="1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p:cNvGrpSpPr/>
        <p:nvPr/>
      </p:nvGrpSpPr>
      <p:grpSpPr>
        <a:xfrm>
          <a:off x="0" y="0"/>
          <a:ext cx="0" cy="0"/>
          <a:chOff x="0" y="0"/>
          <a:chExt cx="0" cy="0"/>
        </a:xfrm>
      </p:grpSpPr>
      <p:sp>
        <p:nvSpPr>
          <p:cNvPr id="69" name="AutoShape 12">
            <a:extLst>
              <a:ext uri="{FF2B5EF4-FFF2-40B4-BE49-F238E27FC236}">
                <a16:creationId xmlns:a16="http://schemas.microsoft.com/office/drawing/2014/main" xmlns="" id="{FBEDA0F8-C3E2-8B08-11E4-933B1A2F6C7C}"/>
              </a:ext>
            </a:extLst>
          </p:cNvPr>
          <p:cNvSpPr/>
          <p:nvPr/>
        </p:nvSpPr>
        <p:spPr>
          <a:xfrm>
            <a:off x="830444" y="425230"/>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xmlns="" id="{9BAAA285-39B2-4D4A-BDE0-80216805AE5A}"/>
              </a:ext>
            </a:extLst>
          </p:cNvPr>
          <p:cNvSpPr/>
          <p:nvPr/>
        </p:nvSpPr>
        <p:spPr>
          <a:xfrm>
            <a:off x="1780646" y="97535"/>
            <a:ext cx="8506353" cy="596762"/>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algn="ctr">
              <a:lnSpc>
                <a:spcPct val="150000"/>
              </a:lnSpc>
              <a:spcAft>
                <a:spcPts val="800"/>
              </a:spcAft>
            </a:pPr>
            <a:r>
              <a:rPr lang="vi-VN" sz="3200" b="1" dirty="0">
                <a:solidFill>
                  <a:schemeClr val="accent6">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Đặc điểm của truyện và truyện truyền kì</a:t>
            </a:r>
            <a:endParaRPr lang="en-SG" sz="3200" dirty="0">
              <a:solidFill>
                <a:schemeClr val="accent6">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xmlns="" id="{6F42855D-8EEA-3ED2-1384-5D06368634E4}"/>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xmlns="" id="{DF4A488D-7E3F-2B95-B8E6-BEE289E2724B}"/>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3" name="Table 2">
            <a:extLst>
              <a:ext uri="{FF2B5EF4-FFF2-40B4-BE49-F238E27FC236}">
                <a16:creationId xmlns:a16="http://schemas.microsoft.com/office/drawing/2014/main" xmlns="" id="{A1991353-A732-ADDB-B214-1380E38D32DA}"/>
              </a:ext>
            </a:extLst>
          </p:cNvPr>
          <p:cNvGraphicFramePr>
            <a:graphicFrameLocks noGrp="1"/>
          </p:cNvGraphicFramePr>
          <p:nvPr>
            <p:extLst>
              <p:ext uri="{D42A27DB-BD31-4B8C-83A1-F6EECF244321}">
                <p14:modId xmlns:p14="http://schemas.microsoft.com/office/powerpoint/2010/main" val="1664136408"/>
              </p:ext>
            </p:extLst>
          </p:nvPr>
        </p:nvGraphicFramePr>
        <p:xfrm>
          <a:off x="115022" y="988932"/>
          <a:ext cx="11903444" cy="5771097"/>
        </p:xfrm>
        <a:graphic>
          <a:graphicData uri="http://schemas.openxmlformats.org/drawingml/2006/table">
            <a:tbl>
              <a:tblPr firstRow="1" firstCol="1" bandRow="1">
                <a:tableStyleId>{10A1B5D5-9B99-4C35-A422-299274C87663}</a:tableStyleId>
              </a:tblPr>
              <a:tblGrid>
                <a:gridCol w="2192749">
                  <a:extLst>
                    <a:ext uri="{9D8B030D-6E8A-4147-A177-3AD203B41FA5}">
                      <a16:colId xmlns:a16="http://schemas.microsoft.com/office/drawing/2014/main" xmlns="" val="3127333797"/>
                    </a:ext>
                  </a:extLst>
                </a:gridCol>
                <a:gridCol w="3995058">
                  <a:extLst>
                    <a:ext uri="{9D8B030D-6E8A-4147-A177-3AD203B41FA5}">
                      <a16:colId xmlns:a16="http://schemas.microsoft.com/office/drawing/2014/main" xmlns="" val="3313663594"/>
                    </a:ext>
                  </a:extLst>
                </a:gridCol>
                <a:gridCol w="5715637">
                  <a:extLst>
                    <a:ext uri="{9D8B030D-6E8A-4147-A177-3AD203B41FA5}">
                      <a16:colId xmlns:a16="http://schemas.microsoft.com/office/drawing/2014/main" xmlns="" val="3983573968"/>
                    </a:ext>
                  </a:extLst>
                </a:gridCol>
              </a:tblGrid>
              <a:tr h="524684">
                <a:tc>
                  <a:txBody>
                    <a:bodyPr/>
                    <a:lstStyle/>
                    <a:p>
                      <a:pPr algn="ctr">
                        <a:lnSpc>
                          <a:spcPct val="100000"/>
                        </a:lnSpc>
                        <a:spcAft>
                          <a:spcPts val="800"/>
                        </a:spcAft>
                      </a:pPr>
                      <a:r>
                        <a:rPr lang="vi-VN" sz="3000" dirty="0">
                          <a:solidFill>
                            <a:schemeClr val="tx1"/>
                          </a:solidFill>
                          <a:effectLst/>
                          <a:latin typeface="+mj-lt"/>
                        </a:rPr>
                        <a:t>ĐẶC ĐIỂM</a:t>
                      </a:r>
                      <a:endParaRPr lang="en-SG" sz="3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3000" dirty="0">
                          <a:solidFill>
                            <a:schemeClr val="tx1"/>
                          </a:solidFill>
                          <a:effectLst/>
                          <a:latin typeface="+mj-lt"/>
                        </a:rPr>
                        <a:t>TRUYỆN</a:t>
                      </a:r>
                      <a:endParaRPr lang="en-SG" sz="3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3000" dirty="0">
                          <a:solidFill>
                            <a:schemeClr val="tx1"/>
                          </a:solidFill>
                          <a:effectLst/>
                          <a:latin typeface="+mj-lt"/>
                        </a:rPr>
                        <a:t>TRUYỆN TRUYỀN KÌ</a:t>
                      </a:r>
                      <a:endParaRPr lang="en-SG" sz="3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369831900"/>
                  </a:ext>
                </a:extLst>
              </a:tr>
              <a:tr h="2350813">
                <a:tc>
                  <a:txBody>
                    <a:bodyPr/>
                    <a:lstStyle/>
                    <a:p>
                      <a:pPr algn="just">
                        <a:lnSpc>
                          <a:spcPct val="100000"/>
                        </a:lnSpc>
                        <a:spcAft>
                          <a:spcPts val="800"/>
                        </a:spcAft>
                      </a:pPr>
                      <a:r>
                        <a:rPr lang="vi-VN" sz="3000" dirty="0">
                          <a:solidFill>
                            <a:schemeClr val="tx1"/>
                          </a:solidFill>
                          <a:effectLst/>
                          <a:latin typeface="+mj-lt"/>
                        </a:rPr>
                        <a:t>Cốt truyện</a:t>
                      </a:r>
                      <a:endParaRPr lang="en-SG" sz="3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3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3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91720177"/>
                  </a:ext>
                </a:extLst>
              </a:tr>
              <a:tr h="2895600">
                <a:tc>
                  <a:txBody>
                    <a:bodyPr/>
                    <a:lstStyle/>
                    <a:p>
                      <a:pPr algn="just">
                        <a:lnSpc>
                          <a:spcPct val="100000"/>
                        </a:lnSpc>
                        <a:spcAft>
                          <a:spcPts val="800"/>
                        </a:spcAft>
                      </a:pPr>
                      <a:r>
                        <a:rPr lang="vi-VN" sz="3000" spc="-70" dirty="0">
                          <a:solidFill>
                            <a:schemeClr val="tx1"/>
                          </a:solidFill>
                          <a:effectLst/>
                          <a:latin typeface="+mj-lt"/>
                        </a:rPr>
                        <a:t>Lời người kể chuyện</a:t>
                      </a:r>
                      <a:endParaRPr lang="en-SG" sz="3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3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3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523090063"/>
                  </a:ext>
                </a:extLst>
              </a:tr>
            </a:tbl>
          </a:graphicData>
        </a:graphic>
      </p:graphicFrame>
      <p:sp>
        <p:nvSpPr>
          <p:cNvPr id="4" name="TextBox 3">
            <a:extLst>
              <a:ext uri="{FF2B5EF4-FFF2-40B4-BE49-F238E27FC236}">
                <a16:creationId xmlns:a16="http://schemas.microsoft.com/office/drawing/2014/main" xmlns="" id="{AFADF2DC-B41B-D516-6F50-8658D4177DE0}"/>
              </a:ext>
            </a:extLst>
          </p:cNvPr>
          <p:cNvSpPr txBox="1"/>
          <p:nvPr/>
        </p:nvSpPr>
        <p:spPr>
          <a:xfrm>
            <a:off x="2340429" y="1476579"/>
            <a:ext cx="3918857" cy="2400657"/>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là chuỗi các sự việc chính được sắp xếp theo một trình tự nhất định và có liên hệ chặt chẽ với nhau</a:t>
            </a:r>
            <a:endParaRPr kumimoji="0" lang="en-SG" sz="30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xmlns="" id="{CA4F4A07-AF83-3C9A-E15F-D4F1587CF414}"/>
              </a:ext>
            </a:extLst>
          </p:cNvPr>
          <p:cNvSpPr txBox="1"/>
          <p:nvPr/>
        </p:nvSpPr>
        <p:spPr>
          <a:xfrm>
            <a:off x="6357257" y="1493884"/>
            <a:ext cx="5497285" cy="2400657"/>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truyện truyền kì thường sử dụng yếu tố kì ảo tạo nên những biến đổi bất ngờ và hợp lí hoá những điều ngẫu nhiên, bất bình thường trong cốt truyện</a:t>
            </a:r>
            <a:endParaRPr kumimoji="0" lang="en-SG" sz="30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xmlns="" id="{FBEB5342-E085-476B-265E-F8A82F80AD6B}"/>
              </a:ext>
            </a:extLst>
          </p:cNvPr>
          <p:cNvSpPr txBox="1"/>
          <p:nvPr/>
        </p:nvSpPr>
        <p:spPr>
          <a:xfrm>
            <a:off x="2340429" y="3891375"/>
            <a:ext cx="3852904" cy="2862322"/>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là phần lời người kể dùng để thuật lại một sự việc cụ thể hay giới thiệu, miêu tả khung cảnh, con người, sự vật,…</a:t>
            </a:r>
            <a:endParaRPr kumimoji="0" lang="en-SG" sz="30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xmlns="" id="{35A44FC1-C3EC-1840-68E5-CC5A56D88381}"/>
              </a:ext>
            </a:extLst>
          </p:cNvPr>
          <p:cNvSpPr txBox="1"/>
          <p:nvPr/>
        </p:nvSpPr>
        <p:spPr>
          <a:xfrm>
            <a:off x="6357257" y="3894541"/>
            <a:ext cx="5497285" cy="2862322"/>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là lời kể của một người biết hết mọi chuyện ở trần gian, địa phủ, thượng giới, mọi hành động, suy nghĩ của nhân vật. Lời của người kể chuyện thường chiếm tỉ lệ cao trong VB</a:t>
            </a:r>
            <a:endParaRPr kumimoji="0" lang="en-SG" sz="30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6951796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arn(inVertic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p:cNvGrpSpPr/>
        <p:nvPr/>
      </p:nvGrpSpPr>
      <p:grpSpPr>
        <a:xfrm>
          <a:off x="0" y="0"/>
          <a:ext cx="0" cy="0"/>
          <a:chOff x="0" y="0"/>
          <a:chExt cx="0" cy="0"/>
        </a:xfrm>
      </p:grpSpPr>
      <p:sp>
        <p:nvSpPr>
          <p:cNvPr id="69" name="AutoShape 12">
            <a:extLst>
              <a:ext uri="{FF2B5EF4-FFF2-40B4-BE49-F238E27FC236}">
                <a16:creationId xmlns:a16="http://schemas.microsoft.com/office/drawing/2014/main" xmlns="" id="{FBEDA0F8-C3E2-8B08-11E4-933B1A2F6C7C}"/>
              </a:ext>
            </a:extLst>
          </p:cNvPr>
          <p:cNvSpPr/>
          <p:nvPr/>
        </p:nvSpPr>
        <p:spPr>
          <a:xfrm>
            <a:off x="830444" y="327257"/>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xmlns="" id="{9BAAA285-39B2-4D4A-BDE0-80216805AE5A}"/>
              </a:ext>
            </a:extLst>
          </p:cNvPr>
          <p:cNvSpPr/>
          <p:nvPr/>
        </p:nvSpPr>
        <p:spPr>
          <a:xfrm>
            <a:off x="2329543" y="97535"/>
            <a:ext cx="7128691" cy="499227"/>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b"/>
          <a:lstStyle/>
          <a:p>
            <a:pPr algn="ctr">
              <a:lnSpc>
                <a:spcPct val="150000"/>
              </a:lnSpc>
              <a:spcAft>
                <a:spcPts val="800"/>
              </a:spcAft>
            </a:pPr>
            <a:r>
              <a:rPr lang="vi-VN" sz="2800" b="1" dirty="0">
                <a:solidFill>
                  <a:schemeClr val="accent6">
                    <a:lumMod val="75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Đặc điểm của truyện và truyện truyền kì</a:t>
            </a:r>
            <a:endParaRPr lang="en-SG" sz="2800" dirty="0">
              <a:solidFill>
                <a:schemeClr val="accent6">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1" name="Freeform 6">
            <a:extLst>
              <a:ext uri="{FF2B5EF4-FFF2-40B4-BE49-F238E27FC236}">
                <a16:creationId xmlns:a16="http://schemas.microsoft.com/office/drawing/2014/main" xmlns="" id="{6F42855D-8EEA-3ED2-1384-5D06368634E4}"/>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xmlns="" id="{DF4A488D-7E3F-2B95-B8E6-BEE289E2724B}"/>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3" name="Table 2">
            <a:extLst>
              <a:ext uri="{FF2B5EF4-FFF2-40B4-BE49-F238E27FC236}">
                <a16:creationId xmlns:a16="http://schemas.microsoft.com/office/drawing/2014/main" xmlns="" id="{A1991353-A732-ADDB-B214-1380E38D32DA}"/>
              </a:ext>
            </a:extLst>
          </p:cNvPr>
          <p:cNvGraphicFramePr>
            <a:graphicFrameLocks noGrp="1"/>
          </p:cNvGraphicFramePr>
          <p:nvPr/>
        </p:nvGraphicFramePr>
        <p:xfrm>
          <a:off x="115022" y="738558"/>
          <a:ext cx="11903444" cy="6021904"/>
        </p:xfrm>
        <a:graphic>
          <a:graphicData uri="http://schemas.openxmlformats.org/drawingml/2006/table">
            <a:tbl>
              <a:tblPr firstRow="1" firstCol="1" bandRow="1">
                <a:tableStyleId>{10A1B5D5-9B99-4C35-A422-299274C87663}</a:tableStyleId>
              </a:tblPr>
              <a:tblGrid>
                <a:gridCol w="1648464">
                  <a:extLst>
                    <a:ext uri="{9D8B030D-6E8A-4147-A177-3AD203B41FA5}">
                      <a16:colId xmlns:a16="http://schemas.microsoft.com/office/drawing/2014/main" xmlns="" val="3127333797"/>
                    </a:ext>
                  </a:extLst>
                </a:gridCol>
                <a:gridCol w="4071257">
                  <a:extLst>
                    <a:ext uri="{9D8B030D-6E8A-4147-A177-3AD203B41FA5}">
                      <a16:colId xmlns:a16="http://schemas.microsoft.com/office/drawing/2014/main" xmlns="" val="3313663594"/>
                    </a:ext>
                  </a:extLst>
                </a:gridCol>
                <a:gridCol w="6183723">
                  <a:extLst>
                    <a:ext uri="{9D8B030D-6E8A-4147-A177-3AD203B41FA5}">
                      <a16:colId xmlns:a16="http://schemas.microsoft.com/office/drawing/2014/main" xmlns="" val="3983573968"/>
                    </a:ext>
                  </a:extLst>
                </a:gridCol>
              </a:tblGrid>
              <a:tr h="376369">
                <a:tc>
                  <a:txBody>
                    <a:bodyPr/>
                    <a:lstStyle/>
                    <a:p>
                      <a:pPr algn="ctr">
                        <a:lnSpc>
                          <a:spcPct val="100000"/>
                        </a:lnSpc>
                        <a:spcAft>
                          <a:spcPts val="800"/>
                        </a:spcAft>
                      </a:pPr>
                      <a:r>
                        <a:rPr lang="vi-VN" sz="2400" dirty="0">
                          <a:solidFill>
                            <a:schemeClr val="tx1"/>
                          </a:solidFill>
                          <a:effectLst/>
                          <a:latin typeface="+mj-lt"/>
                        </a:rPr>
                        <a:t>ĐẶC ĐIỂM</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2400" dirty="0">
                          <a:solidFill>
                            <a:schemeClr val="tx1"/>
                          </a:solidFill>
                          <a:effectLst/>
                          <a:latin typeface="+mj-lt"/>
                        </a:rPr>
                        <a:t>TRUYỆN</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2400" dirty="0">
                          <a:solidFill>
                            <a:schemeClr val="tx1"/>
                          </a:solidFill>
                          <a:effectLst/>
                          <a:latin typeface="+mj-lt"/>
                        </a:rPr>
                        <a:t>TRUYỆN TRUYỀN KÌ</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369831900"/>
                  </a:ext>
                </a:extLst>
              </a:tr>
              <a:tr h="376369">
                <a:tc>
                  <a:txBody>
                    <a:bodyPr/>
                    <a:lstStyle/>
                    <a:p>
                      <a:pPr algn="just">
                        <a:lnSpc>
                          <a:spcPct val="100000"/>
                        </a:lnSpc>
                        <a:spcAft>
                          <a:spcPts val="800"/>
                        </a:spcAft>
                      </a:pPr>
                      <a:r>
                        <a:rPr lang="vi-VN" sz="2400" dirty="0">
                          <a:solidFill>
                            <a:schemeClr val="tx1"/>
                          </a:solidFill>
                          <a:effectLst/>
                          <a:latin typeface="+mj-lt"/>
                        </a:rPr>
                        <a:t>Không gian</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a:solidFill>
                            <a:schemeClr val="tx1"/>
                          </a:solidFill>
                          <a:effectLst/>
                          <a:latin typeface="+mj-lt"/>
                        </a:rPr>
                        <a:t>chỉ nơi câu chuyện xảy ra</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a:solidFill>
                            <a:schemeClr val="tx1"/>
                          </a:solidFill>
                          <a:effectLst/>
                          <a:latin typeface="+mj-lt"/>
                        </a:rPr>
                        <a:t>nơi con người và ma, quỷ, thánh thần tương giao</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35723632"/>
                  </a:ext>
                </a:extLst>
              </a:tr>
              <a:tr h="752738">
                <a:tc>
                  <a:txBody>
                    <a:bodyPr/>
                    <a:lstStyle/>
                    <a:p>
                      <a:pPr algn="just">
                        <a:lnSpc>
                          <a:spcPct val="100000"/>
                        </a:lnSpc>
                        <a:spcAft>
                          <a:spcPts val="800"/>
                        </a:spcAft>
                      </a:pPr>
                      <a:r>
                        <a:rPr lang="vi-VN" sz="2400">
                          <a:solidFill>
                            <a:schemeClr val="tx1"/>
                          </a:solidFill>
                          <a:effectLst/>
                          <a:latin typeface="+mj-lt"/>
                        </a:rPr>
                        <a:t>Thời gian</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a:solidFill>
                            <a:schemeClr val="tx1"/>
                          </a:solidFill>
                          <a:effectLst/>
                          <a:latin typeface="+mj-lt"/>
                        </a:rPr>
                        <a:t>là thời điểm, khoảnh khắc khi sự việc, câu chuyện xảy ra</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a:solidFill>
                            <a:schemeClr val="tx1"/>
                          </a:solidFill>
                          <a:effectLst/>
                          <a:latin typeface="+mj-lt"/>
                        </a:rPr>
                        <a:t>thời gian ở cõi trần khác với thời gian ở âm ti, thuỷ phủ hoặc thượng giới</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4204782960"/>
                  </a:ext>
                </a:extLst>
              </a:tr>
              <a:tr h="1505476">
                <a:tc>
                  <a:txBody>
                    <a:bodyPr/>
                    <a:lstStyle/>
                    <a:p>
                      <a:pPr algn="just">
                        <a:lnSpc>
                          <a:spcPct val="100000"/>
                        </a:lnSpc>
                        <a:spcAft>
                          <a:spcPts val="800"/>
                        </a:spcAft>
                      </a:pPr>
                      <a:r>
                        <a:rPr lang="vi-VN" sz="2400">
                          <a:solidFill>
                            <a:schemeClr val="tx1"/>
                          </a:solidFill>
                          <a:effectLst/>
                          <a:latin typeface="+mj-lt"/>
                        </a:rPr>
                        <a:t>Nhân vật</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a:solidFill>
                            <a:schemeClr val="tx1"/>
                          </a:solidFill>
                          <a:effectLst/>
                          <a:latin typeface="+mj-lt"/>
                        </a:rPr>
                        <a:t>là con người hay loài vật, đồ vật đã được nhân hoá, nhân vật là đồ vật có tính cách của con người</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a:solidFill>
                            <a:schemeClr val="tx1"/>
                          </a:solidFill>
                          <a:effectLst/>
                          <a:latin typeface="+mj-lt"/>
                        </a:rPr>
                        <a:t>là con người hay thần linh, ma, quỷ. Nhân vật là con người thường có những nét đặc biệt; nhân vật là thần linh, ma, quỷ thường mang tính cách của con người</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616345960"/>
                  </a:ext>
                </a:extLst>
              </a:tr>
              <a:tr h="1505476">
                <a:tc>
                  <a:txBody>
                    <a:bodyPr/>
                    <a:lstStyle/>
                    <a:p>
                      <a:pPr algn="just">
                        <a:lnSpc>
                          <a:spcPct val="100000"/>
                        </a:lnSpc>
                        <a:spcAft>
                          <a:spcPts val="800"/>
                        </a:spcAft>
                      </a:pPr>
                      <a:r>
                        <a:rPr lang="vi-VN" sz="2400">
                          <a:solidFill>
                            <a:schemeClr val="tx1"/>
                          </a:solidFill>
                          <a:effectLst/>
                          <a:latin typeface="+mj-lt"/>
                        </a:rPr>
                        <a:t>Cốt truyện</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a:solidFill>
                            <a:schemeClr val="tx1"/>
                          </a:solidFill>
                          <a:effectLst/>
                          <a:latin typeface="+mj-lt"/>
                        </a:rPr>
                        <a:t>là chuỗi các sự việc chính được sắp xếp theo một trình tự nhất định và có liên hệ chặt chẽ với nhau</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a:solidFill>
                            <a:schemeClr val="tx1"/>
                          </a:solidFill>
                          <a:effectLst/>
                          <a:latin typeface="+mj-lt"/>
                        </a:rPr>
                        <a:t>truyện truyền kì thường sử dụng yếu tố kì ảo tạo nên những biến đổi bất ngờ và hợp lí hoá những điều ngẫu nhiên, bất bình thường trong cốt truyện</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91720177"/>
                  </a:ext>
                </a:extLst>
              </a:tr>
              <a:tr h="1505476">
                <a:tc>
                  <a:txBody>
                    <a:bodyPr/>
                    <a:lstStyle/>
                    <a:p>
                      <a:pPr algn="just">
                        <a:lnSpc>
                          <a:spcPct val="100000"/>
                        </a:lnSpc>
                        <a:spcAft>
                          <a:spcPts val="800"/>
                        </a:spcAft>
                      </a:pPr>
                      <a:r>
                        <a:rPr lang="vi-VN" sz="2400" spc="-70" dirty="0">
                          <a:solidFill>
                            <a:schemeClr val="tx1"/>
                          </a:solidFill>
                          <a:effectLst/>
                          <a:latin typeface="+mj-lt"/>
                        </a:rPr>
                        <a:t>Lời người kể chuyện</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a:solidFill>
                            <a:schemeClr val="tx1"/>
                          </a:solidFill>
                          <a:effectLst/>
                          <a:latin typeface="+mj-lt"/>
                        </a:rPr>
                        <a:t>là phần lời người kể dùng để thuật lại một sự việc cụ thể hay giới thiệu, miêu tả khung cảnh, con người, sự vật,…</a:t>
                      </a: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dirty="0">
                          <a:solidFill>
                            <a:schemeClr val="tx1"/>
                          </a:solidFill>
                          <a:effectLst/>
                          <a:latin typeface="+mj-lt"/>
                        </a:rPr>
                        <a:t>là lời kể của một người biết hết mọi chuyện ở trần gian, địa phủ, thượng giới, mọi hành động, suy nghĩ của nhân vật. Lời của người kể chuyện thường chiếm tỉ lệ cao trong VB</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18822" marR="188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523090063"/>
                  </a:ext>
                </a:extLst>
              </a:tr>
            </a:tbl>
          </a:graphicData>
        </a:graphic>
      </p:graphicFrame>
    </p:spTree>
    <p:extLst>
      <p:ext uri="{BB962C8B-B14F-4D97-AF65-F5344CB8AC3E}">
        <p14:creationId xmlns:p14="http://schemas.microsoft.com/office/powerpoint/2010/main" val="3739631772"/>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777923" y="115747"/>
            <a:ext cx="6504973" cy="648182"/>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909103" y="2170"/>
            <a:ext cx="6292769" cy="1456809"/>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x</a:t>
            </a: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ác định nhiệm vụ học tập</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4000" b="1" dirty="0">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SG" sz="4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Group 1">
            <a:extLst>
              <a:ext uri="{FF2B5EF4-FFF2-40B4-BE49-F238E27FC236}">
                <a16:creationId xmlns:a16="http://schemas.microsoft.com/office/drawing/2014/main" xmlns="" id="{BCDB3F47-8E56-018E-87EE-A3E0850711FE}"/>
              </a:ext>
            </a:extLst>
          </p:cNvPr>
          <p:cNvGrpSpPr/>
          <p:nvPr/>
        </p:nvGrpSpPr>
        <p:grpSpPr>
          <a:xfrm>
            <a:off x="3875057" y="2781275"/>
            <a:ext cx="3863008" cy="2491187"/>
            <a:chOff x="6977270" y="1567952"/>
            <a:chExt cx="5340626" cy="3560417"/>
          </a:xfrm>
        </p:grpSpPr>
        <p:sp>
          <p:nvSpPr>
            <p:cNvPr id="4" name="Rectangle: Rounded Corners 3">
              <a:extLst>
                <a:ext uri="{FF2B5EF4-FFF2-40B4-BE49-F238E27FC236}">
                  <a16:creationId xmlns:a16="http://schemas.microsoft.com/office/drawing/2014/main" xmlns="" id="{453289DB-7B41-6250-DD4D-CDDA6E63B8FC}"/>
                </a:ext>
              </a:extLst>
            </p:cNvPr>
            <p:cNvSpPr/>
            <p:nvPr/>
          </p:nvSpPr>
          <p:spPr>
            <a:xfrm>
              <a:off x="7898296" y="2150826"/>
              <a:ext cx="3737113" cy="2394670"/>
            </a:xfrm>
            <a:prstGeom prst="roundRect">
              <a:avLst/>
            </a:prstGeom>
            <a:solidFill>
              <a:srgbClr val="FFFFFF"/>
            </a:solidFill>
            <a:ln w="25400" cap="flat" cmpd="sng" algn="ctr">
              <a:noFill/>
              <a:prstDash val="solid"/>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SG" sz="1800" b="0" i="0" u="none" strike="noStrike" kern="0" cap="none" spc="0" normalizeH="0" baseline="0" noProof="0" dirty="0">
                <a:ln>
                  <a:noFill/>
                </a:ln>
                <a:solidFill>
                  <a:prstClr val="white"/>
                </a:solidFill>
                <a:effectLst/>
                <a:uLnTx/>
                <a:uFillTx/>
                <a:latin typeface="Arial"/>
                <a:ea typeface="微软雅黑"/>
                <a:cs typeface="+mn-cs"/>
                <a:sym typeface="Arial"/>
              </a:endParaRPr>
            </a:p>
          </p:txBody>
        </p:sp>
        <p:pic>
          <p:nvPicPr>
            <p:cNvPr id="5" name="Picture 4" descr="A hand holding a pen over a book&#10;&#10;Description automatically generated">
              <a:extLst>
                <a:ext uri="{FF2B5EF4-FFF2-40B4-BE49-F238E27FC236}">
                  <a16:creationId xmlns:a16="http://schemas.microsoft.com/office/drawing/2014/main" xmlns="" id="{E88E244E-9BF6-685B-CBDB-2851027D12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77270" y="1567952"/>
              <a:ext cx="5340626" cy="3560417"/>
            </a:xfrm>
            <a:prstGeom prst="rect">
              <a:avLst/>
            </a:prstGeom>
          </p:spPr>
        </p:pic>
      </p:grpSp>
      <p:cxnSp>
        <p:nvCxnSpPr>
          <p:cNvPr id="6" name="Google Shape;660;p56">
            <a:extLst>
              <a:ext uri="{FF2B5EF4-FFF2-40B4-BE49-F238E27FC236}">
                <a16:creationId xmlns:a16="http://schemas.microsoft.com/office/drawing/2014/main" xmlns="" id="{97D59FFE-B31E-10C1-6B5B-8732E88EFBA5}"/>
              </a:ext>
            </a:extLst>
          </p:cNvPr>
          <p:cNvCxnSpPr>
            <a:cxnSpLocks/>
          </p:cNvCxnSpPr>
          <p:nvPr/>
        </p:nvCxnSpPr>
        <p:spPr>
          <a:xfrm flipH="1">
            <a:off x="2423357" y="1431042"/>
            <a:ext cx="2243600" cy="805200"/>
          </a:xfrm>
          <a:prstGeom prst="bentConnector2">
            <a:avLst/>
          </a:prstGeom>
          <a:noFill/>
          <a:ln w="19050" cap="flat" cmpd="sng">
            <a:solidFill>
              <a:srgbClr val="373579"/>
            </a:solidFill>
            <a:prstDash val="solid"/>
            <a:round/>
            <a:headEnd type="none" w="med" len="med"/>
            <a:tailEnd type="none" w="med" len="med"/>
          </a:ln>
        </p:spPr>
      </p:cxnSp>
      <p:cxnSp>
        <p:nvCxnSpPr>
          <p:cNvPr id="7" name="Google Shape;660;p56">
            <a:extLst>
              <a:ext uri="{FF2B5EF4-FFF2-40B4-BE49-F238E27FC236}">
                <a16:creationId xmlns:a16="http://schemas.microsoft.com/office/drawing/2014/main" xmlns="" id="{A41FBED0-4F7D-AC09-2EC9-998439344B2C}"/>
              </a:ext>
            </a:extLst>
          </p:cNvPr>
          <p:cNvCxnSpPr>
            <a:cxnSpLocks/>
          </p:cNvCxnSpPr>
          <p:nvPr/>
        </p:nvCxnSpPr>
        <p:spPr>
          <a:xfrm>
            <a:off x="8974286" y="1311074"/>
            <a:ext cx="1161093" cy="924000"/>
          </a:xfrm>
          <a:prstGeom prst="bentConnector3">
            <a:avLst>
              <a:gd name="adj1" fmla="val 50000"/>
            </a:avLst>
          </a:prstGeom>
          <a:noFill/>
          <a:ln w="19050" cap="flat" cmpd="sng">
            <a:solidFill>
              <a:srgbClr val="373579"/>
            </a:solidFill>
            <a:prstDash val="solid"/>
            <a:round/>
            <a:headEnd type="none" w="med" len="med"/>
            <a:tailEnd type="none" w="med" len="med"/>
          </a:ln>
        </p:spPr>
      </p:cxnSp>
      <p:sp>
        <p:nvSpPr>
          <p:cNvPr id="8" name="Google Shape;676;p56">
            <a:extLst>
              <a:ext uri="{FF2B5EF4-FFF2-40B4-BE49-F238E27FC236}">
                <a16:creationId xmlns:a16="http://schemas.microsoft.com/office/drawing/2014/main" xmlns="" id="{45A566AF-C207-A621-B413-42E05E550735}"/>
              </a:ext>
            </a:extLst>
          </p:cNvPr>
          <p:cNvSpPr/>
          <p:nvPr/>
        </p:nvSpPr>
        <p:spPr>
          <a:xfrm>
            <a:off x="3277481" y="1039233"/>
            <a:ext cx="5696291" cy="683815"/>
          </a:xfrm>
          <a:custGeom>
            <a:avLst/>
            <a:gdLst/>
            <a:ahLst/>
            <a:cxnLst/>
            <a:rect l="l" t="t" r="r" b="b"/>
            <a:pathLst>
              <a:path w="101296" h="29187" extrusionOk="0">
                <a:moveTo>
                  <a:pt x="0" y="0"/>
                </a:moveTo>
                <a:lnTo>
                  <a:pt x="2003" y="29187"/>
                </a:lnTo>
                <a:lnTo>
                  <a:pt x="101296" y="29187"/>
                </a:lnTo>
                <a:lnTo>
                  <a:pt x="101296" y="0"/>
                </a:lnTo>
                <a:close/>
              </a:path>
            </a:pathLst>
          </a:custGeom>
          <a:solidFill>
            <a:srgbClr val="373579"/>
          </a:solidFill>
          <a:ln>
            <a:noFill/>
          </a:ln>
        </p:spPr>
        <p:txBody>
          <a:bodyPr/>
          <a:lstStyle/>
          <a:p>
            <a:pPr defTabSz="1219140">
              <a:buClr>
                <a:srgbClr val="000000"/>
              </a:buClr>
              <a:defRPr/>
            </a:pPr>
            <a:endParaRPr lang="en-US" sz="1867" kern="0">
              <a:solidFill>
                <a:srgbClr val="000000"/>
              </a:solidFill>
              <a:ea typeface="等线" panose="020F0502020204030204"/>
              <a:cs typeface="Arial"/>
              <a:sym typeface="Arial"/>
            </a:endParaRPr>
          </a:p>
        </p:txBody>
      </p:sp>
      <p:sp>
        <p:nvSpPr>
          <p:cNvPr id="9" name="Google Shape;661;p56">
            <a:extLst>
              <a:ext uri="{FF2B5EF4-FFF2-40B4-BE49-F238E27FC236}">
                <a16:creationId xmlns:a16="http://schemas.microsoft.com/office/drawing/2014/main" xmlns="" id="{572F809F-85A9-FC90-3AC8-76BE2B0F278A}"/>
              </a:ext>
            </a:extLst>
          </p:cNvPr>
          <p:cNvSpPr txBox="1"/>
          <p:nvPr/>
        </p:nvSpPr>
        <p:spPr>
          <a:xfrm>
            <a:off x="3217715" y="1019841"/>
            <a:ext cx="5909676" cy="697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200" b="1" kern="0" dirty="0">
                <a:solidFill>
                  <a:srgbClr val="FFFFFF"/>
                </a:solidFill>
                <a:latin typeface="Times New Roman" panose="02020603050405020304" pitchFamily="18" charset="0"/>
                <a:cs typeface="Arial"/>
                <a:sym typeface="Arial"/>
              </a:rPr>
              <a:t>NHẬN XÉT</a:t>
            </a:r>
            <a:endParaRPr sz="6000" b="1" kern="0" dirty="0">
              <a:solidFill>
                <a:srgbClr val="FFFFFF"/>
              </a:solidFill>
              <a:ea typeface="Reggae One"/>
              <a:cs typeface="Times New Roman" panose="02020603050405020304" pitchFamily="18" charset="0"/>
              <a:sym typeface="Reggae One"/>
            </a:endParaRPr>
          </a:p>
        </p:txBody>
      </p:sp>
      <p:sp>
        <p:nvSpPr>
          <p:cNvPr id="10" name="Google Shape;678;p56">
            <a:extLst>
              <a:ext uri="{FF2B5EF4-FFF2-40B4-BE49-F238E27FC236}">
                <a16:creationId xmlns:a16="http://schemas.microsoft.com/office/drawing/2014/main" xmlns="" id="{E825F4CC-5FAD-5CA7-2F4E-3BA3A09EFBAE}"/>
              </a:ext>
            </a:extLst>
          </p:cNvPr>
          <p:cNvSpPr/>
          <p:nvPr/>
        </p:nvSpPr>
        <p:spPr>
          <a:xfrm>
            <a:off x="8143407" y="2004017"/>
            <a:ext cx="3163136" cy="528744"/>
          </a:xfrm>
          <a:custGeom>
            <a:avLst/>
            <a:gdLst/>
            <a:ahLst/>
            <a:cxnLst/>
            <a:rect l="l" t="t" r="r" b="b"/>
            <a:pathLst>
              <a:path w="101296" h="29187" extrusionOk="0">
                <a:moveTo>
                  <a:pt x="0" y="0"/>
                </a:moveTo>
                <a:lnTo>
                  <a:pt x="2003" y="29187"/>
                </a:lnTo>
                <a:lnTo>
                  <a:pt x="101296" y="29187"/>
                </a:lnTo>
                <a:lnTo>
                  <a:pt x="101296" y="0"/>
                </a:lnTo>
                <a:close/>
              </a:path>
            </a:pathLst>
          </a:custGeom>
          <a:solidFill>
            <a:srgbClr val="ADA645"/>
          </a:solidFill>
          <a:ln>
            <a:noFill/>
          </a:ln>
        </p:spPr>
        <p:txBody>
          <a:bodyPr/>
          <a:lstStyle/>
          <a:p>
            <a:pPr defTabSz="1219140">
              <a:buClr>
                <a:srgbClr val="000000"/>
              </a:buClr>
              <a:defRPr/>
            </a:pPr>
            <a:endParaRPr lang="en-US" sz="1867" kern="0">
              <a:solidFill>
                <a:srgbClr val="000000"/>
              </a:solidFill>
              <a:ea typeface="等线" panose="020F0502020204030204"/>
              <a:cs typeface="Arial"/>
              <a:sym typeface="Arial"/>
            </a:endParaRPr>
          </a:p>
        </p:txBody>
      </p:sp>
      <p:sp>
        <p:nvSpPr>
          <p:cNvPr id="11" name="Google Shape;670;p56">
            <a:extLst>
              <a:ext uri="{FF2B5EF4-FFF2-40B4-BE49-F238E27FC236}">
                <a16:creationId xmlns:a16="http://schemas.microsoft.com/office/drawing/2014/main" xmlns="" id="{6E9772F8-EE56-6C6D-2649-5E826C727BA1}"/>
              </a:ext>
            </a:extLst>
          </p:cNvPr>
          <p:cNvSpPr txBox="1"/>
          <p:nvPr/>
        </p:nvSpPr>
        <p:spPr>
          <a:xfrm>
            <a:off x="8378975" y="2076626"/>
            <a:ext cx="2692000" cy="449681"/>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 sz="3200" b="1" kern="0" dirty="0">
                <a:solidFill>
                  <a:srgbClr val="FFFFFF"/>
                </a:solidFill>
                <a:latin typeface="Times New Roman" panose="02020603050405020304" pitchFamily="18" charset="0"/>
                <a:ea typeface="Reggae One"/>
                <a:cs typeface="Times New Roman" panose="02020603050405020304" pitchFamily="18" charset="0"/>
                <a:sym typeface="Reggae One"/>
              </a:rPr>
              <a:t>02</a:t>
            </a:r>
            <a:endParaRPr sz="3200" b="1" kern="0" dirty="0">
              <a:solidFill>
                <a:srgbClr val="FFFFFF"/>
              </a:solidFill>
              <a:latin typeface="Times New Roman" panose="02020603050405020304" pitchFamily="18" charset="0"/>
              <a:ea typeface="Reggae One"/>
              <a:cs typeface="Times New Roman" panose="02020603050405020304" pitchFamily="18" charset="0"/>
              <a:sym typeface="Reggae One"/>
            </a:endParaRPr>
          </a:p>
        </p:txBody>
      </p:sp>
      <p:sp>
        <p:nvSpPr>
          <p:cNvPr id="12" name="Google Shape;682;p56">
            <a:extLst>
              <a:ext uri="{FF2B5EF4-FFF2-40B4-BE49-F238E27FC236}">
                <a16:creationId xmlns:a16="http://schemas.microsoft.com/office/drawing/2014/main" xmlns="" id="{8976A2B4-4370-900B-C26B-82BE9D8F733F}"/>
              </a:ext>
            </a:extLst>
          </p:cNvPr>
          <p:cNvSpPr/>
          <p:nvPr/>
        </p:nvSpPr>
        <p:spPr>
          <a:xfrm>
            <a:off x="964689" y="2004012"/>
            <a:ext cx="3163136" cy="528744"/>
          </a:xfrm>
          <a:custGeom>
            <a:avLst/>
            <a:gdLst/>
            <a:ahLst/>
            <a:cxnLst/>
            <a:rect l="l" t="t" r="r" b="b"/>
            <a:pathLst>
              <a:path w="101296" h="29187" extrusionOk="0">
                <a:moveTo>
                  <a:pt x="0" y="0"/>
                </a:moveTo>
                <a:lnTo>
                  <a:pt x="2003" y="29187"/>
                </a:lnTo>
                <a:lnTo>
                  <a:pt x="101296" y="29187"/>
                </a:lnTo>
                <a:lnTo>
                  <a:pt x="101296" y="0"/>
                </a:lnTo>
                <a:close/>
              </a:path>
            </a:pathLst>
          </a:custGeom>
          <a:solidFill>
            <a:srgbClr val="ADA645"/>
          </a:solidFill>
          <a:ln>
            <a:noFill/>
          </a:ln>
        </p:spPr>
        <p:txBody>
          <a:bodyPr/>
          <a:lstStyle/>
          <a:p>
            <a:pPr defTabSz="1219140">
              <a:buClr>
                <a:srgbClr val="000000"/>
              </a:buClr>
              <a:defRPr/>
            </a:pPr>
            <a:endParaRPr lang="en-US" sz="1867" kern="0">
              <a:solidFill>
                <a:srgbClr val="000000"/>
              </a:solidFill>
              <a:ea typeface="等线" panose="020F0502020204030204"/>
              <a:cs typeface="Arial"/>
              <a:sym typeface="Arial"/>
            </a:endParaRPr>
          </a:p>
        </p:txBody>
      </p:sp>
      <p:sp>
        <p:nvSpPr>
          <p:cNvPr id="13" name="Google Shape;664;p56">
            <a:extLst>
              <a:ext uri="{FF2B5EF4-FFF2-40B4-BE49-F238E27FC236}">
                <a16:creationId xmlns:a16="http://schemas.microsoft.com/office/drawing/2014/main" xmlns="" id="{19839AC4-F7DD-44BA-FBD0-9CC7DFD2D09B}"/>
              </a:ext>
            </a:extLst>
          </p:cNvPr>
          <p:cNvSpPr txBox="1"/>
          <p:nvPr/>
        </p:nvSpPr>
        <p:spPr>
          <a:xfrm>
            <a:off x="992065" y="2059126"/>
            <a:ext cx="2692000" cy="519639"/>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200" b="1" kern="0" dirty="0">
                <a:solidFill>
                  <a:srgbClr val="FFFFFF"/>
                </a:solidFill>
                <a:latin typeface="Times New Roman" panose="02020603050405020304" pitchFamily="18" charset="0"/>
                <a:ea typeface="Reggae One"/>
                <a:cs typeface="Times New Roman" panose="02020603050405020304" pitchFamily="18" charset="0"/>
                <a:sym typeface="Reggae One"/>
              </a:rPr>
              <a:t>01</a:t>
            </a:r>
            <a:endParaRPr sz="3200" b="1" kern="0" dirty="0">
              <a:solidFill>
                <a:srgbClr val="FFFFFF"/>
              </a:solidFill>
              <a:latin typeface="Times New Roman" panose="02020603050405020304" pitchFamily="18" charset="0"/>
              <a:ea typeface="Reggae One"/>
              <a:cs typeface="Times New Roman" panose="02020603050405020304" pitchFamily="18" charset="0"/>
              <a:sym typeface="Reggae One"/>
            </a:endParaRPr>
          </a:p>
        </p:txBody>
      </p:sp>
      <p:sp>
        <p:nvSpPr>
          <p:cNvPr id="14" name="TextBox 13">
            <a:extLst>
              <a:ext uri="{FF2B5EF4-FFF2-40B4-BE49-F238E27FC236}">
                <a16:creationId xmlns:a16="http://schemas.microsoft.com/office/drawing/2014/main" xmlns="" id="{301E1767-C409-9C53-75A4-68FA89156905}"/>
              </a:ext>
            </a:extLst>
          </p:cNvPr>
          <p:cNvSpPr txBox="1"/>
          <p:nvPr/>
        </p:nvSpPr>
        <p:spPr>
          <a:xfrm>
            <a:off x="460566" y="2647443"/>
            <a:ext cx="3621319" cy="3539430"/>
          </a:xfrm>
          <a:prstGeom prst="rect">
            <a:avLst/>
          </a:prstGeom>
          <a:noFill/>
        </p:spPr>
        <p:txBody>
          <a:bodyPr wrap="square">
            <a:spAutoFit/>
          </a:bodyPr>
          <a:lstStyle/>
          <a:p>
            <a:pPr algn="ctr"/>
            <a:r>
              <a:rPr lang="en-US" sz="3200" dirty="0" err="1">
                <a:latin typeface="Times New Roman" panose="02020603050405020304" pitchFamily="18" charset="0"/>
                <a:cs typeface="Times New Roman" panose="02020603050405020304" pitchFamily="18" charset="0"/>
              </a:rPr>
              <a:t>Truyện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truyện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truyền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kì</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đều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có</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cốt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truyện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gian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gian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vật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kể</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chuyện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độc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thoại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đối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thoại</a:t>
            </a:r>
            <a:r>
              <a:rPr lang="en-US" sz="3200" dirty="0">
                <a:latin typeface="Times New Roman" panose="02020603050405020304" pitchFamily="18" charset="0"/>
                <a:cs typeface="Times New Roman" panose="02020603050405020304" pitchFamily="18" charset="0"/>
              </a:rPr>
              <a:t>,...</a:t>
            </a:r>
            <a:endParaRPr lang="en-SG" sz="3200" dirty="0">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03321055-1C4B-85A7-826D-43E7405D85F1}"/>
              </a:ext>
            </a:extLst>
          </p:cNvPr>
          <p:cNvSpPr txBox="1"/>
          <p:nvPr/>
        </p:nvSpPr>
        <p:spPr>
          <a:xfrm>
            <a:off x="7859485" y="2647443"/>
            <a:ext cx="3871949" cy="3539430"/>
          </a:xfrm>
          <a:prstGeom prst="rect">
            <a:avLst/>
          </a:prstGeom>
          <a:noFill/>
        </p:spPr>
        <p:txBody>
          <a:bodyPr wrap="square">
            <a:spAutoFit/>
          </a:bodyPr>
          <a:lstStyle/>
          <a:p>
            <a:pPr algn="ctr" defTabSz="1219170">
              <a:buClr>
                <a:srgbClr val="000000"/>
              </a:buClr>
            </a:pPr>
            <a:r>
              <a:rPr lang="en-US" sz="3200" dirty="0" err="1">
                <a:latin typeface="Times New Roman" panose="02020603050405020304" pitchFamily="18" charset="0"/>
                <a:cs typeface="Times New Roman" panose="02020603050405020304" pitchFamily="18" charset="0"/>
              </a:rPr>
              <a:t>Đặc</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điểm</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cơ</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bản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của</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truyện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truyền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kì</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yếu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tố</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kì</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ảo</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Yếu</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tố</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đó</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thể</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hiện</a:t>
            </a:r>
            <a:r>
              <a:rPr lang="en-US" sz="3200" dirty="0">
                <a:latin typeface="Times New Roman" panose="02020603050405020304" pitchFamily="18" charset="0"/>
                <a:cs typeface="Times New Roman" panose="02020603050405020304" pitchFamily="18" charset="0"/>
              </a:rPr>
              <a:t> qua: </a:t>
            </a:r>
            <a:r>
              <a:rPr lang="en-US" sz="3200" dirty="0" err="1">
                <a:latin typeface="Times New Roman" panose="02020603050405020304" pitchFamily="18" charset="0"/>
                <a:cs typeface="Times New Roman" panose="02020603050405020304" pitchFamily="18" charset="0"/>
              </a:rPr>
              <a:t>Không</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gian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thời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gian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nhân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vật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cốt</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truyện</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và</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lời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người</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kể</a:t>
            </a:r>
            <a:r>
              <a:rPr lang="en-US" sz="3200" dirty="0">
                <a:latin typeface="Times New Roman" panose="02020603050405020304" pitchFamily="18" charset="0"/>
                <a:cs typeface="Times New Roman" panose="02020603050405020304" pitchFamily="18" charset="0"/>
              </a:rPr>
              <a:t> </a:t>
            </a:r>
            <a:r>
              <a:rPr lang="en-US" sz="3200" dirty="0" err="1">
                <a:latin typeface="Times New Roman" panose="02020603050405020304" pitchFamily="18" charset="0"/>
                <a:cs typeface="Times New Roman" panose="02020603050405020304" pitchFamily="18" charset="0"/>
              </a:rPr>
              <a:t>chuyện</a:t>
            </a:r>
            <a:endParaRPr lang="en-SG" sz="4800" kern="0" dirty="0">
              <a:solidFill>
                <a:srgbClr val="000000"/>
              </a:solidFill>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9684061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arn(inVertical)">
                                      <p:cBhvr>
                                        <p:cTn id="20" dur="500"/>
                                        <p:tgtEl>
                                          <p:spTgt spid="6"/>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par>
                                <p:cTn id="24" presetID="16" presetClass="entr" presetSubtype="21" fill="hold"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barn(inVertical)">
                                      <p:cBhvr>
                                        <p:cTn id="29" dur="500"/>
                                        <p:tgtEl>
                                          <p:spTgt spid="14"/>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barn(inVertical)">
                                      <p:cBhvr>
                                        <p:cTn id="34" dur="500"/>
                                        <p:tgtEl>
                                          <p:spTgt spid="7"/>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barn(inVertical)">
                                      <p:cBhvr>
                                        <p:cTn id="37" dur="500"/>
                                        <p:tgtEl>
                                          <p:spTgt spid="11"/>
                                        </p:tgtEl>
                                      </p:cBhvr>
                                    </p:animEffect>
                                  </p:childTnLst>
                                </p:cTn>
                              </p:par>
                              <p:par>
                                <p:cTn id="38" presetID="16" presetClass="entr" presetSubtype="21" fill="hold"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barn(inVertical)">
                                      <p:cBhvr>
                                        <p:cTn id="40" dur="500"/>
                                        <p:tgtEl>
                                          <p:spTgt spid="10"/>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barn(inVertical)">
                                      <p:cBhvr>
                                        <p:cTn id="4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3" grpId="0"/>
      <p:bldP spid="14" grpId="0"/>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525487" y="115747"/>
            <a:ext cx="7402284" cy="648182"/>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811130" y="-79764"/>
            <a:ext cx="6855383" cy="843693"/>
          </a:xfrm>
          <a:prstGeom prst="rect">
            <a:avLst/>
          </a:prstGeom>
          <a:noFill/>
        </p:spPr>
        <p:txBody>
          <a:bodyPr wrap="square">
            <a:spAutoFit/>
          </a:bodyPr>
          <a:lstStyle/>
          <a:p>
            <a:pPr algn="just">
              <a:lnSpc>
                <a:spcPct val="107000"/>
              </a:lnSpc>
              <a:spcAft>
                <a:spcPts val="8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4800" b="1" dirty="0">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SG" sz="48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6" name="Freeform 11">
            <a:extLst>
              <a:ext uri="{FF2B5EF4-FFF2-40B4-BE49-F238E27FC236}">
                <a16:creationId xmlns:a16="http://schemas.microsoft.com/office/drawing/2014/main" xmlns="" id="{19D0B709-0EB8-9EF1-D530-AB38AABDB534}"/>
              </a:ext>
            </a:extLst>
          </p:cNvPr>
          <p:cNvSpPr/>
          <p:nvPr/>
        </p:nvSpPr>
        <p:spPr>
          <a:xfrm>
            <a:off x="1488863" y="685800"/>
            <a:ext cx="9398544" cy="5486400"/>
          </a:xfrm>
          <a:custGeom>
            <a:avLst/>
            <a:gdLst/>
            <a:ahLst/>
            <a:cxnLst/>
            <a:rect l="l" t="t" r="r" b="b"/>
            <a:pathLst>
              <a:path w="14097816" h="8229600">
                <a:moveTo>
                  <a:pt x="0" y="0"/>
                </a:moveTo>
                <a:lnTo>
                  <a:pt x="14097816" y="0"/>
                </a:lnTo>
                <a:lnTo>
                  <a:pt x="14097816" y="8229600"/>
                </a:lnTo>
                <a:lnTo>
                  <a:pt x="0" y="8229600"/>
                </a:lnTo>
                <a:lnTo>
                  <a:pt x="0" y="0"/>
                </a:lnTo>
                <a:close/>
              </a:path>
            </a:pathLst>
          </a:custGeom>
          <a:blipFill>
            <a:blip r:embed="rId3"/>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等线" panose="020F0502020204030204"/>
              <a:ea typeface="等线" panose="020F0502020204030204"/>
              <a:cs typeface="Arial"/>
            </a:endParaRPr>
          </a:p>
        </p:txBody>
      </p:sp>
      <p:pic>
        <p:nvPicPr>
          <p:cNvPr id="17" name="Picture 16">
            <a:extLst>
              <a:ext uri="{FF2B5EF4-FFF2-40B4-BE49-F238E27FC236}">
                <a16:creationId xmlns:a16="http://schemas.microsoft.com/office/drawing/2014/main" xmlns="" id="{11FB8BF0-ABE7-78BA-1448-448B8B666D70}"/>
              </a:ext>
            </a:extLst>
          </p:cNvPr>
          <p:cNvPicPr>
            <a:picLocks noChangeAspect="1"/>
          </p:cNvPicPr>
          <p:nvPr/>
        </p:nvPicPr>
        <p:blipFill>
          <a:blip r:embed="rId4"/>
          <a:srcRect/>
          <a:stretch>
            <a:fillRect/>
          </a:stretch>
        </p:blipFill>
        <p:spPr>
          <a:xfrm>
            <a:off x="1304593" y="1277825"/>
            <a:ext cx="1039215" cy="982058"/>
          </a:xfrm>
          <a:prstGeom prst="rect">
            <a:avLst/>
          </a:prstGeom>
        </p:spPr>
      </p:pic>
      <p:sp>
        <p:nvSpPr>
          <p:cNvPr id="18" name="TextBox 17">
            <a:extLst>
              <a:ext uri="{FF2B5EF4-FFF2-40B4-BE49-F238E27FC236}">
                <a16:creationId xmlns:a16="http://schemas.microsoft.com/office/drawing/2014/main" xmlns="" id="{0A0935D9-29E5-49E4-FFED-8BEABD81788B}"/>
              </a:ext>
            </a:extLst>
          </p:cNvPr>
          <p:cNvSpPr txBox="1"/>
          <p:nvPr/>
        </p:nvSpPr>
        <p:spPr>
          <a:xfrm>
            <a:off x="1783307" y="2105120"/>
            <a:ext cx="8625385" cy="3477875"/>
          </a:xfrm>
          <a:prstGeom prst="rect">
            <a:avLst/>
          </a:prstGeom>
          <a:noFill/>
        </p:spPr>
        <p:txBody>
          <a:bodyPr wrap="square">
            <a:spAutoFit/>
          </a:bodyPr>
          <a:lstStyle/>
          <a:p>
            <a:pPr algn="just"/>
            <a:r>
              <a:rPr lang="en-US" sz="4400" dirty="0">
                <a:latin typeface="Times New Roman" panose="02020603050405020304" pitchFamily="18" charset="0"/>
                <a:cs typeface="Times New Roman" panose="02020603050405020304" pitchFamily="18" charset="0"/>
              </a:rPr>
              <a:t>HS </a:t>
            </a:r>
            <a:r>
              <a:rPr lang="en-US" sz="4400" dirty="0" err="1">
                <a:latin typeface="Times New Roman" panose="02020603050405020304" pitchFamily="18" charset="0"/>
                <a:cs typeface="Times New Roman" panose="02020603050405020304" pitchFamily="18" charset="0"/>
              </a:rPr>
              <a:t>dựa</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vào</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phần</a:t>
            </a:r>
            <a:r>
              <a:rPr lang="en-US" sz="4400" dirty="0">
                <a:latin typeface="Times New Roman" panose="02020603050405020304" pitchFamily="18" charset="0"/>
                <a:cs typeface="Times New Roman" panose="02020603050405020304" pitchFamily="18" charset="0"/>
              </a:rPr>
              <a:t> </a:t>
            </a:r>
            <a:r>
              <a:rPr lang="en-US" sz="4400" i="1" dirty="0">
                <a:latin typeface="Times New Roman" panose="02020603050405020304" pitchFamily="18" charset="0"/>
                <a:cs typeface="Times New Roman" panose="02020603050405020304" pitchFamily="18" charset="0"/>
              </a:rPr>
              <a:t>Tri </a:t>
            </a:r>
            <a:r>
              <a:rPr lang="en-US" sz="4400" i="1" dirty="0" err="1">
                <a:latin typeface="Times New Roman" panose="02020603050405020304" pitchFamily="18" charset="0"/>
                <a:cs typeface="Times New Roman" panose="02020603050405020304" pitchFamily="18" charset="0"/>
              </a:rPr>
              <a:t>thức</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Ngữ</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văn</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trong</a:t>
            </a:r>
            <a:r>
              <a:rPr lang="en-US" sz="4400" dirty="0">
                <a:latin typeface="Times New Roman" panose="02020603050405020304" pitchFamily="18" charset="0"/>
                <a:cs typeface="Times New Roman" panose="02020603050405020304" pitchFamily="18" charset="0"/>
              </a:rPr>
              <a:t> SGK </a:t>
            </a:r>
            <a:r>
              <a:rPr lang="en-US" sz="4400" dirty="0" err="1">
                <a:latin typeface="Times New Roman" panose="02020603050405020304" pitchFamily="18" charset="0"/>
                <a:cs typeface="Times New Roman" panose="02020603050405020304" pitchFamily="18" charset="0"/>
              </a:rPr>
              <a:t>để</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trả</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lời</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câu</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hỏi</a:t>
            </a:r>
            <a:r>
              <a:rPr lang="en-US" sz="4400"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Thế</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nào</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là</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lời</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đối</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thoại</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độc</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thoại</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trong</a:t>
            </a:r>
            <a:r>
              <a:rPr lang="en-US" sz="4400" i="1" dirty="0">
                <a:latin typeface="Times New Roman" panose="02020603050405020304" pitchFamily="18" charset="0"/>
                <a:cs typeface="Times New Roman" panose="02020603050405020304" pitchFamily="18" charset="0"/>
              </a:rPr>
              <a:t> VB </a:t>
            </a:r>
            <a:r>
              <a:rPr lang="en-US" sz="4400" i="1" dirty="0" err="1">
                <a:latin typeface="Times New Roman" panose="02020603050405020304" pitchFamily="18" charset="0"/>
                <a:cs typeface="Times New Roman" panose="02020603050405020304" pitchFamily="18" charset="0"/>
              </a:rPr>
              <a:t>truyện</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lời</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đối</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thoại</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và</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độc</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thoại</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khác</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nhau</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như</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thế</a:t>
            </a:r>
            <a:r>
              <a:rPr lang="en-US" sz="4400" i="1" dirty="0">
                <a:latin typeface="Times New Roman" panose="02020603050405020304" pitchFamily="18" charset="0"/>
                <a:cs typeface="Times New Roman" panose="02020603050405020304" pitchFamily="18" charset="0"/>
              </a:rPr>
              <a:t> </a:t>
            </a:r>
            <a:r>
              <a:rPr lang="en-US" sz="4400" i="1" dirty="0" err="1">
                <a:latin typeface="Times New Roman" panose="02020603050405020304" pitchFamily="18" charset="0"/>
                <a:cs typeface="Times New Roman" panose="02020603050405020304" pitchFamily="18" charset="0"/>
              </a:rPr>
              <a:t>nào</a:t>
            </a:r>
            <a:r>
              <a:rPr lang="en-US" sz="4400" i="1" dirty="0">
                <a:latin typeface="Times New Roman" panose="02020603050405020304" pitchFamily="18" charset="0"/>
                <a:cs typeface="Times New Roman" panose="02020603050405020304" pitchFamily="18" charset="0"/>
              </a:rPr>
              <a:t>?</a:t>
            </a:r>
            <a:endParaRPr lang="en-SG" sz="4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4746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525487" y="115747"/>
            <a:ext cx="7402284" cy="648182"/>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811130" y="-79764"/>
            <a:ext cx="6855383" cy="843693"/>
          </a:xfrm>
          <a:prstGeom prst="rect">
            <a:avLst/>
          </a:prstGeom>
          <a:noFill/>
        </p:spPr>
        <p:txBody>
          <a:bodyPr wrap="square">
            <a:spAutoFit/>
          </a:bodyPr>
          <a:lstStyle/>
          <a:p>
            <a:pPr algn="just">
              <a:lnSpc>
                <a:spcPct val="107000"/>
              </a:lnSpc>
              <a:spcAft>
                <a:spcPts val="8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4800" b="1" dirty="0">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SG" sz="48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2" name="组合 2">
            <a:extLst>
              <a:ext uri="{FF2B5EF4-FFF2-40B4-BE49-F238E27FC236}">
                <a16:creationId xmlns:a16="http://schemas.microsoft.com/office/drawing/2014/main" xmlns="" id="{04D1F141-83C2-9AA1-FC63-8B1604DAE097}"/>
              </a:ext>
            </a:extLst>
          </p:cNvPr>
          <p:cNvGrpSpPr/>
          <p:nvPr/>
        </p:nvGrpSpPr>
        <p:grpSpPr>
          <a:xfrm>
            <a:off x="448322" y="943458"/>
            <a:ext cx="4475005" cy="2771048"/>
            <a:chOff x="-424115" y="1859224"/>
            <a:chExt cx="5398748" cy="2567075"/>
          </a:xfrm>
        </p:grpSpPr>
        <p:pic>
          <p:nvPicPr>
            <p:cNvPr id="13" name="图片 9">
              <a:extLst>
                <a:ext uri="{FF2B5EF4-FFF2-40B4-BE49-F238E27FC236}">
                  <a16:creationId xmlns:a16="http://schemas.microsoft.com/office/drawing/2014/main" xmlns="" id="{B5ECD56E-3EA8-F8E0-88A0-7D6C44F60B9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294399" y="1859224"/>
              <a:ext cx="2209800" cy="2209800"/>
            </a:xfrm>
            <a:prstGeom prst="rect">
              <a:avLst/>
            </a:prstGeom>
          </p:spPr>
        </p:pic>
        <p:sp>
          <p:nvSpPr>
            <p:cNvPr id="14" name="文本框 11">
              <a:extLst>
                <a:ext uri="{FF2B5EF4-FFF2-40B4-BE49-F238E27FC236}">
                  <a16:creationId xmlns:a16="http://schemas.microsoft.com/office/drawing/2014/main" xmlns="" id="{680B87FB-EED4-79E7-FB2C-911A46EED219}"/>
                </a:ext>
              </a:extLst>
            </p:cNvPr>
            <p:cNvSpPr txBox="1"/>
            <p:nvPr/>
          </p:nvSpPr>
          <p:spPr>
            <a:xfrm>
              <a:off x="1458595" y="2795834"/>
              <a:ext cx="1358900" cy="693856"/>
            </a:xfrm>
            <a:prstGeom prst="rect">
              <a:avLst/>
            </a:prstGeom>
            <a:noFill/>
          </p:spPr>
          <p:txBody>
            <a:bodyPr wrap="square">
              <a:spAutoFit/>
            </a:bodyPr>
            <a:lstStyle/>
            <a:p>
              <a:pPr algn="ctr" defTabSz="1219170">
                <a:defRPr/>
              </a:pPr>
              <a:r>
                <a:rPr lang="vi-VN" altLang="zh-CN" sz="4267" kern="0" dirty="0">
                  <a:latin typeface="微软雅黑"/>
                  <a:cs typeface="+mn-ea"/>
                  <a:sym typeface="+mn-lt"/>
                </a:rPr>
                <a:t>01</a:t>
              </a:r>
              <a:endParaRPr lang="zh-CN" altLang="en-US" sz="4267" dirty="0">
                <a:latin typeface="微软雅黑"/>
                <a:cs typeface="+mn-ea"/>
                <a:sym typeface="+mn-lt"/>
              </a:endParaRPr>
            </a:p>
          </p:txBody>
        </p:sp>
        <p:sp>
          <p:nvSpPr>
            <p:cNvPr id="15" name="MH_Text_1">
              <a:extLst>
                <a:ext uri="{FF2B5EF4-FFF2-40B4-BE49-F238E27FC236}">
                  <a16:creationId xmlns:a16="http://schemas.microsoft.com/office/drawing/2014/main" xmlns="" id="{44A33E34-92F9-54B6-7122-06F5ADA7A67B}"/>
                </a:ext>
              </a:extLst>
            </p:cNvPr>
            <p:cNvSpPr txBox="1">
              <a:spLocks noChangeArrowheads="1"/>
            </p:cNvSpPr>
            <p:nvPr>
              <p:custDataLst>
                <p:tags r:id="rId2"/>
              </p:custDataLst>
            </p:nvPr>
          </p:nvSpPr>
          <p:spPr bwMode="auto">
            <a:xfrm>
              <a:off x="-424115" y="3479752"/>
              <a:ext cx="5398748" cy="946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defTabSz="1219170">
                <a:spcAft>
                  <a:spcPts val="1067"/>
                </a:spcAft>
                <a:buClr>
                  <a:srgbClr val="000000"/>
                </a:buClr>
              </a:pPr>
              <a:r>
                <a:rPr lang="vi-VN" sz="3200" dirty="0">
                  <a:effectLst/>
                  <a:latin typeface="Times New Roman" panose="02020603050405020304" pitchFamily="18" charset="0"/>
                  <a:ea typeface="Calibri" panose="020F0502020204030204" pitchFamily="34" charset="0"/>
                </a:rPr>
                <a:t>Lời đối thoại trong văn bản truyện là lời thoại giữa các nhân vật, thể hiện nội dung giao tiếp của họ trong sự luân phiên (người nói và người nghe) đổi vai cho nhau</a:t>
              </a:r>
              <a:endParaRPr lang="en-SG" sz="55000" kern="0" dirty="0">
                <a:latin typeface="Calibri" panose="020F0502020204030204" pitchFamily="34" charset="0"/>
                <a:ea typeface="Calibri" panose="020F0502020204030204" pitchFamily="34" charset="0"/>
                <a:cs typeface="Times New Roman" panose="02020603050405020304" pitchFamily="18" charset="0"/>
                <a:sym typeface="Arial"/>
              </a:endParaRPr>
            </a:p>
          </p:txBody>
        </p:sp>
      </p:grpSp>
      <p:grpSp>
        <p:nvGrpSpPr>
          <p:cNvPr id="16" name="组合 4">
            <a:extLst>
              <a:ext uri="{FF2B5EF4-FFF2-40B4-BE49-F238E27FC236}">
                <a16:creationId xmlns:a16="http://schemas.microsoft.com/office/drawing/2014/main" xmlns="" id="{C14D6589-AC09-3825-6B9A-1A7BC33237BE}"/>
              </a:ext>
            </a:extLst>
          </p:cNvPr>
          <p:cNvGrpSpPr/>
          <p:nvPr/>
        </p:nvGrpSpPr>
        <p:grpSpPr>
          <a:xfrm>
            <a:off x="7763153" y="960327"/>
            <a:ext cx="3795497" cy="2859232"/>
            <a:chOff x="2872616" y="1803400"/>
            <a:chExt cx="4578974" cy="2648768"/>
          </a:xfrm>
        </p:grpSpPr>
        <p:pic>
          <p:nvPicPr>
            <p:cNvPr id="17" name="图片 13">
              <a:extLst>
                <a:ext uri="{FF2B5EF4-FFF2-40B4-BE49-F238E27FC236}">
                  <a16:creationId xmlns:a16="http://schemas.microsoft.com/office/drawing/2014/main" xmlns="" id="{B1CF27C6-69E6-6648-B7D2-A22091101A05}"/>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746500" y="1803400"/>
              <a:ext cx="2209800" cy="2209800"/>
            </a:xfrm>
            <a:prstGeom prst="rect">
              <a:avLst/>
            </a:prstGeom>
          </p:spPr>
        </p:pic>
        <p:sp>
          <p:nvSpPr>
            <p:cNvPr id="18" name="MH_Text_1">
              <a:extLst>
                <a:ext uri="{FF2B5EF4-FFF2-40B4-BE49-F238E27FC236}">
                  <a16:creationId xmlns:a16="http://schemas.microsoft.com/office/drawing/2014/main" xmlns="" id="{6BACE119-1800-B883-9F55-0AE29EA29D17}"/>
                </a:ext>
              </a:extLst>
            </p:cNvPr>
            <p:cNvSpPr txBox="1">
              <a:spLocks noChangeArrowheads="1"/>
            </p:cNvSpPr>
            <p:nvPr>
              <p:custDataLst>
                <p:tags r:id="rId1"/>
              </p:custDataLst>
            </p:nvPr>
          </p:nvSpPr>
          <p:spPr bwMode="auto">
            <a:xfrm>
              <a:off x="2872616" y="3505621"/>
              <a:ext cx="4578974" cy="946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zh-CN"/>
              </a:defPPr>
              <a:lvl1pPr algn="ctr">
                <a:lnSpc>
                  <a:spcPts val="2600"/>
                </a:lnSpc>
                <a:defRPr sz="1600">
                  <a:solidFill>
                    <a:schemeClr val="tx1">
                      <a:lumMod val="75000"/>
                      <a:lumOff val="25000"/>
                    </a:schemeClr>
                  </a:solidFill>
                  <a:latin typeface="字魂95号-手刻宋" panose="00000500000000000000" charset="-122"/>
                  <a:ea typeface="字魂95号-手刻宋" panose="00000500000000000000" charset="-122"/>
                </a:defRPr>
              </a:lvl1pPr>
              <a:lvl2pPr marL="742950" indent="-285750">
                <a:defRPr>
                  <a:latin typeface="Calibri" panose="020F0502020204030204" charset="0"/>
                  <a:ea typeface="宋体" panose="02010600030101010101" pitchFamily="2" charset="-122"/>
                </a:defRPr>
              </a:lvl2pPr>
              <a:lvl3pPr marL="1143000" indent="-228600">
                <a:defRPr>
                  <a:latin typeface="Calibri" panose="020F0502020204030204" charset="0"/>
                  <a:ea typeface="宋体" panose="02010600030101010101" pitchFamily="2" charset="-122"/>
                </a:defRPr>
              </a:lvl3pPr>
              <a:lvl4pPr marL="1600200" indent="-228600">
                <a:defRPr>
                  <a:latin typeface="Calibri" panose="020F0502020204030204" charset="0"/>
                  <a:ea typeface="宋体" panose="02010600030101010101" pitchFamily="2" charset="-122"/>
                </a:defRPr>
              </a:lvl4pPr>
              <a:lvl5pPr marL="2057400" indent="-228600">
                <a:defRPr>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latin typeface="Calibri" panose="020F0502020204030204" charset="0"/>
                  <a:ea typeface="宋体" panose="02010600030101010101" pitchFamily="2" charset="-122"/>
                </a:defRPr>
              </a:lvl9pPr>
            </a:lstStyle>
            <a:p>
              <a:pPr>
                <a:lnSpc>
                  <a:spcPct val="100000"/>
                </a:lnSpc>
                <a:spcAft>
                  <a:spcPts val="800"/>
                </a:spcAft>
              </a:pPr>
              <a:r>
                <a:rPr lang="vi-VN" sz="32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Lời độc thoại trong văn bản truyện là lời nhân vật tự nói với mình, thường dưới dạng lời nói thầm trong đầu (độc thoại nội tâm).</a:t>
              </a:r>
              <a:endParaRPr lang="en-SG" sz="3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文本框 24">
              <a:extLst>
                <a:ext uri="{FF2B5EF4-FFF2-40B4-BE49-F238E27FC236}">
                  <a16:creationId xmlns:a16="http://schemas.microsoft.com/office/drawing/2014/main" xmlns="" id="{BD113533-C65D-6128-1CD6-30912BCDCDE0}"/>
                </a:ext>
              </a:extLst>
            </p:cNvPr>
            <p:cNvSpPr txBox="1"/>
            <p:nvPr/>
          </p:nvSpPr>
          <p:spPr>
            <a:xfrm>
              <a:off x="4001601" y="2785328"/>
              <a:ext cx="1358900" cy="693856"/>
            </a:xfrm>
            <a:prstGeom prst="rect">
              <a:avLst/>
            </a:prstGeom>
            <a:noFill/>
          </p:spPr>
          <p:txBody>
            <a:bodyPr wrap="square">
              <a:spAutoFit/>
            </a:bodyPr>
            <a:lstStyle/>
            <a:p>
              <a:pPr algn="ctr" defTabSz="1219170">
                <a:defRPr/>
              </a:pPr>
              <a:r>
                <a:rPr lang="vi-VN" altLang="zh-CN" sz="4267" dirty="0">
                  <a:latin typeface="微软雅黑"/>
                  <a:cs typeface="+mn-ea"/>
                  <a:sym typeface="+mn-lt"/>
                </a:rPr>
                <a:t>02</a:t>
              </a:r>
              <a:endParaRPr lang="zh-CN" altLang="en-US" sz="4267" dirty="0">
                <a:latin typeface="微软雅黑"/>
                <a:cs typeface="+mn-ea"/>
                <a:sym typeface="+mn-lt"/>
              </a:endParaRPr>
            </a:p>
          </p:txBody>
        </p:sp>
      </p:grpSp>
      <p:pic>
        <p:nvPicPr>
          <p:cNvPr id="20" name="그림 29">
            <a:extLst>
              <a:ext uri="{FF2B5EF4-FFF2-40B4-BE49-F238E27FC236}">
                <a16:creationId xmlns:a16="http://schemas.microsoft.com/office/drawing/2014/main" xmlns="" id="{D3329057-78A4-8300-1130-D455649380D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22050" y="1544967"/>
            <a:ext cx="2547900" cy="1902496"/>
          </a:xfrm>
          <a:prstGeom prst="rect">
            <a:avLst/>
          </a:prstGeom>
          <a:effectLst>
            <a:outerShdw dist="38100" dir="5400000" algn="t" rotWithShape="0">
              <a:srgbClr val="3299F6">
                <a:alpha val="62000"/>
              </a:srgbClr>
            </a:outerShdw>
          </a:effectLst>
        </p:spPr>
      </p:pic>
    </p:spTree>
    <p:extLst>
      <p:ext uri="{BB962C8B-B14F-4D97-AF65-F5344CB8AC3E}">
        <p14:creationId xmlns:p14="http://schemas.microsoft.com/office/powerpoint/2010/main" val="1820132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p:tgtEl>
                                          <p:spTgt spid="12"/>
                                        </p:tgtEl>
                                        <p:attrNameLst>
                                          <p:attrName>ppt_y</p:attrName>
                                        </p:attrNameLst>
                                      </p:cBhvr>
                                      <p:tavLst>
                                        <p:tav tm="0">
                                          <p:val>
                                            <p:strVal val="#ppt_y+#ppt_h*1.125000"/>
                                          </p:val>
                                        </p:tav>
                                        <p:tav tm="100000">
                                          <p:val>
                                            <p:strVal val="#ppt_y"/>
                                          </p:val>
                                        </p:tav>
                                      </p:tavLst>
                                    </p:anim>
                                    <p:animEffect transition="in" filter="wipe(up)">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1"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p:tgtEl>
                                          <p:spTgt spid="16"/>
                                        </p:tgtEl>
                                        <p:attrNameLst>
                                          <p:attrName>ppt_y</p:attrName>
                                        </p:attrNameLst>
                                      </p:cBhvr>
                                      <p:tavLst>
                                        <p:tav tm="0">
                                          <p:val>
                                            <p:strVal val="#ppt_y-#ppt_h*1.125000"/>
                                          </p:val>
                                        </p:tav>
                                        <p:tav tm="100000">
                                          <p:val>
                                            <p:strVal val="#ppt_y"/>
                                          </p:val>
                                        </p:tav>
                                      </p:tavLst>
                                    </p:anim>
                                    <p:animEffect transition="in" filter="wipe(down)">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525487" y="115747"/>
            <a:ext cx="7402284" cy="648182"/>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811130" y="-79764"/>
            <a:ext cx="6855383" cy="843693"/>
          </a:xfrm>
          <a:prstGeom prst="rect">
            <a:avLst/>
          </a:prstGeom>
          <a:noFill/>
        </p:spPr>
        <p:txBody>
          <a:bodyPr wrap="square">
            <a:spAutoFit/>
          </a:bodyPr>
          <a:lstStyle/>
          <a:p>
            <a:pPr algn="just">
              <a:lnSpc>
                <a:spcPct val="107000"/>
              </a:lnSpc>
              <a:spcAft>
                <a:spcPts val="8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4800" b="1" dirty="0">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SG" sz="48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组合 48">
            <a:extLst>
              <a:ext uri="{FF2B5EF4-FFF2-40B4-BE49-F238E27FC236}">
                <a16:creationId xmlns:a16="http://schemas.microsoft.com/office/drawing/2014/main" xmlns="" id="{BA0DEFBA-1872-15E2-4C1C-A80322B5547F}"/>
              </a:ext>
            </a:extLst>
          </p:cNvPr>
          <p:cNvGrpSpPr/>
          <p:nvPr/>
        </p:nvGrpSpPr>
        <p:grpSpPr>
          <a:xfrm>
            <a:off x="1769328" y="1353809"/>
            <a:ext cx="8228224" cy="4553505"/>
            <a:chOff x="2900496" y="1028113"/>
            <a:chExt cx="6336001" cy="3420001"/>
          </a:xfrm>
          <a:solidFill>
            <a:srgbClr val="FFF5CB">
              <a:lumMod val="20000"/>
              <a:lumOff val="80000"/>
            </a:srgbClr>
          </a:solidFill>
        </p:grpSpPr>
        <p:sp>
          <p:nvSpPr>
            <p:cNvPr id="4" name="任意多边形: 形状 45">
              <a:extLst>
                <a:ext uri="{FF2B5EF4-FFF2-40B4-BE49-F238E27FC236}">
                  <a16:creationId xmlns:a16="http://schemas.microsoft.com/office/drawing/2014/main" xmlns="" id="{669B440E-3DDE-CD12-0337-FEB91E4851F8}"/>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grpFill/>
            <a:ln w="25400" cap="flat" cmpd="sng" algn="ctr">
              <a:solidFill>
                <a:srgbClr val="FFFFFF"/>
              </a:solidFill>
              <a:prstDash val="solid"/>
            </a:ln>
            <a:effectLst>
              <a:outerShdw blurRad="50800" dist="38100" dir="2700000" sx="101000" sy="101000" algn="tl" rotWithShape="0">
                <a:prstClr val="black">
                  <a:alpha val="30000"/>
                </a:prstClr>
              </a:outerShdw>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panose="02010600030101010101" pitchFamily="2" charset="-122"/>
                <a:cs typeface="Arial"/>
                <a:sym typeface="Arial"/>
              </a:endParaRPr>
            </a:p>
          </p:txBody>
        </p:sp>
        <p:sp>
          <p:nvSpPr>
            <p:cNvPr id="5" name="任意多边形: 形状 44">
              <a:extLst>
                <a:ext uri="{FF2B5EF4-FFF2-40B4-BE49-F238E27FC236}">
                  <a16:creationId xmlns:a16="http://schemas.microsoft.com/office/drawing/2014/main" xmlns="" id="{05A19B34-3240-9270-4B86-18B1DC2182D9}"/>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grpFill/>
            <a:ln w="25400" cap="flat" cmpd="sng" algn="ctr">
              <a:solidFill>
                <a:srgbClr val="215968"/>
              </a:solidFill>
              <a:prstDash val="dash"/>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panose="02010600030101010101" pitchFamily="2" charset="-122"/>
                <a:cs typeface="Arial"/>
                <a:sym typeface="Arial"/>
              </a:endParaRPr>
            </a:p>
          </p:txBody>
        </p:sp>
      </p:grpSp>
      <p:pic>
        <p:nvPicPr>
          <p:cNvPr id="6" name="图片 74">
            <a:extLst>
              <a:ext uri="{FF2B5EF4-FFF2-40B4-BE49-F238E27FC236}">
                <a16:creationId xmlns:a16="http://schemas.microsoft.com/office/drawing/2014/main" xmlns="" id="{33156C2F-68B2-73D9-A4D5-51C80F3FA73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8631" t="33683" r="31300" b="42531"/>
          <a:stretch/>
        </p:blipFill>
        <p:spPr>
          <a:xfrm>
            <a:off x="1224871" y="3310518"/>
            <a:ext cx="2062184" cy="1631215"/>
          </a:xfrm>
          <a:prstGeom prst="rect">
            <a:avLst/>
          </a:prstGeom>
        </p:spPr>
      </p:pic>
      <p:sp>
        <p:nvSpPr>
          <p:cNvPr id="7" name="TextBox 6">
            <a:extLst>
              <a:ext uri="{FF2B5EF4-FFF2-40B4-BE49-F238E27FC236}">
                <a16:creationId xmlns:a16="http://schemas.microsoft.com/office/drawing/2014/main" xmlns="" id="{7F594728-90EE-0CCC-3F1D-AEE52405743D}"/>
              </a:ext>
            </a:extLst>
          </p:cNvPr>
          <p:cNvSpPr txBox="1"/>
          <p:nvPr/>
        </p:nvSpPr>
        <p:spPr>
          <a:xfrm>
            <a:off x="2525487" y="2367171"/>
            <a:ext cx="6825689" cy="2123658"/>
          </a:xfrm>
          <a:prstGeom prst="rect">
            <a:avLst/>
          </a:prstGeom>
          <a:noFill/>
        </p:spPr>
        <p:txBody>
          <a:bodyPr wrap="square">
            <a:spAutoFit/>
          </a:bodyPr>
          <a:lstStyle/>
          <a:p>
            <a:pPr algn="ctr" defTabSz="1219170">
              <a:buClr>
                <a:srgbClr val="000000"/>
              </a:buClr>
            </a:pPr>
            <a:r>
              <a:rPr lang="en-US" sz="4400" dirty="0" err="1">
                <a:latin typeface="Times New Roman" panose="02020603050405020304" pitchFamily="18" charset="0"/>
                <a:cs typeface="Times New Roman" panose="02020603050405020304" pitchFamily="18" charset="0"/>
              </a:rPr>
              <a:t>Đọc</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đoạn</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trích</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và</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xác</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định</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đâu</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là</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lời</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đối</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thoại</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đâu</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là</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lời</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độc</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thoại</a:t>
            </a:r>
            <a:r>
              <a:rPr lang="en-US" sz="4400" dirty="0">
                <a:latin typeface="Times New Roman" panose="02020603050405020304" pitchFamily="18" charset="0"/>
                <a:cs typeface="Times New Roman" panose="02020603050405020304" pitchFamily="18" charset="0"/>
              </a:rPr>
              <a:t> </a:t>
            </a:r>
            <a:r>
              <a:rPr lang="en-US" sz="4400" dirty="0" err="1">
                <a:latin typeface="Times New Roman" panose="02020603050405020304" pitchFamily="18" charset="0"/>
                <a:cs typeface="Times New Roman" panose="02020603050405020304" pitchFamily="18" charset="0"/>
              </a:rPr>
              <a:t>trong</a:t>
            </a:r>
            <a:r>
              <a:rPr lang="en-US" sz="4400" dirty="0">
                <a:latin typeface="Times New Roman" panose="02020603050405020304" pitchFamily="18" charset="0"/>
                <a:cs typeface="Times New Roman" panose="02020603050405020304" pitchFamily="18" charset="0"/>
              </a:rPr>
              <a:t> </a:t>
            </a:r>
            <a:r>
              <a:rPr lang="vi-VN" sz="4400" dirty="0">
                <a:latin typeface="Times New Roman" panose="02020603050405020304" pitchFamily="18" charset="0"/>
                <a:cs typeface="Times New Roman" panose="02020603050405020304" pitchFamily="18" charset="0"/>
              </a:rPr>
              <a:t>PHT số 2</a:t>
            </a:r>
            <a:endParaRPr lang="en-SG" sz="79400" kern="0" dirty="0">
              <a:solidFill>
                <a:srgbClr val="000000"/>
              </a:solidFill>
              <a:latin typeface="Times New Roman" panose="02020603050405020304" pitchFamily="18" charset="0"/>
              <a:cs typeface="Times New Roman" panose="02020603050405020304" pitchFamily="18" charset="0"/>
              <a:sym typeface="Arial"/>
            </a:endParaRPr>
          </a:p>
        </p:txBody>
      </p:sp>
      <p:pic>
        <p:nvPicPr>
          <p:cNvPr id="8" name="Picture 7">
            <a:extLst>
              <a:ext uri="{FF2B5EF4-FFF2-40B4-BE49-F238E27FC236}">
                <a16:creationId xmlns:a16="http://schemas.microsoft.com/office/drawing/2014/main" xmlns="" id="{E8F39F2C-54FB-AE11-8CE8-7061AA1C5DC1}"/>
              </a:ext>
            </a:extLst>
          </p:cNvPr>
          <p:cNvPicPr>
            <a:picLocks noChangeAspect="1"/>
          </p:cNvPicPr>
          <p:nvPr/>
        </p:nvPicPr>
        <p:blipFill>
          <a:blip r:embed="rId4"/>
          <a:stretch>
            <a:fillRect/>
          </a:stretch>
        </p:blipFill>
        <p:spPr>
          <a:xfrm flipH="1">
            <a:off x="8064397" y="2786227"/>
            <a:ext cx="4064467" cy="4311011"/>
          </a:xfrm>
          <a:prstGeom prst="rect">
            <a:avLst/>
          </a:prstGeom>
        </p:spPr>
      </p:pic>
    </p:spTree>
    <p:extLst>
      <p:ext uri="{BB962C8B-B14F-4D97-AF65-F5344CB8AC3E}">
        <p14:creationId xmlns:p14="http://schemas.microsoft.com/office/powerpoint/2010/main" val="43084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nodeType="withEffect">
                                  <p:stCondLst>
                                    <p:cond delay="750"/>
                                  </p:stCondLst>
                                  <p:childTnLst>
                                    <p:set>
                                      <p:cBhvr>
                                        <p:cTn id="6" dur="1" fill="hold">
                                          <p:stCondLst>
                                            <p:cond delay="0"/>
                                          </p:stCondLst>
                                        </p:cTn>
                                        <p:tgtEl>
                                          <p:spTgt spid="2"/>
                                        </p:tgtEl>
                                        <p:attrNameLst>
                                          <p:attrName>style.visibility</p:attrName>
                                        </p:attrNameLst>
                                      </p:cBhvr>
                                      <p:to>
                                        <p:strVal val="visible"/>
                                      </p:to>
                                    </p:set>
                                    <p:anim calcmode="lin" valueType="num">
                                      <p:cBhvr>
                                        <p:cTn id="7" dur="750" fill="hold"/>
                                        <p:tgtEl>
                                          <p:spTgt spid="2"/>
                                        </p:tgtEl>
                                        <p:attrNameLst>
                                          <p:attrName>ppt_w</p:attrName>
                                        </p:attrNameLst>
                                      </p:cBhvr>
                                      <p:tavLst>
                                        <p:tav tm="0">
                                          <p:val>
                                            <p:strVal val="4/3*#ppt_w"/>
                                          </p:val>
                                        </p:tav>
                                        <p:tav tm="100000">
                                          <p:val>
                                            <p:strVal val="#ppt_w"/>
                                          </p:val>
                                        </p:tav>
                                      </p:tavLst>
                                    </p:anim>
                                    <p:anim calcmode="lin" valueType="num">
                                      <p:cBhvr>
                                        <p:cTn id="8" dur="750" fill="hold"/>
                                        <p:tgtEl>
                                          <p:spTgt spid="2"/>
                                        </p:tgtEl>
                                        <p:attrNameLst>
                                          <p:attrName>ppt_h</p:attrName>
                                        </p:attrNameLst>
                                      </p:cBhvr>
                                      <p:tavLst>
                                        <p:tav tm="0">
                                          <p:val>
                                            <p:strVal val="4/3*#ppt_h"/>
                                          </p:val>
                                        </p:tav>
                                        <p:tav tm="100000">
                                          <p:val>
                                            <p:strVal val="#ppt_h"/>
                                          </p:val>
                                        </p:tav>
                                      </p:tavLst>
                                    </p:anim>
                                  </p:childTnLst>
                                </p:cTn>
                              </p:par>
                              <p:par>
                                <p:cTn id="9" presetID="12" presetClass="entr" presetSubtype="8" fill="hold" nodeType="withEffect">
                                  <p:stCondLst>
                                    <p:cond delay="17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p:tgtEl>
                                          <p:spTgt spid="6"/>
                                        </p:tgtEl>
                                        <p:attrNameLst>
                                          <p:attrName>ppt_x</p:attrName>
                                        </p:attrNameLst>
                                      </p:cBhvr>
                                      <p:tavLst>
                                        <p:tav tm="0">
                                          <p:val>
                                            <p:strVal val="#ppt_x-#ppt_w*1.125000"/>
                                          </p:val>
                                        </p:tav>
                                        <p:tav tm="100000">
                                          <p:val>
                                            <p:strVal val="#ppt_x"/>
                                          </p:val>
                                        </p:tav>
                                      </p:tavLst>
                                    </p:anim>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9" name="Picture 8">
            <a:extLst>
              <a:ext uri="{FF2B5EF4-FFF2-40B4-BE49-F238E27FC236}">
                <a16:creationId xmlns:a16="http://schemas.microsoft.com/office/drawing/2014/main" xmlns="" id="{FCABB8A5-C10C-0EF9-A7A9-F9F55D161102}"/>
              </a:ext>
            </a:extLst>
          </p:cNvPr>
          <p:cNvPicPr>
            <a:picLocks noChangeAspect="1"/>
          </p:cNvPicPr>
          <p:nvPr/>
        </p:nvPicPr>
        <p:blipFill>
          <a:blip r:embed="rId3"/>
          <a:stretch>
            <a:fillRect/>
          </a:stretch>
        </p:blipFill>
        <p:spPr>
          <a:xfrm>
            <a:off x="0" y="0"/>
            <a:ext cx="12192000" cy="6858000"/>
          </a:xfrm>
          <a:prstGeom prst="rect">
            <a:avLst/>
          </a:prstGeom>
        </p:spPr>
      </p:pic>
      <p:pic>
        <p:nvPicPr>
          <p:cNvPr id="2" name="Picture 1">
            <a:extLst>
              <a:ext uri="{FF2B5EF4-FFF2-40B4-BE49-F238E27FC236}">
                <a16:creationId xmlns:a16="http://schemas.microsoft.com/office/drawing/2014/main" xmlns="" id="{2A7F833C-FCB3-36F2-7A25-268ADA0EF453}"/>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2844800" y="939800"/>
            <a:ext cx="7453705" cy="4192711"/>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xmlns="" id="{86BA3F01-106D-0116-502D-6AAE1356EF30}"/>
              </a:ext>
            </a:extLst>
          </p:cNvPr>
          <p:cNvSpPr txBox="1"/>
          <p:nvPr/>
        </p:nvSpPr>
        <p:spPr>
          <a:xfrm>
            <a:off x="2909740" y="-58058"/>
            <a:ext cx="6096000" cy="752065"/>
          </a:xfrm>
          <a:prstGeom prst="rect">
            <a:avLst/>
          </a:prstGeom>
          <a:noFill/>
        </p:spPr>
        <p:txBody>
          <a:bodyPr wrap="square">
            <a:spAutoFit/>
          </a:bodyPr>
          <a:lstStyle/>
          <a:p>
            <a:pPr algn="ctr" defTabSz="1219140">
              <a:lnSpc>
                <a:spcPct val="150000"/>
              </a:lnSpc>
              <a:spcAft>
                <a:spcPts val="1067"/>
              </a:spcAft>
              <a:buClr>
                <a:srgbClr val="000000"/>
              </a:buClr>
              <a:defRPr/>
            </a:pPr>
            <a:r>
              <a:rPr lang="vi-VN"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PHT số </a:t>
            </a: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2</a:t>
            </a:r>
            <a:endParaRPr lang="en-SG" sz="2400" kern="0" dirty="0">
              <a:solidFill>
                <a:srgbClr val="000000"/>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sp>
        <p:nvSpPr>
          <p:cNvPr id="5" name="TextBox 4">
            <a:extLst>
              <a:ext uri="{FF2B5EF4-FFF2-40B4-BE49-F238E27FC236}">
                <a16:creationId xmlns:a16="http://schemas.microsoft.com/office/drawing/2014/main" xmlns="" id="{7154AD9D-9786-15E6-A56B-312609386D5A}"/>
              </a:ext>
            </a:extLst>
          </p:cNvPr>
          <p:cNvSpPr txBox="1"/>
          <p:nvPr/>
        </p:nvSpPr>
        <p:spPr>
          <a:xfrm>
            <a:off x="185058" y="847666"/>
            <a:ext cx="9546772" cy="5991384"/>
          </a:xfrm>
          <a:custGeom>
            <a:avLst/>
            <a:gdLst>
              <a:gd name="connsiteX0" fmla="*/ 0 w 9546772"/>
              <a:gd name="connsiteY0" fmla="*/ 0 h 5991384"/>
              <a:gd name="connsiteX1" fmla="*/ 310270 w 9546772"/>
              <a:gd name="connsiteY1" fmla="*/ 0 h 5991384"/>
              <a:gd name="connsiteX2" fmla="*/ 811476 w 9546772"/>
              <a:gd name="connsiteY2" fmla="*/ 0 h 5991384"/>
              <a:gd name="connsiteX3" fmla="*/ 1121746 w 9546772"/>
              <a:gd name="connsiteY3" fmla="*/ 0 h 5991384"/>
              <a:gd name="connsiteX4" fmla="*/ 1527484 w 9546772"/>
              <a:gd name="connsiteY4" fmla="*/ 0 h 5991384"/>
              <a:gd name="connsiteX5" fmla="*/ 2124157 w 9546772"/>
              <a:gd name="connsiteY5" fmla="*/ 0 h 5991384"/>
              <a:gd name="connsiteX6" fmla="*/ 2816298 w 9546772"/>
              <a:gd name="connsiteY6" fmla="*/ 0 h 5991384"/>
              <a:gd name="connsiteX7" fmla="*/ 3412971 w 9546772"/>
              <a:gd name="connsiteY7" fmla="*/ 0 h 5991384"/>
              <a:gd name="connsiteX8" fmla="*/ 3818709 w 9546772"/>
              <a:gd name="connsiteY8" fmla="*/ 0 h 5991384"/>
              <a:gd name="connsiteX9" fmla="*/ 4606317 w 9546772"/>
              <a:gd name="connsiteY9" fmla="*/ 0 h 5991384"/>
              <a:gd name="connsiteX10" fmla="*/ 5202991 w 9546772"/>
              <a:gd name="connsiteY10" fmla="*/ 0 h 5991384"/>
              <a:gd name="connsiteX11" fmla="*/ 5990599 w 9546772"/>
              <a:gd name="connsiteY11" fmla="*/ 0 h 5991384"/>
              <a:gd name="connsiteX12" fmla="*/ 6587273 w 9546772"/>
              <a:gd name="connsiteY12" fmla="*/ 0 h 5991384"/>
              <a:gd name="connsiteX13" fmla="*/ 7183946 w 9546772"/>
              <a:gd name="connsiteY13" fmla="*/ 0 h 5991384"/>
              <a:gd name="connsiteX14" fmla="*/ 7685151 w 9546772"/>
              <a:gd name="connsiteY14" fmla="*/ 0 h 5991384"/>
              <a:gd name="connsiteX15" fmla="*/ 8186357 w 9546772"/>
              <a:gd name="connsiteY15" fmla="*/ 0 h 5991384"/>
              <a:gd name="connsiteX16" fmla="*/ 8878498 w 9546772"/>
              <a:gd name="connsiteY16" fmla="*/ 0 h 5991384"/>
              <a:gd name="connsiteX17" fmla="*/ 9546772 w 9546772"/>
              <a:gd name="connsiteY17" fmla="*/ 0 h 5991384"/>
              <a:gd name="connsiteX18" fmla="*/ 9546772 w 9546772"/>
              <a:gd name="connsiteY18" fmla="*/ 659052 h 5991384"/>
              <a:gd name="connsiteX19" fmla="*/ 9546772 w 9546772"/>
              <a:gd name="connsiteY19" fmla="*/ 1258191 h 5991384"/>
              <a:gd name="connsiteX20" fmla="*/ 9546772 w 9546772"/>
              <a:gd name="connsiteY20" fmla="*/ 1737501 h 5991384"/>
              <a:gd name="connsiteX21" fmla="*/ 9546772 w 9546772"/>
              <a:gd name="connsiteY21" fmla="*/ 2276726 h 5991384"/>
              <a:gd name="connsiteX22" fmla="*/ 9546772 w 9546772"/>
              <a:gd name="connsiteY22" fmla="*/ 2935778 h 5991384"/>
              <a:gd name="connsiteX23" fmla="*/ 9546772 w 9546772"/>
              <a:gd name="connsiteY23" fmla="*/ 3534917 h 5991384"/>
              <a:gd name="connsiteX24" fmla="*/ 9546772 w 9546772"/>
              <a:gd name="connsiteY24" fmla="*/ 4074141 h 5991384"/>
              <a:gd name="connsiteX25" fmla="*/ 9546772 w 9546772"/>
              <a:gd name="connsiteY25" fmla="*/ 4673280 h 5991384"/>
              <a:gd name="connsiteX26" fmla="*/ 9546772 w 9546772"/>
              <a:gd name="connsiteY26" fmla="*/ 5392246 h 5991384"/>
              <a:gd name="connsiteX27" fmla="*/ 9546772 w 9546772"/>
              <a:gd name="connsiteY27" fmla="*/ 5991384 h 5991384"/>
              <a:gd name="connsiteX28" fmla="*/ 8854631 w 9546772"/>
              <a:gd name="connsiteY28" fmla="*/ 5991384 h 5991384"/>
              <a:gd name="connsiteX29" fmla="*/ 8353426 w 9546772"/>
              <a:gd name="connsiteY29" fmla="*/ 5991384 h 5991384"/>
              <a:gd name="connsiteX30" fmla="*/ 7661285 w 9546772"/>
              <a:gd name="connsiteY30" fmla="*/ 5991384 h 5991384"/>
              <a:gd name="connsiteX31" fmla="*/ 6969144 w 9546772"/>
              <a:gd name="connsiteY31" fmla="*/ 5991384 h 5991384"/>
              <a:gd name="connsiteX32" fmla="*/ 6563406 w 9546772"/>
              <a:gd name="connsiteY32" fmla="*/ 5991384 h 5991384"/>
              <a:gd name="connsiteX33" fmla="*/ 6157668 w 9546772"/>
              <a:gd name="connsiteY33" fmla="*/ 5991384 h 5991384"/>
              <a:gd name="connsiteX34" fmla="*/ 5465527 w 9546772"/>
              <a:gd name="connsiteY34" fmla="*/ 5991384 h 5991384"/>
              <a:gd name="connsiteX35" fmla="*/ 5155257 w 9546772"/>
              <a:gd name="connsiteY35" fmla="*/ 5991384 h 5991384"/>
              <a:gd name="connsiteX36" fmla="*/ 4749519 w 9546772"/>
              <a:gd name="connsiteY36" fmla="*/ 5991384 h 5991384"/>
              <a:gd name="connsiteX37" fmla="*/ 4248314 w 9546772"/>
              <a:gd name="connsiteY37" fmla="*/ 5991384 h 5991384"/>
              <a:gd name="connsiteX38" fmla="*/ 3842576 w 9546772"/>
              <a:gd name="connsiteY38" fmla="*/ 5991384 h 5991384"/>
              <a:gd name="connsiteX39" fmla="*/ 3245902 w 9546772"/>
              <a:gd name="connsiteY39" fmla="*/ 5991384 h 5991384"/>
              <a:gd name="connsiteX40" fmla="*/ 2553762 w 9546772"/>
              <a:gd name="connsiteY40" fmla="*/ 5991384 h 5991384"/>
              <a:gd name="connsiteX41" fmla="*/ 2148024 w 9546772"/>
              <a:gd name="connsiteY41" fmla="*/ 5991384 h 5991384"/>
              <a:gd name="connsiteX42" fmla="*/ 1360415 w 9546772"/>
              <a:gd name="connsiteY42" fmla="*/ 5991384 h 5991384"/>
              <a:gd name="connsiteX43" fmla="*/ 572806 w 9546772"/>
              <a:gd name="connsiteY43" fmla="*/ 5991384 h 5991384"/>
              <a:gd name="connsiteX44" fmla="*/ 0 w 9546772"/>
              <a:gd name="connsiteY44" fmla="*/ 5991384 h 5991384"/>
              <a:gd name="connsiteX45" fmla="*/ 0 w 9546772"/>
              <a:gd name="connsiteY45" fmla="*/ 5571987 h 5991384"/>
              <a:gd name="connsiteX46" fmla="*/ 0 w 9546772"/>
              <a:gd name="connsiteY46" fmla="*/ 4853021 h 5991384"/>
              <a:gd name="connsiteX47" fmla="*/ 0 w 9546772"/>
              <a:gd name="connsiteY47" fmla="*/ 4313796 h 5991384"/>
              <a:gd name="connsiteX48" fmla="*/ 0 w 9546772"/>
              <a:gd name="connsiteY48" fmla="*/ 3894400 h 5991384"/>
              <a:gd name="connsiteX49" fmla="*/ 0 w 9546772"/>
              <a:gd name="connsiteY49" fmla="*/ 3475003 h 5991384"/>
              <a:gd name="connsiteX50" fmla="*/ 0 w 9546772"/>
              <a:gd name="connsiteY50" fmla="*/ 2756037 h 5991384"/>
              <a:gd name="connsiteX51" fmla="*/ 0 w 9546772"/>
              <a:gd name="connsiteY51" fmla="*/ 2276726 h 5991384"/>
              <a:gd name="connsiteX52" fmla="*/ 0 w 9546772"/>
              <a:gd name="connsiteY52" fmla="*/ 1857329 h 5991384"/>
              <a:gd name="connsiteX53" fmla="*/ 0 w 9546772"/>
              <a:gd name="connsiteY53" fmla="*/ 1198277 h 5991384"/>
              <a:gd name="connsiteX54" fmla="*/ 0 w 9546772"/>
              <a:gd name="connsiteY54" fmla="*/ 659052 h 5991384"/>
              <a:gd name="connsiteX55" fmla="*/ 0 w 9546772"/>
              <a:gd name="connsiteY55" fmla="*/ 0 h 5991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546772" h="5991384" fill="none" extrusionOk="0">
                <a:moveTo>
                  <a:pt x="0" y="0"/>
                </a:moveTo>
                <a:cubicBezTo>
                  <a:pt x="97131" y="-21837"/>
                  <a:pt x="165855" y="33094"/>
                  <a:pt x="310270" y="0"/>
                </a:cubicBezTo>
                <a:cubicBezTo>
                  <a:pt x="454685" y="-33094"/>
                  <a:pt x="660648" y="3840"/>
                  <a:pt x="811476" y="0"/>
                </a:cubicBezTo>
                <a:cubicBezTo>
                  <a:pt x="962304" y="-3840"/>
                  <a:pt x="997601" y="34040"/>
                  <a:pt x="1121746" y="0"/>
                </a:cubicBezTo>
                <a:cubicBezTo>
                  <a:pt x="1245891" y="-34040"/>
                  <a:pt x="1328180" y="26858"/>
                  <a:pt x="1527484" y="0"/>
                </a:cubicBezTo>
                <a:cubicBezTo>
                  <a:pt x="1726788" y="-26858"/>
                  <a:pt x="1922318" y="59852"/>
                  <a:pt x="2124157" y="0"/>
                </a:cubicBezTo>
                <a:cubicBezTo>
                  <a:pt x="2325996" y="-59852"/>
                  <a:pt x="2555344" y="54765"/>
                  <a:pt x="2816298" y="0"/>
                </a:cubicBezTo>
                <a:cubicBezTo>
                  <a:pt x="3077252" y="-54765"/>
                  <a:pt x="3156987" y="4534"/>
                  <a:pt x="3412971" y="0"/>
                </a:cubicBezTo>
                <a:cubicBezTo>
                  <a:pt x="3668955" y="-4534"/>
                  <a:pt x="3628044" y="35365"/>
                  <a:pt x="3818709" y="0"/>
                </a:cubicBezTo>
                <a:cubicBezTo>
                  <a:pt x="4009374" y="-35365"/>
                  <a:pt x="4429847" y="64802"/>
                  <a:pt x="4606317" y="0"/>
                </a:cubicBezTo>
                <a:cubicBezTo>
                  <a:pt x="4782787" y="-64802"/>
                  <a:pt x="5021116" y="61971"/>
                  <a:pt x="5202991" y="0"/>
                </a:cubicBezTo>
                <a:cubicBezTo>
                  <a:pt x="5384866" y="-61971"/>
                  <a:pt x="5724869" y="23478"/>
                  <a:pt x="5990599" y="0"/>
                </a:cubicBezTo>
                <a:cubicBezTo>
                  <a:pt x="6256329" y="-23478"/>
                  <a:pt x="6325824" y="27040"/>
                  <a:pt x="6587273" y="0"/>
                </a:cubicBezTo>
                <a:cubicBezTo>
                  <a:pt x="6848722" y="-27040"/>
                  <a:pt x="7021352" y="56385"/>
                  <a:pt x="7183946" y="0"/>
                </a:cubicBezTo>
                <a:cubicBezTo>
                  <a:pt x="7346540" y="-56385"/>
                  <a:pt x="7467398" y="40311"/>
                  <a:pt x="7685151" y="0"/>
                </a:cubicBezTo>
                <a:cubicBezTo>
                  <a:pt x="7902905" y="-40311"/>
                  <a:pt x="8025843" y="30114"/>
                  <a:pt x="8186357" y="0"/>
                </a:cubicBezTo>
                <a:cubicBezTo>
                  <a:pt x="8346871" y="-30114"/>
                  <a:pt x="8578027" y="69921"/>
                  <a:pt x="8878498" y="0"/>
                </a:cubicBezTo>
                <a:cubicBezTo>
                  <a:pt x="9178969" y="-69921"/>
                  <a:pt x="9230134" y="24629"/>
                  <a:pt x="9546772" y="0"/>
                </a:cubicBezTo>
                <a:cubicBezTo>
                  <a:pt x="9609457" y="238641"/>
                  <a:pt x="9520058" y="364590"/>
                  <a:pt x="9546772" y="659052"/>
                </a:cubicBezTo>
                <a:cubicBezTo>
                  <a:pt x="9573486" y="953514"/>
                  <a:pt x="9512864" y="1094013"/>
                  <a:pt x="9546772" y="1258191"/>
                </a:cubicBezTo>
                <a:cubicBezTo>
                  <a:pt x="9580680" y="1422369"/>
                  <a:pt x="9527618" y="1613263"/>
                  <a:pt x="9546772" y="1737501"/>
                </a:cubicBezTo>
                <a:cubicBezTo>
                  <a:pt x="9565926" y="1861739"/>
                  <a:pt x="9532907" y="2096155"/>
                  <a:pt x="9546772" y="2276726"/>
                </a:cubicBezTo>
                <a:cubicBezTo>
                  <a:pt x="9560637" y="2457298"/>
                  <a:pt x="9490395" y="2619133"/>
                  <a:pt x="9546772" y="2935778"/>
                </a:cubicBezTo>
                <a:cubicBezTo>
                  <a:pt x="9603149" y="3252423"/>
                  <a:pt x="9520501" y="3384689"/>
                  <a:pt x="9546772" y="3534917"/>
                </a:cubicBezTo>
                <a:cubicBezTo>
                  <a:pt x="9573043" y="3685145"/>
                  <a:pt x="9542776" y="3814430"/>
                  <a:pt x="9546772" y="4074141"/>
                </a:cubicBezTo>
                <a:cubicBezTo>
                  <a:pt x="9550768" y="4333852"/>
                  <a:pt x="9485987" y="4512405"/>
                  <a:pt x="9546772" y="4673280"/>
                </a:cubicBezTo>
                <a:cubicBezTo>
                  <a:pt x="9607557" y="4834155"/>
                  <a:pt x="9539137" y="5232452"/>
                  <a:pt x="9546772" y="5392246"/>
                </a:cubicBezTo>
                <a:cubicBezTo>
                  <a:pt x="9554407" y="5552040"/>
                  <a:pt x="9487664" y="5785783"/>
                  <a:pt x="9546772" y="5991384"/>
                </a:cubicBezTo>
                <a:cubicBezTo>
                  <a:pt x="9349414" y="5994002"/>
                  <a:pt x="9027815" y="5959565"/>
                  <a:pt x="8854631" y="5991384"/>
                </a:cubicBezTo>
                <a:cubicBezTo>
                  <a:pt x="8681447" y="6023203"/>
                  <a:pt x="8569953" y="5967603"/>
                  <a:pt x="8353426" y="5991384"/>
                </a:cubicBezTo>
                <a:cubicBezTo>
                  <a:pt x="8136899" y="6015165"/>
                  <a:pt x="7920454" y="5974682"/>
                  <a:pt x="7661285" y="5991384"/>
                </a:cubicBezTo>
                <a:cubicBezTo>
                  <a:pt x="7402116" y="6008086"/>
                  <a:pt x="7180235" y="5973099"/>
                  <a:pt x="6969144" y="5991384"/>
                </a:cubicBezTo>
                <a:cubicBezTo>
                  <a:pt x="6758053" y="6009669"/>
                  <a:pt x="6748740" y="5985807"/>
                  <a:pt x="6563406" y="5991384"/>
                </a:cubicBezTo>
                <a:cubicBezTo>
                  <a:pt x="6378072" y="5996961"/>
                  <a:pt x="6309451" y="5961697"/>
                  <a:pt x="6157668" y="5991384"/>
                </a:cubicBezTo>
                <a:cubicBezTo>
                  <a:pt x="6005885" y="6021071"/>
                  <a:pt x="5786234" y="5971171"/>
                  <a:pt x="5465527" y="5991384"/>
                </a:cubicBezTo>
                <a:cubicBezTo>
                  <a:pt x="5144820" y="6011597"/>
                  <a:pt x="5234624" y="5990767"/>
                  <a:pt x="5155257" y="5991384"/>
                </a:cubicBezTo>
                <a:cubicBezTo>
                  <a:pt x="5075890" y="5992001"/>
                  <a:pt x="4896179" y="5965331"/>
                  <a:pt x="4749519" y="5991384"/>
                </a:cubicBezTo>
                <a:cubicBezTo>
                  <a:pt x="4602859" y="6017437"/>
                  <a:pt x="4448643" y="5948556"/>
                  <a:pt x="4248314" y="5991384"/>
                </a:cubicBezTo>
                <a:cubicBezTo>
                  <a:pt x="4047985" y="6034212"/>
                  <a:pt x="3955931" y="5945761"/>
                  <a:pt x="3842576" y="5991384"/>
                </a:cubicBezTo>
                <a:cubicBezTo>
                  <a:pt x="3729221" y="6037007"/>
                  <a:pt x="3467452" y="5931471"/>
                  <a:pt x="3245902" y="5991384"/>
                </a:cubicBezTo>
                <a:cubicBezTo>
                  <a:pt x="3024352" y="6051297"/>
                  <a:pt x="2814630" y="5971210"/>
                  <a:pt x="2553762" y="5991384"/>
                </a:cubicBezTo>
                <a:cubicBezTo>
                  <a:pt x="2292894" y="6011558"/>
                  <a:pt x="2254082" y="5966643"/>
                  <a:pt x="2148024" y="5991384"/>
                </a:cubicBezTo>
                <a:cubicBezTo>
                  <a:pt x="2041966" y="6016125"/>
                  <a:pt x="1708178" y="5949307"/>
                  <a:pt x="1360415" y="5991384"/>
                </a:cubicBezTo>
                <a:cubicBezTo>
                  <a:pt x="1012652" y="6033461"/>
                  <a:pt x="850323" y="5952208"/>
                  <a:pt x="572806" y="5991384"/>
                </a:cubicBezTo>
                <a:cubicBezTo>
                  <a:pt x="295289" y="6030560"/>
                  <a:pt x="240209" y="5927978"/>
                  <a:pt x="0" y="5991384"/>
                </a:cubicBezTo>
                <a:cubicBezTo>
                  <a:pt x="-35230" y="5808087"/>
                  <a:pt x="32148" y="5674797"/>
                  <a:pt x="0" y="5571987"/>
                </a:cubicBezTo>
                <a:cubicBezTo>
                  <a:pt x="-32148" y="5469177"/>
                  <a:pt x="74098" y="5105678"/>
                  <a:pt x="0" y="4853021"/>
                </a:cubicBezTo>
                <a:cubicBezTo>
                  <a:pt x="-74098" y="4600364"/>
                  <a:pt x="54794" y="4508025"/>
                  <a:pt x="0" y="4313796"/>
                </a:cubicBezTo>
                <a:cubicBezTo>
                  <a:pt x="-54794" y="4119568"/>
                  <a:pt x="18506" y="4000379"/>
                  <a:pt x="0" y="3894400"/>
                </a:cubicBezTo>
                <a:cubicBezTo>
                  <a:pt x="-18506" y="3788421"/>
                  <a:pt x="9904" y="3563926"/>
                  <a:pt x="0" y="3475003"/>
                </a:cubicBezTo>
                <a:cubicBezTo>
                  <a:pt x="-9904" y="3386080"/>
                  <a:pt x="25254" y="3074373"/>
                  <a:pt x="0" y="2756037"/>
                </a:cubicBezTo>
                <a:cubicBezTo>
                  <a:pt x="-25254" y="2437701"/>
                  <a:pt x="23071" y="2402180"/>
                  <a:pt x="0" y="2276726"/>
                </a:cubicBezTo>
                <a:cubicBezTo>
                  <a:pt x="-23071" y="2151272"/>
                  <a:pt x="46711" y="2042291"/>
                  <a:pt x="0" y="1857329"/>
                </a:cubicBezTo>
                <a:cubicBezTo>
                  <a:pt x="-46711" y="1672367"/>
                  <a:pt x="24288" y="1518020"/>
                  <a:pt x="0" y="1198277"/>
                </a:cubicBezTo>
                <a:cubicBezTo>
                  <a:pt x="-24288" y="878534"/>
                  <a:pt x="60809" y="864470"/>
                  <a:pt x="0" y="659052"/>
                </a:cubicBezTo>
                <a:cubicBezTo>
                  <a:pt x="-60809" y="453634"/>
                  <a:pt x="17230" y="140954"/>
                  <a:pt x="0" y="0"/>
                </a:cubicBezTo>
                <a:close/>
              </a:path>
              <a:path w="9546772" h="5991384" stroke="0" extrusionOk="0">
                <a:moveTo>
                  <a:pt x="0" y="0"/>
                </a:moveTo>
                <a:cubicBezTo>
                  <a:pt x="158178" y="-43332"/>
                  <a:pt x="412153" y="18373"/>
                  <a:pt x="596673" y="0"/>
                </a:cubicBezTo>
                <a:cubicBezTo>
                  <a:pt x="781193" y="-18373"/>
                  <a:pt x="1136872" y="2317"/>
                  <a:pt x="1288814" y="0"/>
                </a:cubicBezTo>
                <a:cubicBezTo>
                  <a:pt x="1440756" y="-2317"/>
                  <a:pt x="1800855" y="57357"/>
                  <a:pt x="2076423" y="0"/>
                </a:cubicBezTo>
                <a:cubicBezTo>
                  <a:pt x="2351991" y="-57357"/>
                  <a:pt x="2246260" y="4048"/>
                  <a:pt x="2386693" y="0"/>
                </a:cubicBezTo>
                <a:cubicBezTo>
                  <a:pt x="2527126" y="-4048"/>
                  <a:pt x="2620368" y="25271"/>
                  <a:pt x="2792431" y="0"/>
                </a:cubicBezTo>
                <a:cubicBezTo>
                  <a:pt x="2964494" y="-25271"/>
                  <a:pt x="3156559" y="13986"/>
                  <a:pt x="3484572" y="0"/>
                </a:cubicBezTo>
                <a:cubicBezTo>
                  <a:pt x="3812585" y="-13986"/>
                  <a:pt x="4030103" y="18885"/>
                  <a:pt x="4176713" y="0"/>
                </a:cubicBezTo>
                <a:cubicBezTo>
                  <a:pt x="4323323" y="-18885"/>
                  <a:pt x="4374605" y="31761"/>
                  <a:pt x="4486983" y="0"/>
                </a:cubicBezTo>
                <a:cubicBezTo>
                  <a:pt x="4599361" y="-31761"/>
                  <a:pt x="4851641" y="7029"/>
                  <a:pt x="5083656" y="0"/>
                </a:cubicBezTo>
                <a:cubicBezTo>
                  <a:pt x="5315671" y="-7029"/>
                  <a:pt x="5339735" y="2737"/>
                  <a:pt x="5584862" y="0"/>
                </a:cubicBezTo>
                <a:cubicBezTo>
                  <a:pt x="5829989" y="-2737"/>
                  <a:pt x="6208255" y="42382"/>
                  <a:pt x="6372470" y="0"/>
                </a:cubicBezTo>
                <a:cubicBezTo>
                  <a:pt x="6536685" y="-42382"/>
                  <a:pt x="6591537" y="22851"/>
                  <a:pt x="6682740" y="0"/>
                </a:cubicBezTo>
                <a:cubicBezTo>
                  <a:pt x="6773943" y="-22851"/>
                  <a:pt x="7312745" y="6228"/>
                  <a:pt x="7470349" y="0"/>
                </a:cubicBezTo>
                <a:cubicBezTo>
                  <a:pt x="7627953" y="-6228"/>
                  <a:pt x="7788547" y="7939"/>
                  <a:pt x="7971555" y="0"/>
                </a:cubicBezTo>
                <a:cubicBezTo>
                  <a:pt x="8154563" y="-7939"/>
                  <a:pt x="8393265" y="23948"/>
                  <a:pt x="8568228" y="0"/>
                </a:cubicBezTo>
                <a:cubicBezTo>
                  <a:pt x="8743191" y="-23948"/>
                  <a:pt x="8836462" y="47946"/>
                  <a:pt x="8973966" y="0"/>
                </a:cubicBezTo>
                <a:cubicBezTo>
                  <a:pt x="9111470" y="-47946"/>
                  <a:pt x="9385541" y="548"/>
                  <a:pt x="9546772" y="0"/>
                </a:cubicBezTo>
                <a:cubicBezTo>
                  <a:pt x="9551389" y="251558"/>
                  <a:pt x="9481041" y="336482"/>
                  <a:pt x="9546772" y="659052"/>
                </a:cubicBezTo>
                <a:cubicBezTo>
                  <a:pt x="9612503" y="981622"/>
                  <a:pt x="9489743" y="947756"/>
                  <a:pt x="9546772" y="1198277"/>
                </a:cubicBezTo>
                <a:cubicBezTo>
                  <a:pt x="9603801" y="1448798"/>
                  <a:pt x="9523014" y="1526218"/>
                  <a:pt x="9546772" y="1617674"/>
                </a:cubicBezTo>
                <a:cubicBezTo>
                  <a:pt x="9570530" y="1709130"/>
                  <a:pt x="9482341" y="2138178"/>
                  <a:pt x="9546772" y="2336640"/>
                </a:cubicBezTo>
                <a:cubicBezTo>
                  <a:pt x="9611203" y="2535102"/>
                  <a:pt x="9488545" y="2819975"/>
                  <a:pt x="9546772" y="2995692"/>
                </a:cubicBezTo>
                <a:cubicBezTo>
                  <a:pt x="9604999" y="3171409"/>
                  <a:pt x="9526863" y="3446661"/>
                  <a:pt x="9546772" y="3594830"/>
                </a:cubicBezTo>
                <a:cubicBezTo>
                  <a:pt x="9566681" y="3742999"/>
                  <a:pt x="9493449" y="4001478"/>
                  <a:pt x="9546772" y="4253883"/>
                </a:cubicBezTo>
                <a:cubicBezTo>
                  <a:pt x="9600095" y="4506288"/>
                  <a:pt x="9511143" y="4564335"/>
                  <a:pt x="9546772" y="4673280"/>
                </a:cubicBezTo>
                <a:cubicBezTo>
                  <a:pt x="9582401" y="4782225"/>
                  <a:pt x="9480640" y="5196991"/>
                  <a:pt x="9546772" y="5392246"/>
                </a:cubicBezTo>
                <a:cubicBezTo>
                  <a:pt x="9612904" y="5587501"/>
                  <a:pt x="9487086" y="5698522"/>
                  <a:pt x="9546772" y="5991384"/>
                </a:cubicBezTo>
                <a:cubicBezTo>
                  <a:pt x="9448436" y="6025121"/>
                  <a:pt x="9357232" y="5989708"/>
                  <a:pt x="9236502" y="5991384"/>
                </a:cubicBezTo>
                <a:cubicBezTo>
                  <a:pt x="9115772" y="5993060"/>
                  <a:pt x="8776797" y="5912215"/>
                  <a:pt x="8544361" y="5991384"/>
                </a:cubicBezTo>
                <a:cubicBezTo>
                  <a:pt x="8311925" y="6070553"/>
                  <a:pt x="8288090" y="5986606"/>
                  <a:pt x="8138623" y="5991384"/>
                </a:cubicBezTo>
                <a:cubicBezTo>
                  <a:pt x="7989156" y="5996162"/>
                  <a:pt x="7860980" y="5978893"/>
                  <a:pt x="7732885" y="5991384"/>
                </a:cubicBezTo>
                <a:cubicBezTo>
                  <a:pt x="7604790" y="6003875"/>
                  <a:pt x="7424720" y="5924234"/>
                  <a:pt x="7136212" y="5991384"/>
                </a:cubicBezTo>
                <a:cubicBezTo>
                  <a:pt x="6847704" y="6058534"/>
                  <a:pt x="6972803" y="5982244"/>
                  <a:pt x="6825942" y="5991384"/>
                </a:cubicBezTo>
                <a:cubicBezTo>
                  <a:pt x="6679081" y="6000524"/>
                  <a:pt x="6555606" y="5950911"/>
                  <a:pt x="6420204" y="5991384"/>
                </a:cubicBezTo>
                <a:cubicBezTo>
                  <a:pt x="6284802" y="6031857"/>
                  <a:pt x="6114592" y="5955531"/>
                  <a:pt x="5918999" y="5991384"/>
                </a:cubicBezTo>
                <a:cubicBezTo>
                  <a:pt x="5723406" y="6027237"/>
                  <a:pt x="5660380" y="5950469"/>
                  <a:pt x="5513261" y="5991384"/>
                </a:cubicBezTo>
                <a:cubicBezTo>
                  <a:pt x="5366142" y="6032299"/>
                  <a:pt x="5078193" y="5925998"/>
                  <a:pt x="4725652" y="5991384"/>
                </a:cubicBezTo>
                <a:cubicBezTo>
                  <a:pt x="4373111" y="6056770"/>
                  <a:pt x="4505142" y="5960909"/>
                  <a:pt x="4319914" y="5991384"/>
                </a:cubicBezTo>
                <a:cubicBezTo>
                  <a:pt x="4134686" y="6021859"/>
                  <a:pt x="4035721" y="5974865"/>
                  <a:pt x="3914177" y="5991384"/>
                </a:cubicBezTo>
                <a:cubicBezTo>
                  <a:pt x="3792633" y="6007903"/>
                  <a:pt x="3448967" y="5973019"/>
                  <a:pt x="3222036" y="5991384"/>
                </a:cubicBezTo>
                <a:cubicBezTo>
                  <a:pt x="2995105" y="6009749"/>
                  <a:pt x="2794754" y="5936264"/>
                  <a:pt x="2625362" y="5991384"/>
                </a:cubicBezTo>
                <a:cubicBezTo>
                  <a:pt x="2455970" y="6046504"/>
                  <a:pt x="2248134" y="5934093"/>
                  <a:pt x="1933221" y="5991384"/>
                </a:cubicBezTo>
                <a:cubicBezTo>
                  <a:pt x="1618308" y="6048675"/>
                  <a:pt x="1717466" y="5977271"/>
                  <a:pt x="1622951" y="5991384"/>
                </a:cubicBezTo>
                <a:cubicBezTo>
                  <a:pt x="1528436" y="6005497"/>
                  <a:pt x="1149113" y="5983076"/>
                  <a:pt x="930810" y="5991384"/>
                </a:cubicBezTo>
                <a:cubicBezTo>
                  <a:pt x="712507" y="5999692"/>
                  <a:pt x="767370" y="5968489"/>
                  <a:pt x="620540" y="5991384"/>
                </a:cubicBezTo>
                <a:cubicBezTo>
                  <a:pt x="473710" y="6014279"/>
                  <a:pt x="159946" y="5924236"/>
                  <a:pt x="0" y="5991384"/>
                </a:cubicBezTo>
                <a:cubicBezTo>
                  <a:pt x="-2924" y="5707135"/>
                  <a:pt x="61964" y="5455067"/>
                  <a:pt x="0" y="5272418"/>
                </a:cubicBezTo>
                <a:cubicBezTo>
                  <a:pt x="-61964" y="5089769"/>
                  <a:pt x="28233" y="4924125"/>
                  <a:pt x="0" y="4793107"/>
                </a:cubicBezTo>
                <a:cubicBezTo>
                  <a:pt x="-28233" y="4662089"/>
                  <a:pt x="28724" y="4413493"/>
                  <a:pt x="0" y="4253883"/>
                </a:cubicBezTo>
                <a:cubicBezTo>
                  <a:pt x="-28724" y="4094273"/>
                  <a:pt x="8680" y="3977499"/>
                  <a:pt x="0" y="3774572"/>
                </a:cubicBezTo>
                <a:cubicBezTo>
                  <a:pt x="-8680" y="3571645"/>
                  <a:pt x="14484" y="3361124"/>
                  <a:pt x="0" y="3115520"/>
                </a:cubicBezTo>
                <a:cubicBezTo>
                  <a:pt x="-14484" y="2869916"/>
                  <a:pt x="68310" y="2724641"/>
                  <a:pt x="0" y="2516381"/>
                </a:cubicBezTo>
                <a:cubicBezTo>
                  <a:pt x="-68310" y="2308121"/>
                  <a:pt x="12122" y="1998980"/>
                  <a:pt x="0" y="1797415"/>
                </a:cubicBezTo>
                <a:cubicBezTo>
                  <a:pt x="-12122" y="1595850"/>
                  <a:pt x="25949" y="1511557"/>
                  <a:pt x="0" y="1318104"/>
                </a:cubicBezTo>
                <a:cubicBezTo>
                  <a:pt x="-25949" y="1124651"/>
                  <a:pt x="18285" y="1028677"/>
                  <a:pt x="0" y="898708"/>
                </a:cubicBezTo>
                <a:cubicBezTo>
                  <a:pt x="-18285" y="768739"/>
                  <a:pt x="62696" y="444223"/>
                  <a:pt x="0" y="0"/>
                </a:cubicBezTo>
                <a:close/>
              </a:path>
            </a:pathLst>
          </a:custGeom>
          <a:solidFill>
            <a:srgbClr val="FFFFFF"/>
          </a:solidFill>
          <a:ln>
            <a:solidFill>
              <a:schemeClr val="tx1"/>
            </a:solidFill>
            <a:extLst>
              <a:ext uri="{C807C97D-BFC1-408E-A445-0C87EB9F89A2}">
                <ask:lineSketchStyleProps xmlns="" xmlns:ask="http://schemas.microsoft.com/office/drawing/2018/sketchyshapes" sd="1397126397">
                  <a:prstGeom prst="rect">
                    <a:avLst/>
                  </a:prstGeom>
                  <ask:type>
                    <ask:lineSketchScribble/>
                  </ask:type>
                </ask:lineSketchStyleProps>
              </a:ext>
            </a:extLst>
          </a:ln>
        </p:spPr>
        <p:txBody>
          <a:bodyPr wrap="square">
            <a:spAutoFit/>
          </a:bodyPr>
          <a:lstStyle/>
          <a:p>
            <a:pPr algn="just">
              <a:spcAft>
                <a:spcPts val="800"/>
              </a:spcAft>
            </a:pP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b="1" dirty="0" err="1">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2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2200" b="1"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nàng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tắm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gội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sạch</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bến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Hoàng Giang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ngửa</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than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2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Kẻ</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bạc</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mệnh</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duyên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phận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hẩm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hiu</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rẫy</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buộc</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nhuốc</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nhơ</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ngài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giám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Thiếp</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đoan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giữ</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trinh</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bạch</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gìn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ngọc</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Mị</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Nương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Ngu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mĩ</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Nhược</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dạ</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lừa</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dối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mồi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cơm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quạ</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phỉ</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nhổ</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SG" sz="2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22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Sinh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dỗ</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2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Nín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đừng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2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ngây</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2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Ô hay!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u="sng"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ư!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nín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thin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thít</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22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Chàng</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gạn</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Đứa</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200" i="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2200" dirty="0">
              <a:effectLst/>
              <a:latin typeface="Calibri" panose="020F0502020204030204" pitchFamily="34" charset="0"/>
              <a:ea typeface="Calibri" panose="020F0502020204030204" pitchFamily="34" charset="0"/>
              <a:cs typeface="Times New Roman" panose="02020603050405020304" pitchFamily="18" charset="0"/>
            </a:endParaRPr>
          </a:p>
          <a:p>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Trước</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đây</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thường</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có</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một</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người</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đàn</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ông</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đêm</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nào</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cũng</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đến</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mẹ</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Đản</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đi</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cũng</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đi</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mẹ</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Đản</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ngồi</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cũng</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ngồi</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nhưng</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chẳng</a:t>
            </a:r>
            <a:r>
              <a:rPr lang="en-US" sz="2200" i="1" dirty="0">
                <a:effectLst/>
                <a:latin typeface="Times New Roman" panose="02020603050405020304" pitchFamily="18" charset="0"/>
                <a:ea typeface="Times New Roman" panose="02020603050405020304" pitchFamily="18" charset="0"/>
              </a:rPr>
              <a:t> bao </a:t>
            </a:r>
            <a:r>
              <a:rPr lang="en-US" sz="2200" i="1" dirty="0" err="1">
                <a:effectLst/>
                <a:latin typeface="Times New Roman" panose="02020603050405020304" pitchFamily="18" charset="0"/>
                <a:ea typeface="Times New Roman" panose="02020603050405020304" pitchFamily="18" charset="0"/>
              </a:rPr>
              <a:t>giờ</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bế</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Đản</a:t>
            </a:r>
            <a:r>
              <a:rPr lang="en-US" sz="2200" i="1" dirty="0">
                <a:effectLst/>
                <a:latin typeface="Times New Roman" panose="02020603050405020304" pitchFamily="18" charset="0"/>
                <a:ea typeface="Times New Roman" panose="02020603050405020304" pitchFamily="18" charset="0"/>
              </a:rPr>
              <a:t> </a:t>
            </a:r>
            <a:r>
              <a:rPr lang="en-US" sz="2200" i="1" dirty="0" err="1">
                <a:effectLst/>
                <a:latin typeface="Times New Roman" panose="02020603050405020304" pitchFamily="18" charset="0"/>
                <a:ea typeface="Times New Roman" panose="02020603050405020304" pitchFamily="18" charset="0"/>
              </a:rPr>
              <a:t>cả</a:t>
            </a:r>
            <a:r>
              <a:rPr lang="en-US" sz="2200" i="1" dirty="0">
                <a:effectLst/>
                <a:latin typeface="Times New Roman" panose="02020603050405020304" pitchFamily="18" charset="0"/>
                <a:ea typeface="Times New Roman" panose="02020603050405020304" pitchFamily="18" charset="0"/>
              </a:rPr>
              <a:t>. </a:t>
            </a:r>
            <a:endParaRPr lang="en-SG" sz="2200" dirty="0"/>
          </a:p>
        </p:txBody>
      </p:sp>
      <p:sp>
        <p:nvSpPr>
          <p:cNvPr id="6" name="TextBox 5">
            <a:extLst>
              <a:ext uri="{FF2B5EF4-FFF2-40B4-BE49-F238E27FC236}">
                <a16:creationId xmlns:a16="http://schemas.microsoft.com/office/drawing/2014/main" xmlns="" id="{B3309BBD-C2F8-0FB1-C9F8-5E8A9CBBB1E3}"/>
              </a:ext>
            </a:extLst>
          </p:cNvPr>
          <p:cNvSpPr txBox="1"/>
          <p:nvPr/>
        </p:nvSpPr>
        <p:spPr>
          <a:xfrm>
            <a:off x="10039881" y="847666"/>
            <a:ext cx="1967061" cy="5796459"/>
          </a:xfrm>
          <a:custGeom>
            <a:avLst/>
            <a:gdLst>
              <a:gd name="connsiteX0" fmla="*/ 0 w 1967061"/>
              <a:gd name="connsiteY0" fmla="*/ 0 h 5796459"/>
              <a:gd name="connsiteX1" fmla="*/ 491765 w 1967061"/>
              <a:gd name="connsiteY1" fmla="*/ 0 h 5796459"/>
              <a:gd name="connsiteX2" fmla="*/ 963860 w 1967061"/>
              <a:gd name="connsiteY2" fmla="*/ 0 h 5796459"/>
              <a:gd name="connsiteX3" fmla="*/ 1396613 w 1967061"/>
              <a:gd name="connsiteY3" fmla="*/ 0 h 5796459"/>
              <a:gd name="connsiteX4" fmla="*/ 1967061 w 1967061"/>
              <a:gd name="connsiteY4" fmla="*/ 0 h 5796459"/>
              <a:gd name="connsiteX5" fmla="*/ 1967061 w 1967061"/>
              <a:gd name="connsiteY5" fmla="*/ 521681 h 5796459"/>
              <a:gd name="connsiteX6" fmla="*/ 1967061 w 1967061"/>
              <a:gd name="connsiteY6" fmla="*/ 1217256 h 5796459"/>
              <a:gd name="connsiteX7" fmla="*/ 1967061 w 1967061"/>
              <a:gd name="connsiteY7" fmla="*/ 1680973 h 5796459"/>
              <a:gd name="connsiteX8" fmla="*/ 1967061 w 1967061"/>
              <a:gd name="connsiteY8" fmla="*/ 2144690 h 5796459"/>
              <a:gd name="connsiteX9" fmla="*/ 1967061 w 1967061"/>
              <a:gd name="connsiteY9" fmla="*/ 2782300 h 5796459"/>
              <a:gd name="connsiteX10" fmla="*/ 1967061 w 1967061"/>
              <a:gd name="connsiteY10" fmla="*/ 3361946 h 5796459"/>
              <a:gd name="connsiteX11" fmla="*/ 1967061 w 1967061"/>
              <a:gd name="connsiteY11" fmla="*/ 3999557 h 5796459"/>
              <a:gd name="connsiteX12" fmla="*/ 1967061 w 1967061"/>
              <a:gd name="connsiteY12" fmla="*/ 4405309 h 5796459"/>
              <a:gd name="connsiteX13" fmla="*/ 1967061 w 1967061"/>
              <a:gd name="connsiteY13" fmla="*/ 5042919 h 5796459"/>
              <a:gd name="connsiteX14" fmla="*/ 1967061 w 1967061"/>
              <a:gd name="connsiteY14" fmla="*/ 5796459 h 5796459"/>
              <a:gd name="connsiteX15" fmla="*/ 1435955 w 1967061"/>
              <a:gd name="connsiteY15" fmla="*/ 5796459 h 5796459"/>
              <a:gd name="connsiteX16" fmla="*/ 1003201 w 1967061"/>
              <a:gd name="connsiteY16" fmla="*/ 5796459 h 5796459"/>
              <a:gd name="connsiteX17" fmla="*/ 550777 w 1967061"/>
              <a:gd name="connsiteY17" fmla="*/ 5796459 h 5796459"/>
              <a:gd name="connsiteX18" fmla="*/ 0 w 1967061"/>
              <a:gd name="connsiteY18" fmla="*/ 5796459 h 5796459"/>
              <a:gd name="connsiteX19" fmla="*/ 0 w 1967061"/>
              <a:gd name="connsiteY19" fmla="*/ 5332742 h 5796459"/>
              <a:gd name="connsiteX20" fmla="*/ 0 w 1967061"/>
              <a:gd name="connsiteY20" fmla="*/ 4695132 h 5796459"/>
              <a:gd name="connsiteX21" fmla="*/ 0 w 1967061"/>
              <a:gd name="connsiteY21" fmla="*/ 3999557 h 5796459"/>
              <a:gd name="connsiteX22" fmla="*/ 0 w 1967061"/>
              <a:gd name="connsiteY22" fmla="*/ 3419911 h 5796459"/>
              <a:gd name="connsiteX23" fmla="*/ 0 w 1967061"/>
              <a:gd name="connsiteY23" fmla="*/ 2724336 h 5796459"/>
              <a:gd name="connsiteX24" fmla="*/ 0 w 1967061"/>
              <a:gd name="connsiteY24" fmla="*/ 2028761 h 5796459"/>
              <a:gd name="connsiteX25" fmla="*/ 0 w 1967061"/>
              <a:gd name="connsiteY25" fmla="*/ 1449115 h 5796459"/>
              <a:gd name="connsiteX26" fmla="*/ 0 w 1967061"/>
              <a:gd name="connsiteY26" fmla="*/ 927433 h 5796459"/>
              <a:gd name="connsiteX27" fmla="*/ 0 w 1967061"/>
              <a:gd name="connsiteY27" fmla="*/ 0 h 57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061" h="5796459" fill="none" extrusionOk="0">
                <a:moveTo>
                  <a:pt x="0" y="0"/>
                </a:moveTo>
                <a:cubicBezTo>
                  <a:pt x="176481" y="-7076"/>
                  <a:pt x="271475" y="18352"/>
                  <a:pt x="491765" y="0"/>
                </a:cubicBezTo>
                <a:cubicBezTo>
                  <a:pt x="712056" y="-18352"/>
                  <a:pt x="821932" y="2279"/>
                  <a:pt x="963860" y="0"/>
                </a:cubicBezTo>
                <a:cubicBezTo>
                  <a:pt x="1105788" y="-2279"/>
                  <a:pt x="1232461" y="1728"/>
                  <a:pt x="1396613" y="0"/>
                </a:cubicBezTo>
                <a:cubicBezTo>
                  <a:pt x="1560765" y="-1728"/>
                  <a:pt x="1852636" y="49666"/>
                  <a:pt x="1967061" y="0"/>
                </a:cubicBezTo>
                <a:cubicBezTo>
                  <a:pt x="1999490" y="199094"/>
                  <a:pt x="1964269" y="288432"/>
                  <a:pt x="1967061" y="521681"/>
                </a:cubicBezTo>
                <a:cubicBezTo>
                  <a:pt x="1969853" y="754930"/>
                  <a:pt x="1886795" y="1003981"/>
                  <a:pt x="1967061" y="1217256"/>
                </a:cubicBezTo>
                <a:cubicBezTo>
                  <a:pt x="2047327" y="1430531"/>
                  <a:pt x="1959619" y="1563817"/>
                  <a:pt x="1967061" y="1680973"/>
                </a:cubicBezTo>
                <a:cubicBezTo>
                  <a:pt x="1974503" y="1798129"/>
                  <a:pt x="1926745" y="2001103"/>
                  <a:pt x="1967061" y="2144690"/>
                </a:cubicBezTo>
                <a:cubicBezTo>
                  <a:pt x="2007377" y="2288277"/>
                  <a:pt x="1927105" y="2650130"/>
                  <a:pt x="1967061" y="2782300"/>
                </a:cubicBezTo>
                <a:cubicBezTo>
                  <a:pt x="2007017" y="2914470"/>
                  <a:pt x="1946187" y="3220251"/>
                  <a:pt x="1967061" y="3361946"/>
                </a:cubicBezTo>
                <a:cubicBezTo>
                  <a:pt x="1987935" y="3503641"/>
                  <a:pt x="1925769" y="3833775"/>
                  <a:pt x="1967061" y="3999557"/>
                </a:cubicBezTo>
                <a:cubicBezTo>
                  <a:pt x="2008353" y="4165339"/>
                  <a:pt x="1962586" y="4274656"/>
                  <a:pt x="1967061" y="4405309"/>
                </a:cubicBezTo>
                <a:cubicBezTo>
                  <a:pt x="1971536" y="4535962"/>
                  <a:pt x="1942781" y="4745932"/>
                  <a:pt x="1967061" y="5042919"/>
                </a:cubicBezTo>
                <a:cubicBezTo>
                  <a:pt x="1991341" y="5339906"/>
                  <a:pt x="1910148" y="5568560"/>
                  <a:pt x="1967061" y="5796459"/>
                </a:cubicBezTo>
                <a:cubicBezTo>
                  <a:pt x="1751518" y="5853602"/>
                  <a:pt x="1594840" y="5794522"/>
                  <a:pt x="1435955" y="5796459"/>
                </a:cubicBezTo>
                <a:cubicBezTo>
                  <a:pt x="1277070" y="5798396"/>
                  <a:pt x="1152213" y="5769419"/>
                  <a:pt x="1003201" y="5796459"/>
                </a:cubicBezTo>
                <a:cubicBezTo>
                  <a:pt x="854189" y="5823499"/>
                  <a:pt x="773047" y="5756602"/>
                  <a:pt x="550777" y="5796459"/>
                </a:cubicBezTo>
                <a:cubicBezTo>
                  <a:pt x="328507" y="5836316"/>
                  <a:pt x="264283" y="5737489"/>
                  <a:pt x="0" y="5796459"/>
                </a:cubicBezTo>
                <a:cubicBezTo>
                  <a:pt x="-39876" y="5585791"/>
                  <a:pt x="52885" y="5471266"/>
                  <a:pt x="0" y="5332742"/>
                </a:cubicBezTo>
                <a:cubicBezTo>
                  <a:pt x="-52885" y="5194218"/>
                  <a:pt x="61493" y="4933534"/>
                  <a:pt x="0" y="4695132"/>
                </a:cubicBezTo>
                <a:cubicBezTo>
                  <a:pt x="-61493" y="4456730"/>
                  <a:pt x="83136" y="4333904"/>
                  <a:pt x="0" y="3999557"/>
                </a:cubicBezTo>
                <a:cubicBezTo>
                  <a:pt x="-83136" y="3665210"/>
                  <a:pt x="9547" y="3623825"/>
                  <a:pt x="0" y="3419911"/>
                </a:cubicBezTo>
                <a:cubicBezTo>
                  <a:pt x="-9547" y="3215997"/>
                  <a:pt x="39293" y="2976208"/>
                  <a:pt x="0" y="2724336"/>
                </a:cubicBezTo>
                <a:cubicBezTo>
                  <a:pt x="-39293" y="2472464"/>
                  <a:pt x="26767" y="2303196"/>
                  <a:pt x="0" y="2028761"/>
                </a:cubicBezTo>
                <a:cubicBezTo>
                  <a:pt x="-26767" y="1754326"/>
                  <a:pt x="13217" y="1728285"/>
                  <a:pt x="0" y="1449115"/>
                </a:cubicBezTo>
                <a:cubicBezTo>
                  <a:pt x="-13217" y="1169945"/>
                  <a:pt x="61686" y="1119795"/>
                  <a:pt x="0" y="927433"/>
                </a:cubicBezTo>
                <a:cubicBezTo>
                  <a:pt x="-61686" y="735071"/>
                  <a:pt x="97984" y="218089"/>
                  <a:pt x="0" y="0"/>
                </a:cubicBezTo>
                <a:close/>
              </a:path>
              <a:path w="1967061" h="5796459" stroke="0" extrusionOk="0">
                <a:moveTo>
                  <a:pt x="0" y="0"/>
                </a:moveTo>
                <a:cubicBezTo>
                  <a:pt x="198605" y="-10153"/>
                  <a:pt x="304272" y="51003"/>
                  <a:pt x="491765" y="0"/>
                </a:cubicBezTo>
                <a:cubicBezTo>
                  <a:pt x="679258" y="-51003"/>
                  <a:pt x="898006" y="60909"/>
                  <a:pt x="1003201" y="0"/>
                </a:cubicBezTo>
                <a:cubicBezTo>
                  <a:pt x="1108396" y="-60909"/>
                  <a:pt x="1269036" y="42319"/>
                  <a:pt x="1534308" y="0"/>
                </a:cubicBezTo>
                <a:cubicBezTo>
                  <a:pt x="1799580" y="-42319"/>
                  <a:pt x="1751758" y="33447"/>
                  <a:pt x="1967061" y="0"/>
                </a:cubicBezTo>
                <a:cubicBezTo>
                  <a:pt x="1992811" y="151111"/>
                  <a:pt x="1927582" y="322277"/>
                  <a:pt x="1967061" y="463717"/>
                </a:cubicBezTo>
                <a:cubicBezTo>
                  <a:pt x="2006540" y="605157"/>
                  <a:pt x="1908741" y="841730"/>
                  <a:pt x="1967061" y="1101327"/>
                </a:cubicBezTo>
                <a:cubicBezTo>
                  <a:pt x="2025381" y="1360924"/>
                  <a:pt x="1954655" y="1355991"/>
                  <a:pt x="1967061" y="1565044"/>
                </a:cubicBezTo>
                <a:cubicBezTo>
                  <a:pt x="1979467" y="1774097"/>
                  <a:pt x="1933617" y="2002500"/>
                  <a:pt x="1967061" y="2202654"/>
                </a:cubicBezTo>
                <a:cubicBezTo>
                  <a:pt x="2000505" y="2402808"/>
                  <a:pt x="1937497" y="2456682"/>
                  <a:pt x="1967061" y="2666371"/>
                </a:cubicBezTo>
                <a:cubicBezTo>
                  <a:pt x="1996625" y="2876060"/>
                  <a:pt x="1931769" y="2896860"/>
                  <a:pt x="1967061" y="3072123"/>
                </a:cubicBezTo>
                <a:cubicBezTo>
                  <a:pt x="2002353" y="3247386"/>
                  <a:pt x="1959474" y="3341725"/>
                  <a:pt x="1967061" y="3535840"/>
                </a:cubicBezTo>
                <a:cubicBezTo>
                  <a:pt x="1974648" y="3729955"/>
                  <a:pt x="1941239" y="3951218"/>
                  <a:pt x="1967061" y="4173450"/>
                </a:cubicBezTo>
                <a:cubicBezTo>
                  <a:pt x="1992883" y="4395682"/>
                  <a:pt x="1906871" y="4724340"/>
                  <a:pt x="1967061" y="4869026"/>
                </a:cubicBezTo>
                <a:cubicBezTo>
                  <a:pt x="2027251" y="5013712"/>
                  <a:pt x="1961906" y="5459495"/>
                  <a:pt x="1967061" y="5796459"/>
                </a:cubicBezTo>
                <a:cubicBezTo>
                  <a:pt x="1778763" y="5817230"/>
                  <a:pt x="1677561" y="5779654"/>
                  <a:pt x="1475296" y="5796459"/>
                </a:cubicBezTo>
                <a:cubicBezTo>
                  <a:pt x="1273031" y="5813264"/>
                  <a:pt x="1242802" y="5776343"/>
                  <a:pt x="1042542" y="5796459"/>
                </a:cubicBezTo>
                <a:cubicBezTo>
                  <a:pt x="842282" y="5816575"/>
                  <a:pt x="634935" y="5768807"/>
                  <a:pt x="511436" y="5796459"/>
                </a:cubicBezTo>
                <a:cubicBezTo>
                  <a:pt x="387937" y="5824111"/>
                  <a:pt x="205483" y="5774351"/>
                  <a:pt x="0" y="5796459"/>
                </a:cubicBezTo>
                <a:cubicBezTo>
                  <a:pt x="-63097" y="5534403"/>
                  <a:pt x="73736" y="5260867"/>
                  <a:pt x="0" y="5100884"/>
                </a:cubicBezTo>
                <a:cubicBezTo>
                  <a:pt x="-73736" y="4940901"/>
                  <a:pt x="48041" y="4792863"/>
                  <a:pt x="0" y="4579203"/>
                </a:cubicBezTo>
                <a:cubicBezTo>
                  <a:pt x="-48041" y="4365543"/>
                  <a:pt x="70332" y="4117105"/>
                  <a:pt x="0" y="3883628"/>
                </a:cubicBezTo>
                <a:cubicBezTo>
                  <a:pt x="-70332" y="3650152"/>
                  <a:pt x="22359" y="3543219"/>
                  <a:pt x="0" y="3419911"/>
                </a:cubicBezTo>
                <a:cubicBezTo>
                  <a:pt x="-22359" y="3296603"/>
                  <a:pt x="23593" y="3107783"/>
                  <a:pt x="0" y="3014159"/>
                </a:cubicBezTo>
                <a:cubicBezTo>
                  <a:pt x="-23593" y="2920535"/>
                  <a:pt x="28760" y="2768729"/>
                  <a:pt x="0" y="2550442"/>
                </a:cubicBezTo>
                <a:cubicBezTo>
                  <a:pt x="-28760" y="2332155"/>
                  <a:pt x="35233" y="2304834"/>
                  <a:pt x="0" y="2144690"/>
                </a:cubicBezTo>
                <a:cubicBezTo>
                  <a:pt x="-35233" y="1984546"/>
                  <a:pt x="11448" y="1903715"/>
                  <a:pt x="0" y="1738938"/>
                </a:cubicBezTo>
                <a:cubicBezTo>
                  <a:pt x="-11448" y="1574161"/>
                  <a:pt x="20598" y="1298045"/>
                  <a:pt x="0" y="1101327"/>
                </a:cubicBezTo>
                <a:cubicBezTo>
                  <a:pt x="-20598" y="904609"/>
                  <a:pt x="11818" y="820170"/>
                  <a:pt x="0" y="637610"/>
                </a:cubicBezTo>
                <a:cubicBezTo>
                  <a:pt x="-11818" y="455050"/>
                  <a:pt x="53686" y="143582"/>
                  <a:pt x="0" y="0"/>
                </a:cubicBezTo>
                <a:close/>
              </a:path>
            </a:pathLst>
          </a:custGeom>
          <a:solidFill>
            <a:srgbClr val="E3E5FF"/>
          </a:solidFill>
          <a:ln>
            <a:solidFill>
              <a:schemeClr val="tx1"/>
            </a:solidFill>
            <a:extLst>
              <a:ext uri="{C807C97D-BFC1-408E-A445-0C87EB9F89A2}">
                <ask:lineSketchStyleProps xmlns="" xmlns:ask="http://schemas.microsoft.com/office/drawing/2018/sketchyshapes" sd="1397126397">
                  <a:prstGeom prst="rect">
                    <a:avLst/>
                  </a:prstGeom>
                  <ask:type>
                    <ask:lineSketchScribble/>
                  </ask:type>
                </ask:lineSketchStyleProps>
              </a:ext>
            </a:extLst>
          </a:ln>
        </p:spPr>
        <p:txBody>
          <a:bodyPr wrap="square">
            <a:spAutoFit/>
          </a:bodyPr>
          <a:lstStyle/>
          <a:p>
            <a:pPr marL="457200" indent="-457200" algn="just">
              <a:spcAft>
                <a:spcPts val="800"/>
              </a:spcAft>
              <a:buFont typeface="Wingdings" panose="05000000000000000000" pitchFamily="2" charset="2"/>
              <a:buChar char="Ø"/>
            </a:pPr>
            <a:r>
              <a:rPr lang="vi-VN" sz="2800" dirty="0">
                <a:effectLst/>
                <a:latin typeface="Times New Roman" panose="02020603050405020304" pitchFamily="18" charset="0"/>
                <a:ea typeface="Calibri" panose="020F0502020204030204" pitchFamily="34" charset="0"/>
              </a:rPr>
              <a:t>lời độc thoại là lời than của nhân vật "nàng“</a:t>
            </a:r>
            <a:endParaRPr lang="en-US" sz="2800" dirty="0">
              <a:effectLst/>
              <a:latin typeface="Times New Roman" panose="02020603050405020304" pitchFamily="18" charset="0"/>
              <a:ea typeface="Calibri" panose="020F0502020204030204" pitchFamily="34" charset="0"/>
            </a:endParaRPr>
          </a:p>
          <a:p>
            <a:pPr marL="457200" indent="-457200" algn="just">
              <a:spcAft>
                <a:spcPts val="800"/>
              </a:spcAft>
              <a:buFont typeface="Wingdings" panose="05000000000000000000" pitchFamily="2" charset="2"/>
              <a:buChar char="Ø"/>
            </a:pPr>
            <a:r>
              <a:rPr lang="vi-VN" sz="2800" dirty="0">
                <a:effectLst/>
                <a:latin typeface="Times New Roman" panose="02020603050405020304" pitchFamily="18" charset="0"/>
                <a:ea typeface="Calibri" panose="020F0502020204030204" pitchFamily="34" charset="0"/>
              </a:rPr>
              <a:t>lời đối thoại là lời của nhân vật Sinh trao đổi với đứa con.</a:t>
            </a:r>
            <a:endParaRPr lang="en-SG" sz="3200" dirty="0"/>
          </a:p>
        </p:txBody>
      </p:sp>
      <p:sp>
        <p:nvSpPr>
          <p:cNvPr id="10" name="TextBox 9">
            <a:extLst>
              <a:ext uri="{FF2B5EF4-FFF2-40B4-BE49-F238E27FC236}">
                <a16:creationId xmlns:a16="http://schemas.microsoft.com/office/drawing/2014/main" xmlns="" id="{424D1E89-C490-A4E6-D496-5C08E8F9B3ED}"/>
              </a:ext>
            </a:extLst>
          </p:cNvPr>
          <p:cNvSpPr txBox="1"/>
          <p:nvPr/>
        </p:nvSpPr>
        <p:spPr>
          <a:xfrm>
            <a:off x="187554" y="1712931"/>
            <a:ext cx="9546773" cy="1785104"/>
          </a:xfrm>
          <a:prstGeom prst="rect">
            <a:avLst/>
          </a:prstGeom>
          <a:noFill/>
        </p:spPr>
        <p:txBody>
          <a:bodyPr wrap="square">
            <a:spAutoFit/>
          </a:bodyPr>
          <a:lstStyle/>
          <a:p>
            <a:pPr algn="just"/>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bạc</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mệnh</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duyên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phận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hẩm</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hiu</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rẫy</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bỏ</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buộc</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nhuốc</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nhơ</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ngài</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giám</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Thiếp</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đoan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trinh</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bạch</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gìn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Mị</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Nương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Ngu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mĩ</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Nhược</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chim</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dạ</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lừa</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dối</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mồi</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tôm</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diều</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quạ</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phỉ</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i="1" u="none" strike="noStrike" kern="1200" cap="none" spc="0" normalizeH="0" baseline="0" noProof="0" dirty="0" err="1">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nhổ</a:t>
            </a:r>
            <a:r>
              <a:rPr kumimoji="0" lang="en-US" sz="2200" i="1" u="none" strike="noStrike" kern="1200" cap="none" spc="0" normalizeH="0" baseline="0" noProof="0" dirty="0">
                <a:ln>
                  <a:noFill/>
                </a:ln>
                <a:solidFill>
                  <a:srgbClr val="0070C0"/>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lang="en-SG" dirty="0">
              <a:highlight>
                <a:srgbClr val="DEEBF7"/>
              </a:highlight>
            </a:endParaRPr>
          </a:p>
        </p:txBody>
      </p:sp>
      <p:sp>
        <p:nvSpPr>
          <p:cNvPr id="12" name="TextBox 11">
            <a:extLst>
              <a:ext uri="{FF2B5EF4-FFF2-40B4-BE49-F238E27FC236}">
                <a16:creationId xmlns:a16="http://schemas.microsoft.com/office/drawing/2014/main" xmlns="" id="{6994EE19-EE8B-AA68-AA96-1B3CA65BBACD}"/>
              </a:ext>
            </a:extLst>
          </p:cNvPr>
          <p:cNvSpPr txBox="1"/>
          <p:nvPr/>
        </p:nvSpPr>
        <p:spPr>
          <a:xfrm>
            <a:off x="182560" y="3950820"/>
            <a:ext cx="8823179" cy="430887"/>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đừng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khóc</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mất</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buồn</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khổ</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lắm</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2200" b="0" i="0" u="none" strike="noStrike" kern="1200" cap="none" spc="0" normalizeH="0" baseline="0" noProof="0" dirty="0">
              <a:ln>
                <a:noFill/>
              </a:ln>
              <a:effectLst/>
              <a:highlight>
                <a:srgbClr val="C6DDBD"/>
              </a:highligh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 name="TextBox 13">
            <a:extLst>
              <a:ext uri="{FF2B5EF4-FFF2-40B4-BE49-F238E27FC236}">
                <a16:creationId xmlns:a16="http://schemas.microsoft.com/office/drawing/2014/main" xmlns="" id="{3ACCF97F-9B2A-B232-6BDD-644B989DE619}"/>
              </a:ext>
            </a:extLst>
          </p:cNvPr>
          <p:cNvSpPr txBox="1"/>
          <p:nvPr/>
        </p:nvSpPr>
        <p:spPr>
          <a:xfrm>
            <a:off x="182560" y="4793297"/>
            <a:ext cx="9546772" cy="769441"/>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Ô hay!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sng"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ư!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chứ</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kia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 thin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thít</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2200" b="0" i="0" u="none" strike="noStrike" kern="1200" cap="none" spc="0" normalizeH="0" baseline="0" noProof="0" dirty="0">
              <a:ln>
                <a:noFill/>
              </a:ln>
              <a:effectLst/>
              <a:highlight>
                <a:srgbClr val="C6DDBD"/>
              </a:highligh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6" name="TextBox 15">
            <a:extLst>
              <a:ext uri="{FF2B5EF4-FFF2-40B4-BE49-F238E27FC236}">
                <a16:creationId xmlns:a16="http://schemas.microsoft.com/office/drawing/2014/main" xmlns="" id="{FC0CE92B-DCF7-9BDF-0E50-E402A9E72D05}"/>
              </a:ext>
            </a:extLst>
          </p:cNvPr>
          <p:cNvSpPr txBox="1"/>
          <p:nvPr/>
        </p:nvSpPr>
        <p:spPr>
          <a:xfrm>
            <a:off x="182560" y="6007585"/>
            <a:ext cx="9546772" cy="76944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Trước</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đây</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thường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có</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một</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người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đàn</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ông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đêm</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nào</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cũng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đến</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mẹ</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Đản</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đi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cũng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đi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mẹ</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Đản</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ngồi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cũng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ngồi</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nhưng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chẳng</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bao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giờ</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bế</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Đản</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r>
              <a:rPr kumimoji="0" lang="en-US" sz="2200" b="0" i="1" u="none" strike="noStrike" kern="1200" cap="none" spc="0" normalizeH="0" baseline="0" noProof="0" dirty="0" err="1">
                <a:ln>
                  <a:noFill/>
                </a:ln>
                <a:effectLst/>
                <a:highlight>
                  <a:srgbClr val="C6DDBD"/>
                </a:highlight>
                <a:uLnTx/>
                <a:uFillTx/>
                <a:latin typeface="Times New Roman" panose="02020603050405020304" pitchFamily="18" charset="0"/>
                <a:ea typeface="Times New Roman" panose="02020603050405020304" pitchFamily="18" charset="0"/>
                <a:cs typeface="+mn-cs"/>
              </a:rPr>
              <a:t>cả</a:t>
            </a:r>
            <a:r>
              <a:rPr kumimoji="0" lang="en-US" sz="2200" b="0" i="1" u="none" strike="noStrike" kern="1200" cap="none" spc="0" normalizeH="0" baseline="0" noProof="0" dirty="0">
                <a:ln>
                  <a:noFill/>
                </a:ln>
                <a:effectLst/>
                <a:highlight>
                  <a:srgbClr val="C6DDBD"/>
                </a:highlight>
                <a:uLnTx/>
                <a:uFillTx/>
                <a:latin typeface="Times New Roman" panose="02020603050405020304" pitchFamily="18" charset="0"/>
                <a:ea typeface="Times New Roman" panose="02020603050405020304" pitchFamily="18" charset="0"/>
                <a:cs typeface="+mn-cs"/>
              </a:rPr>
              <a:t>. </a:t>
            </a:r>
            <a:endParaRPr kumimoji="0" lang="en-SG" sz="2200" b="0" i="0" u="none" strike="noStrike" kern="1200" cap="none" spc="0" normalizeH="0" baseline="0" noProof="0" dirty="0">
              <a:ln>
                <a:noFill/>
              </a:ln>
              <a:effectLst/>
              <a:highlight>
                <a:srgbClr val="C6DDBD"/>
              </a:highlight>
              <a:uLnTx/>
              <a:uFillTx/>
              <a:latin typeface="Arial"/>
              <a:ea typeface="+mn-ea"/>
              <a:cs typeface="+mn-cs"/>
            </a:endParaRPr>
          </a:p>
        </p:txBody>
      </p:sp>
    </p:spTree>
    <p:extLst>
      <p:ext uri="{BB962C8B-B14F-4D97-AF65-F5344CB8AC3E}">
        <p14:creationId xmlns:p14="http://schemas.microsoft.com/office/powerpoint/2010/main" val="7272551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arn(inVertic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barn(inVertical)">
                                      <p:cBhvr>
                                        <p:cTn id="17" dur="500"/>
                                        <p:tgtEl>
                                          <p:spTgt spid="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arn(inVertical)">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barn(inVertical)">
                                      <p:cBhvr>
                                        <p:cTn id="27" dur="5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arn(inVertical)">
                                      <p:cBhvr>
                                        <p:cTn id="3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4" grpId="0"/>
      <p:bldP spid="1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4" name="Picture 43">
            <a:extLst>
              <a:ext uri="{FF2B5EF4-FFF2-40B4-BE49-F238E27FC236}">
                <a16:creationId xmlns:a16="http://schemas.microsoft.com/office/drawing/2014/main" xmlns="" id="{800010BE-C1D7-31D9-F9EB-3875993B9839}"/>
              </a:ext>
            </a:extLst>
          </p:cNvPr>
          <p:cNvPicPr>
            <a:picLocks noChangeAspect="1"/>
          </p:cNvPicPr>
          <p:nvPr/>
        </p:nvPicPr>
        <p:blipFill>
          <a:blip r:embed="rId3"/>
          <a:stretch>
            <a:fillRect/>
          </a:stretch>
        </p:blipFill>
        <p:spPr>
          <a:xfrm>
            <a:off x="0" y="0"/>
            <a:ext cx="12192000" cy="6858000"/>
          </a:xfrm>
          <a:prstGeom prst="rect">
            <a:avLst/>
          </a:prstGeom>
        </p:spPr>
      </p:pic>
      <p:pic>
        <p:nvPicPr>
          <p:cNvPr id="4" name="图片 5">
            <a:extLst>
              <a:ext uri="{FF2B5EF4-FFF2-40B4-BE49-F238E27FC236}">
                <a16:creationId xmlns:a16="http://schemas.microsoft.com/office/drawing/2014/main" xmlns="" id="{F6FB554E-F8D9-86D2-E7B1-A127B3041E9B}"/>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33073"/>
            <a:ext cx="13830300" cy="3838575"/>
          </a:xfrm>
          <a:prstGeom prst="rect">
            <a:avLst/>
          </a:prstGeom>
        </p:spPr>
      </p:pic>
      <p:grpSp>
        <p:nvGrpSpPr>
          <p:cNvPr id="13" name="Group 12">
            <a:extLst>
              <a:ext uri="{FF2B5EF4-FFF2-40B4-BE49-F238E27FC236}">
                <a16:creationId xmlns:a16="http://schemas.microsoft.com/office/drawing/2014/main" xmlns="" id="{0420286A-EACB-5323-DEB2-B3821DBA8695}"/>
              </a:ext>
            </a:extLst>
          </p:cNvPr>
          <p:cNvGrpSpPr/>
          <p:nvPr/>
        </p:nvGrpSpPr>
        <p:grpSpPr>
          <a:xfrm>
            <a:off x="-753120" y="324735"/>
            <a:ext cx="12487918" cy="7027114"/>
            <a:chOff x="-753120" y="324735"/>
            <a:chExt cx="12487918" cy="7027114"/>
          </a:xfrm>
        </p:grpSpPr>
        <p:pic>
          <p:nvPicPr>
            <p:cNvPr id="8" name="Picture 7" descr="A group of people in different outfits&#10;&#10;Description automatically generated">
              <a:extLst>
                <a:ext uri="{FF2B5EF4-FFF2-40B4-BE49-F238E27FC236}">
                  <a16:creationId xmlns:a16="http://schemas.microsoft.com/office/drawing/2014/main" xmlns="" id="{6264A1AD-2C54-6984-26AF-DC513760C4CD}"/>
                </a:ext>
              </a:extLst>
            </p:cNvPr>
            <p:cNvPicPr>
              <a:picLocks noChangeAspect="1"/>
            </p:cNvPicPr>
            <p:nvPr/>
          </p:nvPicPr>
          <p:blipFill rotWithShape="1">
            <a:blip r:embed="rId5">
              <a:extLst>
                <a:ext uri="{28A0092B-C50C-407E-A947-70E740481C1C}">
                  <a14:useLocalDpi xmlns:a14="http://schemas.microsoft.com/office/drawing/2010/main" val="0"/>
                </a:ext>
              </a:extLst>
            </a:blip>
            <a:srcRect t="-3006" r="73747" b="-1"/>
            <a:stretch/>
          </p:blipFill>
          <p:spPr>
            <a:xfrm flipH="1">
              <a:off x="9757578" y="324735"/>
              <a:ext cx="1977220" cy="6553200"/>
            </a:xfrm>
            <a:prstGeom prst="rect">
              <a:avLst/>
            </a:prstGeom>
          </p:spPr>
        </p:pic>
        <p:pic>
          <p:nvPicPr>
            <p:cNvPr id="11" name="Picture 10" descr="A person holding a baby&#10;&#10;Description automatically generated">
              <a:extLst>
                <a:ext uri="{FF2B5EF4-FFF2-40B4-BE49-F238E27FC236}">
                  <a16:creationId xmlns:a16="http://schemas.microsoft.com/office/drawing/2014/main" xmlns="" id="{9B3860C1-6C1C-AA69-728E-4E47331BAD5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53120" y="3280229"/>
              <a:ext cx="3676843" cy="4071620"/>
            </a:xfrm>
            <a:prstGeom prst="rect">
              <a:avLst/>
            </a:prstGeom>
            <a:effectLst>
              <a:outerShdw blurRad="50800" dist="1346200" dir="18900000" algn="bl" rotWithShape="0">
                <a:prstClr val="black">
                  <a:alpha val="40000"/>
                </a:prstClr>
              </a:outerShdw>
            </a:effectLst>
          </p:spPr>
        </p:pic>
        <p:pic>
          <p:nvPicPr>
            <p:cNvPr id="12" name="Picture 11" descr="A group of people in different outfits&#10;&#10;Description automatically generated">
              <a:extLst>
                <a:ext uri="{FF2B5EF4-FFF2-40B4-BE49-F238E27FC236}">
                  <a16:creationId xmlns:a16="http://schemas.microsoft.com/office/drawing/2014/main" xmlns="" id="{8F97E87A-F222-1987-8177-A06C46E8665D}"/>
                </a:ext>
              </a:extLst>
            </p:cNvPr>
            <p:cNvPicPr>
              <a:picLocks noChangeAspect="1"/>
            </p:cNvPicPr>
            <p:nvPr/>
          </p:nvPicPr>
          <p:blipFill rotWithShape="1">
            <a:blip r:embed="rId5">
              <a:extLst>
                <a:ext uri="{28A0092B-C50C-407E-A947-70E740481C1C}">
                  <a14:useLocalDpi xmlns:a14="http://schemas.microsoft.com/office/drawing/2010/main" val="0"/>
                </a:ext>
              </a:extLst>
            </a:blip>
            <a:srcRect l="86010" t="69406"/>
            <a:stretch/>
          </p:blipFill>
          <p:spPr>
            <a:xfrm>
              <a:off x="8785350" y="4151086"/>
              <a:ext cx="1329947" cy="2498293"/>
            </a:xfrm>
            <a:prstGeom prst="rect">
              <a:avLst/>
            </a:prstGeom>
          </p:spPr>
        </p:pic>
      </p:grpSp>
      <p:sp>
        <p:nvSpPr>
          <p:cNvPr id="2" name="圆角矩形 7">
            <a:extLst>
              <a:ext uri="{FF2B5EF4-FFF2-40B4-BE49-F238E27FC236}">
                <a16:creationId xmlns:a16="http://schemas.microsoft.com/office/drawing/2014/main" xmlns="" id="{EC123CFD-F0E5-F51F-05EB-70807A4FCBCA}"/>
              </a:ext>
            </a:extLst>
          </p:cNvPr>
          <p:cNvSpPr/>
          <p:nvPr/>
        </p:nvSpPr>
        <p:spPr>
          <a:xfrm>
            <a:off x="5239973" y="1120122"/>
            <a:ext cx="1508326" cy="1180337"/>
          </a:xfrm>
          <a:prstGeom prst="roundRect">
            <a:avLst>
              <a:gd name="adj" fmla="val 50000"/>
            </a:avLst>
          </a:prstGeom>
          <a:solidFill>
            <a:srgbClr val="FED86E"/>
          </a:solidFill>
          <a:ln w="5080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7200" b="1" dirty="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rPr>
              <a:t>I</a:t>
            </a:r>
            <a:r>
              <a:rPr kumimoji="0" lang="en-US" altLang="zh-CN" sz="72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189号-星岩乐黑体" panose="00000500000000000000" charset="-122"/>
                <a:cs typeface="Times New Roman" panose="02020603050405020304" pitchFamily="18" charset="0"/>
                <a:sym typeface="+mn-lt"/>
              </a:rPr>
              <a:t>I</a:t>
            </a:r>
            <a:endParaRPr kumimoji="0" lang="zh-CN" altLang="en-US" sz="72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189号-星岩乐黑体" panose="00000500000000000000" charset="-122"/>
              <a:cs typeface="Times New Roman" panose="02020603050405020304" pitchFamily="18" charset="0"/>
              <a:sym typeface="+mn-lt"/>
            </a:endParaRPr>
          </a:p>
        </p:txBody>
      </p:sp>
      <p:sp>
        <p:nvSpPr>
          <p:cNvPr id="3" name="TextBox 2">
            <a:extLst>
              <a:ext uri="{FF2B5EF4-FFF2-40B4-BE49-F238E27FC236}">
                <a16:creationId xmlns:a16="http://schemas.microsoft.com/office/drawing/2014/main" xmlns="" id="{D5A66663-31D9-53BD-D440-D086E03F08FE}"/>
              </a:ext>
            </a:extLst>
          </p:cNvPr>
          <p:cNvSpPr txBox="1"/>
          <p:nvPr/>
        </p:nvSpPr>
        <p:spPr>
          <a:xfrm>
            <a:off x="2463536" y="2503075"/>
            <a:ext cx="7061200" cy="2585323"/>
          </a:xfrm>
          <a:prstGeom prst="rect">
            <a:avLst/>
          </a:prstGeom>
          <a:noFill/>
        </p:spPr>
        <p:txBody>
          <a:bodyPr wrap="square">
            <a:spAutoFit/>
          </a:bodyPr>
          <a:lstStyle/>
          <a:p>
            <a:pPr lvl="0" algn="ctr"/>
            <a:r>
              <a:rPr lang="vi-VN" sz="5400" b="1" dirty="0">
                <a:latin typeface="Times New Roman" panose="02020603050405020304" pitchFamily="18" charset="0"/>
                <a:cs typeface="Times New Roman" panose="02020603050405020304" pitchFamily="18" charset="0"/>
              </a:rPr>
              <a:t>Hoạt động đọc văn bản 1: </a:t>
            </a:r>
            <a:r>
              <a:rPr lang="en-US" sz="5400" b="1" dirty="0" err="1">
                <a:latin typeface="Times New Roman" panose="02020603050405020304" pitchFamily="18" charset="0"/>
                <a:cs typeface="Times New Roman" panose="02020603050405020304" pitchFamily="18" charset="0"/>
              </a:rPr>
              <a:t>Chuyện</a:t>
            </a:r>
            <a:r>
              <a:rPr lang="en-US" sz="5400" b="1" dirty="0">
                <a:latin typeface="Times New Roman" panose="02020603050405020304" pitchFamily="18" charset="0"/>
                <a:cs typeface="Times New Roman" panose="02020603050405020304" pitchFamily="18" charset="0"/>
              </a:rPr>
              <a:t> </a:t>
            </a:r>
            <a:r>
              <a:rPr lang="en-US" sz="5400" b="1" dirty="0" err="1">
                <a:latin typeface="Times New Roman" panose="02020603050405020304" pitchFamily="18" charset="0"/>
                <a:cs typeface="Times New Roman" panose="02020603050405020304" pitchFamily="18" charset="0"/>
              </a:rPr>
              <a:t>người</a:t>
            </a:r>
            <a:r>
              <a:rPr lang="en-US" sz="5400" b="1" dirty="0">
                <a:latin typeface="Times New Roman" panose="02020603050405020304" pitchFamily="18" charset="0"/>
                <a:cs typeface="Times New Roman" panose="02020603050405020304" pitchFamily="18" charset="0"/>
              </a:rPr>
              <a:t> con </a:t>
            </a:r>
            <a:r>
              <a:rPr lang="en-US" sz="5400" b="1" dirty="0" err="1">
                <a:latin typeface="Times New Roman" panose="02020603050405020304" pitchFamily="18" charset="0"/>
                <a:cs typeface="Times New Roman" panose="02020603050405020304" pitchFamily="18" charset="0"/>
              </a:rPr>
              <a:t>gái</a:t>
            </a:r>
            <a:r>
              <a:rPr lang="en-US" sz="5400" b="1" dirty="0">
                <a:latin typeface="Times New Roman" panose="02020603050405020304" pitchFamily="18" charset="0"/>
                <a:cs typeface="Times New Roman" panose="02020603050405020304" pitchFamily="18" charset="0"/>
              </a:rPr>
              <a:t> Nam </a:t>
            </a:r>
            <a:r>
              <a:rPr lang="en-US" sz="5400" b="1" dirty="0" err="1">
                <a:latin typeface="Times New Roman" panose="02020603050405020304" pitchFamily="18" charset="0"/>
                <a:cs typeface="Times New Roman" panose="02020603050405020304" pitchFamily="18" charset="0"/>
              </a:rPr>
              <a:t>Xương</a:t>
            </a:r>
            <a:endParaRPr kumimoji="0" lang="en-SG" sz="177700" b="0" i="0" u="none" strike="noStrike" kern="1200" cap="none" spc="0" normalizeH="0" baseline="0" noProof="0" dirty="0">
              <a:ln>
                <a:noFill/>
              </a:ln>
              <a:solidFill>
                <a:srgbClr val="211E23"/>
              </a:solidFill>
              <a:effectLst/>
              <a:uLnTx/>
              <a:uFillTx/>
              <a:latin typeface="Times New Roman" panose="02020603050405020304" pitchFamily="18" charset="0"/>
              <a:cs typeface="Times New Roman" panose="02020603050405020304" pitchFamily="18" charset="0"/>
            </a:endParaRPr>
          </a:p>
        </p:txBody>
      </p:sp>
      <p:pic>
        <p:nvPicPr>
          <p:cNvPr id="16" name="Picture 15" descr="A black background with a black square&#10;&#10;Description automatically generated with medium confidence">
            <a:extLst>
              <a:ext uri="{FF2B5EF4-FFF2-40B4-BE49-F238E27FC236}">
                <a16:creationId xmlns:a16="http://schemas.microsoft.com/office/drawing/2014/main" xmlns="" id="{7DFA77B6-9E01-7339-AA31-018E764A85C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5688409">
            <a:off x="-79060" y="3448935"/>
            <a:ext cx="6858000" cy="6858000"/>
          </a:xfrm>
          <a:prstGeom prst="rect">
            <a:avLst/>
          </a:prstGeom>
        </p:spPr>
      </p:pic>
    </p:spTree>
    <p:extLst>
      <p:ext uri="{BB962C8B-B14F-4D97-AF65-F5344CB8AC3E}">
        <p14:creationId xmlns:p14="http://schemas.microsoft.com/office/powerpoint/2010/main" val="601744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3" name="Picture 2">
            <a:extLst>
              <a:ext uri="{FF2B5EF4-FFF2-40B4-BE49-F238E27FC236}">
                <a16:creationId xmlns:a16="http://schemas.microsoft.com/office/drawing/2014/main" xmlns="" id="{57ABF743-5A73-44F9-B171-1FE7D3290DB0}"/>
              </a:ext>
            </a:extLst>
          </p:cNvPr>
          <p:cNvPicPr>
            <a:picLocks noChangeAspect="1"/>
          </p:cNvPicPr>
          <p:nvPr/>
        </p:nvPicPr>
        <p:blipFill>
          <a:blip r:embed="rId3"/>
          <a:stretch>
            <a:fillRect/>
          </a:stretch>
        </p:blipFill>
        <p:spPr>
          <a:xfrm>
            <a:off x="0" y="0"/>
            <a:ext cx="12192000" cy="6858000"/>
          </a:xfrm>
          <a:prstGeom prst="rect">
            <a:avLst/>
          </a:prstGeom>
        </p:spPr>
      </p:pic>
      <p:sp>
        <p:nvSpPr>
          <p:cNvPr id="2" name="Google Shape;4539;p107">
            <a:extLst>
              <a:ext uri="{FF2B5EF4-FFF2-40B4-BE49-F238E27FC236}">
                <a16:creationId xmlns:a16="http://schemas.microsoft.com/office/drawing/2014/main" xmlns="" id="{0D05C886-F28D-8A62-FB79-4BCF7259F152}"/>
              </a:ext>
            </a:extLst>
          </p:cNvPr>
          <p:cNvSpPr txBox="1">
            <a:spLocks/>
          </p:cNvSpPr>
          <p:nvPr/>
        </p:nvSpPr>
        <p:spPr>
          <a:xfrm>
            <a:off x="3594880" y="2393392"/>
            <a:ext cx="5246878" cy="180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9600" b="1" i="1" kern="0" dirty="0" err="1">
                <a:latin typeface="Times New Roman" panose="02020603050405020304" pitchFamily="18" charset="0"/>
                <a:cs typeface="Times New Roman" panose="02020603050405020304" pitchFamily="18" charset="0"/>
              </a:rPr>
              <a:t>Chuẩn</a:t>
            </a:r>
            <a:r>
              <a:rPr lang="en-US" sz="9600" b="1" i="1" kern="0" dirty="0">
                <a:latin typeface="Times New Roman" panose="02020603050405020304" pitchFamily="18" charset="0"/>
                <a:cs typeface="Times New Roman" panose="02020603050405020304" pitchFamily="18" charset="0"/>
              </a:rPr>
              <a:t> </a:t>
            </a:r>
            <a:r>
              <a:rPr lang="en-US" sz="9600" b="1" i="1" kern="0" dirty="0" err="1">
                <a:latin typeface="Times New Roman" panose="02020603050405020304" pitchFamily="18" charset="0"/>
                <a:cs typeface="Times New Roman" panose="02020603050405020304" pitchFamily="18" charset="0"/>
              </a:rPr>
              <a:t>bị</a:t>
            </a:r>
            <a:r>
              <a:rPr lang="en-US" sz="9600" b="1" i="1" kern="0" dirty="0">
                <a:latin typeface="Times New Roman" panose="02020603050405020304" pitchFamily="18" charset="0"/>
                <a:cs typeface="Times New Roman" panose="02020603050405020304" pitchFamily="18" charset="0"/>
              </a:rPr>
              <a:t> </a:t>
            </a:r>
            <a:r>
              <a:rPr lang="en-US" sz="9600" b="1" i="1" kern="0" dirty="0" err="1">
                <a:latin typeface="Times New Roman" panose="02020603050405020304" pitchFamily="18" charset="0"/>
                <a:cs typeface="Times New Roman" panose="02020603050405020304" pitchFamily="18" charset="0"/>
              </a:rPr>
              <a:t>đọc</a:t>
            </a:r>
            <a:endParaRPr lang="en-SG" sz="9600" kern="0" dirty="0">
              <a:latin typeface="Times New Roman" panose="02020603050405020304" pitchFamily="18" charset="0"/>
              <a:cs typeface="Times New Roman" panose="02020603050405020304" pitchFamily="18" charset="0"/>
            </a:endParaRPr>
          </a:p>
        </p:txBody>
      </p:sp>
      <p:sp>
        <p:nvSpPr>
          <p:cNvPr id="4" name="Google Shape;2253;p39">
            <a:extLst>
              <a:ext uri="{FF2B5EF4-FFF2-40B4-BE49-F238E27FC236}">
                <a16:creationId xmlns:a16="http://schemas.microsoft.com/office/drawing/2014/main" xmlns="" id="{ED93A2AA-A257-C393-FE75-3E79F59AB86B}"/>
              </a:ext>
            </a:extLst>
          </p:cNvPr>
          <p:cNvSpPr/>
          <p:nvPr/>
        </p:nvSpPr>
        <p:spPr>
          <a:xfrm>
            <a:off x="5313307" y="979842"/>
            <a:ext cx="1469708" cy="1225166"/>
          </a:xfrm>
          <a:custGeom>
            <a:avLst/>
            <a:gdLst/>
            <a:ahLst/>
            <a:cxnLst/>
            <a:rect l="l" t="t" r="r" b="b"/>
            <a:pathLst>
              <a:path w="21493" h="19814" extrusionOk="0">
                <a:moveTo>
                  <a:pt x="15473" y="1"/>
                </a:moveTo>
                <a:cubicBezTo>
                  <a:pt x="14968" y="1"/>
                  <a:pt x="14459" y="79"/>
                  <a:pt x="13954" y="241"/>
                </a:cubicBezTo>
                <a:cubicBezTo>
                  <a:pt x="12920" y="574"/>
                  <a:pt x="11997" y="1152"/>
                  <a:pt x="11015" y="1600"/>
                </a:cubicBezTo>
                <a:cubicBezTo>
                  <a:pt x="10454" y="1816"/>
                  <a:pt x="9874" y="1951"/>
                  <a:pt x="9279" y="2041"/>
                </a:cubicBezTo>
                <a:cubicBezTo>
                  <a:pt x="7450" y="2261"/>
                  <a:pt x="5580" y="2270"/>
                  <a:pt x="3913" y="3160"/>
                </a:cubicBezTo>
                <a:cubicBezTo>
                  <a:pt x="2185" y="4081"/>
                  <a:pt x="1007" y="5885"/>
                  <a:pt x="489" y="7735"/>
                </a:cubicBezTo>
                <a:cubicBezTo>
                  <a:pt x="0" y="9482"/>
                  <a:pt x="46" y="11457"/>
                  <a:pt x="684" y="13160"/>
                </a:cubicBezTo>
                <a:cubicBezTo>
                  <a:pt x="746" y="13326"/>
                  <a:pt x="814" y="13489"/>
                  <a:pt x="884" y="13650"/>
                </a:cubicBezTo>
                <a:cubicBezTo>
                  <a:pt x="1462" y="15173"/>
                  <a:pt x="2479" y="16548"/>
                  <a:pt x="3737" y="17553"/>
                </a:cubicBezTo>
                <a:cubicBezTo>
                  <a:pt x="5549" y="18999"/>
                  <a:pt x="7723" y="19800"/>
                  <a:pt x="10051" y="19814"/>
                </a:cubicBezTo>
                <a:cubicBezTo>
                  <a:pt x="10073" y="19814"/>
                  <a:pt x="10095" y="19814"/>
                  <a:pt x="10117" y="19814"/>
                </a:cubicBezTo>
                <a:cubicBezTo>
                  <a:pt x="14792" y="19814"/>
                  <a:pt x="19404" y="16777"/>
                  <a:pt x="20856" y="12270"/>
                </a:cubicBezTo>
                <a:cubicBezTo>
                  <a:pt x="21260" y="11015"/>
                  <a:pt x="21492" y="9633"/>
                  <a:pt x="21473" y="8313"/>
                </a:cubicBezTo>
                <a:cubicBezTo>
                  <a:pt x="21467" y="7987"/>
                  <a:pt x="21444" y="7655"/>
                  <a:pt x="21403" y="7328"/>
                </a:cubicBezTo>
                <a:cubicBezTo>
                  <a:pt x="21340" y="6580"/>
                  <a:pt x="21207" y="5839"/>
                  <a:pt x="21005" y="5121"/>
                </a:cubicBezTo>
                <a:cubicBezTo>
                  <a:pt x="20971" y="5001"/>
                  <a:pt x="20934" y="4880"/>
                  <a:pt x="20895" y="4762"/>
                </a:cubicBezTo>
                <a:cubicBezTo>
                  <a:pt x="20727" y="3980"/>
                  <a:pt x="20448" y="3227"/>
                  <a:pt x="19991" y="2559"/>
                </a:cubicBezTo>
                <a:cubicBezTo>
                  <a:pt x="19406" y="1707"/>
                  <a:pt x="18634" y="936"/>
                  <a:pt x="17682" y="500"/>
                </a:cubicBezTo>
                <a:cubicBezTo>
                  <a:pt x="16971" y="174"/>
                  <a:pt x="16226" y="1"/>
                  <a:pt x="15473" y="1"/>
                </a:cubicBezTo>
                <a:close/>
              </a:path>
            </a:pathLst>
          </a:custGeom>
          <a:solidFill>
            <a:srgbClr val="9BBB59">
              <a:lumMod val="50000"/>
            </a:srgbClr>
          </a:solidFill>
          <a:ln>
            <a:noFill/>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1" i="0" u="none" strike="noStrike" kern="0" cap="none" spc="0" normalizeH="0" baseline="0" noProof="0">
              <a:ln>
                <a:noFill/>
              </a:ln>
              <a:solidFill>
                <a:srgbClr val="000000"/>
              </a:solidFill>
              <a:effectLst/>
              <a:uLnTx/>
              <a:uFillTx/>
              <a:latin typeface="Arial"/>
              <a:ea typeface="等线" panose="020F0502020204030204"/>
              <a:cs typeface="Arial"/>
              <a:sym typeface="Arial"/>
            </a:endParaRPr>
          </a:p>
        </p:txBody>
      </p:sp>
      <p:sp>
        <p:nvSpPr>
          <p:cNvPr id="6" name="Google Shape;2255;p39">
            <a:extLst>
              <a:ext uri="{FF2B5EF4-FFF2-40B4-BE49-F238E27FC236}">
                <a16:creationId xmlns:a16="http://schemas.microsoft.com/office/drawing/2014/main" xmlns="" id="{97AB46FC-748C-A4F2-739C-14C363E29380}"/>
              </a:ext>
            </a:extLst>
          </p:cNvPr>
          <p:cNvSpPr txBox="1">
            <a:spLocks/>
          </p:cNvSpPr>
          <p:nvPr/>
        </p:nvSpPr>
        <p:spPr>
          <a:xfrm>
            <a:off x="5775376" y="1152630"/>
            <a:ext cx="1652100" cy="915900"/>
          </a:xfrm>
          <a:prstGeom prst="rect">
            <a:avLst/>
          </a:prstGeom>
          <a:noFill/>
          <a:ln>
            <a:noFill/>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lang="en" sz="6600" b="1" kern="0" dirty="0">
                <a:solidFill>
                  <a:prstClr val="white"/>
                </a:solidFill>
                <a:latin typeface="Times New Roman" panose="02020603050405020304" pitchFamily="18" charset="0"/>
                <a:ea typeface="等线" panose="020F0502020204030204"/>
                <a:cs typeface="Times New Roman" panose="02020603050405020304" pitchFamily="18" charset="0"/>
              </a:rPr>
              <a:t>1</a:t>
            </a:r>
            <a:endParaRPr kumimoji="0" lang="en" sz="6600" b="1" i="0" u="none" strike="noStrike" kern="0" cap="none" spc="0" normalizeH="0" baseline="0" noProof="0" dirty="0">
              <a:ln>
                <a:noFill/>
              </a:ln>
              <a:solidFill>
                <a:prstClr val="white"/>
              </a:solidFill>
              <a:effectLst/>
              <a:uLnTx/>
              <a:uFillTx/>
              <a:latin typeface="Times New Roman" panose="02020603050405020304" pitchFamily="18" charset="0"/>
              <a:ea typeface="等线" panose="020F0502020204030204"/>
              <a:cs typeface="Times New Roman" panose="02020603050405020304" pitchFamily="18" charset="0"/>
              <a:sym typeface="Arial"/>
            </a:endParaRPr>
          </a:p>
        </p:txBody>
      </p:sp>
    </p:spTree>
    <p:extLst>
      <p:ext uri="{BB962C8B-B14F-4D97-AF65-F5344CB8AC3E}">
        <p14:creationId xmlns:p14="http://schemas.microsoft.com/office/powerpoint/2010/main" val="1702813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950FE6A6-FB2B-73A7-B1C3-57C2173F443B}"/>
              </a:ext>
            </a:extLst>
          </p:cNvPr>
          <p:cNvPicPr>
            <a:picLocks noChangeAspect="1"/>
          </p:cNvPicPr>
          <p:nvPr/>
        </p:nvPicPr>
        <p:blipFill>
          <a:blip r:embed="rId2"/>
          <a:stretch>
            <a:fillRect/>
          </a:stretch>
        </p:blipFill>
        <p:spPr>
          <a:xfrm>
            <a:off x="0" y="0"/>
            <a:ext cx="12192000" cy="6858000"/>
          </a:xfrm>
          <a:prstGeom prst="rect">
            <a:avLst/>
          </a:prstGeom>
        </p:spPr>
      </p:pic>
      <p:sp>
        <p:nvSpPr>
          <p:cNvPr id="5" name="TextBox 4">
            <a:extLst>
              <a:ext uri="{FF2B5EF4-FFF2-40B4-BE49-F238E27FC236}">
                <a16:creationId xmlns:a16="http://schemas.microsoft.com/office/drawing/2014/main" xmlns="" id="{CAC81DB8-72F1-ADDF-21B9-50970653DD18}"/>
              </a:ext>
            </a:extLst>
          </p:cNvPr>
          <p:cNvSpPr txBox="1"/>
          <p:nvPr/>
        </p:nvSpPr>
        <p:spPr>
          <a:xfrm>
            <a:off x="2233912" y="377200"/>
            <a:ext cx="7310520" cy="821700"/>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lang="vi-VN" sz="4400" b="1" dirty="0">
                <a:effectLst/>
                <a:latin typeface="Times New Roman" panose="02020603050405020304" pitchFamily="18" charset="0"/>
                <a:ea typeface="Calibri" panose="020F0502020204030204" pitchFamily="34" charset="0"/>
              </a:rPr>
              <a:t>1. Chuẩn bị đọc</a:t>
            </a:r>
            <a:endParaRPr kumimoji="0" lang="en-SG" sz="8800" b="0" i="0" u="none" strike="noStrike" kern="1200" cap="none" spc="0" normalizeH="0" baseline="0" noProof="0" dirty="0">
              <a:ln>
                <a:noFill/>
              </a:ln>
              <a:solidFill>
                <a:srgbClr val="E8E1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 name="Picture 1">
            <a:extLst>
              <a:ext uri="{FF2B5EF4-FFF2-40B4-BE49-F238E27FC236}">
                <a16:creationId xmlns:a16="http://schemas.microsoft.com/office/drawing/2014/main" xmlns="" id="{FDDB0CAA-6E54-F908-E181-CC5BD76654FC}"/>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431800" y="482429"/>
            <a:ext cx="12851158" cy="7228777"/>
          </a:xfrm>
          <a:prstGeom prst="rect">
            <a:avLst/>
          </a:prstGeom>
        </p:spPr>
      </p:pic>
    </p:spTree>
    <p:extLst>
      <p:ext uri="{BB962C8B-B14F-4D97-AF65-F5344CB8AC3E}">
        <p14:creationId xmlns:p14="http://schemas.microsoft.com/office/powerpoint/2010/main" val="320524334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xmlns="" id="{61D8F1B8-0CD4-4E1F-D6E8-8289603DBCB0}"/>
              </a:ext>
            </a:extLst>
          </p:cNvPr>
          <p:cNvPicPr>
            <a:picLocks noChangeAspect="1"/>
          </p:cNvPicPr>
          <p:nvPr/>
        </p:nvPicPr>
        <p:blipFill>
          <a:blip r:embed="rId2"/>
          <a:stretch>
            <a:fillRect/>
          </a:stretch>
        </p:blipFill>
        <p:spPr>
          <a:xfrm>
            <a:off x="0" y="0"/>
            <a:ext cx="12192000" cy="6858000"/>
          </a:xfrm>
          <a:prstGeom prst="rect">
            <a:avLst/>
          </a:prstGeom>
        </p:spPr>
      </p:pic>
      <p:sp>
        <p:nvSpPr>
          <p:cNvPr id="117" name="1">
            <a:hlinkClick r:id="rId3" action="ppaction://hlinksldjump"/>
            <a:extLst>
              <a:ext uri="{FF2B5EF4-FFF2-40B4-BE49-F238E27FC236}">
                <a16:creationId xmlns:a16="http://schemas.microsoft.com/office/drawing/2014/main" xmlns="" id="{085B5DAF-86EA-423F-A5CF-4DD1D08A311B}"/>
              </a:ext>
            </a:extLst>
          </p:cNvPr>
          <p:cNvSpPr/>
          <p:nvPr/>
        </p:nvSpPr>
        <p:spPr>
          <a:xfrm>
            <a:off x="890070" y="1266018"/>
            <a:ext cx="491961" cy="46727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1</a:t>
            </a:r>
            <a:endPar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endParaRPr>
          </a:p>
        </p:txBody>
      </p:sp>
      <p:sp>
        <p:nvSpPr>
          <p:cNvPr id="119" name="1">
            <a:hlinkClick r:id="rId4" action="ppaction://hlinksldjump"/>
            <a:extLst>
              <a:ext uri="{FF2B5EF4-FFF2-40B4-BE49-F238E27FC236}">
                <a16:creationId xmlns:a16="http://schemas.microsoft.com/office/drawing/2014/main" xmlns="" id="{931A09A5-9A29-424A-913C-F2C520B9B63E}"/>
              </a:ext>
            </a:extLst>
          </p:cNvPr>
          <p:cNvSpPr/>
          <p:nvPr/>
        </p:nvSpPr>
        <p:spPr>
          <a:xfrm>
            <a:off x="878765" y="1903397"/>
            <a:ext cx="491961" cy="471551"/>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2</a:t>
            </a:r>
            <a:endPar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endParaRPr>
          </a:p>
        </p:txBody>
      </p:sp>
      <p:sp>
        <p:nvSpPr>
          <p:cNvPr id="120" name="1">
            <a:hlinkClick r:id="rId5" action="ppaction://hlinksldjump"/>
            <a:extLst>
              <a:ext uri="{FF2B5EF4-FFF2-40B4-BE49-F238E27FC236}">
                <a16:creationId xmlns:a16="http://schemas.microsoft.com/office/drawing/2014/main" xmlns="" id="{0D4ED5D8-BC13-4EF2-8D0E-EE1275291C7E}"/>
              </a:ext>
            </a:extLst>
          </p:cNvPr>
          <p:cNvSpPr/>
          <p:nvPr/>
        </p:nvSpPr>
        <p:spPr>
          <a:xfrm>
            <a:off x="878765" y="2482944"/>
            <a:ext cx="481800" cy="471550"/>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3</a:t>
            </a:r>
            <a:endPar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endParaRPr>
          </a:p>
        </p:txBody>
      </p:sp>
      <p:sp>
        <p:nvSpPr>
          <p:cNvPr id="121" name="1">
            <a:hlinkClick r:id="rId6" action="ppaction://hlinksldjump"/>
            <a:extLst>
              <a:ext uri="{FF2B5EF4-FFF2-40B4-BE49-F238E27FC236}">
                <a16:creationId xmlns:a16="http://schemas.microsoft.com/office/drawing/2014/main" xmlns="" id="{4101175E-5E96-4CFF-85B7-5FD306AA3E23}"/>
              </a:ext>
            </a:extLst>
          </p:cNvPr>
          <p:cNvSpPr/>
          <p:nvPr/>
        </p:nvSpPr>
        <p:spPr>
          <a:xfrm>
            <a:off x="868604" y="3022763"/>
            <a:ext cx="491961" cy="492086"/>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4</a:t>
            </a:r>
            <a:endPar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endParaRPr>
          </a:p>
        </p:txBody>
      </p:sp>
      <p:sp>
        <p:nvSpPr>
          <p:cNvPr id="349" name="1">
            <a:hlinkClick r:id="rId7" action="ppaction://hlinksldjump"/>
            <a:extLst>
              <a:ext uri="{FF2B5EF4-FFF2-40B4-BE49-F238E27FC236}">
                <a16:creationId xmlns:a16="http://schemas.microsoft.com/office/drawing/2014/main" xmlns="" id="{02A18C46-F52F-467D-AAA9-10AC060BF971}"/>
              </a:ext>
            </a:extLst>
          </p:cNvPr>
          <p:cNvSpPr/>
          <p:nvPr/>
        </p:nvSpPr>
        <p:spPr>
          <a:xfrm>
            <a:off x="878765" y="3594930"/>
            <a:ext cx="480656" cy="443357"/>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5</a:t>
            </a:r>
          </a:p>
        </p:txBody>
      </p:sp>
      <p:sp>
        <p:nvSpPr>
          <p:cNvPr id="5" name="1">
            <a:hlinkClick r:id="rId8" action="ppaction://hlinksldjump"/>
            <a:extLst>
              <a:ext uri="{FF2B5EF4-FFF2-40B4-BE49-F238E27FC236}">
                <a16:creationId xmlns:a16="http://schemas.microsoft.com/office/drawing/2014/main" xmlns="" id="{97130834-CF12-E5CB-A291-8D0AFCA2DFFA}"/>
              </a:ext>
            </a:extLst>
          </p:cNvPr>
          <p:cNvSpPr/>
          <p:nvPr/>
        </p:nvSpPr>
        <p:spPr>
          <a:xfrm>
            <a:off x="878765" y="4162664"/>
            <a:ext cx="491961" cy="53339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6</a:t>
            </a:r>
          </a:p>
        </p:txBody>
      </p:sp>
      <p:sp>
        <p:nvSpPr>
          <p:cNvPr id="2" name="1">
            <a:hlinkClick r:id="rId9" action="ppaction://hlinksldjump"/>
            <a:extLst>
              <a:ext uri="{FF2B5EF4-FFF2-40B4-BE49-F238E27FC236}">
                <a16:creationId xmlns:a16="http://schemas.microsoft.com/office/drawing/2014/main" xmlns="" id="{F004E081-E964-7B01-389E-0FFCE5122FD6}"/>
              </a:ext>
            </a:extLst>
          </p:cNvPr>
          <p:cNvSpPr/>
          <p:nvPr/>
        </p:nvSpPr>
        <p:spPr>
          <a:xfrm>
            <a:off x="890070" y="4784866"/>
            <a:ext cx="480656" cy="533400"/>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7</a:t>
            </a:r>
          </a:p>
        </p:txBody>
      </p:sp>
      <p:graphicFrame>
        <p:nvGraphicFramePr>
          <p:cNvPr id="11" name="Table 10">
            <a:extLst>
              <a:ext uri="{FF2B5EF4-FFF2-40B4-BE49-F238E27FC236}">
                <a16:creationId xmlns:a16="http://schemas.microsoft.com/office/drawing/2014/main" xmlns="" id="{6E6BB9BE-A685-5B1C-CBDA-84A70E876321}"/>
              </a:ext>
            </a:extLst>
          </p:cNvPr>
          <p:cNvGraphicFramePr>
            <a:graphicFrameLocks noGrp="1"/>
          </p:cNvGraphicFramePr>
          <p:nvPr>
            <p:extLst>
              <p:ext uri="{D42A27DB-BD31-4B8C-83A1-F6EECF244321}">
                <p14:modId xmlns:p14="http://schemas.microsoft.com/office/powerpoint/2010/main" val="610059289"/>
              </p:ext>
            </p:extLst>
          </p:nvPr>
        </p:nvGraphicFramePr>
        <p:xfrm>
          <a:off x="2740296" y="1266259"/>
          <a:ext cx="5077098"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B</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A</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L</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Ư</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Ỡ</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I</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R</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Ì</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U</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pic>
        <p:nvPicPr>
          <p:cNvPr id="28" name="Picture 27">
            <a:extLst>
              <a:ext uri="{FF2B5EF4-FFF2-40B4-BE49-F238E27FC236}">
                <a16:creationId xmlns:a16="http://schemas.microsoft.com/office/drawing/2014/main" xmlns="" id="{0E5E3E5F-C60A-EB32-1B96-0F3F3894709C}"/>
              </a:ext>
            </a:extLst>
          </p:cNvPr>
          <p:cNvPicPr>
            <a:picLocks noChangeAspect="1"/>
          </p:cNvPicPr>
          <p:nvPr/>
        </p:nvPicPr>
        <p:blipFill rotWithShape="1">
          <a:blip r:embed="rId10">
            <a:clrChange>
              <a:clrFrom>
                <a:srgbClr val="FFFFFF"/>
              </a:clrFrom>
              <a:clrTo>
                <a:srgbClr val="FFFFFF">
                  <a:alpha val="0"/>
                </a:srgbClr>
              </a:clrTo>
            </a:clrChange>
          </a:blip>
          <a:srcRect l="28084" t="33711" r="32809" b="48901"/>
          <a:stretch/>
        </p:blipFill>
        <p:spPr>
          <a:xfrm>
            <a:off x="2699657" y="232229"/>
            <a:ext cx="3759200" cy="940218"/>
          </a:xfrm>
          <a:prstGeom prst="rect">
            <a:avLst/>
          </a:prstGeom>
        </p:spPr>
      </p:pic>
      <p:graphicFrame>
        <p:nvGraphicFramePr>
          <p:cNvPr id="29" name="Table 28">
            <a:extLst>
              <a:ext uri="{FF2B5EF4-FFF2-40B4-BE49-F238E27FC236}">
                <a16:creationId xmlns:a16="http://schemas.microsoft.com/office/drawing/2014/main" xmlns="" id="{48BC8724-540E-2E02-2C03-565B5B4458D6}"/>
              </a:ext>
            </a:extLst>
          </p:cNvPr>
          <p:cNvGraphicFramePr>
            <a:graphicFrameLocks noGrp="1"/>
          </p:cNvGraphicFramePr>
          <p:nvPr>
            <p:extLst>
              <p:ext uri="{D42A27DB-BD31-4B8C-83A1-F6EECF244321}">
                <p14:modId xmlns:p14="http://schemas.microsoft.com/office/powerpoint/2010/main" val="49703209"/>
              </p:ext>
            </p:extLst>
          </p:nvPr>
        </p:nvGraphicFramePr>
        <p:xfrm>
          <a:off x="3303450" y="1851071"/>
          <a:ext cx="3948854"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I</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Ê</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1"/>
                          </a:solidFill>
                          <a:latin typeface="Times New Roman" panose="02020603050405020304" pitchFamily="18" charset="0"/>
                          <a:cs typeface="Times New Roman" panose="02020603050405020304" pitchFamily="18" charset="0"/>
                        </a:rPr>
                        <a:t>U</a:t>
                      </a:r>
                      <a:endParaRPr lang="en-SG" sz="3200" b="1" dirty="0">
                        <a:solidFill>
                          <a:schemeClr val="bg1"/>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C</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Ơ</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M</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30" name="Table 29">
            <a:extLst>
              <a:ext uri="{FF2B5EF4-FFF2-40B4-BE49-F238E27FC236}">
                <a16:creationId xmlns:a16="http://schemas.microsoft.com/office/drawing/2014/main" xmlns="" id="{11B1A16E-31F4-C7AF-8A96-F05EFF0869B0}"/>
              </a:ext>
            </a:extLst>
          </p:cNvPr>
          <p:cNvGraphicFramePr>
            <a:graphicFrameLocks noGrp="1"/>
          </p:cNvGraphicFramePr>
          <p:nvPr>
            <p:extLst>
              <p:ext uri="{D42A27DB-BD31-4B8C-83A1-F6EECF244321}">
                <p14:modId xmlns:p14="http://schemas.microsoft.com/office/powerpoint/2010/main" val="23873190"/>
              </p:ext>
            </p:extLst>
          </p:nvPr>
        </p:nvGraphicFramePr>
        <p:xfrm>
          <a:off x="2175206" y="2444644"/>
          <a:ext cx="620534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P</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H</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Ư</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Ợ</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H</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O</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À</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31" name="Table 30">
            <a:extLst>
              <a:ext uri="{FF2B5EF4-FFF2-40B4-BE49-F238E27FC236}">
                <a16:creationId xmlns:a16="http://schemas.microsoft.com/office/drawing/2014/main" xmlns="" id="{B0ABA316-CE5E-0AD6-623E-4A909207DAF8}"/>
              </a:ext>
            </a:extLst>
          </p:cNvPr>
          <p:cNvGraphicFramePr>
            <a:graphicFrameLocks noGrp="1"/>
          </p:cNvGraphicFramePr>
          <p:nvPr>
            <p:extLst>
              <p:ext uri="{D42A27DB-BD31-4B8C-83A1-F6EECF244321}">
                <p14:modId xmlns:p14="http://schemas.microsoft.com/office/powerpoint/2010/main" val="470254924"/>
              </p:ext>
            </p:extLst>
          </p:nvPr>
        </p:nvGraphicFramePr>
        <p:xfrm>
          <a:off x="2740296" y="3016828"/>
          <a:ext cx="338473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Ô</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B</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Ụ</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1"/>
                          </a:solidFill>
                          <a:latin typeface="Times New Roman" panose="02020603050405020304" pitchFamily="18" charset="0"/>
                          <a:cs typeface="Times New Roman" panose="02020603050405020304" pitchFamily="18" charset="0"/>
                        </a:rPr>
                        <a:t>T</a:t>
                      </a:r>
                      <a:endParaRPr lang="en-SG" sz="3200" b="1" dirty="0">
                        <a:solidFill>
                          <a:schemeClr val="bg1"/>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50000"/>
                      </a:schemeClr>
                    </a:solidFill>
                  </a:tcPr>
                </a:tc>
                <a:extLst>
                  <a:ext uri="{0D108BD9-81ED-4DB2-BD59-A6C34878D82A}">
                    <a16:rowId xmlns:a16="http://schemas.microsoft.com/office/drawing/2014/main" xmlns="" val="3305636895"/>
                  </a:ext>
                </a:extLst>
              </a:tr>
            </a:tbl>
          </a:graphicData>
        </a:graphic>
      </p:graphicFrame>
      <p:graphicFrame>
        <p:nvGraphicFramePr>
          <p:cNvPr id="32" name="Table 31">
            <a:extLst>
              <a:ext uri="{FF2B5EF4-FFF2-40B4-BE49-F238E27FC236}">
                <a16:creationId xmlns:a16="http://schemas.microsoft.com/office/drawing/2014/main" xmlns="" id="{A0D66C3C-AE59-3A46-03A6-A137F4E4ABA5}"/>
              </a:ext>
            </a:extLst>
          </p:cNvPr>
          <p:cNvGraphicFramePr>
            <a:graphicFrameLocks noGrp="1"/>
          </p:cNvGraphicFramePr>
          <p:nvPr>
            <p:extLst>
              <p:ext uri="{D42A27DB-BD31-4B8C-83A1-F6EECF244321}">
                <p14:modId xmlns:p14="http://schemas.microsoft.com/office/powerpoint/2010/main" val="2702601754"/>
              </p:ext>
            </p:extLst>
          </p:nvPr>
        </p:nvGraphicFramePr>
        <p:xfrm>
          <a:off x="2175206" y="3599797"/>
          <a:ext cx="6769464"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gridCol w="564122">
                  <a:extLst>
                    <a:ext uri="{9D8B030D-6E8A-4147-A177-3AD203B41FA5}">
                      <a16:colId xmlns:a16="http://schemas.microsoft.com/office/drawing/2014/main" xmlns="" val="3422654763"/>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Ă</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K</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H</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1"/>
                          </a:solidFill>
                          <a:latin typeface="Times New Roman" panose="02020603050405020304" pitchFamily="18" charset="0"/>
                          <a:cs typeface="Times New Roman" panose="02020603050405020304" pitchFamily="18" charset="0"/>
                        </a:rPr>
                        <a:t>Ế</a:t>
                      </a:r>
                      <a:endParaRPr lang="en-SG" sz="3200" b="1" dirty="0">
                        <a:solidFill>
                          <a:schemeClr val="bg1"/>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7030A0"/>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T</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R</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Ả</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V</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À</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33" name="Table 32">
            <a:extLst>
              <a:ext uri="{FF2B5EF4-FFF2-40B4-BE49-F238E27FC236}">
                <a16:creationId xmlns:a16="http://schemas.microsoft.com/office/drawing/2014/main" xmlns="" id="{C3370DBC-A558-1804-272D-F2CCCEEB2524}"/>
              </a:ext>
            </a:extLst>
          </p:cNvPr>
          <p:cNvGraphicFramePr>
            <a:graphicFrameLocks noGrp="1"/>
          </p:cNvGraphicFramePr>
          <p:nvPr>
            <p:extLst>
              <p:ext uri="{D42A27DB-BD31-4B8C-83A1-F6EECF244321}">
                <p14:modId xmlns:p14="http://schemas.microsoft.com/office/powerpoint/2010/main" val="2784037680"/>
              </p:ext>
            </p:extLst>
          </p:nvPr>
        </p:nvGraphicFramePr>
        <p:xfrm>
          <a:off x="1611084" y="4182451"/>
          <a:ext cx="7333586"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gridCol w="564122">
                  <a:extLst>
                    <a:ext uri="{9D8B030D-6E8A-4147-A177-3AD203B41FA5}">
                      <a16:colId xmlns:a16="http://schemas.microsoft.com/office/drawing/2014/main" xmlns="" val="3422654763"/>
                    </a:ext>
                  </a:extLst>
                </a:gridCol>
                <a:gridCol w="564122">
                  <a:extLst>
                    <a:ext uri="{9D8B030D-6E8A-4147-A177-3AD203B41FA5}">
                      <a16:colId xmlns:a16="http://schemas.microsoft.com/office/drawing/2014/main" xmlns="" val="391178744"/>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C</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Â</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Y</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T</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R</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E</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T</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R</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Ă</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M</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Đ</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Ố</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T</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34" name="Table 33">
            <a:extLst>
              <a:ext uri="{FF2B5EF4-FFF2-40B4-BE49-F238E27FC236}">
                <a16:creationId xmlns:a16="http://schemas.microsoft.com/office/drawing/2014/main" xmlns="" id="{F74F90DE-B399-A79B-707D-B4A0D8700311}"/>
              </a:ext>
            </a:extLst>
          </p:cNvPr>
          <p:cNvGraphicFramePr>
            <a:graphicFrameLocks noGrp="1"/>
          </p:cNvGraphicFramePr>
          <p:nvPr>
            <p:extLst>
              <p:ext uri="{D42A27DB-BD31-4B8C-83A1-F6EECF244321}">
                <p14:modId xmlns:p14="http://schemas.microsoft.com/office/powerpoint/2010/main" val="226900746"/>
              </p:ext>
            </p:extLst>
          </p:nvPr>
        </p:nvGraphicFramePr>
        <p:xfrm>
          <a:off x="3867572" y="4765504"/>
          <a:ext cx="338473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C</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Á</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B</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Ố</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35" name="Table 34">
            <a:extLst>
              <a:ext uri="{FF2B5EF4-FFF2-40B4-BE49-F238E27FC236}">
                <a16:creationId xmlns:a16="http://schemas.microsoft.com/office/drawing/2014/main" xmlns="" id="{BA6AEE1B-6503-64BF-4ADE-7FB384CDD5A4}"/>
              </a:ext>
            </a:extLst>
          </p:cNvPr>
          <p:cNvGraphicFramePr>
            <a:graphicFrameLocks noGrp="1"/>
          </p:cNvGraphicFramePr>
          <p:nvPr>
            <p:extLst>
              <p:ext uri="{D42A27DB-BD31-4B8C-83A1-F6EECF244321}">
                <p14:modId xmlns:p14="http://schemas.microsoft.com/office/powerpoint/2010/main" val="1129180947"/>
              </p:ext>
            </p:extLst>
          </p:nvPr>
        </p:nvGraphicFramePr>
        <p:xfrm>
          <a:off x="3132180" y="5846699"/>
          <a:ext cx="5248368" cy="640080"/>
        </p:xfrm>
        <a:graphic>
          <a:graphicData uri="http://schemas.openxmlformats.org/drawingml/2006/table">
            <a:tbl>
              <a:tblPr firstRow="1" bandRow="1">
                <a:tableStyleId>{21E4AEA4-8DFA-4A89-87EB-49C32662AFE0}</a:tableStyleId>
              </a:tblPr>
              <a:tblGrid>
                <a:gridCol w="583152">
                  <a:extLst>
                    <a:ext uri="{9D8B030D-6E8A-4147-A177-3AD203B41FA5}">
                      <a16:colId xmlns:a16="http://schemas.microsoft.com/office/drawing/2014/main" xmlns="" val="2135269832"/>
                    </a:ext>
                  </a:extLst>
                </a:gridCol>
                <a:gridCol w="583152">
                  <a:extLst>
                    <a:ext uri="{9D8B030D-6E8A-4147-A177-3AD203B41FA5}">
                      <a16:colId xmlns:a16="http://schemas.microsoft.com/office/drawing/2014/main" xmlns="" val="1638036133"/>
                    </a:ext>
                  </a:extLst>
                </a:gridCol>
                <a:gridCol w="583152">
                  <a:extLst>
                    <a:ext uri="{9D8B030D-6E8A-4147-A177-3AD203B41FA5}">
                      <a16:colId xmlns:a16="http://schemas.microsoft.com/office/drawing/2014/main" xmlns="" val="2570690944"/>
                    </a:ext>
                  </a:extLst>
                </a:gridCol>
                <a:gridCol w="583152">
                  <a:extLst>
                    <a:ext uri="{9D8B030D-6E8A-4147-A177-3AD203B41FA5}">
                      <a16:colId xmlns:a16="http://schemas.microsoft.com/office/drawing/2014/main" xmlns="" val="3324827622"/>
                    </a:ext>
                  </a:extLst>
                </a:gridCol>
                <a:gridCol w="583152">
                  <a:extLst>
                    <a:ext uri="{9D8B030D-6E8A-4147-A177-3AD203B41FA5}">
                      <a16:colId xmlns:a16="http://schemas.microsoft.com/office/drawing/2014/main" xmlns="" val="4091403286"/>
                    </a:ext>
                  </a:extLst>
                </a:gridCol>
                <a:gridCol w="583152">
                  <a:extLst>
                    <a:ext uri="{9D8B030D-6E8A-4147-A177-3AD203B41FA5}">
                      <a16:colId xmlns:a16="http://schemas.microsoft.com/office/drawing/2014/main" xmlns="" val="614250473"/>
                    </a:ext>
                  </a:extLst>
                </a:gridCol>
                <a:gridCol w="583152">
                  <a:extLst>
                    <a:ext uri="{9D8B030D-6E8A-4147-A177-3AD203B41FA5}">
                      <a16:colId xmlns:a16="http://schemas.microsoft.com/office/drawing/2014/main" xmlns="" val="113220979"/>
                    </a:ext>
                  </a:extLst>
                </a:gridCol>
                <a:gridCol w="583152">
                  <a:extLst>
                    <a:ext uri="{9D8B030D-6E8A-4147-A177-3AD203B41FA5}">
                      <a16:colId xmlns:a16="http://schemas.microsoft.com/office/drawing/2014/main" xmlns="" val="3173137340"/>
                    </a:ext>
                  </a:extLst>
                </a:gridCol>
                <a:gridCol w="583152">
                  <a:extLst>
                    <a:ext uri="{9D8B030D-6E8A-4147-A177-3AD203B41FA5}">
                      <a16:colId xmlns:a16="http://schemas.microsoft.com/office/drawing/2014/main" xmlns="" val="4003331700"/>
                    </a:ext>
                  </a:extLst>
                </a:gridCol>
              </a:tblGrid>
              <a:tr h="434246">
                <a:tc>
                  <a:txBody>
                    <a:bodyPr/>
                    <a:lstStyle/>
                    <a:p>
                      <a:pPr algn="ctr"/>
                      <a:endParaRPr lang="en-SG" sz="36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algn="ctr"/>
                      <a:endParaRPr lang="en-SG" sz="36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algn="ctr"/>
                      <a:endParaRPr lang="en-SG" sz="36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algn="ctr"/>
                      <a:endParaRPr lang="en-SG" sz="36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algn="ctr"/>
                      <a:endParaRPr lang="en-SG" sz="36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algn="ctr"/>
                      <a:endParaRPr lang="en-SG" sz="36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algn="ctr"/>
                      <a:endParaRPr lang="en-SG" sz="36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algn="ctr"/>
                      <a:endParaRPr lang="en-SG" sz="36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40000"/>
                        <a:lumOff val="60000"/>
                      </a:schemeClr>
                    </a:solidFill>
                  </a:tcPr>
                </a:tc>
                <a:tc>
                  <a:txBody>
                    <a:bodyPr/>
                    <a:lstStyle/>
                    <a:p>
                      <a:pPr algn="ctr"/>
                      <a:endParaRPr lang="en-SG" sz="36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xmlns="" val="3305636895"/>
                  </a:ext>
                </a:extLst>
              </a:tr>
            </a:tbl>
          </a:graphicData>
        </a:graphic>
      </p:graphicFrame>
      <p:graphicFrame>
        <p:nvGraphicFramePr>
          <p:cNvPr id="36" name="Table 35">
            <a:extLst>
              <a:ext uri="{FF2B5EF4-FFF2-40B4-BE49-F238E27FC236}">
                <a16:creationId xmlns:a16="http://schemas.microsoft.com/office/drawing/2014/main" xmlns="" id="{E5C0F1D4-D639-EBD1-2D0E-B0AD2735319E}"/>
              </a:ext>
            </a:extLst>
          </p:cNvPr>
          <p:cNvGraphicFramePr>
            <a:graphicFrameLocks noGrp="1"/>
          </p:cNvGraphicFramePr>
          <p:nvPr>
            <p:extLst>
              <p:ext uri="{D42A27DB-BD31-4B8C-83A1-F6EECF244321}">
                <p14:modId xmlns:p14="http://schemas.microsoft.com/office/powerpoint/2010/main" val="1727777220"/>
              </p:ext>
            </p:extLst>
          </p:nvPr>
        </p:nvGraphicFramePr>
        <p:xfrm>
          <a:off x="2728991" y="1265491"/>
          <a:ext cx="5077098"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B</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A</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L</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Ư</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Ỡ</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I</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R</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Ì</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U</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37" name="Table 36">
            <a:extLst>
              <a:ext uri="{FF2B5EF4-FFF2-40B4-BE49-F238E27FC236}">
                <a16:creationId xmlns:a16="http://schemas.microsoft.com/office/drawing/2014/main" xmlns="" id="{C63D0809-C559-282F-37C6-91ECCF0E5EB0}"/>
              </a:ext>
            </a:extLst>
          </p:cNvPr>
          <p:cNvGraphicFramePr>
            <a:graphicFrameLocks noGrp="1"/>
          </p:cNvGraphicFramePr>
          <p:nvPr>
            <p:extLst>
              <p:ext uri="{D42A27DB-BD31-4B8C-83A1-F6EECF244321}">
                <p14:modId xmlns:p14="http://schemas.microsoft.com/office/powerpoint/2010/main" val="740714832"/>
              </p:ext>
            </p:extLst>
          </p:nvPr>
        </p:nvGraphicFramePr>
        <p:xfrm>
          <a:off x="3292145" y="1850303"/>
          <a:ext cx="3948854"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I</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Ê</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U</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C</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Ơ</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M</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38" name="Table 37">
            <a:extLst>
              <a:ext uri="{FF2B5EF4-FFF2-40B4-BE49-F238E27FC236}">
                <a16:creationId xmlns:a16="http://schemas.microsoft.com/office/drawing/2014/main" xmlns="" id="{10D89E35-4F4A-7952-E41E-50872BAD7455}"/>
              </a:ext>
            </a:extLst>
          </p:cNvPr>
          <p:cNvGraphicFramePr>
            <a:graphicFrameLocks noGrp="1"/>
          </p:cNvGraphicFramePr>
          <p:nvPr>
            <p:extLst>
              <p:ext uri="{D42A27DB-BD31-4B8C-83A1-F6EECF244321}">
                <p14:modId xmlns:p14="http://schemas.microsoft.com/office/powerpoint/2010/main" val="2961788967"/>
              </p:ext>
            </p:extLst>
          </p:nvPr>
        </p:nvGraphicFramePr>
        <p:xfrm>
          <a:off x="2163901" y="2443876"/>
          <a:ext cx="620534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P</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H</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Ư</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Ợ</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H</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O</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À</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39" name="Table 38">
            <a:extLst>
              <a:ext uri="{FF2B5EF4-FFF2-40B4-BE49-F238E27FC236}">
                <a16:creationId xmlns:a16="http://schemas.microsoft.com/office/drawing/2014/main" xmlns="" id="{0B63C4CE-E117-0D31-EDCD-09D699A93EDB}"/>
              </a:ext>
            </a:extLst>
          </p:cNvPr>
          <p:cNvGraphicFramePr>
            <a:graphicFrameLocks noGrp="1"/>
          </p:cNvGraphicFramePr>
          <p:nvPr>
            <p:extLst>
              <p:ext uri="{D42A27DB-BD31-4B8C-83A1-F6EECF244321}">
                <p14:modId xmlns:p14="http://schemas.microsoft.com/office/powerpoint/2010/main" val="3509949050"/>
              </p:ext>
            </p:extLst>
          </p:nvPr>
        </p:nvGraphicFramePr>
        <p:xfrm>
          <a:off x="2728991" y="3016060"/>
          <a:ext cx="338473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Ô</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B</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Ụ</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40" name="Table 39">
            <a:extLst>
              <a:ext uri="{FF2B5EF4-FFF2-40B4-BE49-F238E27FC236}">
                <a16:creationId xmlns:a16="http://schemas.microsoft.com/office/drawing/2014/main" xmlns="" id="{1E422B38-B60A-8FD3-4BFB-C57D4D94D272}"/>
              </a:ext>
            </a:extLst>
          </p:cNvPr>
          <p:cNvGraphicFramePr>
            <a:graphicFrameLocks noGrp="1"/>
          </p:cNvGraphicFramePr>
          <p:nvPr>
            <p:extLst>
              <p:ext uri="{D42A27DB-BD31-4B8C-83A1-F6EECF244321}">
                <p14:modId xmlns:p14="http://schemas.microsoft.com/office/powerpoint/2010/main" val="3305597453"/>
              </p:ext>
            </p:extLst>
          </p:nvPr>
        </p:nvGraphicFramePr>
        <p:xfrm>
          <a:off x="2163901" y="3599029"/>
          <a:ext cx="6769464"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gridCol w="564122">
                  <a:extLst>
                    <a:ext uri="{9D8B030D-6E8A-4147-A177-3AD203B41FA5}">
                      <a16:colId xmlns:a16="http://schemas.microsoft.com/office/drawing/2014/main" xmlns="" val="3422654763"/>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Ă</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K</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H</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Ế</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R</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Ả</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V</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À</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41" name="Table 40">
            <a:extLst>
              <a:ext uri="{FF2B5EF4-FFF2-40B4-BE49-F238E27FC236}">
                <a16:creationId xmlns:a16="http://schemas.microsoft.com/office/drawing/2014/main" xmlns="" id="{ED621CEB-3FC3-1587-05EE-49FAEE083FF7}"/>
              </a:ext>
            </a:extLst>
          </p:cNvPr>
          <p:cNvGraphicFramePr>
            <a:graphicFrameLocks noGrp="1"/>
          </p:cNvGraphicFramePr>
          <p:nvPr>
            <p:extLst>
              <p:ext uri="{D42A27DB-BD31-4B8C-83A1-F6EECF244321}">
                <p14:modId xmlns:p14="http://schemas.microsoft.com/office/powerpoint/2010/main" val="478692095"/>
              </p:ext>
            </p:extLst>
          </p:nvPr>
        </p:nvGraphicFramePr>
        <p:xfrm>
          <a:off x="1599779" y="4181683"/>
          <a:ext cx="7333586"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gridCol w="564122">
                  <a:extLst>
                    <a:ext uri="{9D8B030D-6E8A-4147-A177-3AD203B41FA5}">
                      <a16:colId xmlns:a16="http://schemas.microsoft.com/office/drawing/2014/main" xmlns="" val="3422654763"/>
                    </a:ext>
                  </a:extLst>
                </a:gridCol>
                <a:gridCol w="564122">
                  <a:extLst>
                    <a:ext uri="{9D8B030D-6E8A-4147-A177-3AD203B41FA5}">
                      <a16:colId xmlns:a16="http://schemas.microsoft.com/office/drawing/2014/main" xmlns="" val="391178744"/>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C</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Â</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Y</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R</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E</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R</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Ă</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M</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Đ</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Ố</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42" name="Table 41">
            <a:extLst>
              <a:ext uri="{FF2B5EF4-FFF2-40B4-BE49-F238E27FC236}">
                <a16:creationId xmlns:a16="http://schemas.microsoft.com/office/drawing/2014/main" xmlns="" id="{895CF30D-C46B-ED01-3932-96C18DBE5967}"/>
              </a:ext>
            </a:extLst>
          </p:cNvPr>
          <p:cNvGraphicFramePr>
            <a:graphicFrameLocks noGrp="1"/>
          </p:cNvGraphicFramePr>
          <p:nvPr>
            <p:extLst>
              <p:ext uri="{D42A27DB-BD31-4B8C-83A1-F6EECF244321}">
                <p14:modId xmlns:p14="http://schemas.microsoft.com/office/powerpoint/2010/main" val="1022148254"/>
              </p:ext>
            </p:extLst>
          </p:nvPr>
        </p:nvGraphicFramePr>
        <p:xfrm>
          <a:off x="3856267" y="4764736"/>
          <a:ext cx="338473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C</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Á</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B</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Ố</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sp>
        <p:nvSpPr>
          <p:cNvPr id="43" name="TextBox 42">
            <a:extLst>
              <a:ext uri="{FF2B5EF4-FFF2-40B4-BE49-F238E27FC236}">
                <a16:creationId xmlns:a16="http://schemas.microsoft.com/office/drawing/2014/main" xmlns="" id="{AE101C32-E89B-80D5-C7FE-D0CF5A0AB9FD}"/>
              </a:ext>
            </a:extLst>
          </p:cNvPr>
          <p:cNvSpPr txBox="1"/>
          <p:nvPr/>
        </p:nvSpPr>
        <p:spPr>
          <a:xfrm>
            <a:off x="3147413" y="5856268"/>
            <a:ext cx="518091" cy="646331"/>
          </a:xfrm>
          <a:prstGeom prst="rect">
            <a:avLst/>
          </a:prstGeom>
          <a:noFill/>
        </p:spPr>
        <p:txBody>
          <a:bodyPr wrap="none" rtlCol="0">
            <a:spAutoFit/>
          </a:bodyPr>
          <a:lstStyle/>
          <a:p>
            <a:r>
              <a:rPr lang="en-US" sz="3600" b="1" dirty="0">
                <a:latin typeface="Times New Roman" panose="02020603050405020304" pitchFamily="18" charset="0"/>
                <a:cs typeface="Times New Roman" panose="02020603050405020304" pitchFamily="18" charset="0"/>
              </a:rPr>
              <a:t>Y</a:t>
            </a:r>
            <a:endParaRPr lang="en-SG" sz="3600" b="1" dirty="0">
              <a:latin typeface="Times New Roman" panose="02020603050405020304" pitchFamily="18" charset="0"/>
              <a:cs typeface="Times New Roman" panose="02020603050405020304" pitchFamily="18" charset="0"/>
            </a:endParaRPr>
          </a:p>
        </p:txBody>
      </p:sp>
      <p:sp>
        <p:nvSpPr>
          <p:cNvPr id="44" name="TextBox 43">
            <a:extLst>
              <a:ext uri="{FF2B5EF4-FFF2-40B4-BE49-F238E27FC236}">
                <a16:creationId xmlns:a16="http://schemas.microsoft.com/office/drawing/2014/main" xmlns="" id="{C8A3929A-6088-F980-719E-5E5DD5D7F51C}"/>
              </a:ext>
            </a:extLst>
          </p:cNvPr>
          <p:cNvSpPr txBox="1"/>
          <p:nvPr/>
        </p:nvSpPr>
        <p:spPr>
          <a:xfrm>
            <a:off x="3796338" y="5866702"/>
            <a:ext cx="492443" cy="646331"/>
          </a:xfrm>
          <a:prstGeom prst="rect">
            <a:avLst/>
          </a:prstGeom>
          <a:noFill/>
        </p:spPr>
        <p:txBody>
          <a:bodyPr wrap="none" rtlCol="0">
            <a:spAutoFit/>
          </a:bodyPr>
          <a:lstStyle/>
          <a:p>
            <a:r>
              <a:rPr lang="en-US" sz="3600" b="1" dirty="0">
                <a:latin typeface="Times New Roman" panose="02020603050405020304" pitchFamily="18" charset="0"/>
                <a:cs typeface="Times New Roman" panose="02020603050405020304" pitchFamily="18" charset="0"/>
              </a:rPr>
              <a:t>Ế</a:t>
            </a:r>
            <a:endParaRPr lang="en-SG" sz="3600" b="1" dirty="0">
              <a:latin typeface="Times New Roman" panose="02020603050405020304" pitchFamily="18" charset="0"/>
              <a:cs typeface="Times New Roman" panose="02020603050405020304" pitchFamily="18" charset="0"/>
            </a:endParaRPr>
          </a:p>
        </p:txBody>
      </p:sp>
      <p:sp>
        <p:nvSpPr>
          <p:cNvPr id="45" name="TextBox 44">
            <a:extLst>
              <a:ext uri="{FF2B5EF4-FFF2-40B4-BE49-F238E27FC236}">
                <a16:creationId xmlns:a16="http://schemas.microsoft.com/office/drawing/2014/main" xmlns="" id="{5317CFFF-83D0-73B4-5AF7-7E42FBB26952}"/>
              </a:ext>
            </a:extLst>
          </p:cNvPr>
          <p:cNvSpPr txBox="1"/>
          <p:nvPr/>
        </p:nvSpPr>
        <p:spPr>
          <a:xfrm>
            <a:off x="4370183" y="5866174"/>
            <a:ext cx="518091" cy="646331"/>
          </a:xfrm>
          <a:prstGeom prst="rect">
            <a:avLst/>
          </a:prstGeom>
          <a:noFill/>
        </p:spPr>
        <p:txBody>
          <a:bodyPr wrap="none" rtlCol="0">
            <a:spAutoFit/>
          </a:bodyPr>
          <a:lstStyle/>
          <a:p>
            <a:r>
              <a:rPr lang="en-US" sz="3600" b="1" dirty="0">
                <a:latin typeface="Times New Roman" panose="02020603050405020304" pitchFamily="18" charset="0"/>
                <a:cs typeface="Times New Roman" panose="02020603050405020304" pitchFamily="18" charset="0"/>
              </a:rPr>
              <a:t>U</a:t>
            </a:r>
            <a:endParaRPr lang="en-SG" sz="3600" b="1" dirty="0">
              <a:latin typeface="Times New Roman" panose="02020603050405020304" pitchFamily="18" charset="0"/>
              <a:cs typeface="Times New Roman" panose="02020603050405020304" pitchFamily="18" charset="0"/>
            </a:endParaRPr>
          </a:p>
        </p:txBody>
      </p:sp>
      <p:sp>
        <p:nvSpPr>
          <p:cNvPr id="46" name="TextBox 45">
            <a:extLst>
              <a:ext uri="{FF2B5EF4-FFF2-40B4-BE49-F238E27FC236}">
                <a16:creationId xmlns:a16="http://schemas.microsoft.com/office/drawing/2014/main" xmlns="" id="{D5FC8138-596D-CC11-D577-9A98146D2E59}"/>
              </a:ext>
            </a:extLst>
          </p:cNvPr>
          <p:cNvSpPr txBox="1"/>
          <p:nvPr/>
        </p:nvSpPr>
        <p:spPr>
          <a:xfrm>
            <a:off x="4951956" y="5862872"/>
            <a:ext cx="492443" cy="646331"/>
          </a:xfrm>
          <a:prstGeom prst="rect">
            <a:avLst/>
          </a:prstGeom>
          <a:noFill/>
        </p:spPr>
        <p:txBody>
          <a:bodyPr wrap="none" rtlCol="0">
            <a:spAutoFit/>
          </a:bodyPr>
          <a:lstStyle/>
          <a:p>
            <a:r>
              <a:rPr lang="en-US" sz="3600" b="1" dirty="0">
                <a:latin typeface="Times New Roman" panose="02020603050405020304" pitchFamily="18" charset="0"/>
                <a:cs typeface="Times New Roman" panose="02020603050405020304" pitchFamily="18" charset="0"/>
              </a:rPr>
              <a:t>T</a:t>
            </a:r>
            <a:endParaRPr lang="en-SG" sz="3600" b="1" dirty="0">
              <a:latin typeface="Times New Roman" panose="02020603050405020304" pitchFamily="18" charset="0"/>
              <a:cs typeface="Times New Roman" panose="02020603050405020304" pitchFamily="18" charset="0"/>
            </a:endParaRPr>
          </a:p>
        </p:txBody>
      </p:sp>
      <p:sp>
        <p:nvSpPr>
          <p:cNvPr id="47" name="TextBox 46">
            <a:extLst>
              <a:ext uri="{FF2B5EF4-FFF2-40B4-BE49-F238E27FC236}">
                <a16:creationId xmlns:a16="http://schemas.microsoft.com/office/drawing/2014/main" xmlns="" id="{BCA251EC-E6CD-7FA0-6358-4D52E3C475C1}"/>
              </a:ext>
            </a:extLst>
          </p:cNvPr>
          <p:cNvSpPr txBox="1"/>
          <p:nvPr/>
        </p:nvSpPr>
        <p:spPr>
          <a:xfrm>
            <a:off x="5525572" y="5895730"/>
            <a:ext cx="543739" cy="646331"/>
          </a:xfrm>
          <a:prstGeom prst="rect">
            <a:avLst/>
          </a:prstGeom>
          <a:noFill/>
        </p:spPr>
        <p:txBody>
          <a:bodyPr wrap="none" rtlCol="0">
            <a:spAutoFit/>
          </a:bodyPr>
          <a:lstStyle/>
          <a:p>
            <a:r>
              <a:rPr lang="en-US" sz="3600" b="1" dirty="0">
                <a:latin typeface="Times New Roman" panose="02020603050405020304" pitchFamily="18" charset="0"/>
                <a:cs typeface="Times New Roman" panose="02020603050405020304" pitchFamily="18" charset="0"/>
              </a:rPr>
              <a:t>Ố</a:t>
            </a:r>
            <a:endParaRPr lang="en-SG" sz="3600" b="1" dirty="0">
              <a:latin typeface="Times New Roman" panose="02020603050405020304" pitchFamily="18" charset="0"/>
              <a:cs typeface="Times New Roman" panose="02020603050405020304" pitchFamily="18" charset="0"/>
            </a:endParaRPr>
          </a:p>
        </p:txBody>
      </p:sp>
      <p:sp>
        <p:nvSpPr>
          <p:cNvPr id="48" name="TextBox 47">
            <a:extLst>
              <a:ext uri="{FF2B5EF4-FFF2-40B4-BE49-F238E27FC236}">
                <a16:creationId xmlns:a16="http://schemas.microsoft.com/office/drawing/2014/main" xmlns="" id="{F8D18664-BBD3-23F3-D8CD-C0AA3A8CD944}"/>
              </a:ext>
            </a:extLst>
          </p:cNvPr>
          <p:cNvSpPr txBox="1"/>
          <p:nvPr/>
        </p:nvSpPr>
        <p:spPr>
          <a:xfrm>
            <a:off x="6088444" y="5851659"/>
            <a:ext cx="543739" cy="646331"/>
          </a:xfrm>
          <a:prstGeom prst="rect">
            <a:avLst/>
          </a:prstGeom>
          <a:noFill/>
        </p:spPr>
        <p:txBody>
          <a:bodyPr wrap="none" rtlCol="0">
            <a:spAutoFit/>
          </a:bodyPr>
          <a:lstStyle/>
          <a:p>
            <a:r>
              <a:rPr lang="en-US" sz="3600" b="1" dirty="0">
                <a:latin typeface="Times New Roman" panose="02020603050405020304" pitchFamily="18" charset="0"/>
                <a:cs typeface="Times New Roman" panose="02020603050405020304" pitchFamily="18" charset="0"/>
              </a:rPr>
              <a:t>K</a:t>
            </a:r>
            <a:endParaRPr lang="en-SG" sz="3600" b="1" dirty="0">
              <a:latin typeface="Times New Roman" panose="02020603050405020304" pitchFamily="18" charset="0"/>
              <a:cs typeface="Times New Roman" panose="02020603050405020304" pitchFamily="18" charset="0"/>
            </a:endParaRPr>
          </a:p>
        </p:txBody>
      </p:sp>
      <p:sp>
        <p:nvSpPr>
          <p:cNvPr id="49" name="TextBox 48">
            <a:extLst>
              <a:ext uri="{FF2B5EF4-FFF2-40B4-BE49-F238E27FC236}">
                <a16:creationId xmlns:a16="http://schemas.microsoft.com/office/drawing/2014/main" xmlns="" id="{0863A466-57CE-A893-E922-911422E5BA2B}"/>
              </a:ext>
            </a:extLst>
          </p:cNvPr>
          <p:cNvSpPr txBox="1"/>
          <p:nvPr/>
        </p:nvSpPr>
        <p:spPr>
          <a:xfrm>
            <a:off x="6720303" y="5879231"/>
            <a:ext cx="364202" cy="646331"/>
          </a:xfrm>
          <a:prstGeom prst="rect">
            <a:avLst/>
          </a:prstGeom>
          <a:noFill/>
        </p:spPr>
        <p:txBody>
          <a:bodyPr wrap="none" rtlCol="0">
            <a:spAutoFit/>
          </a:bodyPr>
          <a:lstStyle/>
          <a:p>
            <a:r>
              <a:rPr lang="en-US" sz="3600" b="1" dirty="0">
                <a:latin typeface="Times New Roman" panose="02020603050405020304" pitchFamily="18" charset="0"/>
                <a:cs typeface="Times New Roman" panose="02020603050405020304" pitchFamily="18" charset="0"/>
              </a:rPr>
              <a:t>Ì</a:t>
            </a:r>
            <a:endParaRPr lang="en-SG" sz="3600" b="1" dirty="0">
              <a:latin typeface="Times New Roman" panose="02020603050405020304" pitchFamily="18" charset="0"/>
              <a:cs typeface="Times New Roman" panose="02020603050405020304" pitchFamily="18" charset="0"/>
            </a:endParaRPr>
          </a:p>
        </p:txBody>
      </p:sp>
      <p:sp>
        <p:nvSpPr>
          <p:cNvPr id="50" name="TextBox 49">
            <a:extLst>
              <a:ext uri="{FF2B5EF4-FFF2-40B4-BE49-F238E27FC236}">
                <a16:creationId xmlns:a16="http://schemas.microsoft.com/office/drawing/2014/main" xmlns="" id="{F3A20DDE-006B-5791-AF2C-BA3155B138C7}"/>
              </a:ext>
            </a:extLst>
          </p:cNvPr>
          <p:cNvSpPr txBox="1"/>
          <p:nvPr/>
        </p:nvSpPr>
        <p:spPr>
          <a:xfrm>
            <a:off x="7250377" y="5868547"/>
            <a:ext cx="518091" cy="646331"/>
          </a:xfrm>
          <a:prstGeom prst="rect">
            <a:avLst/>
          </a:prstGeom>
          <a:noFill/>
        </p:spPr>
        <p:txBody>
          <a:bodyPr wrap="none" rtlCol="0">
            <a:spAutoFit/>
          </a:bodyPr>
          <a:lstStyle/>
          <a:p>
            <a:r>
              <a:rPr lang="en-US" sz="3600" b="1" dirty="0">
                <a:latin typeface="Times New Roman" panose="02020603050405020304" pitchFamily="18" charset="0"/>
                <a:cs typeface="Times New Roman" panose="02020603050405020304" pitchFamily="18" charset="0"/>
              </a:rPr>
              <a:t>Ả</a:t>
            </a:r>
            <a:endParaRPr lang="en-SG" sz="3600" b="1" dirty="0">
              <a:latin typeface="Times New Roman" panose="02020603050405020304" pitchFamily="18" charset="0"/>
              <a:cs typeface="Times New Roman" panose="02020603050405020304" pitchFamily="18" charset="0"/>
            </a:endParaRPr>
          </a:p>
        </p:txBody>
      </p:sp>
      <p:sp>
        <p:nvSpPr>
          <p:cNvPr id="51" name="TextBox 50">
            <a:extLst>
              <a:ext uri="{FF2B5EF4-FFF2-40B4-BE49-F238E27FC236}">
                <a16:creationId xmlns:a16="http://schemas.microsoft.com/office/drawing/2014/main" xmlns="" id="{5CDEF221-5C39-7D65-9317-2F2DFF2E6F9B}"/>
              </a:ext>
            </a:extLst>
          </p:cNvPr>
          <p:cNvSpPr txBox="1"/>
          <p:nvPr/>
        </p:nvSpPr>
        <p:spPr>
          <a:xfrm>
            <a:off x="7813249" y="5868018"/>
            <a:ext cx="543739" cy="646331"/>
          </a:xfrm>
          <a:prstGeom prst="rect">
            <a:avLst/>
          </a:prstGeom>
          <a:noFill/>
        </p:spPr>
        <p:txBody>
          <a:bodyPr wrap="none" rtlCol="0">
            <a:spAutoFit/>
          </a:bodyPr>
          <a:lstStyle/>
          <a:p>
            <a:r>
              <a:rPr lang="en-US" sz="3600" b="1" dirty="0">
                <a:latin typeface="Times New Roman" panose="02020603050405020304" pitchFamily="18" charset="0"/>
                <a:cs typeface="Times New Roman" panose="02020603050405020304" pitchFamily="18" charset="0"/>
              </a:rPr>
              <a:t>O</a:t>
            </a:r>
            <a:endParaRPr lang="en-SG" sz="3600" b="1" dirty="0">
              <a:latin typeface="Times New Roman" panose="02020603050405020304" pitchFamily="18" charset="0"/>
              <a:cs typeface="Times New Roman" panose="02020603050405020304" pitchFamily="18" charset="0"/>
            </a:endParaRPr>
          </a:p>
        </p:txBody>
      </p:sp>
      <p:grpSp>
        <p:nvGrpSpPr>
          <p:cNvPr id="6" name="Group 5">
            <a:extLst>
              <a:ext uri="{FF2B5EF4-FFF2-40B4-BE49-F238E27FC236}">
                <a16:creationId xmlns:a16="http://schemas.microsoft.com/office/drawing/2014/main" xmlns="" id="{80C8499C-7700-1EBC-0922-658F4FC45690}"/>
              </a:ext>
            </a:extLst>
          </p:cNvPr>
          <p:cNvGrpSpPr/>
          <p:nvPr/>
        </p:nvGrpSpPr>
        <p:grpSpPr>
          <a:xfrm>
            <a:off x="472008" y="5474388"/>
            <a:ext cx="2112860" cy="1262077"/>
            <a:chOff x="472008" y="5474388"/>
            <a:chExt cx="2112860" cy="1262077"/>
          </a:xfrm>
        </p:grpSpPr>
        <p:sp>
          <p:nvSpPr>
            <p:cNvPr id="3" name="Freeform 4">
              <a:extLst>
                <a:ext uri="{FF2B5EF4-FFF2-40B4-BE49-F238E27FC236}">
                  <a16:creationId xmlns:a16="http://schemas.microsoft.com/office/drawing/2014/main" xmlns="" id="{1F7F9440-6E20-2EBF-35A4-761C456AC137}"/>
                </a:ext>
              </a:extLst>
            </p:cNvPr>
            <p:cNvSpPr/>
            <p:nvPr/>
          </p:nvSpPr>
          <p:spPr>
            <a:xfrm>
              <a:off x="472008" y="5474388"/>
              <a:ext cx="2112860" cy="1262077"/>
            </a:xfrm>
            <a:custGeom>
              <a:avLst/>
              <a:gdLst/>
              <a:ahLst/>
              <a:cxnLst/>
              <a:rect l="l" t="t" r="r" b="b"/>
              <a:pathLst>
                <a:path w="5148704" h="4114800">
                  <a:moveTo>
                    <a:pt x="0" y="0"/>
                  </a:moveTo>
                  <a:lnTo>
                    <a:pt x="5148704" y="0"/>
                  </a:lnTo>
                  <a:lnTo>
                    <a:pt x="5148704" y="4114800"/>
                  </a:lnTo>
                  <a:lnTo>
                    <a:pt x="0" y="4114800"/>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endParaRPr lang="en-SG" dirty="0"/>
            </a:p>
          </p:txBody>
        </p:sp>
        <p:sp>
          <p:nvSpPr>
            <p:cNvPr id="8" name="TextBox 7">
              <a:extLst>
                <a:ext uri="{FF2B5EF4-FFF2-40B4-BE49-F238E27FC236}">
                  <a16:creationId xmlns:a16="http://schemas.microsoft.com/office/drawing/2014/main" xmlns="" id="{D19E1636-C5CA-210C-0DF1-8613C681C301}"/>
                </a:ext>
              </a:extLst>
            </p:cNvPr>
            <p:cNvSpPr txBox="1"/>
            <p:nvPr/>
          </p:nvSpPr>
          <p:spPr>
            <a:xfrm>
              <a:off x="757936" y="5862872"/>
              <a:ext cx="1596784" cy="523220"/>
            </a:xfrm>
            <a:prstGeom prst="rect">
              <a:avLst/>
            </a:prstGeom>
            <a:noFill/>
          </p:spPr>
          <p:txBody>
            <a:bodyPr wrap="none" rtlCol="0">
              <a:spAutoFit/>
            </a:bodyPr>
            <a:lstStyle/>
            <a:p>
              <a:r>
                <a:rPr lang="en-US" sz="2800" b="1" dirty="0"/>
                <a:t>TỪ KHÓA</a:t>
              </a:r>
              <a:endParaRPr lang="en-SG" sz="2800" b="1" dirty="0"/>
            </a:p>
          </p:txBody>
        </p:sp>
      </p:grpSp>
      <p:grpSp>
        <p:nvGrpSpPr>
          <p:cNvPr id="10" name="Group 9">
            <a:extLst>
              <a:ext uri="{FF2B5EF4-FFF2-40B4-BE49-F238E27FC236}">
                <a16:creationId xmlns:a16="http://schemas.microsoft.com/office/drawing/2014/main" xmlns="" id="{BD0C9C38-1D35-3B88-E50A-804145515FD5}"/>
              </a:ext>
            </a:extLst>
          </p:cNvPr>
          <p:cNvGrpSpPr/>
          <p:nvPr/>
        </p:nvGrpSpPr>
        <p:grpSpPr>
          <a:xfrm>
            <a:off x="10345883" y="339159"/>
            <a:ext cx="1680213" cy="1511912"/>
            <a:chOff x="10345883" y="339159"/>
            <a:chExt cx="1680213" cy="1511912"/>
          </a:xfrm>
        </p:grpSpPr>
        <p:sp>
          <p:nvSpPr>
            <p:cNvPr id="7" name="Freeform 3">
              <a:hlinkClick r:id="rId13" action="ppaction://hlinksldjump"/>
              <a:extLst>
                <a:ext uri="{FF2B5EF4-FFF2-40B4-BE49-F238E27FC236}">
                  <a16:creationId xmlns:a16="http://schemas.microsoft.com/office/drawing/2014/main" xmlns="" id="{1080D053-D58C-0443-9375-DA8166664640}"/>
                </a:ext>
              </a:extLst>
            </p:cNvPr>
            <p:cNvSpPr/>
            <p:nvPr/>
          </p:nvSpPr>
          <p:spPr>
            <a:xfrm>
              <a:off x="10345883" y="339159"/>
              <a:ext cx="1680213" cy="1511912"/>
            </a:xfrm>
            <a:custGeom>
              <a:avLst/>
              <a:gdLst/>
              <a:ahLst/>
              <a:cxnLst/>
              <a:rect l="l" t="t" r="r" b="b"/>
              <a:pathLst>
                <a:path w="2364282" h="1902124">
                  <a:moveTo>
                    <a:pt x="0" y="0"/>
                  </a:moveTo>
                  <a:lnTo>
                    <a:pt x="2364282" y="0"/>
                  </a:lnTo>
                  <a:lnTo>
                    <a:pt x="2364282" y="1902124"/>
                  </a:lnTo>
                  <a:lnTo>
                    <a:pt x="0" y="1902124"/>
                  </a:lnTo>
                  <a:lnTo>
                    <a:pt x="0" y="0"/>
                  </a:lnTo>
                  <a:close/>
                </a:path>
              </a:pathLst>
            </a:custGeom>
            <a:blipFill>
              <a:blip r:embed="rId14">
                <a:extLst>
                  <a:ext uri="{96DAC541-7B7A-43D3-8B79-37D633B846F1}">
                    <asvg:svgBlip xmlns="" xmlns:asvg="http://schemas.microsoft.com/office/drawing/2016/SVG/main" r:embed="rId1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TextBox 8">
              <a:hlinkClick r:id="rId13" action="ppaction://hlinksldjump"/>
              <a:extLst>
                <a:ext uri="{FF2B5EF4-FFF2-40B4-BE49-F238E27FC236}">
                  <a16:creationId xmlns:a16="http://schemas.microsoft.com/office/drawing/2014/main" xmlns="" id="{F9CA1A42-0E96-52E4-A395-1861D443D212}"/>
                </a:ext>
              </a:extLst>
            </p:cNvPr>
            <p:cNvSpPr txBox="1"/>
            <p:nvPr/>
          </p:nvSpPr>
          <p:spPr>
            <a:xfrm>
              <a:off x="10452326" y="833505"/>
              <a:ext cx="1467325" cy="523220"/>
            </a:xfrm>
            <a:prstGeom prst="rect">
              <a:avLst/>
            </a:prstGeom>
            <a:noFill/>
          </p:spPr>
          <p:txBody>
            <a:bodyPr wrap="none" rtlCol="0">
              <a:spAutoFit/>
            </a:bodyPr>
            <a:lstStyle/>
            <a:p>
              <a:r>
                <a:rPr lang="en-US" sz="2800" b="1" dirty="0"/>
                <a:t>CÂU HỎI</a:t>
              </a:r>
              <a:endParaRPr lang="en-SG" sz="2800" b="1" dirty="0"/>
            </a:p>
          </p:txBody>
        </p:sp>
      </p:grpSp>
    </p:spTree>
    <p:extLst>
      <p:ext uri="{BB962C8B-B14F-4D97-AF65-F5344CB8AC3E}">
        <p14:creationId xmlns:p14="http://schemas.microsoft.com/office/powerpoint/2010/main" val="350912087"/>
      </p:ext>
    </p:extLst>
  </p:cSld>
  <p:clrMapOvr>
    <a:masterClrMapping/>
  </p:clrMapOvr>
  <p:transition spd="slow">
    <p:fade/>
  </p:transition>
  <p:timing>
    <p:tnLst>
      <p:par>
        <p:cTn id="1" dur="indefinite" restart="never" nodeType="tmRoot">
          <p:childTnLst>
            <p:seq concurrent="1" nextAc="seek">
              <p:cTn id="2" restart="whenNotActive" fill="hold" evtFilter="cancelBubble" nodeType="interactiveSeq">
                <p:stCondLst>
                  <p:cond evt="onClick" delay="0">
                    <p:tgtEl>
                      <p:spTgt spid="117"/>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17"/>
                                        </p:tgtEl>
                                      </p:cBhvr>
                                    </p:animEffect>
                                    <p:set>
                                      <p:cBhvr>
                                        <p:cTn id="7" dur="1" fill="hold">
                                          <p:stCondLst>
                                            <p:cond delay="499"/>
                                          </p:stCondLst>
                                        </p:cTn>
                                        <p:tgtEl>
                                          <p:spTgt spid="117"/>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8" restart="whenNotActive" fill="hold" evtFilter="cancelBubble" nodeType="interactiveSeq">
                <p:stCondLst>
                  <p:cond evt="onClick" delay="0">
                    <p:tgtEl>
                      <p:spTgt spid="119"/>
                    </p:tgtEl>
                  </p:cond>
                </p:stCondLst>
                <p:endSync evt="end" delay="0">
                  <p:rtn val="all"/>
                </p:endSync>
                <p:childTnLst>
                  <p:par>
                    <p:cTn id="9" fill="hold">
                      <p:stCondLst>
                        <p:cond delay="0"/>
                      </p:stCondLst>
                      <p:childTnLst>
                        <p:par>
                          <p:cTn id="10" fill="hold">
                            <p:stCondLst>
                              <p:cond delay="0"/>
                            </p:stCondLst>
                            <p:childTnLst>
                              <p:par>
                                <p:cTn id="11" presetID="22" presetClass="exit" presetSubtype="1" fill="hold" grpId="0" nodeType="clickEffect">
                                  <p:stCondLst>
                                    <p:cond delay="0"/>
                                  </p:stCondLst>
                                  <p:childTnLst>
                                    <p:animEffect transition="out" filter="wipe(up)">
                                      <p:cBhvr>
                                        <p:cTn id="12" dur="500"/>
                                        <p:tgtEl>
                                          <p:spTgt spid="119"/>
                                        </p:tgtEl>
                                      </p:cBhvr>
                                    </p:animEffect>
                                    <p:set>
                                      <p:cBhvr>
                                        <p:cTn id="13" dur="1" fill="hold">
                                          <p:stCondLst>
                                            <p:cond delay="499"/>
                                          </p:stCondLst>
                                        </p:cTn>
                                        <p:tgtEl>
                                          <p:spTgt spid="119"/>
                                        </p:tgtEl>
                                        <p:attrNameLst>
                                          <p:attrName>style.visibility</p:attrName>
                                        </p:attrNameLst>
                                      </p:cBhvr>
                                      <p:to>
                                        <p:strVal val="hidden"/>
                                      </p:to>
                                    </p:set>
                                  </p:childTnLst>
                                </p:cTn>
                              </p:par>
                            </p:childTnLst>
                          </p:cTn>
                        </p:par>
                      </p:childTnLst>
                    </p:cTn>
                  </p:par>
                </p:childTnLst>
              </p:cTn>
              <p:nextCondLst>
                <p:cond evt="onClick" delay="0">
                  <p:tgtEl>
                    <p:spTgt spid="119"/>
                  </p:tgtEl>
                </p:cond>
              </p:nextCondLst>
            </p:seq>
            <p:seq concurrent="1" nextAc="seek">
              <p:cTn id="14" restart="whenNotActive" fill="hold" evtFilter="cancelBubble" nodeType="interactiveSeq">
                <p:stCondLst>
                  <p:cond evt="onClick" delay="0">
                    <p:tgtEl>
                      <p:spTgt spid="120"/>
                    </p:tgtEl>
                  </p:cond>
                </p:stCondLst>
                <p:endSync evt="end" delay="0">
                  <p:rtn val="all"/>
                </p:endSync>
                <p:childTnLst>
                  <p:par>
                    <p:cTn id="15" fill="hold">
                      <p:stCondLst>
                        <p:cond delay="0"/>
                      </p:stCondLst>
                      <p:childTnLst>
                        <p:par>
                          <p:cTn id="16" fill="hold">
                            <p:stCondLst>
                              <p:cond delay="0"/>
                            </p:stCondLst>
                            <p:childTnLst>
                              <p:par>
                                <p:cTn id="17" presetID="22" presetClass="exit" presetSubtype="1" fill="hold" grpId="0" nodeType="clickEffect">
                                  <p:stCondLst>
                                    <p:cond delay="0"/>
                                  </p:stCondLst>
                                  <p:childTnLst>
                                    <p:animEffect transition="out" filter="wipe(up)">
                                      <p:cBhvr>
                                        <p:cTn id="18" dur="500"/>
                                        <p:tgtEl>
                                          <p:spTgt spid="120"/>
                                        </p:tgtEl>
                                      </p:cBhvr>
                                    </p:animEffect>
                                    <p:set>
                                      <p:cBhvr>
                                        <p:cTn id="19" dur="1" fill="hold">
                                          <p:stCondLst>
                                            <p:cond delay="499"/>
                                          </p:stCondLst>
                                        </p:cTn>
                                        <p:tgtEl>
                                          <p:spTgt spid="120"/>
                                        </p:tgtEl>
                                        <p:attrNameLst>
                                          <p:attrName>style.visibility</p:attrName>
                                        </p:attrNameLst>
                                      </p:cBhvr>
                                      <p:to>
                                        <p:strVal val="hidden"/>
                                      </p:to>
                                    </p:set>
                                  </p:childTnLst>
                                </p:cTn>
                              </p:par>
                            </p:childTnLst>
                          </p:cTn>
                        </p:par>
                      </p:childTnLst>
                    </p:cTn>
                  </p:par>
                </p:childTnLst>
              </p:cTn>
              <p:nextCondLst>
                <p:cond evt="onClick" delay="0">
                  <p:tgtEl>
                    <p:spTgt spid="120"/>
                  </p:tgtEl>
                </p:cond>
              </p:nextCondLst>
            </p:seq>
            <p:seq concurrent="1" nextAc="seek">
              <p:cTn id="20" restart="whenNotActive" fill="hold" evtFilter="cancelBubble" nodeType="interactiveSeq">
                <p:stCondLst>
                  <p:cond evt="onClick" delay="0">
                    <p:tgtEl>
                      <p:spTgt spid="121"/>
                    </p:tgtEl>
                  </p:cond>
                </p:stCondLst>
                <p:endSync evt="end" delay="0">
                  <p:rtn val="all"/>
                </p:endSync>
                <p:childTnLst>
                  <p:par>
                    <p:cTn id="21" fill="hold">
                      <p:stCondLst>
                        <p:cond delay="0"/>
                      </p:stCondLst>
                      <p:childTnLst>
                        <p:par>
                          <p:cTn id="22" fill="hold">
                            <p:stCondLst>
                              <p:cond delay="0"/>
                            </p:stCondLst>
                            <p:childTnLst>
                              <p:par>
                                <p:cTn id="23" presetID="22" presetClass="exit" presetSubtype="1" fill="hold" grpId="0" nodeType="clickEffect">
                                  <p:stCondLst>
                                    <p:cond delay="0"/>
                                  </p:stCondLst>
                                  <p:childTnLst>
                                    <p:animEffect transition="out" filter="wipe(up)">
                                      <p:cBhvr>
                                        <p:cTn id="24" dur="500"/>
                                        <p:tgtEl>
                                          <p:spTgt spid="121"/>
                                        </p:tgtEl>
                                      </p:cBhvr>
                                    </p:animEffect>
                                    <p:set>
                                      <p:cBhvr>
                                        <p:cTn id="25" dur="1" fill="hold">
                                          <p:stCondLst>
                                            <p:cond delay="499"/>
                                          </p:stCondLst>
                                        </p:cTn>
                                        <p:tgtEl>
                                          <p:spTgt spid="121"/>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26" restart="whenNotActive" fill="hold" evtFilter="cancelBubble" nodeType="interactiveSeq">
                <p:stCondLst>
                  <p:cond evt="onClick" delay="0">
                    <p:tgtEl>
                      <p:spTgt spid="349"/>
                    </p:tgtEl>
                  </p:cond>
                </p:stCondLst>
                <p:endSync evt="end" delay="0">
                  <p:rtn val="all"/>
                </p:endSync>
                <p:childTnLst>
                  <p:par>
                    <p:cTn id="27" fill="hold">
                      <p:stCondLst>
                        <p:cond delay="0"/>
                      </p:stCondLst>
                      <p:childTnLst>
                        <p:par>
                          <p:cTn id="28" fill="hold">
                            <p:stCondLst>
                              <p:cond delay="0"/>
                            </p:stCondLst>
                            <p:childTnLst>
                              <p:par>
                                <p:cTn id="29" presetID="22" presetClass="exit" presetSubtype="1" fill="hold" grpId="0" nodeType="clickEffect">
                                  <p:stCondLst>
                                    <p:cond delay="0"/>
                                  </p:stCondLst>
                                  <p:childTnLst>
                                    <p:animEffect transition="out" filter="wipe(up)">
                                      <p:cBhvr>
                                        <p:cTn id="30" dur="500"/>
                                        <p:tgtEl>
                                          <p:spTgt spid="349"/>
                                        </p:tgtEl>
                                      </p:cBhvr>
                                    </p:animEffect>
                                    <p:set>
                                      <p:cBhvr>
                                        <p:cTn id="31" dur="1" fill="hold">
                                          <p:stCondLst>
                                            <p:cond delay="499"/>
                                          </p:stCondLst>
                                        </p:cTn>
                                        <p:tgtEl>
                                          <p:spTgt spid="349"/>
                                        </p:tgtEl>
                                        <p:attrNameLst>
                                          <p:attrName>style.visibility</p:attrName>
                                        </p:attrNameLst>
                                      </p:cBhvr>
                                      <p:to>
                                        <p:strVal val="hidden"/>
                                      </p:to>
                                    </p:set>
                                  </p:childTnLst>
                                </p:cTn>
                              </p:par>
                            </p:childTnLst>
                          </p:cTn>
                        </p:par>
                      </p:childTnLst>
                    </p:cTn>
                  </p:par>
                </p:childTnLst>
              </p:cTn>
              <p:nextCondLst>
                <p:cond evt="onClick" delay="0">
                  <p:tgtEl>
                    <p:spTgt spid="349"/>
                  </p:tgtEl>
                </p:cond>
              </p:nextCondLst>
            </p:seq>
            <p:seq concurrent="1" nextAc="seek">
              <p:cTn id="32" restart="whenNotActive" fill="hold" evtFilter="cancelBubble" nodeType="interactiveSeq">
                <p:stCondLst>
                  <p:cond evt="onClick" delay="0">
                    <p:tgtEl>
                      <p:spTgt spid="5"/>
                    </p:tgtEl>
                  </p:cond>
                </p:stCondLst>
                <p:endSync evt="end" delay="0">
                  <p:rtn val="all"/>
                </p:endSync>
                <p:childTnLst>
                  <p:par>
                    <p:cTn id="33" fill="hold">
                      <p:stCondLst>
                        <p:cond delay="0"/>
                      </p:stCondLst>
                      <p:childTnLst>
                        <p:par>
                          <p:cTn id="34" fill="hold">
                            <p:stCondLst>
                              <p:cond delay="0"/>
                            </p:stCondLst>
                            <p:childTnLst>
                              <p:par>
                                <p:cTn id="35" presetID="22" presetClass="exit" presetSubtype="1" fill="hold" grpId="0" nodeType="clickEffect">
                                  <p:stCondLst>
                                    <p:cond delay="0"/>
                                  </p:stCondLst>
                                  <p:childTnLst>
                                    <p:animEffect transition="out" filter="wipe(up)">
                                      <p:cBhvr>
                                        <p:cTn id="36" dur="500"/>
                                        <p:tgtEl>
                                          <p:spTgt spid="5"/>
                                        </p:tgtEl>
                                      </p:cBhvr>
                                    </p:animEffect>
                                    <p:set>
                                      <p:cBhvr>
                                        <p:cTn id="37"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38" restart="whenNotActive" fill="hold" evtFilter="cancelBubble" nodeType="interactiveSeq">
                <p:stCondLst>
                  <p:cond evt="onClick" delay="0">
                    <p:tgtEl>
                      <p:spTgt spid="2"/>
                    </p:tgtEl>
                  </p:cond>
                </p:stCondLst>
                <p:endSync evt="end" delay="0">
                  <p:rtn val="all"/>
                </p:endSync>
                <p:childTnLst>
                  <p:par>
                    <p:cTn id="39" fill="hold">
                      <p:stCondLst>
                        <p:cond delay="0"/>
                      </p:stCondLst>
                      <p:childTnLst>
                        <p:par>
                          <p:cTn id="40" fill="hold">
                            <p:stCondLst>
                              <p:cond delay="0"/>
                            </p:stCondLst>
                            <p:childTnLst>
                              <p:par>
                                <p:cTn id="41" presetID="22" presetClass="exit" presetSubtype="1" fill="hold" grpId="0" nodeType="clickEffect">
                                  <p:stCondLst>
                                    <p:cond delay="0"/>
                                  </p:stCondLst>
                                  <p:childTnLst>
                                    <p:animEffect transition="out" filter="wipe(up)">
                                      <p:cBhvr>
                                        <p:cTn id="42" dur="500"/>
                                        <p:tgtEl>
                                          <p:spTgt spid="2"/>
                                        </p:tgtEl>
                                      </p:cBhvr>
                                    </p:animEffect>
                                    <p:set>
                                      <p:cBhvr>
                                        <p:cTn id="43" dur="1" fill="hold">
                                          <p:stCondLst>
                                            <p:cond delay="4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44" restart="whenNotActive" fill="hold" evtFilter="cancelBubble" nodeType="interactiveSeq">
                <p:stCondLst>
                  <p:cond evt="onClick" delay="0">
                    <p:tgtEl>
                      <p:spTgt spid="36"/>
                    </p:tgtEl>
                  </p:cond>
                </p:stCondLst>
                <p:endSync evt="end" delay="0">
                  <p:rtn val="all"/>
                </p:endSync>
                <p:childTnLst>
                  <p:par>
                    <p:cTn id="45" fill="hold">
                      <p:stCondLst>
                        <p:cond delay="0"/>
                      </p:stCondLst>
                      <p:childTnLst>
                        <p:par>
                          <p:cTn id="46" fill="hold">
                            <p:stCondLst>
                              <p:cond delay="0"/>
                            </p:stCondLst>
                            <p:childTnLst>
                              <p:par>
                                <p:cTn id="47" presetID="16" presetClass="exit" presetSubtype="21" fill="hold" nodeType="clickEffect">
                                  <p:stCondLst>
                                    <p:cond delay="0"/>
                                  </p:stCondLst>
                                  <p:childTnLst>
                                    <p:animEffect transition="out" filter="barn(inVertical)">
                                      <p:cBhvr>
                                        <p:cTn id="48" dur="500"/>
                                        <p:tgtEl>
                                          <p:spTgt spid="36"/>
                                        </p:tgtEl>
                                      </p:cBhvr>
                                    </p:animEffect>
                                    <p:set>
                                      <p:cBhvr>
                                        <p:cTn id="49" dur="1" fill="hold">
                                          <p:stCondLst>
                                            <p:cond delay="499"/>
                                          </p:stCondLst>
                                        </p:cTn>
                                        <p:tgtEl>
                                          <p:spTgt spid="36"/>
                                        </p:tgtEl>
                                        <p:attrNameLst>
                                          <p:attrName>style.visibility</p:attrName>
                                        </p:attrNameLst>
                                      </p:cBhvr>
                                      <p:to>
                                        <p:strVal val="hidden"/>
                                      </p:to>
                                    </p:set>
                                  </p:childTnLst>
                                </p:cTn>
                              </p:par>
                            </p:childTnLst>
                          </p:cTn>
                        </p:par>
                        <p:par>
                          <p:cTn id="50" fill="hold">
                            <p:stCondLst>
                              <p:cond delay="500"/>
                            </p:stCondLst>
                            <p:childTnLst>
                              <p:par>
                                <p:cTn id="51" presetID="16" presetClass="entr" presetSubtype="21" fill="hold" grpId="0" nodeType="afterEffect">
                                  <p:stCondLst>
                                    <p:cond delay="0"/>
                                  </p:stCondLst>
                                  <p:childTnLst>
                                    <p:set>
                                      <p:cBhvr>
                                        <p:cTn id="52" dur="1" fill="hold">
                                          <p:stCondLst>
                                            <p:cond delay="0"/>
                                          </p:stCondLst>
                                        </p:cTn>
                                        <p:tgtEl>
                                          <p:spTgt spid="49"/>
                                        </p:tgtEl>
                                        <p:attrNameLst>
                                          <p:attrName>style.visibility</p:attrName>
                                        </p:attrNameLst>
                                      </p:cBhvr>
                                      <p:to>
                                        <p:strVal val="visible"/>
                                      </p:to>
                                    </p:set>
                                    <p:animEffect transition="in" filter="barn(inVertical)">
                                      <p:cBhvr>
                                        <p:cTn id="53" dur="500"/>
                                        <p:tgtEl>
                                          <p:spTgt spid="49"/>
                                        </p:tgtEl>
                                      </p:cBhvr>
                                    </p:animEffect>
                                  </p:childTnLst>
                                </p:cTn>
                              </p:par>
                            </p:childTnLst>
                          </p:cTn>
                        </p:par>
                      </p:childTnLst>
                    </p:cTn>
                  </p:par>
                </p:childTnLst>
              </p:cTn>
              <p:nextCondLst>
                <p:cond evt="onClick" delay="0">
                  <p:tgtEl>
                    <p:spTgt spid="36"/>
                  </p:tgtEl>
                </p:cond>
              </p:nextCondLst>
            </p:seq>
            <p:seq concurrent="1" nextAc="seek">
              <p:cTn id="54" restart="whenNotActive" fill="hold" evtFilter="cancelBubble" nodeType="interactiveSeq">
                <p:stCondLst>
                  <p:cond evt="onClick" delay="0">
                    <p:tgtEl>
                      <p:spTgt spid="37"/>
                    </p:tgtEl>
                  </p:cond>
                </p:stCondLst>
                <p:endSync evt="end" delay="0">
                  <p:rtn val="all"/>
                </p:endSync>
                <p:childTnLst>
                  <p:par>
                    <p:cTn id="55" fill="hold">
                      <p:stCondLst>
                        <p:cond delay="0"/>
                      </p:stCondLst>
                      <p:childTnLst>
                        <p:par>
                          <p:cTn id="56" fill="hold">
                            <p:stCondLst>
                              <p:cond delay="0"/>
                            </p:stCondLst>
                            <p:childTnLst>
                              <p:par>
                                <p:cTn id="57" presetID="16" presetClass="exit" presetSubtype="21" fill="hold" nodeType="clickEffect">
                                  <p:stCondLst>
                                    <p:cond delay="0"/>
                                  </p:stCondLst>
                                  <p:childTnLst>
                                    <p:animEffect transition="out" filter="barn(inVertical)">
                                      <p:cBhvr>
                                        <p:cTn id="58" dur="500"/>
                                        <p:tgtEl>
                                          <p:spTgt spid="37"/>
                                        </p:tgtEl>
                                      </p:cBhvr>
                                    </p:animEffect>
                                    <p:set>
                                      <p:cBhvr>
                                        <p:cTn id="59" dur="1" fill="hold">
                                          <p:stCondLst>
                                            <p:cond delay="499"/>
                                          </p:stCondLst>
                                        </p:cTn>
                                        <p:tgtEl>
                                          <p:spTgt spid="37"/>
                                        </p:tgtEl>
                                        <p:attrNameLst>
                                          <p:attrName>style.visibility</p:attrName>
                                        </p:attrNameLst>
                                      </p:cBhvr>
                                      <p:to>
                                        <p:strVal val="hidden"/>
                                      </p:to>
                                    </p:set>
                                  </p:childTnLst>
                                </p:cTn>
                              </p:par>
                            </p:childTnLst>
                          </p:cTn>
                        </p:par>
                        <p:par>
                          <p:cTn id="60" fill="hold">
                            <p:stCondLst>
                              <p:cond delay="500"/>
                            </p:stCondLst>
                            <p:childTnLst>
                              <p:par>
                                <p:cTn id="61" presetID="16" presetClass="entr" presetSubtype="21" fill="hold" grpId="0" nodeType="afterEffect">
                                  <p:stCondLst>
                                    <p:cond delay="0"/>
                                  </p:stCondLst>
                                  <p:childTnLst>
                                    <p:set>
                                      <p:cBhvr>
                                        <p:cTn id="62" dur="1" fill="hold">
                                          <p:stCondLst>
                                            <p:cond delay="0"/>
                                          </p:stCondLst>
                                        </p:cTn>
                                        <p:tgtEl>
                                          <p:spTgt spid="45"/>
                                        </p:tgtEl>
                                        <p:attrNameLst>
                                          <p:attrName>style.visibility</p:attrName>
                                        </p:attrNameLst>
                                      </p:cBhvr>
                                      <p:to>
                                        <p:strVal val="visible"/>
                                      </p:to>
                                    </p:set>
                                    <p:animEffect transition="in" filter="barn(inVertical)">
                                      <p:cBhvr>
                                        <p:cTn id="63" dur="500"/>
                                        <p:tgtEl>
                                          <p:spTgt spid="45"/>
                                        </p:tgtEl>
                                      </p:cBhvr>
                                    </p:animEffect>
                                  </p:childTnLst>
                                </p:cTn>
                              </p:par>
                            </p:childTnLst>
                          </p:cTn>
                        </p:par>
                      </p:childTnLst>
                    </p:cTn>
                  </p:par>
                </p:childTnLst>
              </p:cTn>
              <p:nextCondLst>
                <p:cond evt="onClick" delay="0">
                  <p:tgtEl>
                    <p:spTgt spid="37"/>
                  </p:tgtEl>
                </p:cond>
              </p:nextCondLst>
            </p:seq>
            <p:seq concurrent="1" nextAc="seek">
              <p:cTn id="64" restart="whenNotActive" fill="hold" evtFilter="cancelBubble" nodeType="interactiveSeq">
                <p:stCondLst>
                  <p:cond evt="onClick" delay="0">
                    <p:tgtEl>
                      <p:spTgt spid="38"/>
                    </p:tgtEl>
                  </p:cond>
                </p:stCondLst>
                <p:endSync evt="end" delay="0">
                  <p:rtn val="all"/>
                </p:endSync>
                <p:childTnLst>
                  <p:par>
                    <p:cTn id="65" fill="hold">
                      <p:stCondLst>
                        <p:cond delay="0"/>
                      </p:stCondLst>
                      <p:childTnLst>
                        <p:par>
                          <p:cTn id="66" fill="hold">
                            <p:stCondLst>
                              <p:cond delay="0"/>
                            </p:stCondLst>
                            <p:childTnLst>
                              <p:par>
                                <p:cTn id="67" presetID="16" presetClass="exit" presetSubtype="21" fill="hold" nodeType="clickEffect">
                                  <p:stCondLst>
                                    <p:cond delay="0"/>
                                  </p:stCondLst>
                                  <p:childTnLst>
                                    <p:animEffect transition="out" filter="barn(inVertical)">
                                      <p:cBhvr>
                                        <p:cTn id="68" dur="500"/>
                                        <p:tgtEl>
                                          <p:spTgt spid="38"/>
                                        </p:tgtEl>
                                      </p:cBhvr>
                                    </p:animEffect>
                                    <p:set>
                                      <p:cBhvr>
                                        <p:cTn id="69" dur="1" fill="hold">
                                          <p:stCondLst>
                                            <p:cond delay="499"/>
                                          </p:stCondLst>
                                        </p:cTn>
                                        <p:tgtEl>
                                          <p:spTgt spid="38"/>
                                        </p:tgtEl>
                                        <p:attrNameLst>
                                          <p:attrName>style.visibility</p:attrName>
                                        </p:attrNameLst>
                                      </p:cBhvr>
                                      <p:to>
                                        <p:strVal val="hidden"/>
                                      </p:to>
                                    </p:set>
                                  </p:childTnLst>
                                </p:cTn>
                              </p:par>
                            </p:childTnLst>
                          </p:cTn>
                        </p:par>
                        <p:par>
                          <p:cTn id="70" fill="hold">
                            <p:stCondLst>
                              <p:cond delay="500"/>
                            </p:stCondLst>
                            <p:childTnLst>
                              <p:par>
                                <p:cTn id="71" presetID="16" presetClass="entr" presetSubtype="21" fill="hold" grpId="0"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barn(inVertical)">
                                      <p:cBhvr>
                                        <p:cTn id="73" dur="500"/>
                                        <p:tgtEl>
                                          <p:spTgt spid="51"/>
                                        </p:tgtEl>
                                      </p:cBhvr>
                                    </p:animEffect>
                                  </p:childTnLst>
                                </p:cTn>
                              </p:par>
                            </p:childTnLst>
                          </p:cTn>
                        </p:par>
                      </p:childTnLst>
                    </p:cTn>
                  </p:par>
                </p:childTnLst>
              </p:cTn>
              <p:nextCondLst>
                <p:cond evt="onClick" delay="0">
                  <p:tgtEl>
                    <p:spTgt spid="38"/>
                  </p:tgtEl>
                </p:cond>
              </p:nextCondLst>
            </p:seq>
            <p:seq concurrent="1" nextAc="seek">
              <p:cTn id="74" restart="whenNotActive" fill="hold" evtFilter="cancelBubble" nodeType="interactiveSeq">
                <p:stCondLst>
                  <p:cond evt="onClick" delay="0">
                    <p:tgtEl>
                      <p:spTgt spid="39"/>
                    </p:tgtEl>
                  </p:cond>
                </p:stCondLst>
                <p:endSync evt="end" delay="0">
                  <p:rtn val="all"/>
                </p:endSync>
                <p:childTnLst>
                  <p:par>
                    <p:cTn id="75" fill="hold">
                      <p:stCondLst>
                        <p:cond delay="0"/>
                      </p:stCondLst>
                      <p:childTnLst>
                        <p:par>
                          <p:cTn id="76" fill="hold">
                            <p:stCondLst>
                              <p:cond delay="0"/>
                            </p:stCondLst>
                            <p:childTnLst>
                              <p:par>
                                <p:cTn id="77" presetID="16" presetClass="exit" presetSubtype="21" fill="hold" nodeType="clickEffect">
                                  <p:stCondLst>
                                    <p:cond delay="0"/>
                                  </p:stCondLst>
                                  <p:childTnLst>
                                    <p:animEffect transition="out" filter="barn(inVertical)">
                                      <p:cBhvr>
                                        <p:cTn id="78" dur="500"/>
                                        <p:tgtEl>
                                          <p:spTgt spid="39"/>
                                        </p:tgtEl>
                                      </p:cBhvr>
                                    </p:animEffect>
                                    <p:set>
                                      <p:cBhvr>
                                        <p:cTn id="79" dur="1" fill="hold">
                                          <p:stCondLst>
                                            <p:cond delay="499"/>
                                          </p:stCondLst>
                                        </p:cTn>
                                        <p:tgtEl>
                                          <p:spTgt spid="39"/>
                                        </p:tgtEl>
                                        <p:attrNameLst>
                                          <p:attrName>style.visibility</p:attrName>
                                        </p:attrNameLst>
                                      </p:cBhvr>
                                      <p:to>
                                        <p:strVal val="hidden"/>
                                      </p:to>
                                    </p:set>
                                  </p:childTnLst>
                                </p:cTn>
                              </p:par>
                            </p:childTnLst>
                          </p:cTn>
                        </p:par>
                        <p:par>
                          <p:cTn id="80" fill="hold">
                            <p:stCondLst>
                              <p:cond delay="500"/>
                            </p:stCondLst>
                            <p:childTnLst>
                              <p:par>
                                <p:cTn id="81" presetID="16" presetClass="entr" presetSubtype="21" fill="hold" grpId="0" nodeType="after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barn(inVertical)">
                                      <p:cBhvr>
                                        <p:cTn id="83" dur="500"/>
                                        <p:tgtEl>
                                          <p:spTgt spid="46"/>
                                        </p:tgtEl>
                                      </p:cBhvr>
                                    </p:animEffect>
                                  </p:childTnLst>
                                </p:cTn>
                              </p:par>
                            </p:childTnLst>
                          </p:cTn>
                        </p:par>
                      </p:childTnLst>
                    </p:cTn>
                  </p:par>
                </p:childTnLst>
              </p:cTn>
              <p:nextCondLst>
                <p:cond evt="onClick" delay="0">
                  <p:tgtEl>
                    <p:spTgt spid="39"/>
                  </p:tgtEl>
                </p:cond>
              </p:nextCondLst>
            </p:seq>
            <p:seq concurrent="1" nextAc="seek">
              <p:cTn id="84" restart="whenNotActive" fill="hold" evtFilter="cancelBubble" nodeType="interactiveSeq">
                <p:stCondLst>
                  <p:cond evt="onClick" delay="0">
                    <p:tgtEl>
                      <p:spTgt spid="40"/>
                    </p:tgtEl>
                  </p:cond>
                </p:stCondLst>
                <p:endSync evt="end" delay="0">
                  <p:rtn val="all"/>
                </p:endSync>
                <p:childTnLst>
                  <p:par>
                    <p:cTn id="85" fill="hold">
                      <p:stCondLst>
                        <p:cond delay="0"/>
                      </p:stCondLst>
                      <p:childTnLst>
                        <p:par>
                          <p:cTn id="86" fill="hold">
                            <p:stCondLst>
                              <p:cond delay="0"/>
                            </p:stCondLst>
                            <p:childTnLst>
                              <p:par>
                                <p:cTn id="87" presetID="16" presetClass="exit" presetSubtype="21" fill="hold" nodeType="clickEffect">
                                  <p:stCondLst>
                                    <p:cond delay="0"/>
                                  </p:stCondLst>
                                  <p:childTnLst>
                                    <p:animEffect transition="out" filter="barn(inVertical)">
                                      <p:cBhvr>
                                        <p:cTn id="88" dur="500"/>
                                        <p:tgtEl>
                                          <p:spTgt spid="40"/>
                                        </p:tgtEl>
                                      </p:cBhvr>
                                    </p:animEffect>
                                    <p:set>
                                      <p:cBhvr>
                                        <p:cTn id="89" dur="1" fill="hold">
                                          <p:stCondLst>
                                            <p:cond delay="499"/>
                                          </p:stCondLst>
                                        </p:cTn>
                                        <p:tgtEl>
                                          <p:spTgt spid="40"/>
                                        </p:tgtEl>
                                        <p:attrNameLst>
                                          <p:attrName>style.visibility</p:attrName>
                                        </p:attrNameLst>
                                      </p:cBhvr>
                                      <p:to>
                                        <p:strVal val="hidden"/>
                                      </p:to>
                                    </p:set>
                                  </p:childTnLst>
                                </p:cTn>
                              </p:par>
                            </p:childTnLst>
                          </p:cTn>
                        </p:par>
                        <p:par>
                          <p:cTn id="90" fill="hold">
                            <p:stCondLst>
                              <p:cond delay="500"/>
                            </p:stCondLst>
                            <p:childTnLst>
                              <p:par>
                                <p:cTn id="91" presetID="16" presetClass="entr" presetSubtype="21"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barn(inVertical)">
                                      <p:cBhvr>
                                        <p:cTn id="93" dur="500"/>
                                        <p:tgtEl>
                                          <p:spTgt spid="48"/>
                                        </p:tgtEl>
                                      </p:cBhvr>
                                    </p:animEffect>
                                  </p:childTnLst>
                                </p:cTn>
                              </p:par>
                            </p:childTnLst>
                          </p:cTn>
                        </p:par>
                        <p:par>
                          <p:cTn id="94" fill="hold">
                            <p:stCondLst>
                              <p:cond delay="1000"/>
                            </p:stCondLst>
                            <p:childTnLst>
                              <p:par>
                                <p:cTn id="95" presetID="16" presetClass="entr" presetSubtype="21" fill="hold" grpId="0" nodeType="afterEffect">
                                  <p:stCondLst>
                                    <p:cond delay="0"/>
                                  </p:stCondLst>
                                  <p:childTnLst>
                                    <p:set>
                                      <p:cBhvr>
                                        <p:cTn id="96" dur="1" fill="hold">
                                          <p:stCondLst>
                                            <p:cond delay="0"/>
                                          </p:stCondLst>
                                        </p:cTn>
                                        <p:tgtEl>
                                          <p:spTgt spid="50"/>
                                        </p:tgtEl>
                                        <p:attrNameLst>
                                          <p:attrName>style.visibility</p:attrName>
                                        </p:attrNameLst>
                                      </p:cBhvr>
                                      <p:to>
                                        <p:strVal val="visible"/>
                                      </p:to>
                                    </p:set>
                                    <p:animEffect transition="in" filter="barn(inVertical)">
                                      <p:cBhvr>
                                        <p:cTn id="97" dur="500"/>
                                        <p:tgtEl>
                                          <p:spTgt spid="50"/>
                                        </p:tgtEl>
                                      </p:cBhvr>
                                    </p:animEffect>
                                  </p:childTnLst>
                                </p:cTn>
                              </p:par>
                            </p:childTnLst>
                          </p:cTn>
                        </p:par>
                        <p:par>
                          <p:cTn id="98" fill="hold">
                            <p:stCondLst>
                              <p:cond delay="1500"/>
                            </p:stCondLst>
                            <p:childTnLst>
                              <p:par>
                                <p:cTn id="99" presetID="16" presetClass="entr" presetSubtype="21" fill="hold" grpId="0" nodeType="afterEffect">
                                  <p:stCondLst>
                                    <p:cond delay="0"/>
                                  </p:stCondLst>
                                  <p:childTnLst>
                                    <p:set>
                                      <p:cBhvr>
                                        <p:cTn id="100" dur="1" fill="hold">
                                          <p:stCondLst>
                                            <p:cond delay="0"/>
                                          </p:stCondLst>
                                        </p:cTn>
                                        <p:tgtEl>
                                          <p:spTgt spid="44"/>
                                        </p:tgtEl>
                                        <p:attrNameLst>
                                          <p:attrName>style.visibility</p:attrName>
                                        </p:attrNameLst>
                                      </p:cBhvr>
                                      <p:to>
                                        <p:strVal val="visible"/>
                                      </p:to>
                                    </p:set>
                                    <p:animEffect transition="in" filter="barn(inVertical)">
                                      <p:cBhvr>
                                        <p:cTn id="101" dur="500"/>
                                        <p:tgtEl>
                                          <p:spTgt spid="44"/>
                                        </p:tgtEl>
                                      </p:cBhvr>
                                    </p:animEffect>
                                  </p:childTnLst>
                                </p:cTn>
                              </p:par>
                            </p:childTnLst>
                          </p:cTn>
                        </p:par>
                      </p:childTnLst>
                    </p:cTn>
                  </p:par>
                </p:childTnLst>
              </p:cTn>
              <p:nextCondLst>
                <p:cond evt="onClick" delay="0">
                  <p:tgtEl>
                    <p:spTgt spid="40"/>
                  </p:tgtEl>
                </p:cond>
              </p:nextCondLst>
            </p:seq>
            <p:seq concurrent="1" nextAc="seek">
              <p:cTn id="102" restart="whenNotActive" fill="hold" evtFilter="cancelBubble" nodeType="interactiveSeq">
                <p:stCondLst>
                  <p:cond evt="onClick" delay="0">
                    <p:tgtEl>
                      <p:spTgt spid="41"/>
                    </p:tgtEl>
                  </p:cond>
                </p:stCondLst>
                <p:endSync evt="end" delay="0">
                  <p:rtn val="all"/>
                </p:endSync>
                <p:childTnLst>
                  <p:par>
                    <p:cTn id="103" fill="hold">
                      <p:stCondLst>
                        <p:cond delay="0"/>
                      </p:stCondLst>
                      <p:childTnLst>
                        <p:par>
                          <p:cTn id="104" fill="hold">
                            <p:stCondLst>
                              <p:cond delay="0"/>
                            </p:stCondLst>
                            <p:childTnLst>
                              <p:par>
                                <p:cTn id="105" presetID="16" presetClass="exit" presetSubtype="21" fill="hold" nodeType="clickEffect">
                                  <p:stCondLst>
                                    <p:cond delay="0"/>
                                  </p:stCondLst>
                                  <p:childTnLst>
                                    <p:animEffect transition="out" filter="barn(inVertical)">
                                      <p:cBhvr>
                                        <p:cTn id="106" dur="500"/>
                                        <p:tgtEl>
                                          <p:spTgt spid="41"/>
                                        </p:tgtEl>
                                      </p:cBhvr>
                                    </p:animEffect>
                                    <p:set>
                                      <p:cBhvr>
                                        <p:cTn id="107" dur="1" fill="hold">
                                          <p:stCondLst>
                                            <p:cond delay="499"/>
                                          </p:stCondLst>
                                        </p:cTn>
                                        <p:tgtEl>
                                          <p:spTgt spid="41"/>
                                        </p:tgtEl>
                                        <p:attrNameLst>
                                          <p:attrName>style.visibility</p:attrName>
                                        </p:attrNameLst>
                                      </p:cBhvr>
                                      <p:to>
                                        <p:strVal val="hidden"/>
                                      </p:to>
                                    </p:set>
                                  </p:childTnLst>
                                </p:cTn>
                              </p:par>
                            </p:childTnLst>
                          </p:cTn>
                        </p:par>
                        <p:par>
                          <p:cTn id="108" fill="hold">
                            <p:stCondLst>
                              <p:cond delay="500"/>
                            </p:stCondLst>
                            <p:childTnLst>
                              <p:par>
                                <p:cTn id="109" presetID="16" presetClass="entr" presetSubtype="21" fill="hold" grpId="0" nodeType="afterEffect">
                                  <p:stCondLst>
                                    <p:cond delay="0"/>
                                  </p:stCondLst>
                                  <p:childTnLst>
                                    <p:set>
                                      <p:cBhvr>
                                        <p:cTn id="110" dur="1" fill="hold">
                                          <p:stCondLst>
                                            <p:cond delay="0"/>
                                          </p:stCondLst>
                                        </p:cTn>
                                        <p:tgtEl>
                                          <p:spTgt spid="43"/>
                                        </p:tgtEl>
                                        <p:attrNameLst>
                                          <p:attrName>style.visibility</p:attrName>
                                        </p:attrNameLst>
                                      </p:cBhvr>
                                      <p:to>
                                        <p:strVal val="visible"/>
                                      </p:to>
                                    </p:set>
                                    <p:animEffect transition="in" filter="barn(inVertical)">
                                      <p:cBhvr>
                                        <p:cTn id="111" dur="500"/>
                                        <p:tgtEl>
                                          <p:spTgt spid="43"/>
                                        </p:tgtEl>
                                      </p:cBhvr>
                                    </p:animEffect>
                                  </p:childTnLst>
                                </p:cTn>
                              </p:par>
                            </p:childTnLst>
                          </p:cTn>
                        </p:par>
                      </p:childTnLst>
                    </p:cTn>
                  </p:par>
                </p:childTnLst>
              </p:cTn>
              <p:nextCondLst>
                <p:cond evt="onClick" delay="0">
                  <p:tgtEl>
                    <p:spTgt spid="41"/>
                  </p:tgtEl>
                </p:cond>
              </p:nextCondLst>
            </p:seq>
            <p:seq concurrent="1" nextAc="seek">
              <p:cTn id="112" restart="whenNotActive" fill="hold" evtFilter="cancelBubble" nodeType="interactiveSeq">
                <p:stCondLst>
                  <p:cond evt="onClick" delay="0">
                    <p:tgtEl>
                      <p:spTgt spid="42"/>
                    </p:tgtEl>
                  </p:cond>
                </p:stCondLst>
                <p:endSync evt="end" delay="0">
                  <p:rtn val="all"/>
                </p:endSync>
                <p:childTnLst>
                  <p:par>
                    <p:cTn id="113" fill="hold">
                      <p:stCondLst>
                        <p:cond delay="0"/>
                      </p:stCondLst>
                      <p:childTnLst>
                        <p:par>
                          <p:cTn id="114" fill="hold">
                            <p:stCondLst>
                              <p:cond delay="0"/>
                            </p:stCondLst>
                            <p:childTnLst>
                              <p:par>
                                <p:cTn id="115" presetID="16" presetClass="exit" presetSubtype="21" fill="hold" nodeType="clickEffect">
                                  <p:stCondLst>
                                    <p:cond delay="0"/>
                                  </p:stCondLst>
                                  <p:childTnLst>
                                    <p:animEffect transition="out" filter="barn(inVertical)">
                                      <p:cBhvr>
                                        <p:cTn id="116" dur="500"/>
                                        <p:tgtEl>
                                          <p:spTgt spid="42"/>
                                        </p:tgtEl>
                                      </p:cBhvr>
                                    </p:animEffect>
                                    <p:set>
                                      <p:cBhvr>
                                        <p:cTn id="117" dur="1" fill="hold">
                                          <p:stCondLst>
                                            <p:cond delay="499"/>
                                          </p:stCondLst>
                                        </p:cTn>
                                        <p:tgtEl>
                                          <p:spTgt spid="42"/>
                                        </p:tgtEl>
                                        <p:attrNameLst>
                                          <p:attrName>style.visibility</p:attrName>
                                        </p:attrNameLst>
                                      </p:cBhvr>
                                      <p:to>
                                        <p:strVal val="hidden"/>
                                      </p:to>
                                    </p:set>
                                  </p:childTnLst>
                                </p:cTn>
                              </p:par>
                            </p:childTnLst>
                          </p:cTn>
                        </p:par>
                        <p:par>
                          <p:cTn id="118" fill="hold">
                            <p:stCondLst>
                              <p:cond delay="500"/>
                            </p:stCondLst>
                            <p:childTnLst>
                              <p:par>
                                <p:cTn id="119" presetID="16" presetClass="entr" presetSubtype="21" fill="hold" grpId="0" nodeType="afterEffect">
                                  <p:stCondLst>
                                    <p:cond delay="0"/>
                                  </p:stCondLst>
                                  <p:childTnLst>
                                    <p:set>
                                      <p:cBhvr>
                                        <p:cTn id="120" dur="1" fill="hold">
                                          <p:stCondLst>
                                            <p:cond delay="0"/>
                                          </p:stCondLst>
                                        </p:cTn>
                                        <p:tgtEl>
                                          <p:spTgt spid="47"/>
                                        </p:tgtEl>
                                        <p:attrNameLst>
                                          <p:attrName>style.visibility</p:attrName>
                                        </p:attrNameLst>
                                      </p:cBhvr>
                                      <p:to>
                                        <p:strVal val="visible"/>
                                      </p:to>
                                    </p:set>
                                    <p:animEffect transition="in" filter="barn(inVertical)">
                                      <p:cBhvr>
                                        <p:cTn id="121" dur="500"/>
                                        <p:tgtEl>
                                          <p:spTgt spid="47"/>
                                        </p:tgtEl>
                                      </p:cBhvr>
                                    </p:animEffect>
                                  </p:childTnLst>
                                </p:cTn>
                              </p:par>
                            </p:childTnLst>
                          </p:cTn>
                        </p:par>
                      </p:childTnLst>
                    </p:cTn>
                  </p:par>
                </p:childTnLst>
              </p:cTn>
              <p:nextCondLst>
                <p:cond evt="onClick" delay="0">
                  <p:tgtEl>
                    <p:spTgt spid="42"/>
                  </p:tgtEl>
                </p:cond>
              </p:nextCondLst>
            </p:seq>
          </p:childTnLst>
        </p:cTn>
      </p:par>
    </p:tnLst>
    <p:bldLst>
      <p:bldP spid="117" grpId="0" animBg="1"/>
      <p:bldP spid="119" grpId="0" animBg="1"/>
      <p:bldP spid="120" grpId="0" animBg="1"/>
      <p:bldP spid="121" grpId="0" animBg="1"/>
      <p:bldP spid="349" grpId="0" animBg="1"/>
      <p:bldP spid="5" grpId="0" animBg="1"/>
      <p:bldP spid="2" grpId="0" animBg="1"/>
      <p:bldP spid="43" grpId="0"/>
      <p:bldP spid="44" grpId="0"/>
      <p:bldP spid="45" grpId="0"/>
      <p:bldP spid="46" grpId="0"/>
      <p:bldP spid="47" grpId="0"/>
      <p:bldP spid="48" grpId="0"/>
      <p:bldP spid="49" grpId="0"/>
      <p:bldP spid="50" grpId="0"/>
      <p:bldP spid="5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21ADD80C-3D52-BAB7-ACC4-19FC75FDFAF4}"/>
              </a:ext>
            </a:extLst>
          </p:cNvPr>
          <p:cNvPicPr>
            <a:picLocks noChangeAspect="1"/>
          </p:cNvPicPr>
          <p:nvPr/>
        </p:nvPicPr>
        <p:blipFill>
          <a:blip r:embed="rId2"/>
          <a:stretch>
            <a:fillRect/>
          </a:stretch>
        </p:blipFill>
        <p:spPr>
          <a:xfrm>
            <a:off x="0" y="0"/>
            <a:ext cx="12192000" cy="6858000"/>
          </a:xfrm>
          <a:prstGeom prst="rect">
            <a:avLst/>
          </a:prstGeom>
        </p:spPr>
      </p:pic>
      <p:sp>
        <p:nvSpPr>
          <p:cNvPr id="15" name="Rectangle: Folded Corner 14">
            <a:extLst>
              <a:ext uri="{FF2B5EF4-FFF2-40B4-BE49-F238E27FC236}">
                <a16:creationId xmlns:a16="http://schemas.microsoft.com/office/drawing/2014/main" xmlns="" id="{43DBF4F5-99FC-421A-9499-35139D85BD33}"/>
              </a:ext>
            </a:extLst>
          </p:cNvPr>
          <p:cNvSpPr/>
          <p:nvPr/>
        </p:nvSpPr>
        <p:spPr>
          <a:xfrm>
            <a:off x="1592998" y="2469886"/>
            <a:ext cx="7489501" cy="3649961"/>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Rectangle 15">
            <a:extLst>
              <a:ext uri="{FF2B5EF4-FFF2-40B4-BE49-F238E27FC236}">
                <a16:creationId xmlns:a16="http://schemas.microsoft.com/office/drawing/2014/main" xmlns="" id="{73542330-D9CE-47F9-96C4-A49EA21F964B}"/>
              </a:ext>
            </a:extLst>
          </p:cNvPr>
          <p:cNvSpPr/>
          <p:nvPr/>
        </p:nvSpPr>
        <p:spPr>
          <a:xfrm rot="19010495">
            <a:off x="1150858" y="3142678"/>
            <a:ext cx="942633"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7" name="Rectangle 16">
            <a:extLst>
              <a:ext uri="{FF2B5EF4-FFF2-40B4-BE49-F238E27FC236}">
                <a16:creationId xmlns:a16="http://schemas.microsoft.com/office/drawing/2014/main" xmlns="" id="{E7881C87-298B-44F1-BA3F-15F860C6F206}"/>
              </a:ext>
            </a:extLst>
          </p:cNvPr>
          <p:cNvSpPr/>
          <p:nvPr/>
        </p:nvSpPr>
        <p:spPr>
          <a:xfrm>
            <a:off x="1840675" y="2541580"/>
            <a:ext cx="6894330" cy="3320077"/>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9" name="TextBox 18">
            <a:extLst>
              <a:ext uri="{FF2B5EF4-FFF2-40B4-BE49-F238E27FC236}">
                <a16:creationId xmlns:a16="http://schemas.microsoft.com/office/drawing/2014/main" xmlns="" id="{D3298975-E4D6-4EF0-A0DD-C34A6B315261}"/>
              </a:ext>
            </a:extLst>
          </p:cNvPr>
          <p:cNvSpPr txBox="1"/>
          <p:nvPr/>
        </p:nvSpPr>
        <p:spPr>
          <a:xfrm>
            <a:off x="1840675" y="2655290"/>
            <a:ext cx="6894330" cy="3046988"/>
          </a:xfrm>
          <a:prstGeom prst="rect">
            <a:avLst/>
          </a:prstGeom>
          <a:noFill/>
        </p:spPr>
        <p:txBody>
          <a:bodyPr wrap="square" rtlCol="0">
            <a:spAutoFit/>
          </a:bodyPr>
          <a:lstStyle/>
          <a:p>
            <a:pPr algn="just">
              <a:spcAft>
                <a:spcPts val="800"/>
              </a:spcAft>
            </a:pPr>
            <a:r>
              <a:rPr lang="vi-VN" sz="32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Hàng ngang 1: Tên câu chuyện nói về việc người hiền lành trung thực, thật thà, luôn sống bằng thành quả lao động của mình sẽ nhận được những điều may mắn còn những người tham lam, dối trá sẽ phải nhận quả báo.</a:t>
            </a:r>
            <a:endParaRPr lang="en-SG" sz="32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1" name="Graphic 20" descr="Home">
            <a:hlinkClick r:id="rId3" action="ppaction://hlinksldjump"/>
            <a:extLst>
              <a:ext uri="{FF2B5EF4-FFF2-40B4-BE49-F238E27FC236}">
                <a16:creationId xmlns:a16="http://schemas.microsoft.com/office/drawing/2014/main" xmlns="" id="{80E7BF02-E7AD-4CEB-AAF4-90930AB673C6}"/>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10198945" y="261257"/>
            <a:ext cx="1448409" cy="1448409"/>
          </a:xfrm>
          <a:prstGeom prst="rect">
            <a:avLst/>
          </a:prstGeom>
        </p:spPr>
      </p:pic>
      <p:sp>
        <p:nvSpPr>
          <p:cNvPr id="10" name="1">
            <a:hlinkClick r:id="rId6" action="ppaction://hlinksldjump"/>
            <a:extLst>
              <a:ext uri="{FF2B5EF4-FFF2-40B4-BE49-F238E27FC236}">
                <a16:creationId xmlns:a16="http://schemas.microsoft.com/office/drawing/2014/main" xmlns="" id="{C15D9919-4536-465E-7F99-5C7E0649F759}"/>
              </a:ext>
            </a:extLst>
          </p:cNvPr>
          <p:cNvSpPr/>
          <p:nvPr/>
        </p:nvSpPr>
        <p:spPr>
          <a:xfrm>
            <a:off x="1113932" y="1130305"/>
            <a:ext cx="726743" cy="601428"/>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1</a:t>
            </a:r>
            <a:endPar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endParaRPr>
          </a:p>
        </p:txBody>
      </p:sp>
      <p:graphicFrame>
        <p:nvGraphicFramePr>
          <p:cNvPr id="11" name="Table 10">
            <a:extLst>
              <a:ext uri="{FF2B5EF4-FFF2-40B4-BE49-F238E27FC236}">
                <a16:creationId xmlns:a16="http://schemas.microsoft.com/office/drawing/2014/main" xmlns="" id="{D419FB73-72FD-8563-415D-333AFABBDA00}"/>
              </a:ext>
            </a:extLst>
          </p:cNvPr>
          <p:cNvGraphicFramePr>
            <a:graphicFrameLocks noGrp="1"/>
          </p:cNvGraphicFramePr>
          <p:nvPr>
            <p:extLst>
              <p:ext uri="{D42A27DB-BD31-4B8C-83A1-F6EECF244321}">
                <p14:modId xmlns:p14="http://schemas.microsoft.com/office/powerpoint/2010/main" val="2970785840"/>
              </p:ext>
            </p:extLst>
          </p:nvPr>
        </p:nvGraphicFramePr>
        <p:xfrm>
          <a:off x="2964158" y="1130546"/>
          <a:ext cx="5077098"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B</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A</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L</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Ư</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Ỡ</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I</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R</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Ì</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U</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12" name="Table 11">
            <a:extLst>
              <a:ext uri="{FF2B5EF4-FFF2-40B4-BE49-F238E27FC236}">
                <a16:creationId xmlns:a16="http://schemas.microsoft.com/office/drawing/2014/main" xmlns="" id="{8DCD7093-38B4-4C9E-58F8-DB9CDD001ED9}"/>
              </a:ext>
            </a:extLst>
          </p:cNvPr>
          <p:cNvGraphicFramePr>
            <a:graphicFrameLocks noGrp="1"/>
          </p:cNvGraphicFramePr>
          <p:nvPr>
            <p:extLst>
              <p:ext uri="{D42A27DB-BD31-4B8C-83A1-F6EECF244321}">
                <p14:modId xmlns:p14="http://schemas.microsoft.com/office/powerpoint/2010/main" val="1826571009"/>
              </p:ext>
            </p:extLst>
          </p:nvPr>
        </p:nvGraphicFramePr>
        <p:xfrm>
          <a:off x="2952853" y="1129778"/>
          <a:ext cx="5077098"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B</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A</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L</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Ư</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Ỡ</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I</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R</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Ì</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U</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spTree>
    <p:extLst>
      <p:ext uri="{BB962C8B-B14F-4D97-AF65-F5344CB8AC3E}">
        <p14:creationId xmlns:p14="http://schemas.microsoft.com/office/powerpoint/2010/main" val="4175667824"/>
      </p:ext>
    </p:extLst>
  </p:cSld>
  <p:clrMapOvr>
    <a:masterClrMapping/>
  </p:clrMapOvr>
  <p:transition spd="slow">
    <p:fade/>
  </p:transition>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12"/>
                                        </p:tgtEl>
                                      </p:cBhvr>
                                    </p:animEffect>
                                    <p:set>
                                      <p:cBhvr>
                                        <p:cTn id="13"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childTnLst>
        </p:cTn>
      </p:par>
    </p:tnLst>
    <p:bldLst>
      <p:bldP spid="1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xmlns="" id="{917A2EB5-4368-4749-E0B8-F701990F45C1}"/>
              </a:ext>
            </a:extLst>
          </p:cNvPr>
          <p:cNvPicPr>
            <a:picLocks noChangeAspect="1"/>
          </p:cNvPicPr>
          <p:nvPr/>
        </p:nvPicPr>
        <p:blipFill>
          <a:blip r:embed="rId2"/>
          <a:stretch>
            <a:fillRect/>
          </a:stretch>
        </p:blipFill>
        <p:spPr>
          <a:xfrm>
            <a:off x="0" y="0"/>
            <a:ext cx="12192000" cy="6858000"/>
          </a:xfrm>
          <a:prstGeom prst="rect">
            <a:avLst/>
          </a:prstGeom>
        </p:spPr>
      </p:pic>
      <p:sp>
        <p:nvSpPr>
          <p:cNvPr id="15" name="Rectangle: Folded Corner 14">
            <a:extLst>
              <a:ext uri="{FF2B5EF4-FFF2-40B4-BE49-F238E27FC236}">
                <a16:creationId xmlns:a16="http://schemas.microsoft.com/office/drawing/2014/main" xmlns="" id="{43DBF4F5-99FC-421A-9499-35139D85BD33}"/>
              </a:ext>
            </a:extLst>
          </p:cNvPr>
          <p:cNvSpPr/>
          <p:nvPr/>
        </p:nvSpPr>
        <p:spPr>
          <a:xfrm>
            <a:off x="1785662" y="2444947"/>
            <a:ext cx="7160877" cy="3559789"/>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Rectangle 15">
            <a:extLst>
              <a:ext uri="{FF2B5EF4-FFF2-40B4-BE49-F238E27FC236}">
                <a16:creationId xmlns:a16="http://schemas.microsoft.com/office/drawing/2014/main" xmlns="" id="{73542330-D9CE-47F9-96C4-A49EA21F964B}"/>
              </a:ext>
            </a:extLst>
          </p:cNvPr>
          <p:cNvSpPr/>
          <p:nvPr/>
        </p:nvSpPr>
        <p:spPr>
          <a:xfrm rot="19010495">
            <a:off x="1314349" y="2211232"/>
            <a:ext cx="942633"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7" name="Rectangle 16">
            <a:extLst>
              <a:ext uri="{FF2B5EF4-FFF2-40B4-BE49-F238E27FC236}">
                <a16:creationId xmlns:a16="http://schemas.microsoft.com/office/drawing/2014/main" xmlns="" id="{E7881C87-298B-44F1-BA3F-15F860C6F206}"/>
              </a:ext>
            </a:extLst>
          </p:cNvPr>
          <p:cNvSpPr/>
          <p:nvPr/>
        </p:nvSpPr>
        <p:spPr>
          <a:xfrm>
            <a:off x="2065412" y="2710414"/>
            <a:ext cx="6532911" cy="3117298"/>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9" name="TextBox 18">
            <a:extLst>
              <a:ext uri="{FF2B5EF4-FFF2-40B4-BE49-F238E27FC236}">
                <a16:creationId xmlns:a16="http://schemas.microsoft.com/office/drawing/2014/main" xmlns="" id="{D3298975-E4D6-4EF0-A0DD-C34A6B315261}"/>
              </a:ext>
            </a:extLst>
          </p:cNvPr>
          <p:cNvSpPr txBox="1"/>
          <p:nvPr/>
        </p:nvSpPr>
        <p:spPr>
          <a:xfrm>
            <a:off x="2047617" y="2884789"/>
            <a:ext cx="6532911" cy="2554545"/>
          </a:xfrm>
          <a:prstGeom prst="rect">
            <a:avLst/>
          </a:prstGeom>
          <a:noFill/>
        </p:spPr>
        <p:txBody>
          <a:bodyPr wrap="square" rtlCol="0">
            <a:spAutoFit/>
          </a:bodyPr>
          <a:lstStyle/>
          <a:p>
            <a:pPr algn="just">
              <a:spcAft>
                <a:spcPts val="800"/>
              </a:spcAft>
            </a:pPr>
            <a:r>
              <a:rPr lang="vi-VN" sz="40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Hàng ngang 2: Đây là đồ dùng mà Thạch Sanh đã dùng để tiếp đãi chư hầu 18 nước.</a:t>
            </a:r>
            <a:endParaRPr lang="en-SG" sz="40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0" name="Graphic 19" descr="Home">
            <a:hlinkClick r:id="rId3" action="ppaction://hlinksldjump"/>
            <a:extLst>
              <a:ext uri="{FF2B5EF4-FFF2-40B4-BE49-F238E27FC236}">
                <a16:creationId xmlns:a16="http://schemas.microsoft.com/office/drawing/2014/main" xmlns="" id="{FF4E75B4-64EF-4348-B41A-0CFB4839C5CD}"/>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10834972" y="0"/>
            <a:ext cx="1189369" cy="1189369"/>
          </a:xfrm>
          <a:prstGeom prst="rect">
            <a:avLst/>
          </a:prstGeom>
        </p:spPr>
      </p:pic>
      <p:sp>
        <p:nvSpPr>
          <p:cNvPr id="8" name="1">
            <a:hlinkClick r:id="rId6" action="ppaction://hlinksldjump"/>
            <a:extLst>
              <a:ext uri="{FF2B5EF4-FFF2-40B4-BE49-F238E27FC236}">
                <a16:creationId xmlns:a16="http://schemas.microsoft.com/office/drawing/2014/main" xmlns="" id="{8F3B0157-89A6-1465-2768-A6759768D295}"/>
              </a:ext>
            </a:extLst>
          </p:cNvPr>
          <p:cNvSpPr/>
          <p:nvPr/>
        </p:nvSpPr>
        <p:spPr>
          <a:xfrm>
            <a:off x="1355964" y="1283781"/>
            <a:ext cx="859396" cy="526026"/>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2</a:t>
            </a:r>
            <a:endPar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endParaRPr>
          </a:p>
        </p:txBody>
      </p:sp>
      <p:graphicFrame>
        <p:nvGraphicFramePr>
          <p:cNvPr id="9" name="Table 8">
            <a:extLst>
              <a:ext uri="{FF2B5EF4-FFF2-40B4-BE49-F238E27FC236}">
                <a16:creationId xmlns:a16="http://schemas.microsoft.com/office/drawing/2014/main" xmlns="" id="{572D2236-403C-999D-92FE-4F10C6FA59DF}"/>
              </a:ext>
            </a:extLst>
          </p:cNvPr>
          <p:cNvGraphicFramePr>
            <a:graphicFrameLocks noGrp="1"/>
          </p:cNvGraphicFramePr>
          <p:nvPr>
            <p:extLst>
              <p:ext uri="{D42A27DB-BD31-4B8C-83A1-F6EECF244321}">
                <p14:modId xmlns:p14="http://schemas.microsoft.com/office/powerpoint/2010/main" val="2195026053"/>
              </p:ext>
            </p:extLst>
          </p:nvPr>
        </p:nvGraphicFramePr>
        <p:xfrm>
          <a:off x="3350951" y="1258002"/>
          <a:ext cx="3948854"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I</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Ê</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1"/>
                          </a:solidFill>
                          <a:latin typeface="Times New Roman" panose="02020603050405020304" pitchFamily="18" charset="0"/>
                          <a:cs typeface="Times New Roman" panose="02020603050405020304" pitchFamily="18" charset="0"/>
                        </a:rPr>
                        <a:t>U</a:t>
                      </a:r>
                      <a:endParaRPr lang="en-SG" sz="3200" b="1" dirty="0">
                        <a:solidFill>
                          <a:schemeClr val="bg1"/>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75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C</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Ơ</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M</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10" name="Table 9">
            <a:extLst>
              <a:ext uri="{FF2B5EF4-FFF2-40B4-BE49-F238E27FC236}">
                <a16:creationId xmlns:a16="http://schemas.microsoft.com/office/drawing/2014/main" xmlns="" id="{B38DE704-4E82-CAFC-AE62-9FBABA6E0A22}"/>
              </a:ext>
            </a:extLst>
          </p:cNvPr>
          <p:cNvGraphicFramePr>
            <a:graphicFrameLocks noGrp="1"/>
          </p:cNvGraphicFramePr>
          <p:nvPr>
            <p:extLst>
              <p:ext uri="{D42A27DB-BD31-4B8C-83A1-F6EECF244321}">
                <p14:modId xmlns:p14="http://schemas.microsoft.com/office/powerpoint/2010/main" val="1798701749"/>
              </p:ext>
            </p:extLst>
          </p:nvPr>
        </p:nvGraphicFramePr>
        <p:xfrm>
          <a:off x="3339646" y="1257234"/>
          <a:ext cx="3948854"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I</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Ê</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U</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C</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Ơ</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M</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spTree>
    <p:extLst>
      <p:ext uri="{BB962C8B-B14F-4D97-AF65-F5344CB8AC3E}">
        <p14:creationId xmlns:p14="http://schemas.microsoft.com/office/powerpoint/2010/main" val="3590528153"/>
      </p:ext>
    </p:extLst>
  </p:cSld>
  <p:clrMapOvr>
    <a:masterClrMapping/>
  </p:clrMapOvr>
  <p:transition spd="slow">
    <p:fade/>
  </p:transition>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8" restart="whenNotActive" fill="hold" evtFilter="cancelBubble" nodeType="interactiveSeq">
                <p:stCondLst>
                  <p:cond evt="onClick" delay="0">
                    <p:tgtEl>
                      <p:spTgt spid="1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10"/>
                                        </p:tgtEl>
                                      </p:cBhvr>
                                    </p:animEffect>
                                    <p:set>
                                      <p:cBhvr>
                                        <p:cTn id="13"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childTnLst>
        </p:cTn>
      </p:par>
    </p:tnLst>
    <p:bldLst>
      <p:bldP spid="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47361200-82F9-E340-BDC0-4AEE44205E6B}"/>
              </a:ext>
            </a:extLst>
          </p:cNvPr>
          <p:cNvPicPr>
            <a:picLocks noChangeAspect="1"/>
          </p:cNvPicPr>
          <p:nvPr/>
        </p:nvPicPr>
        <p:blipFill>
          <a:blip r:embed="rId2"/>
          <a:stretch>
            <a:fillRect/>
          </a:stretch>
        </p:blipFill>
        <p:spPr>
          <a:xfrm>
            <a:off x="0" y="0"/>
            <a:ext cx="12192000" cy="6858000"/>
          </a:xfrm>
          <a:prstGeom prst="rect">
            <a:avLst/>
          </a:prstGeom>
        </p:spPr>
      </p:pic>
      <p:grpSp>
        <p:nvGrpSpPr>
          <p:cNvPr id="2" name="Group 1">
            <a:extLst>
              <a:ext uri="{FF2B5EF4-FFF2-40B4-BE49-F238E27FC236}">
                <a16:creationId xmlns:a16="http://schemas.microsoft.com/office/drawing/2014/main" xmlns="" id="{BEE233A9-D7B4-40D9-ACF3-C787E24B451A}"/>
              </a:ext>
            </a:extLst>
          </p:cNvPr>
          <p:cNvGrpSpPr/>
          <p:nvPr/>
        </p:nvGrpSpPr>
        <p:grpSpPr>
          <a:xfrm>
            <a:off x="1106124" y="2505949"/>
            <a:ext cx="8130948" cy="3549411"/>
            <a:chOff x="2286002" y="1494701"/>
            <a:chExt cx="5986461" cy="3791674"/>
          </a:xfrm>
        </p:grpSpPr>
        <p:sp>
          <p:nvSpPr>
            <p:cNvPr id="15" name="Rectangle: Folded Corner 14">
              <a:extLst>
                <a:ext uri="{FF2B5EF4-FFF2-40B4-BE49-F238E27FC236}">
                  <a16:creationId xmlns:a16="http://schemas.microsoft.com/office/drawing/2014/main" xmlns="" id="{43DBF4F5-99FC-421A-9499-35139D85BD33}"/>
                </a:ext>
              </a:extLst>
            </p:cNvPr>
            <p:cNvSpPr/>
            <p:nvPr/>
          </p:nvSpPr>
          <p:spPr>
            <a:xfrm>
              <a:off x="2757488" y="1640382"/>
              <a:ext cx="5514975" cy="3645993"/>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Rectangle 15">
              <a:extLst>
                <a:ext uri="{FF2B5EF4-FFF2-40B4-BE49-F238E27FC236}">
                  <a16:creationId xmlns:a16="http://schemas.microsoft.com/office/drawing/2014/main" xmlns="" id="{73542330-D9CE-47F9-96C4-A49EA21F964B}"/>
                </a:ext>
              </a:extLst>
            </p:cNvPr>
            <p:cNvSpPr/>
            <p:nvPr/>
          </p:nvSpPr>
          <p:spPr>
            <a:xfrm rot="19010495">
              <a:off x="2286002" y="1494701"/>
              <a:ext cx="942975" cy="480958"/>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7" name="Rectangle 16">
              <a:extLst>
                <a:ext uri="{FF2B5EF4-FFF2-40B4-BE49-F238E27FC236}">
                  <a16:creationId xmlns:a16="http://schemas.microsoft.com/office/drawing/2014/main" xmlns="" id="{E7881C87-298B-44F1-BA3F-15F860C6F206}"/>
                </a:ext>
              </a:extLst>
            </p:cNvPr>
            <p:cNvSpPr/>
            <p:nvPr/>
          </p:nvSpPr>
          <p:spPr>
            <a:xfrm>
              <a:off x="2866165" y="1802413"/>
              <a:ext cx="5122585" cy="3310307"/>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sym typeface="Arial"/>
              </a:endParaRPr>
            </a:p>
          </p:txBody>
        </p:sp>
      </p:grpSp>
      <p:sp>
        <p:nvSpPr>
          <p:cNvPr id="19" name="TextBox 18">
            <a:extLst>
              <a:ext uri="{FF2B5EF4-FFF2-40B4-BE49-F238E27FC236}">
                <a16:creationId xmlns:a16="http://schemas.microsoft.com/office/drawing/2014/main" xmlns="" id="{D3298975-E4D6-4EF0-A0DD-C34A6B315261}"/>
              </a:ext>
            </a:extLst>
          </p:cNvPr>
          <p:cNvSpPr txBox="1"/>
          <p:nvPr/>
        </p:nvSpPr>
        <p:spPr>
          <a:xfrm>
            <a:off x="2121933" y="2965603"/>
            <a:ext cx="6333298" cy="2123658"/>
          </a:xfrm>
          <a:prstGeom prst="rect">
            <a:avLst/>
          </a:prstGeom>
          <a:noFill/>
        </p:spPr>
        <p:txBody>
          <a:bodyPr wrap="square" rtlCol="0">
            <a:spAutoFit/>
          </a:bodyPr>
          <a:lstStyle/>
          <a:p>
            <a:pPr algn="just">
              <a:spcAft>
                <a:spcPts val="800"/>
              </a:spcAft>
            </a:pPr>
            <a:r>
              <a:rPr lang="vi-VN" sz="44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Hàng ngang 3: Tên loài chim cõng nhân vật người em ra đảo để lấy</a:t>
            </a:r>
            <a:endParaRPr lang="en-SG" sz="4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0" name="Graphic 19" descr="Home">
            <a:hlinkClick r:id="rId3" action="ppaction://hlinksldjump"/>
            <a:extLst>
              <a:ext uri="{FF2B5EF4-FFF2-40B4-BE49-F238E27FC236}">
                <a16:creationId xmlns:a16="http://schemas.microsoft.com/office/drawing/2014/main" xmlns="" id="{09017410-7EC0-4BAB-B6DE-051CCC554E1B}"/>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10436025" y="259439"/>
            <a:ext cx="1581804" cy="1581804"/>
          </a:xfrm>
          <a:prstGeom prst="rect">
            <a:avLst/>
          </a:prstGeom>
        </p:spPr>
      </p:pic>
      <p:sp>
        <p:nvSpPr>
          <p:cNvPr id="10" name="1">
            <a:hlinkClick r:id="rId6" action="ppaction://hlinksldjump"/>
            <a:extLst>
              <a:ext uri="{FF2B5EF4-FFF2-40B4-BE49-F238E27FC236}">
                <a16:creationId xmlns:a16="http://schemas.microsoft.com/office/drawing/2014/main" xmlns="" id="{21C4CE0D-BC45-3D8C-BCFA-2DECCD908324}"/>
              </a:ext>
            </a:extLst>
          </p:cNvPr>
          <p:cNvSpPr/>
          <p:nvPr/>
        </p:nvSpPr>
        <p:spPr>
          <a:xfrm>
            <a:off x="1246900" y="1251519"/>
            <a:ext cx="481800" cy="471550"/>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3</a:t>
            </a:r>
            <a:endPar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endParaRPr>
          </a:p>
        </p:txBody>
      </p:sp>
      <p:graphicFrame>
        <p:nvGraphicFramePr>
          <p:cNvPr id="11" name="Table 10">
            <a:extLst>
              <a:ext uri="{FF2B5EF4-FFF2-40B4-BE49-F238E27FC236}">
                <a16:creationId xmlns:a16="http://schemas.microsoft.com/office/drawing/2014/main" xmlns="" id="{087CD553-BEEB-384C-FBC5-AD464065E186}"/>
              </a:ext>
            </a:extLst>
          </p:cNvPr>
          <p:cNvGraphicFramePr>
            <a:graphicFrameLocks noGrp="1"/>
          </p:cNvGraphicFramePr>
          <p:nvPr>
            <p:extLst>
              <p:ext uri="{D42A27DB-BD31-4B8C-83A1-F6EECF244321}">
                <p14:modId xmlns:p14="http://schemas.microsoft.com/office/powerpoint/2010/main" val="18747743"/>
              </p:ext>
            </p:extLst>
          </p:nvPr>
        </p:nvGraphicFramePr>
        <p:xfrm>
          <a:off x="2543341" y="1213219"/>
          <a:ext cx="620534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P</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H</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Ư</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Ợ</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H</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O</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À</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12" name="Table 11">
            <a:extLst>
              <a:ext uri="{FF2B5EF4-FFF2-40B4-BE49-F238E27FC236}">
                <a16:creationId xmlns:a16="http://schemas.microsoft.com/office/drawing/2014/main" xmlns="" id="{03F08909-9938-6086-5C90-06C2E2025183}"/>
              </a:ext>
            </a:extLst>
          </p:cNvPr>
          <p:cNvGraphicFramePr>
            <a:graphicFrameLocks noGrp="1"/>
          </p:cNvGraphicFramePr>
          <p:nvPr>
            <p:extLst>
              <p:ext uri="{D42A27DB-BD31-4B8C-83A1-F6EECF244321}">
                <p14:modId xmlns:p14="http://schemas.microsoft.com/office/powerpoint/2010/main" val="2912260936"/>
              </p:ext>
            </p:extLst>
          </p:nvPr>
        </p:nvGraphicFramePr>
        <p:xfrm>
          <a:off x="2532036" y="1212451"/>
          <a:ext cx="620534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P</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H</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Ư</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Ợ</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H</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O</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À</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spTree>
    <p:extLst>
      <p:ext uri="{BB962C8B-B14F-4D97-AF65-F5344CB8AC3E}">
        <p14:creationId xmlns:p14="http://schemas.microsoft.com/office/powerpoint/2010/main" val="1251988836"/>
      </p:ext>
    </p:extLst>
  </p:cSld>
  <p:clrMapOvr>
    <a:masterClrMapping/>
  </p:clrMapOvr>
  <p:transition spd="slow">
    <p:fade/>
  </p:transition>
  <p:timing>
    <p:tnLst>
      <p:par>
        <p:cTn id="1" dur="indefinite" restart="never" nodeType="tmRoot">
          <p:childTnLst>
            <p:seq concurrent="1" nextAc="seek">
              <p:cTn id="2" restart="whenNotActive" fill="hold" evtFilter="cancelBubble" nodeType="interactiveSeq">
                <p:stCondLst>
                  <p:cond evt="onClick" delay="0">
                    <p:tgtEl>
                      <p:spTgt spid="10"/>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8" restart="whenNotActive" fill="hold" evtFilter="cancelBubble" nodeType="interactiveSeq">
                <p:stCondLst>
                  <p:cond evt="onClick" delay="0">
                    <p:tgtEl>
                      <p:spTgt spid="12"/>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12"/>
                                        </p:tgtEl>
                                      </p:cBhvr>
                                    </p:animEffect>
                                    <p:set>
                                      <p:cBhvr>
                                        <p:cTn id="13"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childTnLst>
        </p:cTn>
      </p:par>
    </p:tnLst>
    <p:bldLst>
      <p:bldP spid="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xmlns="" id="{7B730FB6-4A02-2FA8-92EA-7BADA8C04129}"/>
              </a:ext>
            </a:extLst>
          </p:cNvPr>
          <p:cNvPicPr>
            <a:picLocks noChangeAspect="1"/>
          </p:cNvPicPr>
          <p:nvPr/>
        </p:nvPicPr>
        <p:blipFill>
          <a:blip r:embed="rId2"/>
          <a:stretch>
            <a:fillRect/>
          </a:stretch>
        </p:blipFill>
        <p:spPr>
          <a:xfrm>
            <a:off x="0" y="0"/>
            <a:ext cx="12192000" cy="6858000"/>
          </a:xfrm>
          <a:prstGeom prst="rect">
            <a:avLst/>
          </a:prstGeom>
        </p:spPr>
      </p:pic>
      <p:sp>
        <p:nvSpPr>
          <p:cNvPr id="19" name="TextBox 18">
            <a:extLst>
              <a:ext uri="{FF2B5EF4-FFF2-40B4-BE49-F238E27FC236}">
                <a16:creationId xmlns:a16="http://schemas.microsoft.com/office/drawing/2014/main" xmlns="" id="{D3298975-E4D6-4EF0-A0DD-C34A6B315261}"/>
              </a:ext>
            </a:extLst>
          </p:cNvPr>
          <p:cNvSpPr txBox="1"/>
          <p:nvPr/>
        </p:nvSpPr>
        <p:spPr>
          <a:xfrm>
            <a:off x="2410155" y="3693354"/>
            <a:ext cx="5377351" cy="1953420"/>
          </a:xfrm>
          <a:prstGeom prst="rect">
            <a:avLst/>
          </a:prstGeom>
          <a:noFill/>
        </p:spPr>
        <p:txBody>
          <a:bodyPr wrap="square" rtlCol="0">
            <a:spAutoFit/>
          </a:bodyPr>
          <a:lstStyle/>
          <a:p>
            <a:pPr marL="0" marR="0" lvl="0" indent="0" algn="just" defTabSz="914377" rtl="0" eaLnBrk="1" fontAlgn="auto" latinLnBrk="0" hangingPunct="1">
              <a:lnSpc>
                <a:spcPct val="150000"/>
              </a:lnSpc>
              <a:spcBef>
                <a:spcPts val="0"/>
              </a:spcBef>
              <a:spcAft>
                <a:spcPts val="0"/>
              </a:spcAft>
              <a:buClrTx/>
              <a:buSzTx/>
              <a:buFontTx/>
              <a:buNone/>
              <a:tabLst/>
              <a:defRPr/>
            </a:pPr>
            <a:r>
              <a:rPr kumimoji="0" lang="en-US" sz="2800" b="0" i="1" u="none" strike="noStrike" kern="1200" cap="none" spc="0" normalizeH="0" baseline="0" noProof="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Hàng ngang 4: Điền vế còn thiếu vao câu sau: “Yêu trẻ, trẻ đến nhà, ….”</a:t>
            </a:r>
            <a:endParaRPr kumimoji="0" lang="en-US" sz="2800" b="0" i="0" u="none" strike="noStrike" kern="1200" cap="none" spc="0" normalizeH="0" baseline="0" noProof="0">
              <a:ln>
                <a:noFill/>
              </a:ln>
              <a:solidFill>
                <a:prstClr val="white"/>
              </a:solidFill>
              <a:effectLst/>
              <a:uLnTx/>
              <a:uFillTx/>
              <a:latin typeface=".VnTime"/>
              <a:ea typeface="Times New Roman" panose="02020603050405020304" pitchFamily="18" charset="0"/>
              <a:cs typeface="Times New Roman" panose="02020603050405020304" pitchFamily="18" charset="0"/>
              <a:sym typeface="Arial"/>
            </a:endParaRPr>
          </a:p>
        </p:txBody>
      </p:sp>
      <p:sp>
        <p:nvSpPr>
          <p:cNvPr id="15" name="Rectangle: Folded Corner 14">
            <a:extLst>
              <a:ext uri="{FF2B5EF4-FFF2-40B4-BE49-F238E27FC236}">
                <a16:creationId xmlns:a16="http://schemas.microsoft.com/office/drawing/2014/main" xmlns="" id="{43DBF4F5-99FC-421A-9499-35139D85BD33}"/>
              </a:ext>
            </a:extLst>
          </p:cNvPr>
          <p:cNvSpPr/>
          <p:nvPr/>
        </p:nvSpPr>
        <p:spPr>
          <a:xfrm>
            <a:off x="1757210" y="2429758"/>
            <a:ext cx="6945475" cy="3669093"/>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Rectangle 15">
            <a:extLst>
              <a:ext uri="{FF2B5EF4-FFF2-40B4-BE49-F238E27FC236}">
                <a16:creationId xmlns:a16="http://schemas.microsoft.com/office/drawing/2014/main" xmlns="" id="{73542330-D9CE-47F9-96C4-A49EA21F964B}"/>
              </a:ext>
            </a:extLst>
          </p:cNvPr>
          <p:cNvSpPr/>
          <p:nvPr/>
        </p:nvSpPr>
        <p:spPr>
          <a:xfrm rot="19010495">
            <a:off x="1285898" y="2999147"/>
            <a:ext cx="942633"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7" name="Rectangle 16">
            <a:extLst>
              <a:ext uri="{FF2B5EF4-FFF2-40B4-BE49-F238E27FC236}">
                <a16:creationId xmlns:a16="http://schemas.microsoft.com/office/drawing/2014/main" xmlns="" id="{E7881C87-298B-44F1-BA3F-15F860C6F206}"/>
              </a:ext>
            </a:extLst>
          </p:cNvPr>
          <p:cNvSpPr/>
          <p:nvPr/>
        </p:nvSpPr>
        <p:spPr>
          <a:xfrm>
            <a:off x="2265453" y="2824661"/>
            <a:ext cx="5918517" cy="3077765"/>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4" name="Graphic 33" descr="Home">
            <a:hlinkClick r:id="rId3" action="ppaction://hlinksldjump"/>
            <a:extLst>
              <a:ext uri="{FF2B5EF4-FFF2-40B4-BE49-F238E27FC236}">
                <a16:creationId xmlns:a16="http://schemas.microsoft.com/office/drawing/2014/main" xmlns="" id="{263C0D3B-8BC8-49AD-B1B8-8CBD8B68ED70}"/>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10709423" y="116114"/>
            <a:ext cx="1359651" cy="1359651"/>
          </a:xfrm>
          <a:prstGeom prst="rect">
            <a:avLst/>
          </a:prstGeom>
        </p:spPr>
      </p:pic>
      <p:sp>
        <p:nvSpPr>
          <p:cNvPr id="23" name="TextBox 22">
            <a:extLst>
              <a:ext uri="{FF2B5EF4-FFF2-40B4-BE49-F238E27FC236}">
                <a16:creationId xmlns:a16="http://schemas.microsoft.com/office/drawing/2014/main" xmlns="" id="{96A9080A-9F71-02EA-8D7F-544D4E71FFFA}"/>
              </a:ext>
            </a:extLst>
          </p:cNvPr>
          <p:cNvSpPr txBox="1"/>
          <p:nvPr/>
        </p:nvSpPr>
        <p:spPr>
          <a:xfrm>
            <a:off x="2332577" y="2989552"/>
            <a:ext cx="5784272" cy="2554545"/>
          </a:xfrm>
          <a:prstGeom prst="rect">
            <a:avLst/>
          </a:prstGeom>
          <a:noFill/>
        </p:spPr>
        <p:txBody>
          <a:bodyPr wrap="square">
            <a:spAutoFit/>
          </a:bodyPr>
          <a:lstStyle/>
          <a:p>
            <a:pPr algn="just">
              <a:spcAft>
                <a:spcPts val="800"/>
              </a:spcAft>
            </a:pPr>
            <a:r>
              <a:rPr lang="vi-VN" sz="40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Hàng ngang 4: Tên nhân vật hay xuất hiện để giúp những nhân vật yếu thế trong truyện cổ tích</a:t>
            </a:r>
            <a:endParaRPr lang="en-SG" sz="40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8" name="1">
            <a:hlinkClick r:id="rId6" action="ppaction://hlinksldjump"/>
            <a:extLst>
              <a:ext uri="{FF2B5EF4-FFF2-40B4-BE49-F238E27FC236}">
                <a16:creationId xmlns:a16="http://schemas.microsoft.com/office/drawing/2014/main" xmlns="" id="{68D56AC0-A499-6552-1144-85F0622F6262}"/>
              </a:ext>
            </a:extLst>
          </p:cNvPr>
          <p:cNvSpPr/>
          <p:nvPr/>
        </p:nvSpPr>
        <p:spPr>
          <a:xfrm>
            <a:off x="1757210" y="928369"/>
            <a:ext cx="491961" cy="492086"/>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4</a:t>
            </a:r>
            <a:endPar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endParaRPr>
          </a:p>
        </p:txBody>
      </p:sp>
      <p:graphicFrame>
        <p:nvGraphicFramePr>
          <p:cNvPr id="10" name="Table 9">
            <a:extLst>
              <a:ext uri="{FF2B5EF4-FFF2-40B4-BE49-F238E27FC236}">
                <a16:creationId xmlns:a16="http://schemas.microsoft.com/office/drawing/2014/main" xmlns="" id="{6DBCAE2D-0F8D-97EF-0B01-CF35C27915B9}"/>
              </a:ext>
            </a:extLst>
          </p:cNvPr>
          <p:cNvGraphicFramePr>
            <a:graphicFrameLocks noGrp="1"/>
          </p:cNvGraphicFramePr>
          <p:nvPr>
            <p:extLst>
              <p:ext uri="{D42A27DB-BD31-4B8C-83A1-F6EECF244321}">
                <p14:modId xmlns:p14="http://schemas.microsoft.com/office/powerpoint/2010/main" val="1567763092"/>
              </p:ext>
            </p:extLst>
          </p:nvPr>
        </p:nvGraphicFramePr>
        <p:xfrm>
          <a:off x="3628902" y="922434"/>
          <a:ext cx="338473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Ô</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B</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Ụ</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1"/>
                          </a:solidFill>
                          <a:latin typeface="Times New Roman" panose="02020603050405020304" pitchFamily="18" charset="0"/>
                          <a:cs typeface="Times New Roman" panose="02020603050405020304" pitchFamily="18" charset="0"/>
                        </a:rPr>
                        <a:t>T</a:t>
                      </a:r>
                      <a:endParaRPr lang="en-SG" sz="3200" b="1" dirty="0">
                        <a:solidFill>
                          <a:schemeClr val="bg1"/>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50000"/>
                      </a:schemeClr>
                    </a:solidFill>
                  </a:tcPr>
                </a:tc>
                <a:extLst>
                  <a:ext uri="{0D108BD9-81ED-4DB2-BD59-A6C34878D82A}">
                    <a16:rowId xmlns:a16="http://schemas.microsoft.com/office/drawing/2014/main" xmlns="" val="3305636895"/>
                  </a:ext>
                </a:extLst>
              </a:tr>
            </a:tbl>
          </a:graphicData>
        </a:graphic>
      </p:graphicFrame>
      <p:graphicFrame>
        <p:nvGraphicFramePr>
          <p:cNvPr id="11" name="Table 10">
            <a:extLst>
              <a:ext uri="{FF2B5EF4-FFF2-40B4-BE49-F238E27FC236}">
                <a16:creationId xmlns:a16="http://schemas.microsoft.com/office/drawing/2014/main" xmlns="" id="{C72AEEB8-F7A8-92D5-0597-3AB9E74887A7}"/>
              </a:ext>
            </a:extLst>
          </p:cNvPr>
          <p:cNvGraphicFramePr>
            <a:graphicFrameLocks noGrp="1"/>
          </p:cNvGraphicFramePr>
          <p:nvPr>
            <p:extLst>
              <p:ext uri="{D42A27DB-BD31-4B8C-83A1-F6EECF244321}">
                <p14:modId xmlns:p14="http://schemas.microsoft.com/office/powerpoint/2010/main" val="372482030"/>
              </p:ext>
            </p:extLst>
          </p:nvPr>
        </p:nvGraphicFramePr>
        <p:xfrm>
          <a:off x="3617597" y="921666"/>
          <a:ext cx="338473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Ô</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B</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Ụ</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spTree>
    <p:extLst>
      <p:ext uri="{BB962C8B-B14F-4D97-AF65-F5344CB8AC3E}">
        <p14:creationId xmlns:p14="http://schemas.microsoft.com/office/powerpoint/2010/main" val="341410454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8" restart="whenNotActive" fill="hold" evtFilter="cancelBubble" nodeType="interactiveSeq">
                <p:stCondLst>
                  <p:cond evt="onClick" delay="0">
                    <p:tgtEl>
                      <p:spTgt spid="11"/>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11"/>
                                        </p:tgtEl>
                                      </p:cBhvr>
                                    </p:animEffect>
                                    <p:set>
                                      <p:cBhvr>
                                        <p:cTn id="13"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childTnLst>
        </p:cTn>
      </p:par>
    </p:tnLst>
    <p:bldLst>
      <p:bldP spid="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xmlns="" id="{37D6CF15-419F-645E-6F45-910F8484C685}"/>
              </a:ext>
            </a:extLst>
          </p:cNvPr>
          <p:cNvPicPr>
            <a:picLocks noChangeAspect="1"/>
          </p:cNvPicPr>
          <p:nvPr/>
        </p:nvPicPr>
        <p:blipFill>
          <a:blip r:embed="rId2"/>
          <a:stretch>
            <a:fillRect/>
          </a:stretch>
        </p:blipFill>
        <p:spPr>
          <a:xfrm>
            <a:off x="0" y="0"/>
            <a:ext cx="12192000" cy="6858000"/>
          </a:xfrm>
          <a:prstGeom prst="rect">
            <a:avLst/>
          </a:prstGeom>
        </p:spPr>
      </p:pic>
      <p:sp>
        <p:nvSpPr>
          <p:cNvPr id="15" name="Rectangle: Folded Corner 14">
            <a:extLst>
              <a:ext uri="{FF2B5EF4-FFF2-40B4-BE49-F238E27FC236}">
                <a16:creationId xmlns:a16="http://schemas.microsoft.com/office/drawing/2014/main" xmlns="" id="{43DBF4F5-99FC-421A-9499-35139D85BD33}"/>
              </a:ext>
            </a:extLst>
          </p:cNvPr>
          <p:cNvSpPr/>
          <p:nvPr/>
        </p:nvSpPr>
        <p:spPr>
          <a:xfrm>
            <a:off x="1599184" y="2474073"/>
            <a:ext cx="7413513" cy="3639293"/>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Rectangle 15">
            <a:extLst>
              <a:ext uri="{FF2B5EF4-FFF2-40B4-BE49-F238E27FC236}">
                <a16:creationId xmlns:a16="http://schemas.microsoft.com/office/drawing/2014/main" xmlns="" id="{73542330-D9CE-47F9-96C4-A49EA21F964B}"/>
              </a:ext>
            </a:extLst>
          </p:cNvPr>
          <p:cNvSpPr/>
          <p:nvPr/>
        </p:nvSpPr>
        <p:spPr>
          <a:xfrm rot="19010495">
            <a:off x="1518127" y="3013662"/>
            <a:ext cx="942633"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7" name="Rectangle 16">
            <a:extLst>
              <a:ext uri="{FF2B5EF4-FFF2-40B4-BE49-F238E27FC236}">
                <a16:creationId xmlns:a16="http://schemas.microsoft.com/office/drawing/2014/main" xmlns="" id="{E7881C87-298B-44F1-BA3F-15F860C6F206}"/>
              </a:ext>
            </a:extLst>
          </p:cNvPr>
          <p:cNvSpPr/>
          <p:nvPr/>
        </p:nvSpPr>
        <p:spPr>
          <a:xfrm>
            <a:off x="2040037" y="2756307"/>
            <a:ext cx="6573412" cy="2951017"/>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9" name="TextBox 18">
            <a:extLst>
              <a:ext uri="{FF2B5EF4-FFF2-40B4-BE49-F238E27FC236}">
                <a16:creationId xmlns:a16="http://schemas.microsoft.com/office/drawing/2014/main" xmlns="" id="{D3298975-E4D6-4EF0-A0DD-C34A6B315261}"/>
              </a:ext>
            </a:extLst>
          </p:cNvPr>
          <p:cNvSpPr txBox="1"/>
          <p:nvPr/>
        </p:nvSpPr>
        <p:spPr>
          <a:xfrm>
            <a:off x="2168046" y="2881015"/>
            <a:ext cx="6317393" cy="4673074"/>
          </a:xfrm>
          <a:prstGeom prst="rect">
            <a:avLst/>
          </a:prstGeom>
          <a:noFill/>
        </p:spPr>
        <p:txBody>
          <a:bodyPr wrap="square" rtlCol="0">
            <a:spAutoFit/>
          </a:bodyPr>
          <a:lstStyle/>
          <a:p>
            <a:pPr algn="just">
              <a:spcAft>
                <a:spcPts val="800"/>
              </a:spcAft>
            </a:pPr>
            <a:r>
              <a:rPr lang="vi-VN" sz="44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Hàng ngang 5: Tên truyện cổ tích thể hiện triết lí ở hiền sẽ gặp lành, ác giả ác báo</a:t>
            </a:r>
            <a:endParaRPr lang="en-SG" sz="4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70" rtl="0" eaLnBrk="1" fontAlgn="auto" latinLnBrk="0" hangingPunct="1">
              <a:spcBef>
                <a:spcPts val="0"/>
              </a:spcBef>
              <a:spcAft>
                <a:spcPts val="1067"/>
              </a:spcAft>
              <a:buClr>
                <a:srgbClr val="000000"/>
              </a:buClr>
              <a:buSzTx/>
              <a:buFontTx/>
              <a:buNone/>
              <a:tabLst/>
              <a:defRPr/>
            </a:pPr>
            <a:endParaRPr kumimoji="0" lang="en-US" sz="11500" b="1" i="0" u="none" strike="noStrike" kern="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pic>
        <p:nvPicPr>
          <p:cNvPr id="34" name="Graphic 33" descr="Home">
            <a:hlinkClick r:id="rId3" action="ppaction://hlinksldjump"/>
            <a:extLst>
              <a:ext uri="{FF2B5EF4-FFF2-40B4-BE49-F238E27FC236}">
                <a16:creationId xmlns:a16="http://schemas.microsoft.com/office/drawing/2014/main" xmlns="" id="{263C0D3B-8BC8-49AD-B1B8-8CBD8B68ED70}"/>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10681707" y="158471"/>
            <a:ext cx="1168973" cy="1168973"/>
          </a:xfrm>
          <a:prstGeom prst="rect">
            <a:avLst/>
          </a:prstGeom>
        </p:spPr>
      </p:pic>
      <p:sp>
        <p:nvSpPr>
          <p:cNvPr id="8" name="1">
            <a:hlinkClick r:id="rId6" action="ppaction://hlinksldjump"/>
            <a:extLst>
              <a:ext uri="{FF2B5EF4-FFF2-40B4-BE49-F238E27FC236}">
                <a16:creationId xmlns:a16="http://schemas.microsoft.com/office/drawing/2014/main" xmlns="" id="{1D8ED944-7B8C-66E0-1F19-549A2DED9778}"/>
              </a:ext>
            </a:extLst>
          </p:cNvPr>
          <p:cNvSpPr/>
          <p:nvPr/>
        </p:nvSpPr>
        <p:spPr>
          <a:xfrm>
            <a:off x="882909" y="1150676"/>
            <a:ext cx="598291" cy="579120"/>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5</a:t>
            </a:r>
          </a:p>
        </p:txBody>
      </p:sp>
      <p:graphicFrame>
        <p:nvGraphicFramePr>
          <p:cNvPr id="9" name="Table 8">
            <a:extLst>
              <a:ext uri="{FF2B5EF4-FFF2-40B4-BE49-F238E27FC236}">
                <a16:creationId xmlns:a16="http://schemas.microsoft.com/office/drawing/2014/main" xmlns="" id="{A52B2238-EA0E-9B6C-E19D-2BBF271CB698}"/>
              </a:ext>
            </a:extLst>
          </p:cNvPr>
          <p:cNvGraphicFramePr>
            <a:graphicFrameLocks noGrp="1"/>
          </p:cNvGraphicFramePr>
          <p:nvPr>
            <p:extLst>
              <p:ext uri="{D42A27DB-BD31-4B8C-83A1-F6EECF244321}">
                <p14:modId xmlns:p14="http://schemas.microsoft.com/office/powerpoint/2010/main" val="361445916"/>
              </p:ext>
            </p:extLst>
          </p:nvPr>
        </p:nvGraphicFramePr>
        <p:xfrm>
          <a:off x="2179351" y="1155543"/>
          <a:ext cx="6769464"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gridCol w="564122">
                  <a:extLst>
                    <a:ext uri="{9D8B030D-6E8A-4147-A177-3AD203B41FA5}">
                      <a16:colId xmlns:a16="http://schemas.microsoft.com/office/drawing/2014/main" xmlns="" val="3422654763"/>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Ă</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K</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60000"/>
                        <a:lumOff val="4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H</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1"/>
                          </a:solidFill>
                          <a:latin typeface="Times New Roman" panose="02020603050405020304" pitchFamily="18" charset="0"/>
                          <a:cs typeface="Times New Roman" panose="02020603050405020304" pitchFamily="18" charset="0"/>
                        </a:rPr>
                        <a:t>Ế</a:t>
                      </a:r>
                      <a:endParaRPr lang="en-SG" sz="3200" b="1" dirty="0">
                        <a:solidFill>
                          <a:schemeClr val="bg1"/>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7030A0"/>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T</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R</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Ả</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V</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À</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10" name="Table 9">
            <a:extLst>
              <a:ext uri="{FF2B5EF4-FFF2-40B4-BE49-F238E27FC236}">
                <a16:creationId xmlns:a16="http://schemas.microsoft.com/office/drawing/2014/main" xmlns="" id="{38FE0A30-2261-60FF-1C46-18395417AB3E}"/>
              </a:ext>
            </a:extLst>
          </p:cNvPr>
          <p:cNvGraphicFramePr>
            <a:graphicFrameLocks noGrp="1"/>
          </p:cNvGraphicFramePr>
          <p:nvPr>
            <p:extLst>
              <p:ext uri="{D42A27DB-BD31-4B8C-83A1-F6EECF244321}">
                <p14:modId xmlns:p14="http://schemas.microsoft.com/office/powerpoint/2010/main" val="1829958492"/>
              </p:ext>
            </p:extLst>
          </p:nvPr>
        </p:nvGraphicFramePr>
        <p:xfrm>
          <a:off x="2168046" y="1154775"/>
          <a:ext cx="6769464"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gridCol w="564122">
                  <a:extLst>
                    <a:ext uri="{9D8B030D-6E8A-4147-A177-3AD203B41FA5}">
                      <a16:colId xmlns:a16="http://schemas.microsoft.com/office/drawing/2014/main" xmlns="" val="3422654763"/>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Ă</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K</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H</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Ế</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R</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Ả</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V</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À</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spTree>
    <p:extLst>
      <p:ext uri="{BB962C8B-B14F-4D97-AF65-F5344CB8AC3E}">
        <p14:creationId xmlns:p14="http://schemas.microsoft.com/office/powerpoint/2010/main" val="62109954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8" restart="whenNotActive" fill="hold" evtFilter="cancelBubble" nodeType="interactiveSeq">
                <p:stCondLst>
                  <p:cond evt="onClick" delay="0">
                    <p:tgtEl>
                      <p:spTgt spid="1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10"/>
                                        </p:tgtEl>
                                      </p:cBhvr>
                                    </p:animEffect>
                                    <p:set>
                                      <p:cBhvr>
                                        <p:cTn id="13"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childTnLst>
        </p:cTn>
      </p:par>
    </p:tnLst>
    <p:bldLst>
      <p:bldP spid="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777923" y="37794"/>
            <a:ext cx="6504973" cy="882860"/>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909104" y="2170"/>
            <a:ext cx="6009692" cy="954107"/>
          </a:xfrm>
          <a:prstGeom prst="rect">
            <a:avLst/>
          </a:prstGeom>
          <a:noFill/>
        </p:spPr>
        <p:txBody>
          <a:bodyPr wrap="square">
            <a:spAutoFit/>
          </a:bodyPr>
          <a:lstStyle/>
          <a:p>
            <a:pPr algn="ctr">
              <a:spcAft>
                <a:spcPts val="8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4" name="Freeform 3">
            <a:extLst>
              <a:ext uri="{FF2B5EF4-FFF2-40B4-BE49-F238E27FC236}">
                <a16:creationId xmlns:a16="http://schemas.microsoft.com/office/drawing/2014/main" xmlns="" id="{D18491B1-9BD3-9F41-319D-F4D90428EC88}"/>
              </a:ext>
            </a:extLst>
          </p:cNvPr>
          <p:cNvSpPr/>
          <p:nvPr/>
        </p:nvSpPr>
        <p:spPr>
          <a:xfrm rot="-5859846">
            <a:off x="837986" y="1143812"/>
            <a:ext cx="3722396" cy="4062123"/>
          </a:xfrm>
          <a:custGeom>
            <a:avLst/>
            <a:gdLst/>
            <a:ahLst/>
            <a:cxnLst/>
            <a:rect l="l" t="t" r="r" b="b"/>
            <a:pathLst>
              <a:path w="3695680" h="4793022">
                <a:moveTo>
                  <a:pt x="0" y="0"/>
                </a:moveTo>
                <a:lnTo>
                  <a:pt x="3695681" y="0"/>
                </a:lnTo>
                <a:lnTo>
                  <a:pt x="3695681" y="4793021"/>
                </a:lnTo>
                <a:lnTo>
                  <a:pt x="0" y="4793021"/>
                </a:lnTo>
                <a:lnTo>
                  <a:pt x="0" y="0"/>
                </a:lnTo>
                <a:close/>
              </a:path>
            </a:pathLst>
          </a:custGeom>
          <a:blipFill>
            <a:blip r:embed="rId3"/>
            <a:stretch>
              <a:fillRect l="-4554" r="-27031"/>
            </a:stretch>
          </a:blipFill>
        </p:spPr>
        <p:txBody>
          <a:bodyPr/>
          <a:lstStyle/>
          <a:p>
            <a:pPr defTabSz="609615">
              <a:defRPr/>
            </a:pPr>
            <a:endParaRPr lang="en-SG" sz="1200" dirty="0">
              <a:solidFill>
                <a:prstClr val="black"/>
              </a:solidFill>
              <a:latin typeface="Calibri"/>
              <a:cs typeface="Arial"/>
              <a:sym typeface="Arial"/>
            </a:endParaRPr>
          </a:p>
        </p:txBody>
      </p:sp>
      <p:sp>
        <p:nvSpPr>
          <p:cNvPr id="26" name="Freeform 5">
            <a:extLst>
              <a:ext uri="{FF2B5EF4-FFF2-40B4-BE49-F238E27FC236}">
                <a16:creationId xmlns:a16="http://schemas.microsoft.com/office/drawing/2014/main" xmlns="" id="{EEC75E50-2F85-4B80-027D-B88D5875A278}"/>
              </a:ext>
            </a:extLst>
          </p:cNvPr>
          <p:cNvSpPr/>
          <p:nvPr/>
        </p:nvSpPr>
        <p:spPr>
          <a:xfrm flipH="1">
            <a:off x="1130852" y="1191695"/>
            <a:ext cx="1450936" cy="376184"/>
          </a:xfrm>
          <a:custGeom>
            <a:avLst/>
            <a:gdLst/>
            <a:ahLst/>
            <a:cxnLst/>
            <a:rect l="l" t="t" r="r" b="b"/>
            <a:pathLst>
              <a:path w="2176404" h="564276">
                <a:moveTo>
                  <a:pt x="2176405" y="0"/>
                </a:moveTo>
                <a:lnTo>
                  <a:pt x="0" y="0"/>
                </a:lnTo>
                <a:lnTo>
                  <a:pt x="0" y="564277"/>
                </a:lnTo>
                <a:lnTo>
                  <a:pt x="2176405" y="564277"/>
                </a:lnTo>
                <a:lnTo>
                  <a:pt x="2176405" y="0"/>
                </a:lnTo>
                <a:close/>
              </a:path>
            </a:pathLst>
          </a:custGeom>
          <a:blipFill>
            <a:blip r:embed="rId4"/>
            <a:stretch>
              <a:fillRect l="-88701" t="-111098" r="-4196" b="-123704"/>
            </a:stretch>
          </a:blipFill>
        </p:spPr>
        <p:txBody>
          <a:bodyPr/>
          <a:lstStyle/>
          <a:p>
            <a:pPr defTabSz="609615">
              <a:defRPr/>
            </a:pPr>
            <a:endParaRPr lang="en-SG" sz="1200">
              <a:solidFill>
                <a:prstClr val="black"/>
              </a:solidFill>
              <a:latin typeface="Calibri"/>
              <a:cs typeface="Arial"/>
              <a:sym typeface="Arial"/>
            </a:endParaRPr>
          </a:p>
        </p:txBody>
      </p:sp>
      <p:sp>
        <p:nvSpPr>
          <p:cNvPr id="27" name="Freeform 6">
            <a:extLst>
              <a:ext uri="{FF2B5EF4-FFF2-40B4-BE49-F238E27FC236}">
                <a16:creationId xmlns:a16="http://schemas.microsoft.com/office/drawing/2014/main" xmlns="" id="{5C752E80-6684-76E6-A31F-454ED8FC0622}"/>
              </a:ext>
            </a:extLst>
          </p:cNvPr>
          <p:cNvSpPr/>
          <p:nvPr/>
        </p:nvSpPr>
        <p:spPr>
          <a:xfrm flipH="1" flipV="1">
            <a:off x="7507578" y="1527897"/>
            <a:ext cx="3800887" cy="4404708"/>
          </a:xfrm>
          <a:custGeom>
            <a:avLst/>
            <a:gdLst/>
            <a:ahLst/>
            <a:cxnLst/>
            <a:rect l="l" t="t" r="r" b="b"/>
            <a:pathLst>
              <a:path w="4063182" h="3896003">
                <a:moveTo>
                  <a:pt x="4063182" y="3896003"/>
                </a:moveTo>
                <a:lnTo>
                  <a:pt x="0" y="3896003"/>
                </a:lnTo>
                <a:lnTo>
                  <a:pt x="0" y="0"/>
                </a:lnTo>
                <a:lnTo>
                  <a:pt x="4063182" y="0"/>
                </a:lnTo>
                <a:lnTo>
                  <a:pt x="4063182" y="3896003"/>
                </a:lnTo>
                <a:close/>
              </a:path>
            </a:pathLst>
          </a:custGeom>
          <a:blipFill>
            <a:blip r:embed="rId5"/>
            <a:stretch>
              <a:fillRect l="-161901" r="-177796" b="-337357"/>
            </a:stretch>
          </a:blipFill>
        </p:spPr>
        <p:txBody>
          <a:bodyPr/>
          <a:lstStyle/>
          <a:p>
            <a:pPr algn="just" defTabSz="609615">
              <a:defRPr/>
            </a:pPr>
            <a:endParaRPr lang="en-SG" sz="2000" dirty="0">
              <a:solidFill>
                <a:srgbClr val="002418"/>
              </a:solidFill>
              <a:cs typeface="Arial"/>
              <a:sym typeface="Arial"/>
            </a:endParaRPr>
          </a:p>
        </p:txBody>
      </p:sp>
      <p:sp>
        <p:nvSpPr>
          <p:cNvPr id="28" name="TextBox 27">
            <a:extLst>
              <a:ext uri="{FF2B5EF4-FFF2-40B4-BE49-F238E27FC236}">
                <a16:creationId xmlns:a16="http://schemas.microsoft.com/office/drawing/2014/main" xmlns="" id="{6E6184AA-F199-DFB7-301A-9489AC54D22D}"/>
              </a:ext>
            </a:extLst>
          </p:cNvPr>
          <p:cNvSpPr txBox="1"/>
          <p:nvPr/>
        </p:nvSpPr>
        <p:spPr>
          <a:xfrm>
            <a:off x="1248695" y="1706653"/>
            <a:ext cx="2952569" cy="2554545"/>
          </a:xfrm>
          <a:prstGeom prst="rect">
            <a:avLst/>
          </a:prstGeom>
          <a:noFill/>
        </p:spPr>
        <p:txBody>
          <a:bodyPr wrap="square">
            <a:spAutoFit/>
          </a:bodyPr>
          <a:lstStyle/>
          <a:p>
            <a:pPr algn="just" defTabSz="914377"/>
            <a:r>
              <a:rPr lang="en-US" sz="4000" dirty="0">
                <a:latin typeface="Times New Roman" panose="02020603050405020304" pitchFamily="18" charset="0"/>
                <a:cs typeface="Times New Roman" panose="02020603050405020304" pitchFamily="18" charset="0"/>
              </a:rPr>
              <a:t>HS: </a:t>
            </a:r>
            <a:r>
              <a:rPr lang="en-US" sz="4000" dirty="0" err="1">
                <a:latin typeface="Times New Roman" panose="02020603050405020304" pitchFamily="18" charset="0"/>
                <a:cs typeface="Times New Roman" panose="02020603050405020304" pitchFamily="18" charset="0"/>
              </a:rPr>
              <a:t>xem</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một</a:t>
            </a:r>
            <a:r>
              <a:rPr lang="en-US" sz="4000" dirty="0">
                <a:latin typeface="Times New Roman" panose="02020603050405020304" pitchFamily="18" charset="0"/>
                <a:cs typeface="Times New Roman" panose="02020603050405020304" pitchFamily="18" charset="0"/>
              </a:rPr>
              <a:t> </a:t>
            </a:r>
            <a:r>
              <a:rPr lang="en-US" sz="4000" dirty="0" err="1">
                <a:latin typeface="Times New Roman" panose="02020603050405020304" pitchFamily="18" charset="0"/>
                <a:cs typeface="Times New Roman" panose="02020603050405020304" pitchFamily="18" charset="0"/>
              </a:rPr>
              <a:t>đoạn</a:t>
            </a:r>
            <a:r>
              <a:rPr lang="en-US" sz="4000" dirty="0">
                <a:latin typeface="Times New Roman" panose="02020603050405020304" pitchFamily="18" charset="0"/>
                <a:cs typeface="Times New Roman" panose="02020603050405020304" pitchFamily="18" charset="0"/>
              </a:rPr>
              <a:t> clip </a:t>
            </a:r>
            <a:r>
              <a:rPr lang="en-US" sz="4000" b="1" i="1" dirty="0" err="1">
                <a:latin typeface="Times New Roman" panose="02020603050405020304" pitchFamily="18" charset="0"/>
                <a:cs typeface="Times New Roman" panose="02020603050405020304" pitchFamily="18" charset="0"/>
              </a:rPr>
              <a:t>Từ</a:t>
            </a:r>
            <a:r>
              <a:rPr lang="en-US" sz="4000" b="1" i="1" dirty="0">
                <a:latin typeface="Times New Roman" panose="02020603050405020304" pitchFamily="18" charset="0"/>
                <a:cs typeface="Times New Roman" panose="02020603050405020304" pitchFamily="18" charset="0"/>
              </a:rPr>
              <a:t> </a:t>
            </a:r>
            <a:r>
              <a:rPr lang="en-US" sz="4000" b="1" i="1" dirty="0" err="1">
                <a:latin typeface="Times New Roman" panose="02020603050405020304" pitchFamily="18" charset="0"/>
                <a:cs typeface="Times New Roman" panose="02020603050405020304" pitchFamily="18" charset="0"/>
              </a:rPr>
              <a:t>Thức</a:t>
            </a:r>
            <a:r>
              <a:rPr lang="en-US" sz="4000" b="1" i="1" dirty="0">
                <a:latin typeface="Times New Roman" panose="02020603050405020304" pitchFamily="18" charset="0"/>
                <a:cs typeface="Times New Roman" panose="02020603050405020304" pitchFamily="18" charset="0"/>
              </a:rPr>
              <a:t> </a:t>
            </a:r>
            <a:r>
              <a:rPr lang="en-US" sz="4000" b="1" i="1" dirty="0" err="1">
                <a:latin typeface="Times New Roman" panose="02020603050405020304" pitchFamily="18" charset="0"/>
                <a:cs typeface="Times New Roman" panose="02020603050405020304" pitchFamily="18" charset="0"/>
              </a:rPr>
              <a:t>lấy</a:t>
            </a:r>
            <a:r>
              <a:rPr lang="en-US" sz="4000" b="1" i="1" dirty="0">
                <a:latin typeface="Times New Roman" panose="02020603050405020304" pitchFamily="18" charset="0"/>
                <a:cs typeface="Times New Roman" panose="02020603050405020304" pitchFamily="18" charset="0"/>
              </a:rPr>
              <a:t> </a:t>
            </a:r>
            <a:r>
              <a:rPr lang="en-US" sz="4000" b="1" i="1" dirty="0" err="1">
                <a:latin typeface="Times New Roman" panose="02020603050405020304" pitchFamily="18" charset="0"/>
                <a:cs typeface="Times New Roman" panose="02020603050405020304" pitchFamily="18" charset="0"/>
              </a:rPr>
              <a:t>vợ</a:t>
            </a:r>
            <a:r>
              <a:rPr lang="en-US" sz="4000" b="1" i="1" dirty="0">
                <a:latin typeface="Times New Roman" panose="02020603050405020304" pitchFamily="18" charset="0"/>
                <a:cs typeface="Times New Roman" panose="02020603050405020304" pitchFamily="18" charset="0"/>
              </a:rPr>
              <a:t> </a:t>
            </a:r>
            <a:r>
              <a:rPr lang="en-US" sz="4000" b="1" i="1" dirty="0" err="1">
                <a:latin typeface="Times New Roman" panose="02020603050405020304" pitchFamily="18" charset="0"/>
                <a:cs typeface="Times New Roman" panose="02020603050405020304" pitchFamily="18" charset="0"/>
              </a:rPr>
              <a:t>tiên</a:t>
            </a:r>
            <a:r>
              <a:rPr lang="en-US" sz="4000" b="1" dirty="0">
                <a:latin typeface="Times New Roman" panose="02020603050405020304" pitchFamily="18" charset="0"/>
                <a:cs typeface="Times New Roman" panose="02020603050405020304" pitchFamily="18" charset="0"/>
              </a:rPr>
              <a:t> </a:t>
            </a:r>
            <a:endParaRPr lang="en-SG" sz="9600" b="1" dirty="0">
              <a:solidFill>
                <a:srgbClr val="002418"/>
              </a:solidFill>
              <a:latin typeface="Times New Roman" panose="02020603050405020304" pitchFamily="18" charset="0"/>
              <a:cs typeface="Times New Roman" panose="02020603050405020304" pitchFamily="18" charset="0"/>
              <a:sym typeface="Arial"/>
            </a:endParaRPr>
          </a:p>
        </p:txBody>
      </p:sp>
      <p:sp>
        <p:nvSpPr>
          <p:cNvPr id="29" name="TextBox 28">
            <a:extLst>
              <a:ext uri="{FF2B5EF4-FFF2-40B4-BE49-F238E27FC236}">
                <a16:creationId xmlns:a16="http://schemas.microsoft.com/office/drawing/2014/main" xmlns="" id="{FDC7DE1E-82FD-2F0D-FCA1-3F1D12E8074F}"/>
              </a:ext>
            </a:extLst>
          </p:cNvPr>
          <p:cNvSpPr txBox="1"/>
          <p:nvPr/>
        </p:nvSpPr>
        <p:spPr>
          <a:xfrm>
            <a:off x="7507577" y="1531400"/>
            <a:ext cx="3970957" cy="4401205"/>
          </a:xfrm>
          <a:prstGeom prst="rect">
            <a:avLst/>
          </a:prstGeom>
          <a:noFill/>
        </p:spPr>
        <p:txBody>
          <a:bodyPr wrap="square">
            <a:spAutoFit/>
          </a:bodyPr>
          <a:lstStyle/>
          <a:p>
            <a:pPr algn="just"/>
            <a:r>
              <a:rPr lang="en-US" sz="4000" i="1" dirty="0" err="1">
                <a:latin typeface="Times New Roman" panose="02020603050405020304" pitchFamily="18" charset="0"/>
                <a:cs typeface="Times New Roman" panose="02020603050405020304" pitchFamily="18" charset="0"/>
              </a:rPr>
              <a:t>Những</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câu</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chuyện</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kì</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lạ</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về</a:t>
            </a:r>
            <a:r>
              <a:rPr lang="en-US" sz="4000" i="1" dirty="0">
                <a:latin typeface="Times New Roman" panose="02020603050405020304" pitchFamily="18" charset="0"/>
                <a:cs typeface="Times New Roman" panose="02020603050405020304" pitchFamily="18" charset="0"/>
              </a:rPr>
              <a:t> con </a:t>
            </a:r>
            <a:r>
              <a:rPr lang="en-US" sz="4000" i="1" dirty="0" err="1">
                <a:latin typeface="Times New Roman" panose="02020603050405020304" pitchFamily="18" charset="0"/>
                <a:cs typeface="Times New Roman" panose="02020603050405020304" pitchFamily="18" charset="0"/>
              </a:rPr>
              <a:t>người</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trong</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thế</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giới</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kì</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ảo</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có</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thể</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mang</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lại</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cho</a:t>
            </a:r>
            <a:r>
              <a:rPr lang="en-US" sz="4000" i="1" dirty="0">
                <a:latin typeface="Times New Roman" panose="02020603050405020304" pitchFamily="18" charset="0"/>
                <a:cs typeface="Times New Roman" panose="02020603050405020304" pitchFamily="18" charset="0"/>
              </a:rPr>
              <a:t> ta </a:t>
            </a:r>
            <a:r>
              <a:rPr lang="en-US" sz="4000" i="1" dirty="0" err="1">
                <a:latin typeface="Times New Roman" panose="02020603050405020304" pitchFamily="18" charset="0"/>
                <a:cs typeface="Times New Roman" panose="02020603050405020304" pitchFamily="18" charset="0"/>
              </a:rPr>
              <a:t>những</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bài</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học</a:t>
            </a:r>
            <a:r>
              <a:rPr lang="en-US" sz="4000" i="1" dirty="0">
                <a:latin typeface="Times New Roman" panose="02020603050405020304" pitchFamily="18" charset="0"/>
                <a:cs typeface="Times New Roman" panose="02020603050405020304" pitchFamily="18" charset="0"/>
              </a:rPr>
              <a:t> </a:t>
            </a:r>
            <a:r>
              <a:rPr lang="en-US" sz="4000" i="1" dirty="0" err="1">
                <a:latin typeface="Times New Roman" panose="02020603050405020304" pitchFamily="18" charset="0"/>
                <a:cs typeface="Times New Roman" panose="02020603050405020304" pitchFamily="18" charset="0"/>
              </a:rPr>
              <a:t>gì</a:t>
            </a:r>
            <a:r>
              <a:rPr lang="en-US" sz="4000" i="1" dirty="0">
                <a:latin typeface="Times New Roman" panose="02020603050405020304" pitchFamily="18" charset="0"/>
                <a:cs typeface="Times New Roman" panose="02020603050405020304" pitchFamily="18" charset="0"/>
              </a:rPr>
              <a:t>?</a:t>
            </a:r>
            <a:endParaRPr lang="en-SG" sz="4000" dirty="0">
              <a:latin typeface="Times New Roman" panose="02020603050405020304" pitchFamily="18" charset="0"/>
              <a:cs typeface="Times New Roman" panose="02020603050405020304" pitchFamily="18" charset="0"/>
            </a:endParaRPr>
          </a:p>
        </p:txBody>
      </p:sp>
      <p:sp>
        <p:nvSpPr>
          <p:cNvPr id="30" name="Freeform 11">
            <a:extLst>
              <a:ext uri="{FF2B5EF4-FFF2-40B4-BE49-F238E27FC236}">
                <a16:creationId xmlns:a16="http://schemas.microsoft.com/office/drawing/2014/main" xmlns="" id="{8905D153-3875-FE1D-0D15-47028E11FD41}"/>
              </a:ext>
            </a:extLst>
          </p:cNvPr>
          <p:cNvSpPr/>
          <p:nvPr/>
        </p:nvSpPr>
        <p:spPr>
          <a:xfrm rot="7301682" flipH="1">
            <a:off x="5765934" y="1261769"/>
            <a:ext cx="535495" cy="2734068"/>
          </a:xfrm>
          <a:custGeom>
            <a:avLst/>
            <a:gdLst/>
            <a:ahLst/>
            <a:cxnLst/>
            <a:rect l="l" t="t" r="r" b="b"/>
            <a:pathLst>
              <a:path w="696509" h="2796205">
                <a:moveTo>
                  <a:pt x="696509" y="0"/>
                </a:moveTo>
                <a:lnTo>
                  <a:pt x="0" y="0"/>
                </a:lnTo>
                <a:lnTo>
                  <a:pt x="0" y="2796204"/>
                </a:lnTo>
                <a:lnTo>
                  <a:pt x="696509" y="2796204"/>
                </a:lnTo>
                <a:lnTo>
                  <a:pt x="696509" y="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pPr defTabSz="1219170">
              <a:buClr>
                <a:srgbClr val="000000"/>
              </a:buClr>
            </a:pPr>
            <a:endParaRPr lang="en-SG" sz="1867" kern="0" dirty="0">
              <a:solidFill>
                <a:srgbClr val="000000"/>
              </a:solidFill>
              <a:cs typeface="Arial"/>
              <a:sym typeface="Arial"/>
            </a:endParaRPr>
          </a:p>
        </p:txBody>
      </p:sp>
      <p:pic>
        <p:nvPicPr>
          <p:cNvPr id="5" name="Picture 4" descr="A person and person dancing&#10;&#10;Description automatically generated">
            <a:extLst>
              <a:ext uri="{FF2B5EF4-FFF2-40B4-BE49-F238E27FC236}">
                <a16:creationId xmlns:a16="http://schemas.microsoft.com/office/drawing/2014/main" xmlns="" id="{D134486C-A79D-BB53-9782-F26C7BF0885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139791" y="3333750"/>
            <a:ext cx="4752975" cy="3524250"/>
          </a:xfrm>
          <a:prstGeom prst="rect">
            <a:avLst/>
          </a:prstGeom>
        </p:spPr>
      </p:pic>
    </p:spTree>
    <p:extLst>
      <p:ext uri="{BB962C8B-B14F-4D97-AF65-F5344CB8AC3E}">
        <p14:creationId xmlns:p14="http://schemas.microsoft.com/office/powerpoint/2010/main" val="42058085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additive="base">
                                        <p:cTn id="12" dur="500" fill="hold"/>
                                        <p:tgtEl>
                                          <p:spTgt spid="26"/>
                                        </p:tgtEl>
                                        <p:attrNameLst>
                                          <p:attrName>ppt_x</p:attrName>
                                        </p:attrNameLst>
                                      </p:cBhvr>
                                      <p:tavLst>
                                        <p:tav tm="0">
                                          <p:val>
                                            <p:strVal val="#ppt_x"/>
                                          </p:val>
                                        </p:tav>
                                        <p:tav tm="100000">
                                          <p:val>
                                            <p:strVal val="#ppt_x"/>
                                          </p:val>
                                        </p:tav>
                                      </p:tavLst>
                                    </p:anim>
                                    <p:anim calcmode="lin" valueType="num">
                                      <p:cBhvr additive="base">
                                        <p:cTn id="13" dur="500" fill="hold"/>
                                        <p:tgtEl>
                                          <p:spTgt spid="26"/>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barn(inVertical)">
                                      <p:cBhvr>
                                        <p:cTn id="26" dur="500"/>
                                        <p:tgtEl>
                                          <p:spTgt spid="30"/>
                                        </p:tgtEl>
                                      </p:cBhvr>
                                    </p:animEffect>
                                  </p:childTnLst>
                                </p:cTn>
                              </p:par>
                              <p:par>
                                <p:cTn id="27" presetID="2" presetClass="entr" presetSubtype="4"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additive="base">
                                        <p:cTn id="29" dur="500" fill="hold"/>
                                        <p:tgtEl>
                                          <p:spTgt spid="27"/>
                                        </p:tgtEl>
                                        <p:attrNameLst>
                                          <p:attrName>ppt_x</p:attrName>
                                        </p:attrNameLst>
                                      </p:cBhvr>
                                      <p:tavLst>
                                        <p:tav tm="0">
                                          <p:val>
                                            <p:strVal val="#ppt_x"/>
                                          </p:val>
                                        </p:tav>
                                        <p:tav tm="100000">
                                          <p:val>
                                            <p:strVal val="#ppt_x"/>
                                          </p:val>
                                        </p:tav>
                                      </p:tavLst>
                                    </p:anim>
                                    <p:anim calcmode="lin" valueType="num">
                                      <p:cBhvr additive="base">
                                        <p:cTn id="30"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additive="base">
                                        <p:cTn id="35" dur="500" fill="hold"/>
                                        <p:tgtEl>
                                          <p:spTgt spid="29"/>
                                        </p:tgtEl>
                                        <p:attrNameLst>
                                          <p:attrName>ppt_x</p:attrName>
                                        </p:attrNameLst>
                                      </p:cBhvr>
                                      <p:tavLst>
                                        <p:tav tm="0">
                                          <p:val>
                                            <p:strVal val="#ppt_x"/>
                                          </p:val>
                                        </p:tav>
                                        <p:tav tm="100000">
                                          <p:val>
                                            <p:strVal val="#ppt_x"/>
                                          </p:val>
                                        </p:tav>
                                      </p:tavLst>
                                    </p:anim>
                                    <p:anim calcmode="lin" valueType="num">
                                      <p:cBhvr additive="base">
                                        <p:cTn id="36"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6" grpId="0" animBg="1"/>
      <p:bldP spid="27" grpId="0" animBg="1"/>
      <p:bldP spid="28" grpId="0"/>
      <p:bldP spid="29" grpId="0"/>
      <p:bldP spid="30"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xmlns="" id="{3567A461-C7F6-B89A-D74C-49C1898FF408}"/>
              </a:ext>
            </a:extLst>
          </p:cNvPr>
          <p:cNvPicPr>
            <a:picLocks noChangeAspect="1"/>
          </p:cNvPicPr>
          <p:nvPr/>
        </p:nvPicPr>
        <p:blipFill>
          <a:blip r:embed="rId2"/>
          <a:stretch>
            <a:fillRect/>
          </a:stretch>
        </p:blipFill>
        <p:spPr>
          <a:xfrm>
            <a:off x="0" y="0"/>
            <a:ext cx="12192000" cy="6858000"/>
          </a:xfrm>
          <a:prstGeom prst="rect">
            <a:avLst/>
          </a:prstGeom>
        </p:spPr>
      </p:pic>
      <p:sp>
        <p:nvSpPr>
          <p:cNvPr id="15" name="Rectangle: Folded Corner 14">
            <a:extLst>
              <a:ext uri="{FF2B5EF4-FFF2-40B4-BE49-F238E27FC236}">
                <a16:creationId xmlns:a16="http://schemas.microsoft.com/office/drawing/2014/main" xmlns="" id="{43DBF4F5-99FC-421A-9499-35139D85BD33}"/>
              </a:ext>
            </a:extLst>
          </p:cNvPr>
          <p:cNvSpPr/>
          <p:nvPr/>
        </p:nvSpPr>
        <p:spPr>
          <a:xfrm>
            <a:off x="1415272" y="2922276"/>
            <a:ext cx="7592295" cy="3184960"/>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Rectangle 15">
            <a:extLst>
              <a:ext uri="{FF2B5EF4-FFF2-40B4-BE49-F238E27FC236}">
                <a16:creationId xmlns:a16="http://schemas.microsoft.com/office/drawing/2014/main" xmlns="" id="{73542330-D9CE-47F9-96C4-A49EA21F964B}"/>
              </a:ext>
            </a:extLst>
          </p:cNvPr>
          <p:cNvSpPr/>
          <p:nvPr/>
        </p:nvSpPr>
        <p:spPr>
          <a:xfrm rot="19010495">
            <a:off x="897689" y="2679051"/>
            <a:ext cx="1072235" cy="48078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7" name="Rectangle 16">
            <a:extLst>
              <a:ext uri="{FF2B5EF4-FFF2-40B4-BE49-F238E27FC236}">
                <a16:creationId xmlns:a16="http://schemas.microsoft.com/office/drawing/2014/main" xmlns="" id="{E7881C87-298B-44F1-BA3F-15F860C6F206}"/>
              </a:ext>
            </a:extLst>
          </p:cNvPr>
          <p:cNvSpPr/>
          <p:nvPr/>
        </p:nvSpPr>
        <p:spPr>
          <a:xfrm>
            <a:off x="1725397" y="3159043"/>
            <a:ext cx="6933827" cy="2582609"/>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9" name="TextBox 18">
            <a:extLst>
              <a:ext uri="{FF2B5EF4-FFF2-40B4-BE49-F238E27FC236}">
                <a16:creationId xmlns:a16="http://schemas.microsoft.com/office/drawing/2014/main" xmlns="" id="{D3298975-E4D6-4EF0-A0DD-C34A6B315261}"/>
              </a:ext>
            </a:extLst>
          </p:cNvPr>
          <p:cNvSpPr txBox="1"/>
          <p:nvPr/>
        </p:nvSpPr>
        <p:spPr>
          <a:xfrm>
            <a:off x="1760266" y="3013750"/>
            <a:ext cx="6634832" cy="4673074"/>
          </a:xfrm>
          <a:prstGeom prst="rect">
            <a:avLst/>
          </a:prstGeom>
          <a:noFill/>
        </p:spPr>
        <p:txBody>
          <a:bodyPr wrap="square" rtlCol="0">
            <a:spAutoFit/>
          </a:bodyPr>
          <a:lstStyle/>
          <a:p>
            <a:pPr algn="just">
              <a:spcAft>
                <a:spcPts val="800"/>
              </a:spcAft>
            </a:pPr>
            <a:r>
              <a:rPr lang="vi-VN" sz="44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Hàng ngang 6: Câu thần chú “Khắc nhập, khắc nhập” xuất hiện trong truyện nào?</a:t>
            </a:r>
            <a:endParaRPr lang="en-SG" sz="4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1219170" rtl="0" eaLnBrk="1" fontAlgn="auto" latinLnBrk="0" hangingPunct="1">
              <a:spcBef>
                <a:spcPts val="0"/>
              </a:spcBef>
              <a:spcAft>
                <a:spcPts val="1067"/>
              </a:spcAft>
              <a:buClr>
                <a:srgbClr val="000000"/>
              </a:buClr>
              <a:buSzTx/>
              <a:buFontTx/>
              <a:buNone/>
              <a:tabLst/>
              <a:defRPr/>
            </a:pPr>
            <a:endParaRPr kumimoji="0" lang="en-US" sz="11500" b="1" i="0" u="none" strike="noStrike" kern="0" cap="none" spc="0" normalizeH="0" baseline="0" noProof="0" dirty="0">
              <a:ln>
                <a:noFill/>
              </a:ln>
              <a:solidFill>
                <a:schemeClr val="bg1"/>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pic>
        <p:nvPicPr>
          <p:cNvPr id="34" name="Graphic 33" descr="Home">
            <a:hlinkClick r:id="rId3" action="ppaction://hlinksldjump"/>
            <a:extLst>
              <a:ext uri="{FF2B5EF4-FFF2-40B4-BE49-F238E27FC236}">
                <a16:creationId xmlns:a16="http://schemas.microsoft.com/office/drawing/2014/main" xmlns="" id="{263C0D3B-8BC8-49AD-B1B8-8CBD8B68ED70}"/>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10738916" y="78479"/>
            <a:ext cx="1168973" cy="1168973"/>
          </a:xfrm>
          <a:prstGeom prst="rect">
            <a:avLst/>
          </a:prstGeom>
        </p:spPr>
      </p:pic>
      <p:sp>
        <p:nvSpPr>
          <p:cNvPr id="8" name="1">
            <a:hlinkClick r:id="rId6" action="ppaction://hlinksldjump"/>
            <a:extLst>
              <a:ext uri="{FF2B5EF4-FFF2-40B4-BE49-F238E27FC236}">
                <a16:creationId xmlns:a16="http://schemas.microsoft.com/office/drawing/2014/main" xmlns="" id="{2318D69F-6FF9-9A14-BBFC-544B34776F13}"/>
              </a:ext>
            </a:extLst>
          </p:cNvPr>
          <p:cNvSpPr/>
          <p:nvPr/>
        </p:nvSpPr>
        <p:spPr>
          <a:xfrm>
            <a:off x="1268305" y="1257885"/>
            <a:ext cx="491961" cy="533399"/>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6</a:t>
            </a:r>
          </a:p>
        </p:txBody>
      </p:sp>
      <p:graphicFrame>
        <p:nvGraphicFramePr>
          <p:cNvPr id="9" name="Table 8">
            <a:extLst>
              <a:ext uri="{FF2B5EF4-FFF2-40B4-BE49-F238E27FC236}">
                <a16:creationId xmlns:a16="http://schemas.microsoft.com/office/drawing/2014/main" xmlns="" id="{B9320147-7C1E-2CF1-16DE-CF9E6B4FF06B}"/>
              </a:ext>
            </a:extLst>
          </p:cNvPr>
          <p:cNvGraphicFramePr>
            <a:graphicFrameLocks noGrp="1"/>
          </p:cNvGraphicFramePr>
          <p:nvPr>
            <p:extLst>
              <p:ext uri="{D42A27DB-BD31-4B8C-83A1-F6EECF244321}">
                <p14:modId xmlns:p14="http://schemas.microsoft.com/office/powerpoint/2010/main" val="1933663262"/>
              </p:ext>
            </p:extLst>
          </p:nvPr>
        </p:nvGraphicFramePr>
        <p:xfrm>
          <a:off x="2000624" y="1277672"/>
          <a:ext cx="7333586"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gridCol w="564122">
                  <a:extLst>
                    <a:ext uri="{9D8B030D-6E8A-4147-A177-3AD203B41FA5}">
                      <a16:colId xmlns:a16="http://schemas.microsoft.com/office/drawing/2014/main" xmlns="" val="3422654763"/>
                    </a:ext>
                  </a:extLst>
                </a:gridCol>
                <a:gridCol w="564122">
                  <a:extLst>
                    <a:ext uri="{9D8B030D-6E8A-4147-A177-3AD203B41FA5}">
                      <a16:colId xmlns:a16="http://schemas.microsoft.com/office/drawing/2014/main" xmlns="" val="391178744"/>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C</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Â</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Y</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T</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R</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E</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T</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R</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Ă</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M</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Đ</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Ố</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T</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10" name="Table 9">
            <a:extLst>
              <a:ext uri="{FF2B5EF4-FFF2-40B4-BE49-F238E27FC236}">
                <a16:creationId xmlns:a16="http://schemas.microsoft.com/office/drawing/2014/main" xmlns="" id="{C2D97E97-A4D8-D268-8206-E6B490B6B28C}"/>
              </a:ext>
            </a:extLst>
          </p:cNvPr>
          <p:cNvGraphicFramePr>
            <a:graphicFrameLocks noGrp="1"/>
          </p:cNvGraphicFramePr>
          <p:nvPr>
            <p:extLst>
              <p:ext uri="{D42A27DB-BD31-4B8C-83A1-F6EECF244321}">
                <p14:modId xmlns:p14="http://schemas.microsoft.com/office/powerpoint/2010/main" val="2648664437"/>
              </p:ext>
            </p:extLst>
          </p:nvPr>
        </p:nvGraphicFramePr>
        <p:xfrm>
          <a:off x="1989319" y="1276904"/>
          <a:ext cx="7333586"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gridCol w="564122">
                  <a:extLst>
                    <a:ext uri="{9D8B030D-6E8A-4147-A177-3AD203B41FA5}">
                      <a16:colId xmlns:a16="http://schemas.microsoft.com/office/drawing/2014/main" xmlns="" val="113220979"/>
                    </a:ext>
                  </a:extLst>
                </a:gridCol>
                <a:gridCol w="564122">
                  <a:extLst>
                    <a:ext uri="{9D8B030D-6E8A-4147-A177-3AD203B41FA5}">
                      <a16:colId xmlns:a16="http://schemas.microsoft.com/office/drawing/2014/main" xmlns="" val="3173137340"/>
                    </a:ext>
                  </a:extLst>
                </a:gridCol>
                <a:gridCol w="564122">
                  <a:extLst>
                    <a:ext uri="{9D8B030D-6E8A-4147-A177-3AD203B41FA5}">
                      <a16:colId xmlns:a16="http://schemas.microsoft.com/office/drawing/2014/main" xmlns="" val="4003331700"/>
                    </a:ext>
                  </a:extLst>
                </a:gridCol>
                <a:gridCol w="564122">
                  <a:extLst>
                    <a:ext uri="{9D8B030D-6E8A-4147-A177-3AD203B41FA5}">
                      <a16:colId xmlns:a16="http://schemas.microsoft.com/office/drawing/2014/main" xmlns="" val="2233385223"/>
                    </a:ext>
                  </a:extLst>
                </a:gridCol>
                <a:gridCol w="564122">
                  <a:extLst>
                    <a:ext uri="{9D8B030D-6E8A-4147-A177-3AD203B41FA5}">
                      <a16:colId xmlns:a16="http://schemas.microsoft.com/office/drawing/2014/main" xmlns="" val="2379479452"/>
                    </a:ext>
                  </a:extLst>
                </a:gridCol>
                <a:gridCol w="564122">
                  <a:extLst>
                    <a:ext uri="{9D8B030D-6E8A-4147-A177-3AD203B41FA5}">
                      <a16:colId xmlns:a16="http://schemas.microsoft.com/office/drawing/2014/main" xmlns="" val="3422654763"/>
                    </a:ext>
                  </a:extLst>
                </a:gridCol>
                <a:gridCol w="564122">
                  <a:extLst>
                    <a:ext uri="{9D8B030D-6E8A-4147-A177-3AD203B41FA5}">
                      <a16:colId xmlns:a16="http://schemas.microsoft.com/office/drawing/2014/main" xmlns="" val="391178744"/>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C</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Â</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Y</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R</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E</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R</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Ă</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M</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Đ</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Ố</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T</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spTree>
    <p:extLst>
      <p:ext uri="{BB962C8B-B14F-4D97-AF65-F5344CB8AC3E}">
        <p14:creationId xmlns:p14="http://schemas.microsoft.com/office/powerpoint/2010/main" val="122169143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8" restart="whenNotActive" fill="hold" evtFilter="cancelBubble" nodeType="interactiveSeq">
                <p:stCondLst>
                  <p:cond evt="onClick" delay="0">
                    <p:tgtEl>
                      <p:spTgt spid="1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10"/>
                                        </p:tgtEl>
                                      </p:cBhvr>
                                    </p:animEffect>
                                    <p:set>
                                      <p:cBhvr>
                                        <p:cTn id="13"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childTnLst>
        </p:cTn>
      </p:par>
    </p:tnLst>
    <p:bldLst>
      <p:bldP spid="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xmlns="" id="{B2C4ADF4-09FD-B0F8-CAAA-91F78F8B1BC3}"/>
              </a:ext>
            </a:extLst>
          </p:cNvPr>
          <p:cNvPicPr>
            <a:picLocks noChangeAspect="1"/>
          </p:cNvPicPr>
          <p:nvPr/>
        </p:nvPicPr>
        <p:blipFill>
          <a:blip r:embed="rId2"/>
          <a:stretch>
            <a:fillRect/>
          </a:stretch>
        </p:blipFill>
        <p:spPr>
          <a:xfrm>
            <a:off x="0" y="0"/>
            <a:ext cx="12192000" cy="6858000"/>
          </a:xfrm>
          <a:prstGeom prst="rect">
            <a:avLst/>
          </a:prstGeom>
        </p:spPr>
      </p:pic>
      <p:sp>
        <p:nvSpPr>
          <p:cNvPr id="15" name="Rectangle: Folded Corner 14">
            <a:extLst>
              <a:ext uri="{FF2B5EF4-FFF2-40B4-BE49-F238E27FC236}">
                <a16:creationId xmlns:a16="http://schemas.microsoft.com/office/drawing/2014/main" xmlns="" id="{43DBF4F5-99FC-421A-9499-35139D85BD33}"/>
              </a:ext>
            </a:extLst>
          </p:cNvPr>
          <p:cNvSpPr/>
          <p:nvPr/>
        </p:nvSpPr>
        <p:spPr>
          <a:xfrm>
            <a:off x="1392695" y="2551133"/>
            <a:ext cx="7649705" cy="3547769"/>
          </a:xfrm>
          <a:prstGeom prst="foldedCorner">
            <a:avLst/>
          </a:prstGeom>
          <a:solidFill>
            <a:srgbClr val="FAA5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6" name="Rectangle 15">
            <a:extLst>
              <a:ext uri="{FF2B5EF4-FFF2-40B4-BE49-F238E27FC236}">
                <a16:creationId xmlns:a16="http://schemas.microsoft.com/office/drawing/2014/main" xmlns="" id="{73542330-D9CE-47F9-96C4-A49EA21F964B}"/>
              </a:ext>
            </a:extLst>
          </p:cNvPr>
          <p:cNvSpPr/>
          <p:nvPr/>
        </p:nvSpPr>
        <p:spPr>
          <a:xfrm rot="19010495">
            <a:off x="961857" y="2657700"/>
            <a:ext cx="1033354" cy="468005"/>
          </a:xfrm>
          <a:prstGeom prst="rect">
            <a:avLst/>
          </a:prstGeom>
          <a:solidFill>
            <a:schemeClr val="accent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7" name="Rectangle 16">
            <a:extLst>
              <a:ext uri="{FF2B5EF4-FFF2-40B4-BE49-F238E27FC236}">
                <a16:creationId xmlns:a16="http://schemas.microsoft.com/office/drawing/2014/main" xmlns="" id="{E7881C87-298B-44F1-BA3F-15F860C6F206}"/>
              </a:ext>
            </a:extLst>
          </p:cNvPr>
          <p:cNvSpPr/>
          <p:nvPr/>
        </p:nvSpPr>
        <p:spPr>
          <a:xfrm>
            <a:off x="1531257" y="2830286"/>
            <a:ext cx="7239365" cy="3009930"/>
          </a:xfrm>
          <a:prstGeom prst="rect">
            <a:avLst/>
          </a:prstGeom>
          <a:solidFill>
            <a:srgbClr val="0C9B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sp>
        <p:nvSpPr>
          <p:cNvPr id="19" name="TextBox 18">
            <a:extLst>
              <a:ext uri="{FF2B5EF4-FFF2-40B4-BE49-F238E27FC236}">
                <a16:creationId xmlns:a16="http://schemas.microsoft.com/office/drawing/2014/main" xmlns="" id="{D3298975-E4D6-4EF0-A0DD-C34A6B315261}"/>
              </a:ext>
            </a:extLst>
          </p:cNvPr>
          <p:cNvSpPr txBox="1"/>
          <p:nvPr/>
        </p:nvSpPr>
        <p:spPr>
          <a:xfrm>
            <a:off x="1636704" y="3112983"/>
            <a:ext cx="6889779" cy="2554545"/>
          </a:xfrm>
          <a:prstGeom prst="rect">
            <a:avLst/>
          </a:prstGeom>
          <a:noFill/>
        </p:spPr>
        <p:txBody>
          <a:bodyPr wrap="square" rtlCol="0">
            <a:spAutoFit/>
          </a:bodyPr>
          <a:lstStyle/>
          <a:p>
            <a:pPr algn="just">
              <a:spcAft>
                <a:spcPts val="800"/>
              </a:spcAft>
            </a:pPr>
            <a:r>
              <a:rPr lang="vi-VN" sz="4000" b="1"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Hàng ngang 7: Tên con vật được ví như người bạn thân thiết của Tấm trong truyện cổ tích Tấm Cám.</a:t>
            </a:r>
            <a:endParaRPr lang="en-SG" sz="40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4" name="Graphic 33" descr="Home">
            <a:hlinkClick r:id="rId3" action="ppaction://hlinksldjump"/>
            <a:extLst>
              <a:ext uri="{FF2B5EF4-FFF2-40B4-BE49-F238E27FC236}">
                <a16:creationId xmlns:a16="http://schemas.microsoft.com/office/drawing/2014/main" xmlns="" id="{263C0D3B-8BC8-49AD-B1B8-8CBD8B68ED70}"/>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10587598" y="234326"/>
            <a:ext cx="1347731" cy="1347731"/>
          </a:xfrm>
          <a:prstGeom prst="rect">
            <a:avLst/>
          </a:prstGeom>
        </p:spPr>
      </p:pic>
      <p:sp>
        <p:nvSpPr>
          <p:cNvPr id="8" name="1">
            <a:hlinkClick r:id="rId6" action="ppaction://hlinksldjump"/>
            <a:extLst>
              <a:ext uri="{FF2B5EF4-FFF2-40B4-BE49-F238E27FC236}">
                <a16:creationId xmlns:a16="http://schemas.microsoft.com/office/drawing/2014/main" xmlns="" id="{399B19F8-EFA8-2DDF-F10A-7776D4F4A05A}"/>
              </a:ext>
            </a:extLst>
          </p:cNvPr>
          <p:cNvSpPr/>
          <p:nvPr/>
        </p:nvSpPr>
        <p:spPr>
          <a:xfrm>
            <a:off x="1392695" y="1227149"/>
            <a:ext cx="877263" cy="579120"/>
          </a:xfrm>
          <a:prstGeom prst="round2DiagRect">
            <a:avLst>
              <a:gd name="adj1" fmla="val 39988"/>
              <a:gd name="adj2" fmla="val 0"/>
            </a:avLst>
          </a:prstGeom>
          <a:solidFill>
            <a:srgbClr val="1257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997"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sym typeface="Arial"/>
              </a:rPr>
              <a:t>7</a:t>
            </a:r>
          </a:p>
        </p:txBody>
      </p:sp>
      <p:graphicFrame>
        <p:nvGraphicFramePr>
          <p:cNvPr id="9" name="Table 8">
            <a:extLst>
              <a:ext uri="{FF2B5EF4-FFF2-40B4-BE49-F238E27FC236}">
                <a16:creationId xmlns:a16="http://schemas.microsoft.com/office/drawing/2014/main" xmlns="" id="{40D27C2B-0BBF-D1D8-5D20-BEBAC57AFC18}"/>
              </a:ext>
            </a:extLst>
          </p:cNvPr>
          <p:cNvGraphicFramePr>
            <a:graphicFrameLocks noGrp="1"/>
          </p:cNvGraphicFramePr>
          <p:nvPr>
            <p:extLst>
              <p:ext uri="{D42A27DB-BD31-4B8C-83A1-F6EECF244321}">
                <p14:modId xmlns:p14="http://schemas.microsoft.com/office/powerpoint/2010/main" val="4239199552"/>
              </p:ext>
            </p:extLst>
          </p:nvPr>
        </p:nvGraphicFramePr>
        <p:xfrm>
          <a:off x="3736943" y="1253381"/>
          <a:ext cx="338473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tblGrid>
              <a:tr h="434246">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C</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Á</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B</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Ố</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60000"/>
                        <a:lumOff val="4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N</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sz="3200" b="1" dirty="0">
                          <a:solidFill>
                            <a:schemeClr val="bg2">
                              <a:lumMod val="10000"/>
                            </a:schemeClr>
                          </a:solidFill>
                          <a:latin typeface="Times New Roman" panose="02020603050405020304" pitchFamily="18" charset="0"/>
                          <a:cs typeface="Times New Roman" panose="02020603050405020304" pitchFamily="18" charset="0"/>
                        </a:rPr>
                        <a:t>G</a:t>
                      </a:r>
                      <a:endParaRPr lang="en-SG" sz="3200" b="1" dirty="0">
                        <a:solidFill>
                          <a:schemeClr val="bg2">
                            <a:lumMod val="10000"/>
                          </a:schemeClr>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xmlns="" val="3305636895"/>
                  </a:ext>
                </a:extLst>
              </a:tr>
            </a:tbl>
          </a:graphicData>
        </a:graphic>
      </p:graphicFrame>
      <p:graphicFrame>
        <p:nvGraphicFramePr>
          <p:cNvPr id="10" name="Table 9">
            <a:extLst>
              <a:ext uri="{FF2B5EF4-FFF2-40B4-BE49-F238E27FC236}">
                <a16:creationId xmlns:a16="http://schemas.microsoft.com/office/drawing/2014/main" xmlns="" id="{2251BDC9-01BB-C85E-7D6A-FF1EC4F44B0B}"/>
              </a:ext>
            </a:extLst>
          </p:cNvPr>
          <p:cNvGraphicFramePr>
            <a:graphicFrameLocks noGrp="1"/>
          </p:cNvGraphicFramePr>
          <p:nvPr>
            <p:extLst>
              <p:ext uri="{D42A27DB-BD31-4B8C-83A1-F6EECF244321}">
                <p14:modId xmlns:p14="http://schemas.microsoft.com/office/powerpoint/2010/main" val="163862877"/>
              </p:ext>
            </p:extLst>
          </p:nvPr>
        </p:nvGraphicFramePr>
        <p:xfrm>
          <a:off x="3725638" y="1252613"/>
          <a:ext cx="3384732" cy="579120"/>
        </p:xfrm>
        <a:graphic>
          <a:graphicData uri="http://schemas.openxmlformats.org/drawingml/2006/table">
            <a:tbl>
              <a:tblPr firstRow="1" bandRow="1">
                <a:tableStyleId>{21E4AEA4-8DFA-4A89-87EB-49C32662AFE0}</a:tableStyleId>
              </a:tblPr>
              <a:tblGrid>
                <a:gridCol w="564122">
                  <a:extLst>
                    <a:ext uri="{9D8B030D-6E8A-4147-A177-3AD203B41FA5}">
                      <a16:colId xmlns:a16="http://schemas.microsoft.com/office/drawing/2014/main" xmlns="" val="2135269832"/>
                    </a:ext>
                  </a:extLst>
                </a:gridCol>
                <a:gridCol w="564122">
                  <a:extLst>
                    <a:ext uri="{9D8B030D-6E8A-4147-A177-3AD203B41FA5}">
                      <a16:colId xmlns:a16="http://schemas.microsoft.com/office/drawing/2014/main" xmlns="" val="1638036133"/>
                    </a:ext>
                  </a:extLst>
                </a:gridCol>
                <a:gridCol w="564122">
                  <a:extLst>
                    <a:ext uri="{9D8B030D-6E8A-4147-A177-3AD203B41FA5}">
                      <a16:colId xmlns:a16="http://schemas.microsoft.com/office/drawing/2014/main" xmlns="" val="2570690944"/>
                    </a:ext>
                  </a:extLst>
                </a:gridCol>
                <a:gridCol w="564122">
                  <a:extLst>
                    <a:ext uri="{9D8B030D-6E8A-4147-A177-3AD203B41FA5}">
                      <a16:colId xmlns:a16="http://schemas.microsoft.com/office/drawing/2014/main" xmlns="" val="3324827622"/>
                    </a:ext>
                  </a:extLst>
                </a:gridCol>
                <a:gridCol w="564122">
                  <a:extLst>
                    <a:ext uri="{9D8B030D-6E8A-4147-A177-3AD203B41FA5}">
                      <a16:colId xmlns:a16="http://schemas.microsoft.com/office/drawing/2014/main" xmlns="" val="4091403286"/>
                    </a:ext>
                  </a:extLst>
                </a:gridCol>
                <a:gridCol w="564122">
                  <a:extLst>
                    <a:ext uri="{9D8B030D-6E8A-4147-A177-3AD203B41FA5}">
                      <a16:colId xmlns:a16="http://schemas.microsoft.com/office/drawing/2014/main" xmlns="" val="614250473"/>
                    </a:ext>
                  </a:extLst>
                </a:gridCol>
              </a:tblGrid>
              <a:tr h="434246">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C</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Á</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B</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Ố</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N</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sz="3200" b="1" dirty="0">
                          <a:solidFill>
                            <a:srgbClr val="E2F0D9"/>
                          </a:solidFill>
                          <a:latin typeface="Times New Roman" panose="02020603050405020304" pitchFamily="18" charset="0"/>
                          <a:cs typeface="Times New Roman" panose="02020603050405020304" pitchFamily="18" charset="0"/>
                        </a:rPr>
                        <a:t>G</a:t>
                      </a:r>
                      <a:endParaRPr lang="en-SG" sz="3200" b="1" dirty="0">
                        <a:solidFill>
                          <a:srgbClr val="E2F0D9"/>
                        </a:solidFill>
                        <a:latin typeface="Times New Roman" panose="02020603050405020304" pitchFamily="18" charset="0"/>
                        <a:cs typeface="Times New Roman" panose="02020603050405020304" pitchFamily="18" charset="0"/>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3305636895"/>
                  </a:ext>
                </a:extLst>
              </a:tr>
            </a:tbl>
          </a:graphicData>
        </a:graphic>
      </p:graphicFrame>
    </p:spTree>
    <p:extLst>
      <p:ext uri="{BB962C8B-B14F-4D97-AF65-F5344CB8AC3E}">
        <p14:creationId xmlns:p14="http://schemas.microsoft.com/office/powerpoint/2010/main" val="11571226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8"/>
                    </p:tgtEl>
                  </p:cond>
                </p:stCondLst>
                <p:endSync evt="end" delay="0">
                  <p:rtn val="all"/>
                </p:endSync>
                <p:childTnLst>
                  <p:par>
                    <p:cTn id="3" fill="hold">
                      <p:stCondLst>
                        <p:cond delay="0"/>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8"/>
                                        </p:tgtEl>
                                      </p:cBhvr>
                                    </p:animEffect>
                                    <p:set>
                                      <p:cBhvr>
                                        <p:cTn id="7"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8" restart="whenNotActive" fill="hold" evtFilter="cancelBubble" nodeType="interactiveSeq">
                <p:stCondLst>
                  <p:cond evt="onClick" delay="0">
                    <p:tgtEl>
                      <p:spTgt spid="10"/>
                    </p:tgtEl>
                  </p:cond>
                </p:stCondLst>
                <p:endSync evt="end" delay="0">
                  <p:rtn val="all"/>
                </p:endSync>
                <p:childTnLst>
                  <p:par>
                    <p:cTn id="9" fill="hold">
                      <p:stCondLst>
                        <p:cond delay="0"/>
                      </p:stCondLst>
                      <p:childTnLst>
                        <p:par>
                          <p:cTn id="10" fill="hold">
                            <p:stCondLst>
                              <p:cond delay="0"/>
                            </p:stCondLst>
                            <p:childTnLst>
                              <p:par>
                                <p:cTn id="11" presetID="16" presetClass="exit" presetSubtype="21" fill="hold" nodeType="clickEffect">
                                  <p:stCondLst>
                                    <p:cond delay="0"/>
                                  </p:stCondLst>
                                  <p:childTnLst>
                                    <p:animEffect transition="out" filter="barn(inVertical)">
                                      <p:cBhvr>
                                        <p:cTn id="12" dur="500"/>
                                        <p:tgtEl>
                                          <p:spTgt spid="10"/>
                                        </p:tgtEl>
                                      </p:cBhvr>
                                    </p:animEffect>
                                    <p:set>
                                      <p:cBhvr>
                                        <p:cTn id="13"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childTnLst>
        </p:cTn>
      </p:par>
    </p:tnLst>
    <p:bldLst>
      <p:bldP spid="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950FE6A6-FB2B-73A7-B1C3-57C2173F443B}"/>
              </a:ext>
            </a:extLst>
          </p:cNvPr>
          <p:cNvPicPr>
            <a:picLocks noChangeAspect="1"/>
          </p:cNvPicPr>
          <p:nvPr/>
        </p:nvPicPr>
        <p:blipFill>
          <a:blip r:embed="rId2"/>
          <a:stretch>
            <a:fillRect/>
          </a:stretch>
        </p:blipFill>
        <p:spPr>
          <a:xfrm>
            <a:off x="0" y="0"/>
            <a:ext cx="12192000" cy="6858000"/>
          </a:xfrm>
          <a:prstGeom prst="rect">
            <a:avLst/>
          </a:prstGeom>
        </p:spPr>
      </p:pic>
      <p:sp>
        <p:nvSpPr>
          <p:cNvPr id="5" name="TextBox 4">
            <a:extLst>
              <a:ext uri="{FF2B5EF4-FFF2-40B4-BE49-F238E27FC236}">
                <a16:creationId xmlns:a16="http://schemas.microsoft.com/office/drawing/2014/main" xmlns="" id="{CAC81DB8-72F1-ADDF-21B9-50970653DD18}"/>
              </a:ext>
            </a:extLst>
          </p:cNvPr>
          <p:cNvSpPr txBox="1"/>
          <p:nvPr/>
        </p:nvSpPr>
        <p:spPr>
          <a:xfrm>
            <a:off x="2440740" y="400384"/>
            <a:ext cx="7310520"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kumimoji="0" lang="en-US" sz="3600" b="1" i="0" u="none" strike="noStrike" kern="1200" cap="none" spc="0" normalizeH="0" baseline="0" noProof="0" dirty="0">
                <a:ln>
                  <a:noFill/>
                </a:ln>
                <a:solidFill>
                  <a:srgbClr val="E8E1D8">
                    <a:lumMod val="10000"/>
                  </a:srgbClr>
                </a:solidFill>
                <a:effectLst/>
                <a:uLnTx/>
                <a:uFillTx/>
                <a:latin typeface="Times New Roman" panose="02020603050405020304" pitchFamily="18" charset="0"/>
                <a:ea typeface="Calibri" panose="020F0502020204030204" pitchFamily="34" charset="0"/>
                <a:cs typeface="+mn-cs"/>
              </a:rPr>
              <a:t>1. </a:t>
            </a:r>
            <a:r>
              <a:rPr kumimoji="0" lang="en-US" sz="3600" b="1" i="0" u="none" strike="noStrike" kern="1200" cap="none" spc="0" normalizeH="0" baseline="0" noProof="0" dirty="0" err="1">
                <a:ln>
                  <a:noFill/>
                </a:ln>
                <a:solidFill>
                  <a:srgbClr val="E8E1D8">
                    <a:lumMod val="10000"/>
                  </a:srgbClr>
                </a:solidFill>
                <a:effectLst/>
                <a:uLnTx/>
                <a:uFillTx/>
                <a:latin typeface="Times New Roman" panose="02020603050405020304" pitchFamily="18" charset="0"/>
                <a:ea typeface="Calibri" panose="020F0502020204030204" pitchFamily="34" charset="0"/>
                <a:cs typeface="+mn-cs"/>
              </a:rPr>
              <a:t>Chuẩn</a:t>
            </a:r>
            <a:r>
              <a:rPr kumimoji="0" lang="en-US" sz="3600" b="1" i="0" u="none" strike="noStrike" kern="1200" cap="none" spc="0" normalizeH="0" baseline="0" noProof="0" dirty="0">
                <a:ln>
                  <a:noFill/>
                </a:ln>
                <a:solidFill>
                  <a:srgbClr val="E8E1D8">
                    <a:lumMod val="10000"/>
                  </a:srgbClr>
                </a:solidFill>
                <a:effectLst/>
                <a:uLnTx/>
                <a:uFillTx/>
                <a:latin typeface="Times New Roman" panose="02020603050405020304" pitchFamily="18" charset="0"/>
                <a:ea typeface="Calibri" panose="020F0502020204030204" pitchFamily="34" charset="0"/>
                <a:cs typeface="+mn-cs"/>
              </a:rPr>
              <a:t> </a:t>
            </a:r>
            <a:r>
              <a:rPr kumimoji="0" lang="en-US" sz="3600" b="1" i="0" u="none" strike="noStrike" kern="1200" cap="none" spc="0" normalizeH="0" baseline="0" noProof="0" dirty="0" err="1">
                <a:ln>
                  <a:noFill/>
                </a:ln>
                <a:solidFill>
                  <a:srgbClr val="E8E1D8">
                    <a:lumMod val="10000"/>
                  </a:srgbClr>
                </a:solidFill>
                <a:effectLst/>
                <a:uLnTx/>
                <a:uFillTx/>
                <a:latin typeface="Times New Roman" panose="02020603050405020304" pitchFamily="18" charset="0"/>
                <a:ea typeface="Calibri" panose="020F0502020204030204" pitchFamily="34" charset="0"/>
                <a:cs typeface="+mn-cs"/>
              </a:rPr>
              <a:t>bị</a:t>
            </a:r>
            <a:r>
              <a:rPr kumimoji="0" lang="en-US" sz="3600" b="1" i="0" u="none" strike="noStrike" kern="1200" cap="none" spc="0" normalizeH="0" baseline="0" noProof="0" dirty="0">
                <a:ln>
                  <a:noFill/>
                </a:ln>
                <a:solidFill>
                  <a:srgbClr val="E8E1D8">
                    <a:lumMod val="10000"/>
                  </a:srgbClr>
                </a:solidFill>
                <a:effectLst/>
                <a:uLnTx/>
                <a:uFillTx/>
                <a:latin typeface="Times New Roman" panose="02020603050405020304" pitchFamily="18" charset="0"/>
                <a:ea typeface="Calibri" panose="020F0502020204030204" pitchFamily="34" charset="0"/>
                <a:cs typeface="+mn-cs"/>
              </a:rPr>
              <a:t> </a:t>
            </a:r>
            <a:r>
              <a:rPr kumimoji="0" lang="en-US" sz="3600" b="1" i="0" u="none" strike="noStrike" kern="1200" cap="none" spc="0" normalizeH="0" baseline="0" noProof="0" dirty="0" err="1">
                <a:ln>
                  <a:noFill/>
                </a:ln>
                <a:solidFill>
                  <a:srgbClr val="E8E1D8">
                    <a:lumMod val="10000"/>
                  </a:srgbClr>
                </a:solidFill>
                <a:effectLst/>
                <a:uLnTx/>
                <a:uFillTx/>
                <a:latin typeface="Times New Roman" panose="02020603050405020304" pitchFamily="18" charset="0"/>
                <a:ea typeface="Calibri" panose="020F0502020204030204" pitchFamily="34" charset="0"/>
                <a:cs typeface="+mn-cs"/>
              </a:rPr>
              <a:t>đọc</a:t>
            </a:r>
            <a:endParaRPr kumimoji="0" lang="en-SG" sz="4400" b="0" i="0" u="none" strike="noStrike" kern="1200" cap="none" spc="0" normalizeH="0" baseline="0" noProof="0" dirty="0">
              <a:ln>
                <a:noFill/>
              </a:ln>
              <a:solidFill>
                <a:srgbClr val="E8E1D8">
                  <a:lumMod val="10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6" name="图片 10245" descr="22">
            <a:extLst>
              <a:ext uri="{FF2B5EF4-FFF2-40B4-BE49-F238E27FC236}">
                <a16:creationId xmlns:a16="http://schemas.microsoft.com/office/drawing/2014/main" xmlns="" id="{D6C24ED9-CF88-D69C-82E4-5B9AE351A401}"/>
              </a:ext>
            </a:extLst>
          </p:cNvPr>
          <p:cNvPicPr>
            <a:picLocks noChangeAspect="1"/>
          </p:cNvPicPr>
          <p:nvPr/>
        </p:nvPicPr>
        <p:blipFill>
          <a:blip r:embed="rId3"/>
          <a:stretch>
            <a:fillRect/>
          </a:stretch>
        </p:blipFill>
        <p:spPr>
          <a:xfrm>
            <a:off x="4425116" y="861714"/>
            <a:ext cx="6277868" cy="5311612"/>
          </a:xfrm>
          <a:prstGeom prst="rect">
            <a:avLst/>
          </a:prstGeom>
          <a:noFill/>
          <a:ln w="9525">
            <a:noFill/>
          </a:ln>
        </p:spPr>
      </p:pic>
      <p:sp>
        <p:nvSpPr>
          <p:cNvPr id="7" name="TextBox 6">
            <a:extLst>
              <a:ext uri="{FF2B5EF4-FFF2-40B4-BE49-F238E27FC236}">
                <a16:creationId xmlns:a16="http://schemas.microsoft.com/office/drawing/2014/main" xmlns="" id="{97B7870B-C135-03D8-6521-6903D6325042}"/>
              </a:ext>
            </a:extLst>
          </p:cNvPr>
          <p:cNvSpPr txBox="1"/>
          <p:nvPr/>
        </p:nvSpPr>
        <p:spPr>
          <a:xfrm>
            <a:off x="4902162" y="2489239"/>
            <a:ext cx="5526884" cy="3416320"/>
          </a:xfrm>
          <a:prstGeom prst="rect">
            <a:avLst/>
          </a:prstGeom>
          <a:noFill/>
        </p:spPr>
        <p:txBody>
          <a:bodyPr wrap="square">
            <a:spAutoFit/>
          </a:bodyPr>
          <a:lstStyle/>
          <a:p>
            <a:pPr algn="just"/>
            <a:r>
              <a:rPr lang="vi-VN" sz="3600" dirty="0">
                <a:latin typeface="+mj-lt"/>
              </a:rPr>
              <a:t>Nêu một số chi tiết kì ảo trong các truyện kể dân gian mà em đã đọc và cho biết yếu tố đó thường được sử dụng trong các trường hợp nào và với mục đích gì.</a:t>
            </a:r>
            <a:endParaRPr lang="en-SG" sz="3600" dirty="0">
              <a:latin typeface="+mj-lt"/>
            </a:endParaRPr>
          </a:p>
        </p:txBody>
      </p:sp>
      <p:grpSp>
        <p:nvGrpSpPr>
          <p:cNvPr id="8" name="Group 12">
            <a:extLst>
              <a:ext uri="{FF2B5EF4-FFF2-40B4-BE49-F238E27FC236}">
                <a16:creationId xmlns:a16="http://schemas.microsoft.com/office/drawing/2014/main" xmlns="" id="{F83B5699-48E3-3913-7782-B6D25FE48DA8}"/>
              </a:ext>
            </a:extLst>
          </p:cNvPr>
          <p:cNvGrpSpPr/>
          <p:nvPr/>
        </p:nvGrpSpPr>
        <p:grpSpPr>
          <a:xfrm>
            <a:off x="-736301" y="2378296"/>
            <a:ext cx="3378155" cy="7327544"/>
            <a:chOff x="0" y="0"/>
            <a:chExt cx="6260809" cy="13737531"/>
          </a:xfrm>
        </p:grpSpPr>
        <p:sp>
          <p:nvSpPr>
            <p:cNvPr id="9" name="Freeform 13">
              <a:extLst>
                <a:ext uri="{FF2B5EF4-FFF2-40B4-BE49-F238E27FC236}">
                  <a16:creationId xmlns:a16="http://schemas.microsoft.com/office/drawing/2014/main" xmlns="" id="{AD5F1B7D-164E-7324-51E9-7918539BC1E1}"/>
                </a:ext>
              </a:extLst>
            </p:cNvPr>
            <p:cNvSpPr/>
            <p:nvPr/>
          </p:nvSpPr>
          <p:spPr>
            <a:xfrm>
              <a:off x="0" y="4099141"/>
              <a:ext cx="5930242" cy="5930242"/>
            </a:xfrm>
            <a:custGeom>
              <a:avLst/>
              <a:gdLst/>
              <a:ahLst/>
              <a:cxnLst/>
              <a:rect l="l" t="t" r="r" b="b"/>
              <a:pathLst>
                <a:path w="5930242" h="5930242">
                  <a:moveTo>
                    <a:pt x="0" y="0"/>
                  </a:moveTo>
                  <a:lnTo>
                    <a:pt x="5930242" y="0"/>
                  </a:lnTo>
                  <a:lnTo>
                    <a:pt x="5930242" y="5930242"/>
                  </a:lnTo>
                  <a:lnTo>
                    <a:pt x="0" y="5930242"/>
                  </a:lnTo>
                  <a:lnTo>
                    <a:pt x="0" y="0"/>
                  </a:lnTo>
                  <a:close/>
                </a:path>
              </a:pathLst>
            </a:custGeom>
            <a:blipFill>
              <a:blip r:embed="rId4">
                <a:alphaModFix amt="79000"/>
                <a:extLst>
                  <a:ext uri="{96DAC541-7B7A-43D3-8B79-37D633B846F1}">
                    <asvg:svgBlip xmlns="" xmlns:asvg="http://schemas.microsoft.com/office/drawing/2016/SVG/main" r:embed="rId5"/>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211E23"/>
                </a:solidFill>
                <a:effectLst/>
                <a:uLnTx/>
                <a:uFillTx/>
                <a:latin typeface="Arial"/>
                <a:ea typeface="+mn-ea"/>
                <a:cs typeface="+mn-cs"/>
              </a:endParaRPr>
            </a:p>
          </p:txBody>
        </p:sp>
        <p:sp>
          <p:nvSpPr>
            <p:cNvPr id="10" name="Freeform 14">
              <a:extLst>
                <a:ext uri="{FF2B5EF4-FFF2-40B4-BE49-F238E27FC236}">
                  <a16:creationId xmlns:a16="http://schemas.microsoft.com/office/drawing/2014/main" xmlns="" id="{8AE5EF80-30DE-616E-45FA-EA0FF84DDE70}"/>
                </a:ext>
              </a:extLst>
            </p:cNvPr>
            <p:cNvSpPr/>
            <p:nvPr/>
          </p:nvSpPr>
          <p:spPr>
            <a:xfrm flipH="1">
              <a:off x="2122378" y="0"/>
              <a:ext cx="4138431" cy="13737531"/>
            </a:xfrm>
            <a:custGeom>
              <a:avLst/>
              <a:gdLst/>
              <a:ahLst/>
              <a:cxnLst/>
              <a:rect l="l" t="t" r="r" b="b"/>
              <a:pathLst>
                <a:path w="4138431" h="13737531">
                  <a:moveTo>
                    <a:pt x="4138431" y="0"/>
                  </a:moveTo>
                  <a:lnTo>
                    <a:pt x="0" y="0"/>
                  </a:lnTo>
                  <a:lnTo>
                    <a:pt x="0" y="13737531"/>
                  </a:lnTo>
                  <a:lnTo>
                    <a:pt x="4138431" y="13737531"/>
                  </a:lnTo>
                  <a:lnTo>
                    <a:pt x="4138431" y="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srgbClr val="211E23"/>
                </a:solidFill>
                <a:effectLst/>
                <a:uLnTx/>
                <a:uFillTx/>
                <a:latin typeface="Arial"/>
                <a:ea typeface="+mn-ea"/>
                <a:cs typeface="+mn-cs"/>
              </a:endParaRPr>
            </a:p>
          </p:txBody>
        </p:sp>
      </p:grpSp>
    </p:spTree>
    <p:extLst>
      <p:ext uri="{BB962C8B-B14F-4D97-AF65-F5344CB8AC3E}">
        <p14:creationId xmlns:p14="http://schemas.microsoft.com/office/powerpoint/2010/main" val="36386687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003775" y="37794"/>
            <a:ext cx="6016513"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356772" y="-33453"/>
            <a:ext cx="7310520"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lang="en-US" sz="3600" b="1" dirty="0">
                <a:solidFill>
                  <a:srgbClr val="FFFFFF"/>
                </a:solidFill>
                <a:latin typeface="Times New Roman" panose="02020603050405020304" pitchFamily="18" charset="0"/>
                <a:ea typeface="Calibri" panose="020F0502020204030204" pitchFamily="34" charset="0"/>
              </a:rPr>
              <a:t>1. </a:t>
            </a:r>
            <a:r>
              <a:rPr lang="en-US" sz="3600" b="1" dirty="0" err="1">
                <a:solidFill>
                  <a:srgbClr val="FFFFFF"/>
                </a:solidFill>
                <a:latin typeface="Times New Roman" panose="02020603050405020304" pitchFamily="18" charset="0"/>
                <a:ea typeface="Calibri" panose="020F0502020204030204" pitchFamily="34" charset="0"/>
              </a:rPr>
              <a:t>Chuẩn</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bị</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đọc</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cxnSp>
        <p:nvCxnSpPr>
          <p:cNvPr id="4" name="Google Shape;660;p56">
            <a:extLst>
              <a:ext uri="{FF2B5EF4-FFF2-40B4-BE49-F238E27FC236}">
                <a16:creationId xmlns:a16="http://schemas.microsoft.com/office/drawing/2014/main" xmlns="" id="{CA4E0928-5810-4F77-C115-6F5FEA66547A}"/>
              </a:ext>
            </a:extLst>
          </p:cNvPr>
          <p:cNvCxnSpPr>
            <a:cxnSpLocks/>
          </p:cNvCxnSpPr>
          <p:nvPr/>
        </p:nvCxnSpPr>
        <p:spPr>
          <a:xfrm flipH="1">
            <a:off x="2423357" y="1431042"/>
            <a:ext cx="2243600" cy="805200"/>
          </a:xfrm>
          <a:prstGeom prst="bentConnector2">
            <a:avLst/>
          </a:prstGeom>
          <a:noFill/>
          <a:ln w="19050" cap="flat" cmpd="sng">
            <a:solidFill>
              <a:srgbClr val="373579"/>
            </a:solidFill>
            <a:prstDash val="solid"/>
            <a:round/>
            <a:headEnd type="none" w="med" len="med"/>
            <a:tailEnd type="none" w="med" len="med"/>
          </a:ln>
        </p:spPr>
      </p:cxnSp>
      <p:cxnSp>
        <p:nvCxnSpPr>
          <p:cNvPr id="5" name="Google Shape;660;p56">
            <a:extLst>
              <a:ext uri="{FF2B5EF4-FFF2-40B4-BE49-F238E27FC236}">
                <a16:creationId xmlns:a16="http://schemas.microsoft.com/office/drawing/2014/main" xmlns="" id="{A7278F94-B797-4324-ED09-9C07DD6FBBD3}"/>
              </a:ext>
            </a:extLst>
          </p:cNvPr>
          <p:cNvCxnSpPr>
            <a:cxnSpLocks/>
          </p:cNvCxnSpPr>
          <p:nvPr/>
        </p:nvCxnSpPr>
        <p:spPr>
          <a:xfrm>
            <a:off x="8974286" y="1311074"/>
            <a:ext cx="1161093" cy="924000"/>
          </a:xfrm>
          <a:prstGeom prst="bentConnector3">
            <a:avLst>
              <a:gd name="adj1" fmla="val 50000"/>
            </a:avLst>
          </a:prstGeom>
          <a:noFill/>
          <a:ln w="19050" cap="flat" cmpd="sng">
            <a:solidFill>
              <a:srgbClr val="373579"/>
            </a:solidFill>
            <a:prstDash val="solid"/>
            <a:round/>
            <a:headEnd type="none" w="med" len="med"/>
            <a:tailEnd type="none" w="med" len="med"/>
          </a:ln>
        </p:spPr>
      </p:cxnSp>
      <p:sp>
        <p:nvSpPr>
          <p:cNvPr id="6" name="Google Shape;676;p56">
            <a:extLst>
              <a:ext uri="{FF2B5EF4-FFF2-40B4-BE49-F238E27FC236}">
                <a16:creationId xmlns:a16="http://schemas.microsoft.com/office/drawing/2014/main" xmlns="" id="{93107F57-365B-03A3-ACB8-EA13D04198A1}"/>
              </a:ext>
            </a:extLst>
          </p:cNvPr>
          <p:cNvSpPr/>
          <p:nvPr/>
        </p:nvSpPr>
        <p:spPr>
          <a:xfrm>
            <a:off x="3277481" y="1039233"/>
            <a:ext cx="5696291" cy="683815"/>
          </a:xfrm>
          <a:custGeom>
            <a:avLst/>
            <a:gdLst/>
            <a:ahLst/>
            <a:cxnLst/>
            <a:rect l="l" t="t" r="r" b="b"/>
            <a:pathLst>
              <a:path w="101296" h="29187" extrusionOk="0">
                <a:moveTo>
                  <a:pt x="0" y="0"/>
                </a:moveTo>
                <a:lnTo>
                  <a:pt x="2003" y="29187"/>
                </a:lnTo>
                <a:lnTo>
                  <a:pt x="101296" y="29187"/>
                </a:lnTo>
                <a:lnTo>
                  <a:pt x="101296" y="0"/>
                </a:lnTo>
                <a:close/>
              </a:path>
            </a:pathLst>
          </a:custGeom>
          <a:solidFill>
            <a:srgbClr val="373579"/>
          </a:solidFill>
          <a:ln>
            <a:noFill/>
          </a:ln>
        </p:spPr>
        <p:txBody>
          <a:bodyPr/>
          <a:lstStyle/>
          <a:p>
            <a:pPr defTabSz="1219140">
              <a:buClr>
                <a:srgbClr val="000000"/>
              </a:buClr>
              <a:defRPr/>
            </a:pPr>
            <a:endParaRPr lang="en-US" sz="1867" kern="0">
              <a:solidFill>
                <a:srgbClr val="000000"/>
              </a:solidFill>
              <a:ea typeface="等线" panose="020F0502020204030204"/>
              <a:cs typeface="Arial"/>
              <a:sym typeface="Arial"/>
            </a:endParaRPr>
          </a:p>
        </p:txBody>
      </p:sp>
      <p:sp>
        <p:nvSpPr>
          <p:cNvPr id="8" name="Google Shape;661;p56">
            <a:extLst>
              <a:ext uri="{FF2B5EF4-FFF2-40B4-BE49-F238E27FC236}">
                <a16:creationId xmlns:a16="http://schemas.microsoft.com/office/drawing/2014/main" xmlns="" id="{D5589FA5-5CA8-AA9D-C91D-847D19B03E7C}"/>
              </a:ext>
            </a:extLst>
          </p:cNvPr>
          <p:cNvSpPr txBox="1"/>
          <p:nvPr/>
        </p:nvSpPr>
        <p:spPr>
          <a:xfrm>
            <a:off x="3217715" y="1019841"/>
            <a:ext cx="5909676" cy="697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200" b="1" kern="0" dirty="0" err="1">
                <a:solidFill>
                  <a:srgbClr val="FFFFFF"/>
                </a:solidFill>
                <a:latin typeface="Times New Roman" panose="02020603050405020304" pitchFamily="18" charset="0"/>
                <a:cs typeface="Arial"/>
                <a:sym typeface="Arial"/>
              </a:rPr>
              <a:t>Hình</a:t>
            </a:r>
            <a:r>
              <a:rPr lang="en-US" sz="3200" b="1" kern="0" dirty="0">
                <a:solidFill>
                  <a:srgbClr val="FFFFFF"/>
                </a:solidFill>
                <a:latin typeface="Times New Roman" panose="02020603050405020304" pitchFamily="18" charset="0"/>
                <a:cs typeface="Arial"/>
                <a:sym typeface="Arial"/>
              </a:rPr>
              <a:t> </a:t>
            </a:r>
            <a:r>
              <a:rPr lang="en-US" sz="3200" b="1" kern="0" dirty="0" err="1">
                <a:solidFill>
                  <a:srgbClr val="FFFFFF"/>
                </a:solidFill>
                <a:latin typeface="Times New Roman" panose="02020603050405020304" pitchFamily="18" charset="0"/>
                <a:cs typeface="Arial"/>
                <a:sym typeface="Arial"/>
              </a:rPr>
              <a:t>ảnh</a:t>
            </a:r>
            <a:r>
              <a:rPr lang="en-US" sz="3200" b="1" kern="0" dirty="0">
                <a:solidFill>
                  <a:srgbClr val="FFFFFF"/>
                </a:solidFill>
                <a:latin typeface="Times New Roman" panose="02020603050405020304" pitchFamily="18" charset="0"/>
                <a:cs typeface="Arial"/>
                <a:sym typeface="Arial"/>
              </a:rPr>
              <a:t> “ÔNG BỤT”</a:t>
            </a:r>
            <a:endParaRPr sz="6000" b="1" kern="0" dirty="0">
              <a:solidFill>
                <a:srgbClr val="FFFFFF"/>
              </a:solidFill>
              <a:ea typeface="Reggae One"/>
              <a:cs typeface="Times New Roman" panose="02020603050405020304" pitchFamily="18" charset="0"/>
              <a:sym typeface="Reggae One"/>
            </a:endParaRPr>
          </a:p>
        </p:txBody>
      </p:sp>
      <p:sp>
        <p:nvSpPr>
          <p:cNvPr id="53" name="Google Shape;678;p56">
            <a:extLst>
              <a:ext uri="{FF2B5EF4-FFF2-40B4-BE49-F238E27FC236}">
                <a16:creationId xmlns:a16="http://schemas.microsoft.com/office/drawing/2014/main" xmlns="" id="{2DEE1CDA-B014-B9B7-3BDB-5E2DC289D926}"/>
              </a:ext>
            </a:extLst>
          </p:cNvPr>
          <p:cNvSpPr/>
          <p:nvPr/>
        </p:nvSpPr>
        <p:spPr>
          <a:xfrm>
            <a:off x="8143407" y="2004017"/>
            <a:ext cx="3163136" cy="528744"/>
          </a:xfrm>
          <a:custGeom>
            <a:avLst/>
            <a:gdLst/>
            <a:ahLst/>
            <a:cxnLst/>
            <a:rect l="l" t="t" r="r" b="b"/>
            <a:pathLst>
              <a:path w="101296" h="29187" extrusionOk="0">
                <a:moveTo>
                  <a:pt x="0" y="0"/>
                </a:moveTo>
                <a:lnTo>
                  <a:pt x="2003" y="29187"/>
                </a:lnTo>
                <a:lnTo>
                  <a:pt x="101296" y="29187"/>
                </a:lnTo>
                <a:lnTo>
                  <a:pt x="101296" y="0"/>
                </a:lnTo>
                <a:close/>
              </a:path>
            </a:pathLst>
          </a:custGeom>
          <a:solidFill>
            <a:srgbClr val="ADA645"/>
          </a:solidFill>
          <a:ln>
            <a:noFill/>
          </a:ln>
        </p:spPr>
        <p:txBody>
          <a:bodyPr/>
          <a:lstStyle/>
          <a:p>
            <a:pPr defTabSz="1219140">
              <a:buClr>
                <a:srgbClr val="000000"/>
              </a:buClr>
              <a:defRPr/>
            </a:pPr>
            <a:endParaRPr lang="en-US" sz="1867" kern="0">
              <a:solidFill>
                <a:srgbClr val="000000"/>
              </a:solidFill>
              <a:ea typeface="等线" panose="020F0502020204030204"/>
              <a:cs typeface="Arial"/>
              <a:sym typeface="Arial"/>
            </a:endParaRPr>
          </a:p>
        </p:txBody>
      </p:sp>
      <p:sp>
        <p:nvSpPr>
          <p:cNvPr id="54" name="Google Shape;670;p56">
            <a:extLst>
              <a:ext uri="{FF2B5EF4-FFF2-40B4-BE49-F238E27FC236}">
                <a16:creationId xmlns:a16="http://schemas.microsoft.com/office/drawing/2014/main" xmlns="" id="{BCAFE0E1-8F6A-40E9-C421-6890D0AD5F9C}"/>
              </a:ext>
            </a:extLst>
          </p:cNvPr>
          <p:cNvSpPr txBox="1"/>
          <p:nvPr/>
        </p:nvSpPr>
        <p:spPr>
          <a:xfrm>
            <a:off x="8378975" y="2076626"/>
            <a:ext cx="2692000" cy="449681"/>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 sz="3200" b="1" kern="0" dirty="0">
                <a:solidFill>
                  <a:srgbClr val="FFFFFF"/>
                </a:solidFill>
                <a:latin typeface="Times New Roman" panose="02020603050405020304" pitchFamily="18" charset="0"/>
                <a:ea typeface="Reggae One"/>
                <a:cs typeface="Times New Roman" panose="02020603050405020304" pitchFamily="18" charset="0"/>
                <a:sym typeface="Reggae One"/>
              </a:rPr>
              <a:t>02</a:t>
            </a:r>
            <a:endParaRPr sz="3200" b="1" kern="0" dirty="0">
              <a:solidFill>
                <a:srgbClr val="FFFFFF"/>
              </a:solidFill>
              <a:latin typeface="Times New Roman" panose="02020603050405020304" pitchFamily="18" charset="0"/>
              <a:ea typeface="Reggae One"/>
              <a:cs typeface="Times New Roman" panose="02020603050405020304" pitchFamily="18" charset="0"/>
              <a:sym typeface="Reggae One"/>
            </a:endParaRPr>
          </a:p>
        </p:txBody>
      </p:sp>
      <p:sp>
        <p:nvSpPr>
          <p:cNvPr id="55" name="Google Shape;682;p56">
            <a:extLst>
              <a:ext uri="{FF2B5EF4-FFF2-40B4-BE49-F238E27FC236}">
                <a16:creationId xmlns:a16="http://schemas.microsoft.com/office/drawing/2014/main" xmlns="" id="{D36C9271-2E91-6C1A-1339-7CBF000C6850}"/>
              </a:ext>
            </a:extLst>
          </p:cNvPr>
          <p:cNvSpPr/>
          <p:nvPr/>
        </p:nvSpPr>
        <p:spPr>
          <a:xfrm>
            <a:off x="964689" y="2004012"/>
            <a:ext cx="3163136" cy="528744"/>
          </a:xfrm>
          <a:custGeom>
            <a:avLst/>
            <a:gdLst/>
            <a:ahLst/>
            <a:cxnLst/>
            <a:rect l="l" t="t" r="r" b="b"/>
            <a:pathLst>
              <a:path w="101296" h="29187" extrusionOk="0">
                <a:moveTo>
                  <a:pt x="0" y="0"/>
                </a:moveTo>
                <a:lnTo>
                  <a:pt x="2003" y="29187"/>
                </a:lnTo>
                <a:lnTo>
                  <a:pt x="101296" y="29187"/>
                </a:lnTo>
                <a:lnTo>
                  <a:pt x="101296" y="0"/>
                </a:lnTo>
                <a:close/>
              </a:path>
            </a:pathLst>
          </a:custGeom>
          <a:solidFill>
            <a:srgbClr val="ADA645"/>
          </a:solidFill>
          <a:ln>
            <a:noFill/>
          </a:ln>
        </p:spPr>
        <p:txBody>
          <a:bodyPr/>
          <a:lstStyle/>
          <a:p>
            <a:pPr defTabSz="1219140">
              <a:buClr>
                <a:srgbClr val="000000"/>
              </a:buClr>
              <a:defRPr/>
            </a:pPr>
            <a:endParaRPr lang="en-US" sz="1867" kern="0">
              <a:solidFill>
                <a:srgbClr val="000000"/>
              </a:solidFill>
              <a:ea typeface="等线" panose="020F0502020204030204"/>
              <a:cs typeface="Arial"/>
              <a:sym typeface="Arial"/>
            </a:endParaRPr>
          </a:p>
        </p:txBody>
      </p:sp>
      <p:sp>
        <p:nvSpPr>
          <p:cNvPr id="56" name="Google Shape;664;p56">
            <a:extLst>
              <a:ext uri="{FF2B5EF4-FFF2-40B4-BE49-F238E27FC236}">
                <a16:creationId xmlns:a16="http://schemas.microsoft.com/office/drawing/2014/main" xmlns="" id="{3D1AC2C8-E6BE-AB71-60FD-E50CF0300462}"/>
              </a:ext>
            </a:extLst>
          </p:cNvPr>
          <p:cNvSpPr txBox="1"/>
          <p:nvPr/>
        </p:nvSpPr>
        <p:spPr>
          <a:xfrm>
            <a:off x="992065" y="2059126"/>
            <a:ext cx="2692000" cy="519639"/>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200" b="1" kern="0" dirty="0">
                <a:solidFill>
                  <a:srgbClr val="FFFFFF"/>
                </a:solidFill>
                <a:latin typeface="Times New Roman" panose="02020603050405020304" pitchFamily="18" charset="0"/>
                <a:ea typeface="Reggae One"/>
                <a:cs typeface="Times New Roman" panose="02020603050405020304" pitchFamily="18" charset="0"/>
                <a:sym typeface="Reggae One"/>
              </a:rPr>
              <a:t>01</a:t>
            </a:r>
            <a:endParaRPr sz="3200" b="1" kern="0" dirty="0">
              <a:solidFill>
                <a:srgbClr val="FFFFFF"/>
              </a:solidFill>
              <a:latin typeface="Times New Roman" panose="02020603050405020304" pitchFamily="18" charset="0"/>
              <a:ea typeface="Reggae One"/>
              <a:cs typeface="Times New Roman" panose="02020603050405020304" pitchFamily="18" charset="0"/>
              <a:sym typeface="Reggae One"/>
            </a:endParaRPr>
          </a:p>
        </p:txBody>
      </p:sp>
      <p:sp>
        <p:nvSpPr>
          <p:cNvPr id="57" name="TextBox 56">
            <a:extLst>
              <a:ext uri="{FF2B5EF4-FFF2-40B4-BE49-F238E27FC236}">
                <a16:creationId xmlns:a16="http://schemas.microsoft.com/office/drawing/2014/main" xmlns="" id="{C2AEF45C-BD92-EAB3-49B0-0D7833EFB0B9}"/>
              </a:ext>
            </a:extLst>
          </p:cNvPr>
          <p:cNvSpPr txBox="1"/>
          <p:nvPr/>
        </p:nvSpPr>
        <p:spPr>
          <a:xfrm>
            <a:off x="460566" y="2647443"/>
            <a:ext cx="3621319" cy="2554545"/>
          </a:xfrm>
          <a:prstGeom prst="rect">
            <a:avLst/>
          </a:prstGeom>
          <a:noFill/>
        </p:spPr>
        <p:txBody>
          <a:bodyPr wrap="square">
            <a:spAutoFit/>
          </a:bodyPr>
          <a:lstStyle/>
          <a:p>
            <a:pPr algn="ctr"/>
            <a:r>
              <a:rPr lang="vi-VN" sz="3200" dirty="0">
                <a:latin typeface="+mj-lt"/>
              </a:rPr>
              <a:t>Ông Bụt xuất hiện khi con người đang bế tắc, gặp khó khăn, cần sự trợ giúp.</a:t>
            </a:r>
            <a:endParaRPr lang="en-SG" sz="3200" dirty="0">
              <a:latin typeface="+mj-lt"/>
            </a:endParaRPr>
          </a:p>
        </p:txBody>
      </p:sp>
      <p:sp>
        <p:nvSpPr>
          <p:cNvPr id="58" name="TextBox 57">
            <a:extLst>
              <a:ext uri="{FF2B5EF4-FFF2-40B4-BE49-F238E27FC236}">
                <a16:creationId xmlns:a16="http://schemas.microsoft.com/office/drawing/2014/main" xmlns="" id="{13A4613D-4F4A-C0CE-9AC7-5C9268405576}"/>
              </a:ext>
            </a:extLst>
          </p:cNvPr>
          <p:cNvSpPr txBox="1"/>
          <p:nvPr/>
        </p:nvSpPr>
        <p:spPr>
          <a:xfrm>
            <a:off x="7859485" y="2647443"/>
            <a:ext cx="3871949" cy="3539430"/>
          </a:xfrm>
          <a:prstGeom prst="rect">
            <a:avLst/>
          </a:prstGeom>
          <a:noFill/>
        </p:spPr>
        <p:txBody>
          <a:bodyPr wrap="square">
            <a:spAutoFit/>
          </a:bodyPr>
          <a:lstStyle/>
          <a:p>
            <a:pPr algn="ctr"/>
            <a:r>
              <a:rPr lang="vi-VN" sz="3200" dirty="0">
                <a:latin typeface="+mj-lt"/>
              </a:rPr>
              <a:t>Ông Bụt chính là hiện thân của những phép thuật và là người biến mong ước trở thành hiện thực; giúp nhân dân thực hiện ước mơ về hạnh phúc.</a:t>
            </a:r>
            <a:endParaRPr lang="en-SG" sz="3200" dirty="0">
              <a:latin typeface="+mj-lt"/>
            </a:endParaRPr>
          </a:p>
        </p:txBody>
      </p:sp>
      <p:pic>
        <p:nvPicPr>
          <p:cNvPr id="3074" name="Picture 2" descr="Ông tiển ông tiên">
            <a:extLst>
              <a:ext uri="{FF2B5EF4-FFF2-40B4-BE49-F238E27FC236}">
                <a16:creationId xmlns:a16="http://schemas.microsoft.com/office/drawing/2014/main" xmlns="" id="{90AAE0E5-3DFF-75F4-7CFE-C410B3525FD9}"/>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6942" b="97273" l="10000" r="90000">
                        <a14:foregroundMark x1="20968" y1="91983" x2="20968" y2="91983"/>
                        <a14:foregroundMark x1="21226" y1="92149" x2="33355" y2="91983"/>
                        <a14:foregroundMark x1="33355" y1="91983" x2="33355" y2="91983"/>
                        <a14:foregroundMark x1="47548" y1="95702" x2="51613" y2="95702"/>
                        <a14:foregroundMark x1="49677" y1="97355" x2="49677" y2="97355"/>
                        <a14:foregroundMark x1="48258" y1="96860" x2="47548" y2="96281"/>
                        <a14:foregroundMark x1="47355" y1="96116" x2="47355" y2="96116"/>
                        <a14:foregroundMark x1="46903" y1="95868" x2="46903" y2="95868"/>
                        <a14:foregroundMark x1="40968" y1="50248" x2="40968" y2="80413"/>
                        <a14:foregroundMark x1="41097" y1="80579" x2="41097" y2="80579"/>
                        <a14:foregroundMark x1="48839" y1="60165" x2="52774" y2="78843"/>
                        <a14:foregroundMark x1="53935" y1="20744" x2="52323" y2="46364"/>
                        <a14:foregroundMark x1="37871" y1="6942" x2="37871" y2="6942"/>
                        <a14:foregroundMark x1="37871" y1="6942" x2="50710" y2="9174"/>
                        <a14:foregroundMark x1="50710" y1="9174" x2="50710" y2="9174"/>
                        <a14:foregroundMark x1="40774" y1="9339" x2="40774" y2="10083"/>
                        <a14:foregroundMark x1="40645" y1="11074" x2="39097" y2="29008"/>
                        <a14:foregroundMark x1="39097" y1="29008" x2="39097" y2="29008"/>
                      </a14:backgroundRemoval>
                    </a14:imgEffect>
                  </a14:imgLayer>
                </a14:imgProps>
              </a:ext>
              <a:ext uri="{28A0092B-C50C-407E-A947-70E740481C1C}">
                <a14:useLocalDpi xmlns:a14="http://schemas.microsoft.com/office/drawing/2010/main" val="0"/>
              </a:ext>
            </a:extLst>
          </a:blip>
          <a:srcRect/>
          <a:stretch>
            <a:fillRect/>
          </a:stretch>
        </p:blipFill>
        <p:spPr bwMode="auto">
          <a:xfrm>
            <a:off x="3565258" y="2693447"/>
            <a:ext cx="5214590" cy="40706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0358837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nodeType="clickEffect">
                                  <p:stCondLst>
                                    <p:cond delay="0"/>
                                  </p:stCondLst>
                                  <p:childTnLst>
                                    <p:set>
                                      <p:cBhvr>
                                        <p:cTn id="14" dur="1" fill="hold">
                                          <p:stCondLst>
                                            <p:cond delay="0"/>
                                          </p:stCondLst>
                                        </p:cTn>
                                        <p:tgtEl>
                                          <p:spTgt spid="3074"/>
                                        </p:tgtEl>
                                        <p:attrNameLst>
                                          <p:attrName>style.visibility</p:attrName>
                                        </p:attrNameLst>
                                      </p:cBhvr>
                                      <p:to>
                                        <p:strVal val="visible"/>
                                      </p:to>
                                    </p:set>
                                    <p:animEffect transition="in" filter="fade">
                                      <p:cBhvr>
                                        <p:cTn id="15" dur="1000"/>
                                        <p:tgtEl>
                                          <p:spTgt spid="3074"/>
                                        </p:tgtEl>
                                      </p:cBhvr>
                                    </p:animEffect>
                                    <p:anim calcmode="lin" valueType="num">
                                      <p:cBhvr>
                                        <p:cTn id="16" dur="1000" fill="hold"/>
                                        <p:tgtEl>
                                          <p:spTgt spid="3074"/>
                                        </p:tgtEl>
                                        <p:attrNameLst>
                                          <p:attrName>ppt_x</p:attrName>
                                        </p:attrNameLst>
                                      </p:cBhvr>
                                      <p:tavLst>
                                        <p:tav tm="0">
                                          <p:val>
                                            <p:strVal val="#ppt_x"/>
                                          </p:val>
                                        </p:tav>
                                        <p:tav tm="100000">
                                          <p:val>
                                            <p:strVal val="#ppt_x"/>
                                          </p:val>
                                        </p:tav>
                                      </p:tavLst>
                                    </p:anim>
                                    <p:anim calcmode="lin" valueType="num">
                                      <p:cBhvr>
                                        <p:cTn id="17" dur="1000" fill="hold"/>
                                        <p:tgtEl>
                                          <p:spTgt spid="3074"/>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barn(inVertical)">
                                      <p:cBhvr>
                                        <p:cTn id="25" dur="500"/>
                                        <p:tgtEl>
                                          <p:spTgt spid="56"/>
                                        </p:tgtEl>
                                      </p:cBhvr>
                                    </p:animEffect>
                                  </p:childTnLst>
                                </p:cTn>
                              </p:par>
                              <p:par>
                                <p:cTn id="26" presetID="16" presetClass="entr" presetSubtype="21"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barn(inVertical)">
                                      <p:cBhvr>
                                        <p:cTn id="28" dur="500"/>
                                        <p:tgtEl>
                                          <p:spTgt spid="55"/>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barn(inVertical)">
                                      <p:cBhvr>
                                        <p:cTn id="31" dur="500"/>
                                        <p:tgtEl>
                                          <p:spTgt spid="57"/>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barn(inVertical)">
                                      <p:cBhvr>
                                        <p:cTn id="36" dur="500"/>
                                        <p:tgtEl>
                                          <p:spTgt spid="5"/>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54"/>
                                        </p:tgtEl>
                                        <p:attrNameLst>
                                          <p:attrName>style.visibility</p:attrName>
                                        </p:attrNameLst>
                                      </p:cBhvr>
                                      <p:to>
                                        <p:strVal val="visible"/>
                                      </p:to>
                                    </p:set>
                                    <p:animEffect transition="in" filter="barn(inVertical)">
                                      <p:cBhvr>
                                        <p:cTn id="39" dur="500"/>
                                        <p:tgtEl>
                                          <p:spTgt spid="54"/>
                                        </p:tgtEl>
                                      </p:cBhvr>
                                    </p:animEffect>
                                  </p:childTnLst>
                                </p:cTn>
                              </p:par>
                              <p:par>
                                <p:cTn id="40" presetID="16" presetClass="entr" presetSubtype="21" fill="hold" nodeType="with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barn(inVertical)">
                                      <p:cBhvr>
                                        <p:cTn id="42" dur="500"/>
                                        <p:tgtEl>
                                          <p:spTgt spid="53"/>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barn(inVertical)">
                                      <p:cBhvr>
                                        <p:cTn id="47"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4" grpId="0"/>
      <p:bldP spid="56" grpId="0"/>
      <p:bldP spid="57" grpId="0"/>
      <p:bldP spid="5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003775" y="37794"/>
            <a:ext cx="6016513"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356772" y="-33453"/>
            <a:ext cx="7310520"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lang="en-US" sz="3600" b="1" dirty="0">
                <a:solidFill>
                  <a:srgbClr val="FFFFFF"/>
                </a:solidFill>
                <a:latin typeface="Times New Roman" panose="02020603050405020304" pitchFamily="18" charset="0"/>
                <a:ea typeface="Calibri" panose="020F0502020204030204" pitchFamily="34" charset="0"/>
              </a:rPr>
              <a:t>1. </a:t>
            </a:r>
            <a:r>
              <a:rPr lang="en-US" sz="3600" b="1" dirty="0" err="1">
                <a:solidFill>
                  <a:srgbClr val="FFFFFF"/>
                </a:solidFill>
                <a:latin typeface="Times New Roman" panose="02020603050405020304" pitchFamily="18" charset="0"/>
                <a:ea typeface="Calibri" panose="020F0502020204030204" pitchFamily="34" charset="0"/>
              </a:rPr>
              <a:t>Chuẩn</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bị</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đọc</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 name="Freeform 20">
            <a:extLst>
              <a:ext uri="{FF2B5EF4-FFF2-40B4-BE49-F238E27FC236}">
                <a16:creationId xmlns:a16="http://schemas.microsoft.com/office/drawing/2014/main" xmlns="" id="{8C05D47C-6B9F-6CF2-B118-12FFE49A6443}"/>
              </a:ext>
            </a:extLst>
          </p:cNvPr>
          <p:cNvSpPr/>
          <p:nvPr/>
        </p:nvSpPr>
        <p:spPr>
          <a:xfrm>
            <a:off x="198183" y="869085"/>
            <a:ext cx="4114799" cy="2373767"/>
          </a:xfrm>
          <a:custGeom>
            <a:avLst/>
            <a:gdLst/>
            <a:ahLst/>
            <a:cxnLst/>
            <a:rect l="l" t="t" r="r" b="b"/>
            <a:pathLst>
              <a:path w="1538442" h="726914">
                <a:moveTo>
                  <a:pt x="0" y="0"/>
                </a:moveTo>
                <a:lnTo>
                  <a:pt x="1538441" y="0"/>
                </a:lnTo>
                <a:lnTo>
                  <a:pt x="1538441" y="726913"/>
                </a:lnTo>
                <a:lnTo>
                  <a:pt x="0" y="726913"/>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pPr algn="ctr" defTabSz="914377"/>
            <a:r>
              <a:rPr lang="vi-VN" sz="3600" b="1" dirty="0">
                <a:latin typeface="+mj-lt"/>
              </a:rPr>
              <a:t>Những lần hóa thân (chết đi sống lại của nhân vật):</a:t>
            </a:r>
            <a:endParaRPr lang="en-SG" sz="5400" b="1" dirty="0">
              <a:solidFill>
                <a:srgbClr val="FFFFFF"/>
              </a:solidFill>
              <a:latin typeface="+mj-lt"/>
              <a:cs typeface="Times New Roman" panose="02020603050405020304" pitchFamily="18" charset="0"/>
              <a:sym typeface="Arial"/>
            </a:endParaRPr>
          </a:p>
        </p:txBody>
      </p:sp>
      <p:pic>
        <p:nvPicPr>
          <p:cNvPr id="4" name="Picture 3" descr="A person with long hair&#10;&#10;Description automatically generated">
            <a:extLst>
              <a:ext uri="{FF2B5EF4-FFF2-40B4-BE49-F238E27FC236}">
                <a16:creationId xmlns:a16="http://schemas.microsoft.com/office/drawing/2014/main" xmlns="" id="{CF8E114E-B400-1022-56FA-27C6EA562EEA}"/>
              </a:ext>
            </a:extLst>
          </p:cNvPr>
          <p:cNvPicPr>
            <a:picLocks noChangeAspect="1"/>
          </p:cNvPicPr>
          <p:nvPr/>
        </p:nvPicPr>
        <p:blipFill rotWithShape="1">
          <a:blip r:embed="rId5">
            <a:extLst>
              <a:ext uri="{28A0092B-C50C-407E-A947-70E740481C1C}">
                <a14:useLocalDpi xmlns:a14="http://schemas.microsoft.com/office/drawing/2010/main" val="0"/>
              </a:ext>
            </a:extLst>
          </a:blip>
          <a:srcRect t="1838" r="44744"/>
          <a:stretch/>
        </p:blipFill>
        <p:spPr>
          <a:xfrm flipH="1">
            <a:off x="532434" y="1585732"/>
            <a:ext cx="3446299" cy="5291968"/>
          </a:xfrm>
          <a:prstGeom prst="rect">
            <a:avLst/>
          </a:prstGeom>
        </p:spPr>
      </p:pic>
      <p:grpSp>
        <p:nvGrpSpPr>
          <p:cNvPr id="5" name="组合 10">
            <a:extLst>
              <a:ext uri="{FF2B5EF4-FFF2-40B4-BE49-F238E27FC236}">
                <a16:creationId xmlns:a16="http://schemas.microsoft.com/office/drawing/2014/main" xmlns="" id="{26BEF13F-CCD9-4AAD-AD18-5D1AB59377B4}"/>
              </a:ext>
            </a:extLst>
          </p:cNvPr>
          <p:cNvGrpSpPr/>
          <p:nvPr/>
        </p:nvGrpSpPr>
        <p:grpSpPr>
          <a:xfrm>
            <a:off x="4585504" y="1236333"/>
            <a:ext cx="7074168" cy="1938837"/>
            <a:chOff x="2522" y="5610"/>
            <a:chExt cx="11143" cy="3054"/>
          </a:xfrm>
        </p:grpSpPr>
        <p:grpSp>
          <p:nvGrpSpPr>
            <p:cNvPr id="6" name="组合 11">
              <a:extLst>
                <a:ext uri="{FF2B5EF4-FFF2-40B4-BE49-F238E27FC236}">
                  <a16:creationId xmlns:a16="http://schemas.microsoft.com/office/drawing/2014/main" xmlns="" id="{79EA3EBE-B101-2B6C-0D13-19AD3B9047A4}"/>
                </a:ext>
              </a:extLst>
            </p:cNvPr>
            <p:cNvGrpSpPr/>
            <p:nvPr/>
          </p:nvGrpSpPr>
          <p:grpSpPr>
            <a:xfrm>
              <a:off x="2522" y="6427"/>
              <a:ext cx="1146" cy="1146"/>
              <a:chOff x="3250" y="6121"/>
              <a:chExt cx="1146" cy="1146"/>
            </a:xfrm>
          </p:grpSpPr>
          <p:sp>
            <p:nvSpPr>
              <p:cNvPr id="8" name="椭圆 1">
                <a:extLst>
                  <a:ext uri="{FF2B5EF4-FFF2-40B4-BE49-F238E27FC236}">
                    <a16:creationId xmlns:a16="http://schemas.microsoft.com/office/drawing/2014/main" xmlns="" id="{8909AD6B-3E57-0E72-BC6E-CD200F26AC9B}"/>
                  </a:ext>
                </a:extLst>
              </p:cNvPr>
              <p:cNvSpPr>
                <a:spLocks noChangeArrowheads="1"/>
              </p:cNvSpPr>
              <p:nvPr/>
            </p:nvSpPr>
            <p:spPr bwMode="auto">
              <a:xfrm>
                <a:off x="3250" y="6121"/>
                <a:ext cx="1146" cy="1146"/>
              </a:xfrm>
              <a:prstGeom prst="roundRect">
                <a:avLst/>
              </a:prstGeom>
              <a:solidFill>
                <a:srgbClr val="C5C979"/>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algn="ctr" defTabSz="914194" eaLnBrk="1" hangingPunct="1">
                  <a:defRPr/>
                </a:pPr>
                <a:endParaRPr lang="zh-CN" altLang="en-US" sz="2000">
                  <a:solidFill>
                    <a:srgbClr val="010101"/>
                  </a:solidFill>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9" name="TextBox 32">
                <a:extLst>
                  <a:ext uri="{FF2B5EF4-FFF2-40B4-BE49-F238E27FC236}">
                    <a16:creationId xmlns:a16="http://schemas.microsoft.com/office/drawing/2014/main" xmlns="" id="{63B841BF-9307-3D03-5975-CBF862B4032A}"/>
                  </a:ext>
                </a:extLst>
              </p:cNvPr>
              <p:cNvSpPr txBox="1">
                <a:spLocks noChangeArrowheads="1"/>
              </p:cNvSpPr>
              <p:nvPr/>
            </p:nvSpPr>
            <p:spPr bwMode="auto">
              <a:xfrm>
                <a:off x="3398" y="6227"/>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defTabSz="914194" eaLnBrk="1" hangingPunct="1">
                  <a:defRPr/>
                </a:pPr>
                <a:r>
                  <a:rPr lang="en-US" altLang="zh-CN" sz="3199" b="1" dirty="0">
                    <a:solidFill>
                      <a:srgbClr val="FFFFFF"/>
                    </a:solidFill>
                    <a:effectLst>
                      <a:outerShdw blurRad="38100" dist="38100" dir="2700000" algn="tl">
                        <a:srgbClr val="000000">
                          <a:alpha val="43137"/>
                        </a:srgbClr>
                      </a:outerShdw>
                    </a:effectLst>
                    <a:latin typeface="Times New Roman" panose="02020603050405020304" pitchFamily="18" charset="0"/>
                    <a:ea typeface="仓耳羽辰体-谷力 W04" panose="02020400000000000000" pitchFamily="18" charset="-122"/>
                    <a:cs typeface="Times New Roman" panose="02020603050405020304" pitchFamily="18" charset="0"/>
                    <a:sym typeface="Arial"/>
                  </a:rPr>
                  <a:t>01</a:t>
                </a:r>
              </a:p>
            </p:txBody>
          </p:sp>
        </p:grpSp>
        <p:sp>
          <p:nvSpPr>
            <p:cNvPr id="7" name="TextBox 76">
              <a:extLst>
                <a:ext uri="{FF2B5EF4-FFF2-40B4-BE49-F238E27FC236}">
                  <a16:creationId xmlns:a16="http://schemas.microsoft.com/office/drawing/2014/main" xmlns="" id="{B3E4244F-FC93-FFC2-3531-907FC2BB5BA2}"/>
                </a:ext>
              </a:extLst>
            </p:cNvPr>
            <p:cNvSpPr txBox="1"/>
            <p:nvPr/>
          </p:nvSpPr>
          <p:spPr>
            <a:xfrm>
              <a:off x="4944" y="5610"/>
              <a:ext cx="8721" cy="3054"/>
            </a:xfrm>
            <a:prstGeom prst="rect">
              <a:avLst/>
            </a:prstGeom>
            <a:noFill/>
          </p:spPr>
          <p:txBody>
            <a:bodyPr wrap="square" rtlCol="0">
              <a:spAutoFit/>
            </a:bodyPr>
            <a:lstStyle/>
            <a:p>
              <a:pPr algn="just">
                <a:spcAft>
                  <a:spcPts val="800"/>
                </a:spcAft>
              </a:pPr>
              <a:r>
                <a:rPr lang="vi-VN" sz="4000" dirty="0">
                  <a:effectLst/>
                  <a:latin typeface="Times New Roman" panose="02020603050405020304" pitchFamily="18" charset="0"/>
                  <a:ea typeface="Calibri" panose="020F0502020204030204" pitchFamily="34" charset="0"/>
                  <a:cs typeface="Times New Roman" panose="02020603050405020304" pitchFamily="18" charset="0"/>
                </a:rPr>
                <a:t>Khi nhân vật yếu thế, nhân vật chính bị kẻ gian hãm hại.</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0" name="图片 2">
            <a:extLst>
              <a:ext uri="{FF2B5EF4-FFF2-40B4-BE49-F238E27FC236}">
                <a16:creationId xmlns:a16="http://schemas.microsoft.com/office/drawing/2014/main" xmlns="" id="{E6D21A5B-7BF8-BF35-B5A7-1008F7209E0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422050" y="1111930"/>
            <a:ext cx="1701283" cy="1701283"/>
          </a:xfrm>
          <a:prstGeom prst="rect">
            <a:avLst/>
          </a:prstGeom>
        </p:spPr>
      </p:pic>
      <p:grpSp>
        <p:nvGrpSpPr>
          <p:cNvPr id="11" name="组合 33">
            <a:extLst>
              <a:ext uri="{FF2B5EF4-FFF2-40B4-BE49-F238E27FC236}">
                <a16:creationId xmlns:a16="http://schemas.microsoft.com/office/drawing/2014/main" xmlns="" id="{06EA842D-C41F-1688-813B-53024FA05D1D}"/>
              </a:ext>
            </a:extLst>
          </p:cNvPr>
          <p:cNvGrpSpPr/>
          <p:nvPr/>
        </p:nvGrpSpPr>
        <p:grpSpPr>
          <a:xfrm>
            <a:off x="3720650" y="3794628"/>
            <a:ext cx="7627758" cy="2554659"/>
            <a:chOff x="6744" y="5733"/>
            <a:chExt cx="12015" cy="4024"/>
          </a:xfrm>
        </p:grpSpPr>
        <p:grpSp>
          <p:nvGrpSpPr>
            <p:cNvPr id="12" name="组合 34">
              <a:extLst>
                <a:ext uri="{FF2B5EF4-FFF2-40B4-BE49-F238E27FC236}">
                  <a16:creationId xmlns:a16="http://schemas.microsoft.com/office/drawing/2014/main" xmlns="" id="{43EFE35C-6720-D751-D8EE-0B319A4E44CD}"/>
                </a:ext>
              </a:extLst>
            </p:cNvPr>
            <p:cNvGrpSpPr/>
            <p:nvPr/>
          </p:nvGrpSpPr>
          <p:grpSpPr>
            <a:xfrm>
              <a:off x="6744" y="6427"/>
              <a:ext cx="1146" cy="1146"/>
              <a:chOff x="11167" y="6123"/>
              <a:chExt cx="1146" cy="1146"/>
            </a:xfrm>
          </p:grpSpPr>
          <p:sp>
            <p:nvSpPr>
              <p:cNvPr id="14" name="椭圆 1">
                <a:extLst>
                  <a:ext uri="{FF2B5EF4-FFF2-40B4-BE49-F238E27FC236}">
                    <a16:creationId xmlns:a16="http://schemas.microsoft.com/office/drawing/2014/main" xmlns="" id="{B8F97B02-6AD8-E594-7144-584A1B6FF23E}"/>
                  </a:ext>
                </a:extLst>
              </p:cNvPr>
              <p:cNvSpPr>
                <a:spLocks noChangeArrowheads="1"/>
              </p:cNvSpPr>
              <p:nvPr/>
            </p:nvSpPr>
            <p:spPr bwMode="auto">
              <a:xfrm>
                <a:off x="11167" y="6123"/>
                <a:ext cx="1146" cy="1146"/>
              </a:xfrm>
              <a:prstGeom prst="roundRect">
                <a:avLst/>
              </a:prstGeom>
              <a:solidFill>
                <a:srgbClr val="E2B3BD"/>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algn="ctr" defTabSz="914194" eaLnBrk="1" hangingPunct="1">
                  <a:defRPr/>
                </a:pPr>
                <a:endParaRPr lang="zh-CN" altLang="en-US" sz="2000">
                  <a:solidFill>
                    <a:srgbClr val="010101"/>
                  </a:solidFill>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15" name="TextBox 32">
                <a:extLst>
                  <a:ext uri="{FF2B5EF4-FFF2-40B4-BE49-F238E27FC236}">
                    <a16:creationId xmlns:a16="http://schemas.microsoft.com/office/drawing/2014/main" xmlns="" id="{31D6968B-75DB-380C-01F1-97C2A76687C5}"/>
                  </a:ext>
                </a:extLst>
              </p:cNvPr>
              <p:cNvSpPr txBox="1">
                <a:spLocks noChangeArrowheads="1"/>
              </p:cNvSpPr>
              <p:nvPr/>
            </p:nvSpPr>
            <p:spPr bwMode="auto">
              <a:xfrm>
                <a:off x="11266" y="6236"/>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defTabSz="914194" eaLnBrk="1" hangingPunct="1">
                  <a:defRPr/>
                </a:pPr>
                <a:r>
                  <a:rPr lang="en-US" altLang="zh-CN" sz="3199" b="1" dirty="0">
                    <a:solidFill>
                      <a:srgbClr val="FFFFFF"/>
                    </a:solidFill>
                    <a:effectLst>
                      <a:outerShdw blurRad="38100" dist="38100" dir="2700000" algn="tl">
                        <a:srgbClr val="000000">
                          <a:alpha val="43137"/>
                        </a:srgbClr>
                      </a:outerShdw>
                    </a:effectLst>
                    <a:latin typeface="Times New Roman" panose="02020603050405020304" pitchFamily="18" charset="0"/>
                    <a:ea typeface="仓耳羽辰体-谷力 W04" panose="02020400000000000000" pitchFamily="18" charset="-122"/>
                    <a:cs typeface="Times New Roman" panose="02020603050405020304" pitchFamily="18" charset="0"/>
                    <a:sym typeface="Arial"/>
                  </a:rPr>
                  <a:t>02</a:t>
                </a:r>
              </a:p>
            </p:txBody>
          </p:sp>
        </p:grpSp>
        <p:sp>
          <p:nvSpPr>
            <p:cNvPr id="13" name="TextBox 76">
              <a:extLst>
                <a:ext uri="{FF2B5EF4-FFF2-40B4-BE49-F238E27FC236}">
                  <a16:creationId xmlns:a16="http://schemas.microsoft.com/office/drawing/2014/main" xmlns="" id="{F6D69D30-AC73-9CA7-EEB3-66D9DF9BE1B7}"/>
                </a:ext>
              </a:extLst>
            </p:cNvPr>
            <p:cNvSpPr txBox="1"/>
            <p:nvPr/>
          </p:nvSpPr>
          <p:spPr>
            <a:xfrm>
              <a:off x="9424" y="5733"/>
              <a:ext cx="9335" cy="4024"/>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i="0" u="none" strike="noStrike" cap="none" normalizeH="0" baseline="0">
                  <a:ln>
                    <a:noFill/>
                  </a:ln>
                  <a:solidFill>
                    <a:schemeClr val="tx1">
                      <a:lumMod val="75000"/>
                      <a:lumOff val="25000"/>
                    </a:schemeClr>
                  </a:solidFill>
                  <a:effectLst/>
                  <a:uLnTx/>
                  <a:uFillTx/>
                  <a:latin typeface="仓耳羽辰体-谷力 W04" panose="02020400000000000000" pitchFamily="18" charset="-122"/>
                  <a:ea typeface="仓耳羽辰体-谷力 W04" panose="02020400000000000000" pitchFamily="18" charset="-122"/>
                  <a:cs typeface="+mn-ea"/>
                </a:defRPr>
              </a:lvl1pPr>
            </a:lstStyle>
            <a:p>
              <a:pPr algn="just">
                <a:spcAft>
                  <a:spcPts val="800"/>
                </a:spcAft>
              </a:pPr>
              <a:r>
                <a:rPr lang="vi-VN" sz="40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Cho thấy sức sống mãnh liệt, sự bất diệt của cái thiện, khát khao về công bằng, hạnh phúc.</a:t>
              </a:r>
              <a:endParaRPr lang="en-SG" sz="40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6" name="图片 40">
            <a:extLst>
              <a:ext uri="{FF2B5EF4-FFF2-40B4-BE49-F238E27FC236}">
                <a16:creationId xmlns:a16="http://schemas.microsoft.com/office/drawing/2014/main" xmlns="" id="{7A308E8B-7CF1-86AD-8AAA-F2892696FE9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463142" y="3456292"/>
            <a:ext cx="1701283" cy="1701283"/>
          </a:xfrm>
          <a:prstGeom prst="rect">
            <a:avLst/>
          </a:prstGeom>
        </p:spPr>
      </p:pic>
    </p:spTree>
    <p:extLst>
      <p:ext uri="{BB962C8B-B14F-4D97-AF65-F5344CB8AC3E}">
        <p14:creationId xmlns:p14="http://schemas.microsoft.com/office/powerpoint/2010/main" val="20374619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6"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750" fill="hold"/>
                                        <p:tgtEl>
                                          <p:spTgt spid="10"/>
                                        </p:tgtEl>
                                        <p:attrNameLst>
                                          <p:attrName>ppt_x</p:attrName>
                                        </p:attrNameLst>
                                      </p:cBhvr>
                                      <p:tavLst>
                                        <p:tav tm="0">
                                          <p:val>
                                            <p:strVal val="1+#ppt_w/2"/>
                                          </p:val>
                                        </p:tav>
                                        <p:tav tm="100000">
                                          <p:val>
                                            <p:strVal val="#ppt_x"/>
                                          </p:val>
                                        </p:tav>
                                      </p:tavLst>
                                    </p:anim>
                                    <p:anim calcmode="lin" valueType="num">
                                      <p:cBhvr additive="base">
                                        <p:cTn id="17" dur="75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750" fill="hold"/>
                                        <p:tgtEl>
                                          <p:spTgt spid="5"/>
                                        </p:tgtEl>
                                        <p:attrNameLst>
                                          <p:attrName>ppt_x</p:attrName>
                                        </p:attrNameLst>
                                      </p:cBhvr>
                                      <p:tavLst>
                                        <p:tav tm="0">
                                          <p:val>
                                            <p:strVal val="#ppt_x"/>
                                          </p:val>
                                        </p:tav>
                                        <p:tav tm="100000">
                                          <p:val>
                                            <p:strVal val="#ppt_x"/>
                                          </p:val>
                                        </p:tav>
                                      </p:tavLst>
                                    </p:anim>
                                    <p:anim calcmode="lin" valueType="num">
                                      <p:cBhvr additive="base">
                                        <p:cTn id="23" dur="75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6" fill="hold" nodeType="click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750" fill="hold"/>
                                        <p:tgtEl>
                                          <p:spTgt spid="11"/>
                                        </p:tgtEl>
                                        <p:attrNameLst>
                                          <p:attrName>ppt_x</p:attrName>
                                        </p:attrNameLst>
                                      </p:cBhvr>
                                      <p:tavLst>
                                        <p:tav tm="0">
                                          <p:val>
                                            <p:strVal val="#ppt_x"/>
                                          </p:val>
                                        </p:tav>
                                        <p:tav tm="100000">
                                          <p:val>
                                            <p:strVal val="#ppt_x"/>
                                          </p:val>
                                        </p:tav>
                                      </p:tavLst>
                                    </p:anim>
                                    <p:anim calcmode="lin" valueType="num">
                                      <p:cBhvr additive="base">
                                        <p:cTn id="35"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003775" y="37794"/>
            <a:ext cx="6016513"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356772" y="-33453"/>
            <a:ext cx="7310520"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lang="en-US" sz="3600" b="1" dirty="0">
                <a:solidFill>
                  <a:srgbClr val="FFFFFF"/>
                </a:solidFill>
                <a:latin typeface="Times New Roman" panose="02020603050405020304" pitchFamily="18" charset="0"/>
                <a:ea typeface="Calibri" panose="020F0502020204030204" pitchFamily="34" charset="0"/>
              </a:rPr>
              <a:t>1. </a:t>
            </a:r>
            <a:r>
              <a:rPr lang="en-US" sz="3600" b="1" dirty="0" err="1">
                <a:solidFill>
                  <a:srgbClr val="FFFFFF"/>
                </a:solidFill>
                <a:latin typeface="Times New Roman" panose="02020603050405020304" pitchFamily="18" charset="0"/>
                <a:ea typeface="Calibri" panose="020F0502020204030204" pitchFamily="34" charset="0"/>
              </a:rPr>
              <a:t>Chuẩn</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bị</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đọc</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 name="图片 13">
            <a:extLst>
              <a:ext uri="{FF2B5EF4-FFF2-40B4-BE49-F238E27FC236}">
                <a16:creationId xmlns:a16="http://schemas.microsoft.com/office/drawing/2014/main" xmlns="" id="{F10B5B31-A0B1-B973-EBA2-9070A700646F}"/>
              </a:ext>
            </a:extLst>
          </p:cNvPr>
          <p:cNvPicPr>
            <a:picLocks noChangeAspect="1"/>
          </p:cNvPicPr>
          <p:nvPr/>
        </p:nvPicPr>
        <p:blipFill>
          <a:blip r:embed="rId3">
            <a:extLst>
              <a:ext uri="{28A0092B-C50C-407E-A947-70E740481C1C}">
                <a14:useLocalDpi xmlns:a14="http://schemas.microsoft.com/office/drawing/2010/main" val="0"/>
              </a:ext>
            </a:extLst>
          </a:blip>
          <a:srcRect l="16902" t="13886" r="20267" b="17589"/>
          <a:stretch>
            <a:fillRect/>
          </a:stretch>
        </p:blipFill>
        <p:spPr>
          <a:xfrm>
            <a:off x="858111" y="886656"/>
            <a:ext cx="10068724" cy="4541356"/>
          </a:xfrm>
          <a:prstGeom prst="rect">
            <a:avLst/>
          </a:prstGeom>
        </p:spPr>
      </p:pic>
      <p:pic>
        <p:nvPicPr>
          <p:cNvPr id="7" name="图片 21">
            <a:extLst>
              <a:ext uri="{FF2B5EF4-FFF2-40B4-BE49-F238E27FC236}">
                <a16:creationId xmlns:a16="http://schemas.microsoft.com/office/drawing/2014/main" xmlns="" id="{6DCBD98D-CEA2-902E-B9B8-FCC6A9AC3B6B}"/>
              </a:ext>
            </a:extLst>
          </p:cNvPr>
          <p:cNvPicPr>
            <a:picLocks noChangeAspect="1"/>
          </p:cNvPicPr>
          <p:nvPr/>
        </p:nvPicPr>
        <p:blipFill>
          <a:blip r:embed="rId4">
            <a:duotone>
              <a:schemeClr val="accent2">
                <a:shade val="45000"/>
                <a:satMod val="135000"/>
              </a:schemeClr>
              <a:prstClr val="white"/>
            </a:duotone>
          </a:blip>
          <a:stretch>
            <a:fillRect/>
          </a:stretch>
        </p:blipFill>
        <p:spPr>
          <a:xfrm>
            <a:off x="10170702" y="764883"/>
            <a:ext cx="1664352" cy="1359526"/>
          </a:xfrm>
          <a:prstGeom prst="rect">
            <a:avLst/>
          </a:prstGeom>
        </p:spPr>
      </p:pic>
      <p:sp>
        <p:nvSpPr>
          <p:cNvPr id="9" name="Google Shape;994;p31">
            <a:extLst>
              <a:ext uri="{FF2B5EF4-FFF2-40B4-BE49-F238E27FC236}">
                <a16:creationId xmlns:a16="http://schemas.microsoft.com/office/drawing/2014/main" xmlns="" id="{3B5DC0EF-93A1-3FC2-0CF5-C8932B6DF50A}"/>
              </a:ext>
            </a:extLst>
          </p:cNvPr>
          <p:cNvSpPr/>
          <p:nvPr/>
        </p:nvSpPr>
        <p:spPr>
          <a:xfrm>
            <a:off x="2001394" y="2207290"/>
            <a:ext cx="858250" cy="1006145"/>
          </a:xfrm>
          <a:custGeom>
            <a:avLst/>
            <a:gdLst/>
            <a:ahLst/>
            <a:cxnLst/>
            <a:rect l="l" t="t" r="r" b="b"/>
            <a:pathLst>
              <a:path w="36467" h="42751" extrusionOk="0">
                <a:moveTo>
                  <a:pt x="17996" y="1"/>
                </a:moveTo>
                <a:lnTo>
                  <a:pt x="17539" y="19"/>
                </a:lnTo>
                <a:lnTo>
                  <a:pt x="17064" y="37"/>
                </a:lnTo>
                <a:lnTo>
                  <a:pt x="16589" y="74"/>
                </a:lnTo>
                <a:lnTo>
                  <a:pt x="16114" y="129"/>
                </a:lnTo>
                <a:lnTo>
                  <a:pt x="15621" y="183"/>
                </a:lnTo>
                <a:lnTo>
                  <a:pt x="15146" y="275"/>
                </a:lnTo>
                <a:lnTo>
                  <a:pt x="14671" y="366"/>
                </a:lnTo>
                <a:lnTo>
                  <a:pt x="14196" y="457"/>
                </a:lnTo>
                <a:lnTo>
                  <a:pt x="13721" y="567"/>
                </a:lnTo>
                <a:lnTo>
                  <a:pt x="13228" y="695"/>
                </a:lnTo>
                <a:lnTo>
                  <a:pt x="12405" y="969"/>
                </a:lnTo>
                <a:lnTo>
                  <a:pt x="11602" y="1261"/>
                </a:lnTo>
                <a:lnTo>
                  <a:pt x="10798" y="1590"/>
                </a:lnTo>
                <a:lnTo>
                  <a:pt x="10030" y="1955"/>
                </a:lnTo>
                <a:lnTo>
                  <a:pt x="9281" y="2357"/>
                </a:lnTo>
                <a:lnTo>
                  <a:pt x="8569" y="2778"/>
                </a:lnTo>
                <a:lnTo>
                  <a:pt x="7875" y="3253"/>
                </a:lnTo>
                <a:lnTo>
                  <a:pt x="7199" y="3746"/>
                </a:lnTo>
                <a:lnTo>
                  <a:pt x="6541" y="4257"/>
                </a:lnTo>
                <a:lnTo>
                  <a:pt x="5920" y="4824"/>
                </a:lnTo>
                <a:lnTo>
                  <a:pt x="5317" y="5390"/>
                </a:lnTo>
                <a:lnTo>
                  <a:pt x="4751" y="5993"/>
                </a:lnTo>
                <a:lnTo>
                  <a:pt x="4221" y="6632"/>
                </a:lnTo>
                <a:lnTo>
                  <a:pt x="3709" y="7272"/>
                </a:lnTo>
                <a:lnTo>
                  <a:pt x="3216" y="7948"/>
                </a:lnTo>
                <a:lnTo>
                  <a:pt x="2777" y="8642"/>
                </a:lnTo>
                <a:lnTo>
                  <a:pt x="2357" y="9354"/>
                </a:lnTo>
                <a:lnTo>
                  <a:pt x="1974" y="10085"/>
                </a:lnTo>
                <a:lnTo>
                  <a:pt x="1608" y="10834"/>
                </a:lnTo>
                <a:lnTo>
                  <a:pt x="1279" y="11602"/>
                </a:lnTo>
                <a:lnTo>
                  <a:pt x="1005" y="12369"/>
                </a:lnTo>
                <a:lnTo>
                  <a:pt x="750" y="13173"/>
                </a:lnTo>
                <a:lnTo>
                  <a:pt x="530" y="13977"/>
                </a:lnTo>
                <a:lnTo>
                  <a:pt x="348" y="14780"/>
                </a:lnTo>
                <a:lnTo>
                  <a:pt x="201" y="15603"/>
                </a:lnTo>
                <a:lnTo>
                  <a:pt x="110" y="16443"/>
                </a:lnTo>
                <a:lnTo>
                  <a:pt x="37" y="17283"/>
                </a:lnTo>
                <a:lnTo>
                  <a:pt x="1" y="18124"/>
                </a:lnTo>
                <a:lnTo>
                  <a:pt x="19" y="18982"/>
                </a:lnTo>
                <a:lnTo>
                  <a:pt x="74" y="19841"/>
                </a:lnTo>
                <a:lnTo>
                  <a:pt x="165" y="20681"/>
                </a:lnTo>
                <a:lnTo>
                  <a:pt x="311" y="21540"/>
                </a:lnTo>
                <a:lnTo>
                  <a:pt x="421" y="22088"/>
                </a:lnTo>
                <a:lnTo>
                  <a:pt x="549" y="22618"/>
                </a:lnTo>
                <a:lnTo>
                  <a:pt x="676" y="23129"/>
                </a:lnTo>
                <a:lnTo>
                  <a:pt x="823" y="23641"/>
                </a:lnTo>
                <a:lnTo>
                  <a:pt x="987" y="24153"/>
                </a:lnTo>
                <a:lnTo>
                  <a:pt x="1170" y="24646"/>
                </a:lnTo>
                <a:lnTo>
                  <a:pt x="1371" y="25139"/>
                </a:lnTo>
                <a:lnTo>
                  <a:pt x="1572" y="25614"/>
                </a:lnTo>
                <a:lnTo>
                  <a:pt x="1791" y="26089"/>
                </a:lnTo>
                <a:lnTo>
                  <a:pt x="2010" y="26564"/>
                </a:lnTo>
                <a:lnTo>
                  <a:pt x="2266" y="27021"/>
                </a:lnTo>
                <a:lnTo>
                  <a:pt x="2522" y="27459"/>
                </a:lnTo>
                <a:lnTo>
                  <a:pt x="2777" y="27898"/>
                </a:lnTo>
                <a:lnTo>
                  <a:pt x="3052" y="28336"/>
                </a:lnTo>
                <a:lnTo>
                  <a:pt x="3344" y="28756"/>
                </a:lnTo>
                <a:lnTo>
                  <a:pt x="3654" y="29158"/>
                </a:lnTo>
                <a:lnTo>
                  <a:pt x="3965" y="29579"/>
                </a:lnTo>
                <a:lnTo>
                  <a:pt x="4276" y="29962"/>
                </a:lnTo>
                <a:lnTo>
                  <a:pt x="4623" y="30346"/>
                </a:lnTo>
                <a:lnTo>
                  <a:pt x="4952" y="30711"/>
                </a:lnTo>
                <a:lnTo>
                  <a:pt x="5317" y="31077"/>
                </a:lnTo>
                <a:lnTo>
                  <a:pt x="5682" y="31442"/>
                </a:lnTo>
                <a:lnTo>
                  <a:pt x="6048" y="31771"/>
                </a:lnTo>
                <a:lnTo>
                  <a:pt x="6431" y="32100"/>
                </a:lnTo>
                <a:lnTo>
                  <a:pt x="6815" y="32429"/>
                </a:lnTo>
                <a:lnTo>
                  <a:pt x="7217" y="32739"/>
                </a:lnTo>
                <a:lnTo>
                  <a:pt x="7619" y="33031"/>
                </a:lnTo>
                <a:lnTo>
                  <a:pt x="8039" y="33324"/>
                </a:lnTo>
                <a:lnTo>
                  <a:pt x="8459" y="33598"/>
                </a:lnTo>
                <a:lnTo>
                  <a:pt x="8879" y="33872"/>
                </a:lnTo>
                <a:lnTo>
                  <a:pt x="9318" y="34109"/>
                </a:lnTo>
                <a:lnTo>
                  <a:pt x="9756" y="34347"/>
                </a:lnTo>
                <a:lnTo>
                  <a:pt x="10250" y="34639"/>
                </a:lnTo>
                <a:lnTo>
                  <a:pt x="10743" y="34931"/>
                </a:lnTo>
                <a:lnTo>
                  <a:pt x="11218" y="35242"/>
                </a:lnTo>
                <a:lnTo>
                  <a:pt x="11656" y="35589"/>
                </a:lnTo>
                <a:lnTo>
                  <a:pt x="12095" y="35955"/>
                </a:lnTo>
                <a:lnTo>
                  <a:pt x="12515" y="36320"/>
                </a:lnTo>
                <a:lnTo>
                  <a:pt x="12917" y="36722"/>
                </a:lnTo>
                <a:lnTo>
                  <a:pt x="13319" y="37124"/>
                </a:lnTo>
                <a:lnTo>
                  <a:pt x="13684" y="37562"/>
                </a:lnTo>
                <a:lnTo>
                  <a:pt x="14031" y="38001"/>
                </a:lnTo>
                <a:lnTo>
                  <a:pt x="14360" y="38457"/>
                </a:lnTo>
                <a:lnTo>
                  <a:pt x="14689" y="38932"/>
                </a:lnTo>
                <a:lnTo>
                  <a:pt x="14981" y="39426"/>
                </a:lnTo>
                <a:lnTo>
                  <a:pt x="15255" y="39919"/>
                </a:lnTo>
                <a:lnTo>
                  <a:pt x="15511" y="40430"/>
                </a:lnTo>
                <a:lnTo>
                  <a:pt x="15749" y="40942"/>
                </a:lnTo>
                <a:lnTo>
                  <a:pt x="16534" y="42751"/>
                </a:lnTo>
                <a:lnTo>
                  <a:pt x="29944" y="39828"/>
                </a:lnTo>
                <a:lnTo>
                  <a:pt x="29907" y="37873"/>
                </a:lnTo>
                <a:lnTo>
                  <a:pt x="29907" y="37306"/>
                </a:lnTo>
                <a:lnTo>
                  <a:pt x="29926" y="36740"/>
                </a:lnTo>
                <a:lnTo>
                  <a:pt x="29980" y="36155"/>
                </a:lnTo>
                <a:lnTo>
                  <a:pt x="30035" y="35607"/>
                </a:lnTo>
                <a:lnTo>
                  <a:pt x="30127" y="35041"/>
                </a:lnTo>
                <a:lnTo>
                  <a:pt x="30254" y="34493"/>
                </a:lnTo>
                <a:lnTo>
                  <a:pt x="30382" y="33927"/>
                </a:lnTo>
                <a:lnTo>
                  <a:pt x="30547" y="33397"/>
                </a:lnTo>
                <a:lnTo>
                  <a:pt x="30729" y="32849"/>
                </a:lnTo>
                <a:lnTo>
                  <a:pt x="30930" y="32337"/>
                </a:lnTo>
                <a:lnTo>
                  <a:pt x="31150" y="31807"/>
                </a:lnTo>
                <a:lnTo>
                  <a:pt x="31405" y="31314"/>
                </a:lnTo>
                <a:lnTo>
                  <a:pt x="31679" y="30803"/>
                </a:lnTo>
                <a:lnTo>
                  <a:pt x="31972" y="30328"/>
                </a:lnTo>
                <a:lnTo>
                  <a:pt x="32282" y="29853"/>
                </a:lnTo>
                <a:lnTo>
                  <a:pt x="32629" y="29396"/>
                </a:lnTo>
                <a:lnTo>
                  <a:pt x="32922" y="29012"/>
                </a:lnTo>
                <a:lnTo>
                  <a:pt x="33214" y="28610"/>
                </a:lnTo>
                <a:lnTo>
                  <a:pt x="33470" y="28208"/>
                </a:lnTo>
                <a:lnTo>
                  <a:pt x="33744" y="27788"/>
                </a:lnTo>
                <a:lnTo>
                  <a:pt x="33981" y="27368"/>
                </a:lnTo>
                <a:lnTo>
                  <a:pt x="34237" y="26948"/>
                </a:lnTo>
                <a:lnTo>
                  <a:pt x="34456" y="26528"/>
                </a:lnTo>
                <a:lnTo>
                  <a:pt x="34676" y="26089"/>
                </a:lnTo>
                <a:lnTo>
                  <a:pt x="34877" y="25632"/>
                </a:lnTo>
                <a:lnTo>
                  <a:pt x="35078" y="25194"/>
                </a:lnTo>
                <a:lnTo>
                  <a:pt x="35260" y="24737"/>
                </a:lnTo>
                <a:lnTo>
                  <a:pt x="35425" y="24280"/>
                </a:lnTo>
                <a:lnTo>
                  <a:pt x="35589" y="23824"/>
                </a:lnTo>
                <a:lnTo>
                  <a:pt x="35735" y="23349"/>
                </a:lnTo>
                <a:lnTo>
                  <a:pt x="35863" y="22874"/>
                </a:lnTo>
                <a:lnTo>
                  <a:pt x="35973" y="22399"/>
                </a:lnTo>
                <a:lnTo>
                  <a:pt x="36082" y="21905"/>
                </a:lnTo>
                <a:lnTo>
                  <a:pt x="36174" y="21430"/>
                </a:lnTo>
                <a:lnTo>
                  <a:pt x="36265" y="20937"/>
                </a:lnTo>
                <a:lnTo>
                  <a:pt x="36320" y="20444"/>
                </a:lnTo>
                <a:lnTo>
                  <a:pt x="36375" y="19951"/>
                </a:lnTo>
                <a:lnTo>
                  <a:pt x="36430" y="19457"/>
                </a:lnTo>
                <a:lnTo>
                  <a:pt x="36448" y="18946"/>
                </a:lnTo>
                <a:lnTo>
                  <a:pt x="36466" y="18453"/>
                </a:lnTo>
                <a:lnTo>
                  <a:pt x="36466" y="17941"/>
                </a:lnTo>
                <a:lnTo>
                  <a:pt x="36448" y="17448"/>
                </a:lnTo>
                <a:lnTo>
                  <a:pt x="36411" y="16936"/>
                </a:lnTo>
                <a:lnTo>
                  <a:pt x="36375" y="16425"/>
                </a:lnTo>
                <a:lnTo>
                  <a:pt x="36320" y="15913"/>
                </a:lnTo>
                <a:lnTo>
                  <a:pt x="36247" y="15402"/>
                </a:lnTo>
                <a:lnTo>
                  <a:pt x="36155" y="14890"/>
                </a:lnTo>
                <a:lnTo>
                  <a:pt x="36046" y="14379"/>
                </a:lnTo>
                <a:lnTo>
                  <a:pt x="35936" y="13885"/>
                </a:lnTo>
                <a:lnTo>
                  <a:pt x="35808" y="13429"/>
                </a:lnTo>
                <a:lnTo>
                  <a:pt x="35680" y="12954"/>
                </a:lnTo>
                <a:lnTo>
                  <a:pt x="35534" y="12497"/>
                </a:lnTo>
                <a:lnTo>
                  <a:pt x="35388" y="12058"/>
                </a:lnTo>
                <a:lnTo>
                  <a:pt x="35224" y="11602"/>
                </a:lnTo>
                <a:lnTo>
                  <a:pt x="35041" y="11163"/>
                </a:lnTo>
                <a:lnTo>
                  <a:pt x="34858" y="10725"/>
                </a:lnTo>
                <a:lnTo>
                  <a:pt x="34657" y="10304"/>
                </a:lnTo>
                <a:lnTo>
                  <a:pt x="34438" y="9884"/>
                </a:lnTo>
                <a:lnTo>
                  <a:pt x="34219" y="9464"/>
                </a:lnTo>
                <a:lnTo>
                  <a:pt x="34000" y="9062"/>
                </a:lnTo>
                <a:lnTo>
                  <a:pt x="33762" y="8660"/>
                </a:lnTo>
                <a:lnTo>
                  <a:pt x="33506" y="8277"/>
                </a:lnTo>
                <a:lnTo>
                  <a:pt x="33251" y="7893"/>
                </a:lnTo>
                <a:lnTo>
                  <a:pt x="32977" y="7509"/>
                </a:lnTo>
                <a:lnTo>
                  <a:pt x="32703" y="7144"/>
                </a:lnTo>
                <a:lnTo>
                  <a:pt x="32429" y="6797"/>
                </a:lnTo>
                <a:lnTo>
                  <a:pt x="32136" y="6431"/>
                </a:lnTo>
                <a:lnTo>
                  <a:pt x="31826" y="6084"/>
                </a:lnTo>
                <a:lnTo>
                  <a:pt x="31515" y="5755"/>
                </a:lnTo>
                <a:lnTo>
                  <a:pt x="31204" y="5427"/>
                </a:lnTo>
                <a:lnTo>
                  <a:pt x="30876" y="5098"/>
                </a:lnTo>
                <a:lnTo>
                  <a:pt x="30547" y="4787"/>
                </a:lnTo>
                <a:lnTo>
                  <a:pt x="30218" y="4495"/>
                </a:lnTo>
                <a:lnTo>
                  <a:pt x="29871" y="4203"/>
                </a:lnTo>
                <a:lnTo>
                  <a:pt x="29505" y="3910"/>
                </a:lnTo>
                <a:lnTo>
                  <a:pt x="29140" y="3636"/>
                </a:lnTo>
                <a:lnTo>
                  <a:pt x="28775" y="3362"/>
                </a:lnTo>
                <a:lnTo>
                  <a:pt x="28409" y="3106"/>
                </a:lnTo>
                <a:lnTo>
                  <a:pt x="28026" y="2869"/>
                </a:lnTo>
                <a:lnTo>
                  <a:pt x="27642" y="2613"/>
                </a:lnTo>
                <a:lnTo>
                  <a:pt x="27258" y="2394"/>
                </a:lnTo>
                <a:lnTo>
                  <a:pt x="26856" y="2175"/>
                </a:lnTo>
                <a:lnTo>
                  <a:pt x="26454" y="1955"/>
                </a:lnTo>
                <a:lnTo>
                  <a:pt x="26034" y="1754"/>
                </a:lnTo>
                <a:lnTo>
                  <a:pt x="25632" y="1572"/>
                </a:lnTo>
                <a:lnTo>
                  <a:pt x="25212" y="1389"/>
                </a:lnTo>
                <a:lnTo>
                  <a:pt x="24792" y="1225"/>
                </a:lnTo>
                <a:lnTo>
                  <a:pt x="24354" y="1060"/>
                </a:lnTo>
                <a:lnTo>
                  <a:pt x="23933" y="914"/>
                </a:lnTo>
                <a:lnTo>
                  <a:pt x="23495" y="786"/>
                </a:lnTo>
                <a:lnTo>
                  <a:pt x="23056" y="658"/>
                </a:lnTo>
                <a:lnTo>
                  <a:pt x="22600" y="530"/>
                </a:lnTo>
                <a:lnTo>
                  <a:pt x="22161" y="421"/>
                </a:lnTo>
                <a:lnTo>
                  <a:pt x="21704" y="329"/>
                </a:lnTo>
                <a:lnTo>
                  <a:pt x="21248" y="256"/>
                </a:lnTo>
                <a:lnTo>
                  <a:pt x="20791" y="183"/>
                </a:lnTo>
                <a:lnTo>
                  <a:pt x="20334" y="129"/>
                </a:lnTo>
                <a:lnTo>
                  <a:pt x="19878" y="74"/>
                </a:lnTo>
                <a:lnTo>
                  <a:pt x="19403" y="37"/>
                </a:lnTo>
                <a:lnTo>
                  <a:pt x="18946" y="19"/>
                </a:lnTo>
                <a:lnTo>
                  <a:pt x="18471" y="1"/>
                </a:lnTo>
                <a:close/>
              </a:path>
            </a:pathLst>
          </a:custGeom>
          <a:solidFill>
            <a:srgbClr val="FCBF4A"/>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0" name="Google Shape;995;p31">
            <a:extLst>
              <a:ext uri="{FF2B5EF4-FFF2-40B4-BE49-F238E27FC236}">
                <a16:creationId xmlns:a16="http://schemas.microsoft.com/office/drawing/2014/main" xmlns="" id="{BC6CB149-720B-9B68-250A-26B9B0311139}"/>
              </a:ext>
            </a:extLst>
          </p:cNvPr>
          <p:cNvSpPr/>
          <p:nvPr/>
        </p:nvSpPr>
        <p:spPr>
          <a:xfrm>
            <a:off x="2259808" y="2624355"/>
            <a:ext cx="245964" cy="598966"/>
          </a:xfrm>
          <a:custGeom>
            <a:avLst/>
            <a:gdLst/>
            <a:ahLst/>
            <a:cxnLst/>
            <a:rect l="l" t="t" r="r" b="b"/>
            <a:pathLst>
              <a:path w="10451" h="25450" extrusionOk="0">
                <a:moveTo>
                  <a:pt x="421" y="1"/>
                </a:moveTo>
                <a:lnTo>
                  <a:pt x="347" y="19"/>
                </a:lnTo>
                <a:lnTo>
                  <a:pt x="256" y="37"/>
                </a:lnTo>
                <a:lnTo>
                  <a:pt x="183" y="74"/>
                </a:lnTo>
                <a:lnTo>
                  <a:pt x="128" y="129"/>
                </a:lnTo>
                <a:lnTo>
                  <a:pt x="73" y="183"/>
                </a:lnTo>
                <a:lnTo>
                  <a:pt x="37" y="257"/>
                </a:lnTo>
                <a:lnTo>
                  <a:pt x="0" y="330"/>
                </a:lnTo>
                <a:lnTo>
                  <a:pt x="0" y="403"/>
                </a:lnTo>
                <a:lnTo>
                  <a:pt x="0" y="494"/>
                </a:lnTo>
                <a:lnTo>
                  <a:pt x="19" y="567"/>
                </a:lnTo>
                <a:lnTo>
                  <a:pt x="9647" y="25194"/>
                </a:lnTo>
                <a:lnTo>
                  <a:pt x="9720" y="25304"/>
                </a:lnTo>
                <a:lnTo>
                  <a:pt x="9811" y="25377"/>
                </a:lnTo>
                <a:lnTo>
                  <a:pt x="9921" y="25432"/>
                </a:lnTo>
                <a:lnTo>
                  <a:pt x="10048" y="25450"/>
                </a:lnTo>
                <a:lnTo>
                  <a:pt x="10122" y="25450"/>
                </a:lnTo>
                <a:lnTo>
                  <a:pt x="10195" y="25413"/>
                </a:lnTo>
                <a:lnTo>
                  <a:pt x="10268" y="25377"/>
                </a:lnTo>
                <a:lnTo>
                  <a:pt x="10341" y="25340"/>
                </a:lnTo>
                <a:lnTo>
                  <a:pt x="10377" y="25267"/>
                </a:lnTo>
                <a:lnTo>
                  <a:pt x="10414" y="25194"/>
                </a:lnTo>
                <a:lnTo>
                  <a:pt x="10450" y="25121"/>
                </a:lnTo>
                <a:lnTo>
                  <a:pt x="10450" y="25048"/>
                </a:lnTo>
                <a:lnTo>
                  <a:pt x="10450" y="24957"/>
                </a:lnTo>
                <a:lnTo>
                  <a:pt x="10432" y="24884"/>
                </a:lnTo>
                <a:lnTo>
                  <a:pt x="804" y="275"/>
                </a:lnTo>
                <a:lnTo>
                  <a:pt x="768" y="202"/>
                </a:lnTo>
                <a:lnTo>
                  <a:pt x="713" y="129"/>
                </a:lnTo>
                <a:lnTo>
                  <a:pt x="658" y="74"/>
                </a:lnTo>
                <a:lnTo>
                  <a:pt x="585" y="37"/>
                </a:lnTo>
                <a:lnTo>
                  <a:pt x="512" y="19"/>
                </a:lnTo>
                <a:lnTo>
                  <a:pt x="42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1" name="Google Shape;996;p31">
            <a:extLst>
              <a:ext uri="{FF2B5EF4-FFF2-40B4-BE49-F238E27FC236}">
                <a16:creationId xmlns:a16="http://schemas.microsoft.com/office/drawing/2014/main" xmlns="" id="{AEE7C27E-ABFF-5672-74C3-638B361148A1}"/>
              </a:ext>
            </a:extLst>
          </p:cNvPr>
          <p:cNvSpPr/>
          <p:nvPr/>
        </p:nvSpPr>
        <p:spPr>
          <a:xfrm>
            <a:off x="2566376" y="2558151"/>
            <a:ext cx="53331" cy="640669"/>
          </a:xfrm>
          <a:custGeom>
            <a:avLst/>
            <a:gdLst/>
            <a:ahLst/>
            <a:cxnLst/>
            <a:rect l="l" t="t" r="r" b="b"/>
            <a:pathLst>
              <a:path w="2266" h="27222" extrusionOk="0">
                <a:moveTo>
                  <a:pt x="311" y="0"/>
                </a:moveTo>
                <a:lnTo>
                  <a:pt x="238" y="37"/>
                </a:lnTo>
                <a:lnTo>
                  <a:pt x="165" y="73"/>
                </a:lnTo>
                <a:lnTo>
                  <a:pt x="110" y="128"/>
                </a:lnTo>
                <a:lnTo>
                  <a:pt x="55" y="201"/>
                </a:lnTo>
                <a:lnTo>
                  <a:pt x="19" y="274"/>
                </a:lnTo>
                <a:lnTo>
                  <a:pt x="0" y="347"/>
                </a:lnTo>
                <a:lnTo>
                  <a:pt x="0" y="439"/>
                </a:lnTo>
                <a:lnTo>
                  <a:pt x="1425" y="26820"/>
                </a:lnTo>
                <a:lnTo>
                  <a:pt x="1444" y="26911"/>
                </a:lnTo>
                <a:lnTo>
                  <a:pt x="1480" y="26984"/>
                </a:lnTo>
                <a:lnTo>
                  <a:pt x="1517" y="27039"/>
                </a:lnTo>
                <a:lnTo>
                  <a:pt x="1553" y="27094"/>
                </a:lnTo>
                <a:lnTo>
                  <a:pt x="1626" y="27148"/>
                </a:lnTo>
                <a:lnTo>
                  <a:pt x="1699" y="27185"/>
                </a:lnTo>
                <a:lnTo>
                  <a:pt x="1773" y="27203"/>
                </a:lnTo>
                <a:lnTo>
                  <a:pt x="1846" y="27222"/>
                </a:lnTo>
                <a:lnTo>
                  <a:pt x="1864" y="27222"/>
                </a:lnTo>
                <a:lnTo>
                  <a:pt x="1955" y="27203"/>
                </a:lnTo>
                <a:lnTo>
                  <a:pt x="2028" y="27167"/>
                </a:lnTo>
                <a:lnTo>
                  <a:pt x="2101" y="27130"/>
                </a:lnTo>
                <a:lnTo>
                  <a:pt x="2156" y="27075"/>
                </a:lnTo>
                <a:lnTo>
                  <a:pt x="2211" y="27021"/>
                </a:lnTo>
                <a:lnTo>
                  <a:pt x="2248" y="26947"/>
                </a:lnTo>
                <a:lnTo>
                  <a:pt x="2266" y="26856"/>
                </a:lnTo>
                <a:lnTo>
                  <a:pt x="2266" y="26783"/>
                </a:lnTo>
                <a:lnTo>
                  <a:pt x="823" y="384"/>
                </a:lnTo>
                <a:lnTo>
                  <a:pt x="823" y="311"/>
                </a:lnTo>
                <a:lnTo>
                  <a:pt x="786" y="220"/>
                </a:lnTo>
                <a:lnTo>
                  <a:pt x="749" y="146"/>
                </a:lnTo>
                <a:lnTo>
                  <a:pt x="695" y="92"/>
                </a:lnTo>
                <a:lnTo>
                  <a:pt x="622" y="37"/>
                </a:lnTo>
                <a:lnTo>
                  <a:pt x="548" y="19"/>
                </a:lnTo>
                <a:lnTo>
                  <a:pt x="475" y="0"/>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2" name="Google Shape;997;p31">
            <a:extLst>
              <a:ext uri="{FF2B5EF4-FFF2-40B4-BE49-F238E27FC236}">
                <a16:creationId xmlns:a16="http://schemas.microsoft.com/office/drawing/2014/main" xmlns="" id="{CAF87A04-B971-7A50-4E0E-D330E347D79F}"/>
              </a:ext>
            </a:extLst>
          </p:cNvPr>
          <p:cNvSpPr/>
          <p:nvPr/>
        </p:nvSpPr>
        <p:spPr>
          <a:xfrm>
            <a:off x="2507043" y="3316614"/>
            <a:ext cx="153519" cy="104072"/>
          </a:xfrm>
          <a:custGeom>
            <a:avLst/>
            <a:gdLst/>
            <a:ahLst/>
            <a:cxnLst/>
            <a:rect l="l" t="t" r="r" b="b"/>
            <a:pathLst>
              <a:path w="6523" h="4422" extrusionOk="0">
                <a:moveTo>
                  <a:pt x="6321" y="0"/>
                </a:moveTo>
                <a:lnTo>
                  <a:pt x="0" y="1370"/>
                </a:lnTo>
                <a:lnTo>
                  <a:pt x="128" y="1937"/>
                </a:lnTo>
                <a:lnTo>
                  <a:pt x="219" y="2247"/>
                </a:lnTo>
                <a:lnTo>
                  <a:pt x="329" y="2540"/>
                </a:lnTo>
                <a:lnTo>
                  <a:pt x="457" y="2832"/>
                </a:lnTo>
                <a:lnTo>
                  <a:pt x="640" y="3088"/>
                </a:lnTo>
                <a:lnTo>
                  <a:pt x="822" y="3325"/>
                </a:lnTo>
                <a:lnTo>
                  <a:pt x="1023" y="3545"/>
                </a:lnTo>
                <a:lnTo>
                  <a:pt x="1261" y="3745"/>
                </a:lnTo>
                <a:lnTo>
                  <a:pt x="1498" y="3928"/>
                </a:lnTo>
                <a:lnTo>
                  <a:pt x="1772" y="4074"/>
                </a:lnTo>
                <a:lnTo>
                  <a:pt x="2046" y="4202"/>
                </a:lnTo>
                <a:lnTo>
                  <a:pt x="2339" y="4312"/>
                </a:lnTo>
                <a:lnTo>
                  <a:pt x="2631" y="4367"/>
                </a:lnTo>
                <a:lnTo>
                  <a:pt x="2942" y="4421"/>
                </a:lnTo>
                <a:lnTo>
                  <a:pt x="3252" y="4421"/>
                </a:lnTo>
                <a:lnTo>
                  <a:pt x="3563" y="4403"/>
                </a:lnTo>
                <a:lnTo>
                  <a:pt x="3892" y="4348"/>
                </a:lnTo>
                <a:lnTo>
                  <a:pt x="4019" y="4330"/>
                </a:lnTo>
                <a:lnTo>
                  <a:pt x="4348" y="4239"/>
                </a:lnTo>
                <a:lnTo>
                  <a:pt x="4641" y="4129"/>
                </a:lnTo>
                <a:lnTo>
                  <a:pt x="4915" y="3983"/>
                </a:lnTo>
                <a:lnTo>
                  <a:pt x="5170" y="3819"/>
                </a:lnTo>
                <a:lnTo>
                  <a:pt x="5426" y="3636"/>
                </a:lnTo>
                <a:lnTo>
                  <a:pt x="5645" y="3417"/>
                </a:lnTo>
                <a:lnTo>
                  <a:pt x="5846" y="3197"/>
                </a:lnTo>
                <a:lnTo>
                  <a:pt x="6011" y="2942"/>
                </a:lnTo>
                <a:lnTo>
                  <a:pt x="6175" y="2686"/>
                </a:lnTo>
                <a:lnTo>
                  <a:pt x="6303" y="2412"/>
                </a:lnTo>
                <a:lnTo>
                  <a:pt x="6394" y="2120"/>
                </a:lnTo>
                <a:lnTo>
                  <a:pt x="6468" y="1827"/>
                </a:lnTo>
                <a:lnTo>
                  <a:pt x="6504" y="1517"/>
                </a:lnTo>
                <a:lnTo>
                  <a:pt x="6522" y="1206"/>
                </a:lnTo>
                <a:lnTo>
                  <a:pt x="6504" y="895"/>
                </a:lnTo>
                <a:lnTo>
                  <a:pt x="6449" y="567"/>
                </a:lnTo>
                <a:lnTo>
                  <a:pt x="6321" y="0"/>
                </a:lnTo>
                <a:close/>
              </a:path>
            </a:pathLst>
          </a:custGeom>
          <a:solidFill>
            <a:srgbClr val="56CDD3"/>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3" name="Google Shape;998;p31">
            <a:extLst>
              <a:ext uri="{FF2B5EF4-FFF2-40B4-BE49-F238E27FC236}">
                <a16:creationId xmlns:a16="http://schemas.microsoft.com/office/drawing/2014/main" xmlns="" id="{542C0033-FF14-D405-E917-7498A28DE31E}"/>
              </a:ext>
            </a:extLst>
          </p:cNvPr>
          <p:cNvSpPr/>
          <p:nvPr/>
        </p:nvSpPr>
        <p:spPr>
          <a:xfrm>
            <a:off x="2374188" y="3144619"/>
            <a:ext cx="372371" cy="182325"/>
          </a:xfrm>
          <a:custGeom>
            <a:avLst/>
            <a:gdLst/>
            <a:ahLst/>
            <a:cxnLst/>
            <a:rect l="l" t="t" r="r" b="b"/>
            <a:pathLst>
              <a:path w="15822" h="7747" extrusionOk="0">
                <a:moveTo>
                  <a:pt x="14250" y="1"/>
                </a:moveTo>
                <a:lnTo>
                  <a:pt x="14067" y="19"/>
                </a:lnTo>
                <a:lnTo>
                  <a:pt x="731" y="2905"/>
                </a:lnTo>
                <a:lnTo>
                  <a:pt x="548" y="2960"/>
                </a:lnTo>
                <a:lnTo>
                  <a:pt x="384" y="3052"/>
                </a:lnTo>
                <a:lnTo>
                  <a:pt x="256" y="3161"/>
                </a:lnTo>
                <a:lnTo>
                  <a:pt x="146" y="3307"/>
                </a:lnTo>
                <a:lnTo>
                  <a:pt x="73" y="3453"/>
                </a:lnTo>
                <a:lnTo>
                  <a:pt x="18" y="3636"/>
                </a:lnTo>
                <a:lnTo>
                  <a:pt x="0" y="3801"/>
                </a:lnTo>
                <a:lnTo>
                  <a:pt x="18" y="3983"/>
                </a:lnTo>
                <a:lnTo>
                  <a:pt x="694" y="7034"/>
                </a:lnTo>
                <a:lnTo>
                  <a:pt x="749" y="7217"/>
                </a:lnTo>
                <a:lnTo>
                  <a:pt x="840" y="7363"/>
                </a:lnTo>
                <a:lnTo>
                  <a:pt x="950" y="7509"/>
                </a:lnTo>
                <a:lnTo>
                  <a:pt x="1078" y="7619"/>
                </a:lnTo>
                <a:lnTo>
                  <a:pt x="1242" y="7692"/>
                </a:lnTo>
                <a:lnTo>
                  <a:pt x="1407" y="7747"/>
                </a:lnTo>
                <a:lnTo>
                  <a:pt x="1589" y="7747"/>
                </a:lnTo>
                <a:lnTo>
                  <a:pt x="1772" y="7728"/>
                </a:lnTo>
                <a:lnTo>
                  <a:pt x="15109" y="4842"/>
                </a:lnTo>
                <a:lnTo>
                  <a:pt x="15291" y="4787"/>
                </a:lnTo>
                <a:lnTo>
                  <a:pt x="15438" y="4696"/>
                </a:lnTo>
                <a:lnTo>
                  <a:pt x="15565" y="4586"/>
                </a:lnTo>
                <a:lnTo>
                  <a:pt x="15675" y="4440"/>
                </a:lnTo>
                <a:lnTo>
                  <a:pt x="15766" y="4294"/>
                </a:lnTo>
                <a:lnTo>
                  <a:pt x="15803" y="4129"/>
                </a:lnTo>
                <a:lnTo>
                  <a:pt x="15821" y="3947"/>
                </a:lnTo>
                <a:lnTo>
                  <a:pt x="15803" y="3764"/>
                </a:lnTo>
                <a:lnTo>
                  <a:pt x="15145" y="713"/>
                </a:lnTo>
                <a:lnTo>
                  <a:pt x="15090" y="530"/>
                </a:lnTo>
                <a:lnTo>
                  <a:pt x="14999" y="384"/>
                </a:lnTo>
                <a:lnTo>
                  <a:pt x="14889" y="238"/>
                </a:lnTo>
                <a:lnTo>
                  <a:pt x="14743" y="147"/>
                </a:lnTo>
                <a:lnTo>
                  <a:pt x="14597" y="55"/>
                </a:lnTo>
                <a:lnTo>
                  <a:pt x="14433" y="19"/>
                </a:lnTo>
                <a:lnTo>
                  <a:pt x="1425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4" name="Google Shape;999;p31">
            <a:extLst>
              <a:ext uri="{FF2B5EF4-FFF2-40B4-BE49-F238E27FC236}">
                <a16:creationId xmlns:a16="http://schemas.microsoft.com/office/drawing/2014/main" xmlns="" id="{3B8E7C0E-AAE3-1ABD-E49E-0AB3FF9191D1}"/>
              </a:ext>
            </a:extLst>
          </p:cNvPr>
          <p:cNvSpPr/>
          <p:nvPr/>
        </p:nvSpPr>
        <p:spPr>
          <a:xfrm>
            <a:off x="2420176" y="3248669"/>
            <a:ext cx="319936" cy="156531"/>
          </a:xfrm>
          <a:custGeom>
            <a:avLst/>
            <a:gdLst/>
            <a:ahLst/>
            <a:cxnLst/>
            <a:rect l="l" t="t" r="r" b="b"/>
            <a:pathLst>
              <a:path w="13594" h="6651" extrusionOk="0">
                <a:moveTo>
                  <a:pt x="12168" y="1"/>
                </a:moveTo>
                <a:lnTo>
                  <a:pt x="11985" y="19"/>
                </a:lnTo>
                <a:lnTo>
                  <a:pt x="732" y="2467"/>
                </a:lnTo>
                <a:lnTo>
                  <a:pt x="549" y="2522"/>
                </a:lnTo>
                <a:lnTo>
                  <a:pt x="384" y="2613"/>
                </a:lnTo>
                <a:lnTo>
                  <a:pt x="257" y="2723"/>
                </a:lnTo>
                <a:lnTo>
                  <a:pt x="147" y="2851"/>
                </a:lnTo>
                <a:lnTo>
                  <a:pt x="74" y="3015"/>
                </a:lnTo>
                <a:lnTo>
                  <a:pt x="19" y="3180"/>
                </a:lnTo>
                <a:lnTo>
                  <a:pt x="1" y="3362"/>
                </a:lnTo>
                <a:lnTo>
                  <a:pt x="37" y="3545"/>
                </a:lnTo>
                <a:lnTo>
                  <a:pt x="549" y="5920"/>
                </a:lnTo>
                <a:lnTo>
                  <a:pt x="604" y="6103"/>
                </a:lnTo>
                <a:lnTo>
                  <a:pt x="695" y="6249"/>
                </a:lnTo>
                <a:lnTo>
                  <a:pt x="805" y="6395"/>
                </a:lnTo>
                <a:lnTo>
                  <a:pt x="933" y="6505"/>
                </a:lnTo>
                <a:lnTo>
                  <a:pt x="1097" y="6578"/>
                </a:lnTo>
                <a:lnTo>
                  <a:pt x="1261" y="6632"/>
                </a:lnTo>
                <a:lnTo>
                  <a:pt x="1444" y="6651"/>
                </a:lnTo>
                <a:lnTo>
                  <a:pt x="1627" y="6614"/>
                </a:lnTo>
                <a:lnTo>
                  <a:pt x="12881" y="4184"/>
                </a:lnTo>
                <a:lnTo>
                  <a:pt x="13045" y="4130"/>
                </a:lnTo>
                <a:lnTo>
                  <a:pt x="13210" y="4038"/>
                </a:lnTo>
                <a:lnTo>
                  <a:pt x="13337" y="3929"/>
                </a:lnTo>
                <a:lnTo>
                  <a:pt x="13447" y="3782"/>
                </a:lnTo>
                <a:lnTo>
                  <a:pt x="13538" y="3636"/>
                </a:lnTo>
                <a:lnTo>
                  <a:pt x="13575" y="3454"/>
                </a:lnTo>
                <a:lnTo>
                  <a:pt x="13593" y="3289"/>
                </a:lnTo>
                <a:lnTo>
                  <a:pt x="13575" y="3107"/>
                </a:lnTo>
                <a:lnTo>
                  <a:pt x="13063" y="713"/>
                </a:lnTo>
                <a:lnTo>
                  <a:pt x="13009" y="549"/>
                </a:lnTo>
                <a:lnTo>
                  <a:pt x="12917" y="384"/>
                </a:lnTo>
                <a:lnTo>
                  <a:pt x="12789" y="257"/>
                </a:lnTo>
                <a:lnTo>
                  <a:pt x="12661" y="147"/>
                </a:lnTo>
                <a:lnTo>
                  <a:pt x="12497" y="74"/>
                </a:lnTo>
                <a:lnTo>
                  <a:pt x="12333" y="19"/>
                </a:lnTo>
                <a:lnTo>
                  <a:pt x="12168"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5" name="Google Shape;1000;p31">
            <a:extLst>
              <a:ext uri="{FF2B5EF4-FFF2-40B4-BE49-F238E27FC236}">
                <a16:creationId xmlns:a16="http://schemas.microsoft.com/office/drawing/2014/main" xmlns="" id="{433FE8D3-A74E-CB0E-C9A7-1651F063FBF4}"/>
              </a:ext>
            </a:extLst>
          </p:cNvPr>
          <p:cNvSpPr/>
          <p:nvPr/>
        </p:nvSpPr>
        <p:spPr>
          <a:xfrm>
            <a:off x="2275717" y="1948029"/>
            <a:ext cx="36573" cy="116969"/>
          </a:xfrm>
          <a:custGeom>
            <a:avLst/>
            <a:gdLst/>
            <a:ahLst/>
            <a:cxnLst/>
            <a:rect l="l" t="t" r="r" b="b"/>
            <a:pathLst>
              <a:path w="1554" h="4970" extrusionOk="0">
                <a:moveTo>
                  <a:pt x="293" y="0"/>
                </a:moveTo>
                <a:lnTo>
                  <a:pt x="238" y="19"/>
                </a:lnTo>
                <a:lnTo>
                  <a:pt x="183" y="37"/>
                </a:lnTo>
                <a:lnTo>
                  <a:pt x="128" y="55"/>
                </a:lnTo>
                <a:lnTo>
                  <a:pt x="73" y="92"/>
                </a:lnTo>
                <a:lnTo>
                  <a:pt x="37" y="146"/>
                </a:lnTo>
                <a:lnTo>
                  <a:pt x="19" y="201"/>
                </a:lnTo>
                <a:lnTo>
                  <a:pt x="0" y="256"/>
                </a:lnTo>
                <a:lnTo>
                  <a:pt x="0" y="311"/>
                </a:lnTo>
                <a:lnTo>
                  <a:pt x="0" y="384"/>
                </a:lnTo>
                <a:lnTo>
                  <a:pt x="950" y="4732"/>
                </a:lnTo>
                <a:lnTo>
                  <a:pt x="987" y="4823"/>
                </a:lnTo>
                <a:lnTo>
                  <a:pt x="1060" y="4915"/>
                </a:lnTo>
                <a:lnTo>
                  <a:pt x="1151" y="4951"/>
                </a:lnTo>
                <a:lnTo>
                  <a:pt x="1243" y="4970"/>
                </a:lnTo>
                <a:lnTo>
                  <a:pt x="1316" y="4970"/>
                </a:lnTo>
                <a:lnTo>
                  <a:pt x="1371" y="4951"/>
                </a:lnTo>
                <a:lnTo>
                  <a:pt x="1425" y="4915"/>
                </a:lnTo>
                <a:lnTo>
                  <a:pt x="1480" y="4878"/>
                </a:lnTo>
                <a:lnTo>
                  <a:pt x="1517" y="4842"/>
                </a:lnTo>
                <a:lnTo>
                  <a:pt x="1535" y="4787"/>
                </a:lnTo>
                <a:lnTo>
                  <a:pt x="1553" y="4714"/>
                </a:lnTo>
                <a:lnTo>
                  <a:pt x="1553" y="4659"/>
                </a:lnTo>
                <a:lnTo>
                  <a:pt x="1553" y="4604"/>
                </a:lnTo>
                <a:lnTo>
                  <a:pt x="603" y="256"/>
                </a:lnTo>
                <a:lnTo>
                  <a:pt x="585" y="183"/>
                </a:lnTo>
                <a:lnTo>
                  <a:pt x="567" y="128"/>
                </a:lnTo>
                <a:lnTo>
                  <a:pt x="512" y="92"/>
                </a:lnTo>
                <a:lnTo>
                  <a:pt x="475" y="55"/>
                </a:lnTo>
                <a:lnTo>
                  <a:pt x="421" y="19"/>
                </a:lnTo>
                <a:lnTo>
                  <a:pt x="366" y="19"/>
                </a:lnTo>
                <a:lnTo>
                  <a:pt x="29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6" name="Google Shape;1001;p31">
            <a:extLst>
              <a:ext uri="{FF2B5EF4-FFF2-40B4-BE49-F238E27FC236}">
                <a16:creationId xmlns:a16="http://schemas.microsoft.com/office/drawing/2014/main" xmlns="" id="{9705C693-C899-042A-3C28-E6FB15B11A42}"/>
              </a:ext>
            </a:extLst>
          </p:cNvPr>
          <p:cNvSpPr/>
          <p:nvPr/>
        </p:nvSpPr>
        <p:spPr>
          <a:xfrm>
            <a:off x="2044393" y="2040027"/>
            <a:ext cx="69240" cy="104519"/>
          </a:xfrm>
          <a:custGeom>
            <a:avLst/>
            <a:gdLst/>
            <a:ahLst/>
            <a:cxnLst/>
            <a:rect l="l" t="t" r="r" b="b"/>
            <a:pathLst>
              <a:path w="2942" h="4441" extrusionOk="0">
                <a:moveTo>
                  <a:pt x="275" y="1"/>
                </a:moveTo>
                <a:lnTo>
                  <a:pt x="220" y="19"/>
                </a:lnTo>
                <a:lnTo>
                  <a:pt x="165" y="56"/>
                </a:lnTo>
                <a:lnTo>
                  <a:pt x="110" y="92"/>
                </a:lnTo>
                <a:lnTo>
                  <a:pt x="74" y="129"/>
                </a:lnTo>
                <a:lnTo>
                  <a:pt x="37" y="184"/>
                </a:lnTo>
                <a:lnTo>
                  <a:pt x="19" y="238"/>
                </a:lnTo>
                <a:lnTo>
                  <a:pt x="0" y="311"/>
                </a:lnTo>
                <a:lnTo>
                  <a:pt x="0" y="366"/>
                </a:lnTo>
                <a:lnTo>
                  <a:pt x="19" y="421"/>
                </a:lnTo>
                <a:lnTo>
                  <a:pt x="55" y="476"/>
                </a:lnTo>
                <a:lnTo>
                  <a:pt x="2357" y="4294"/>
                </a:lnTo>
                <a:lnTo>
                  <a:pt x="2412" y="4349"/>
                </a:lnTo>
                <a:lnTo>
                  <a:pt x="2467" y="4404"/>
                </a:lnTo>
                <a:lnTo>
                  <a:pt x="2540" y="4422"/>
                </a:lnTo>
                <a:lnTo>
                  <a:pt x="2631" y="4440"/>
                </a:lnTo>
                <a:lnTo>
                  <a:pt x="2704" y="4422"/>
                </a:lnTo>
                <a:lnTo>
                  <a:pt x="2796" y="4386"/>
                </a:lnTo>
                <a:lnTo>
                  <a:pt x="2832" y="4349"/>
                </a:lnTo>
                <a:lnTo>
                  <a:pt x="2887" y="4312"/>
                </a:lnTo>
                <a:lnTo>
                  <a:pt x="2905" y="4258"/>
                </a:lnTo>
                <a:lnTo>
                  <a:pt x="2924" y="4203"/>
                </a:lnTo>
                <a:lnTo>
                  <a:pt x="2942" y="4130"/>
                </a:lnTo>
                <a:lnTo>
                  <a:pt x="2942" y="4075"/>
                </a:lnTo>
                <a:lnTo>
                  <a:pt x="2924" y="4020"/>
                </a:lnTo>
                <a:lnTo>
                  <a:pt x="2887" y="3965"/>
                </a:lnTo>
                <a:lnTo>
                  <a:pt x="585" y="165"/>
                </a:lnTo>
                <a:lnTo>
                  <a:pt x="549" y="111"/>
                </a:lnTo>
                <a:lnTo>
                  <a:pt x="494" y="74"/>
                </a:lnTo>
                <a:lnTo>
                  <a:pt x="457" y="37"/>
                </a:lnTo>
                <a:lnTo>
                  <a:pt x="384" y="19"/>
                </a:lnTo>
                <a:lnTo>
                  <a:pt x="32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7" name="Google Shape;1002;p31">
            <a:extLst>
              <a:ext uri="{FF2B5EF4-FFF2-40B4-BE49-F238E27FC236}">
                <a16:creationId xmlns:a16="http://schemas.microsoft.com/office/drawing/2014/main" xmlns="" id="{976022BB-EB05-3668-1A72-652B5A2002DF}"/>
              </a:ext>
            </a:extLst>
          </p:cNvPr>
          <p:cNvSpPr/>
          <p:nvPr/>
        </p:nvSpPr>
        <p:spPr>
          <a:xfrm>
            <a:off x="1856064" y="2202562"/>
            <a:ext cx="95058" cy="81714"/>
          </a:xfrm>
          <a:custGeom>
            <a:avLst/>
            <a:gdLst/>
            <a:ahLst/>
            <a:cxnLst/>
            <a:rect l="l" t="t" r="r" b="b"/>
            <a:pathLst>
              <a:path w="4039" h="3472" extrusionOk="0">
                <a:moveTo>
                  <a:pt x="220" y="1"/>
                </a:moveTo>
                <a:lnTo>
                  <a:pt x="165" y="37"/>
                </a:lnTo>
                <a:lnTo>
                  <a:pt x="128" y="55"/>
                </a:lnTo>
                <a:lnTo>
                  <a:pt x="74" y="110"/>
                </a:lnTo>
                <a:lnTo>
                  <a:pt x="37" y="165"/>
                </a:lnTo>
                <a:lnTo>
                  <a:pt x="19" y="220"/>
                </a:lnTo>
                <a:lnTo>
                  <a:pt x="1" y="275"/>
                </a:lnTo>
                <a:lnTo>
                  <a:pt x="1" y="330"/>
                </a:lnTo>
                <a:lnTo>
                  <a:pt x="19" y="384"/>
                </a:lnTo>
                <a:lnTo>
                  <a:pt x="37" y="457"/>
                </a:lnTo>
                <a:lnTo>
                  <a:pt x="74" y="494"/>
                </a:lnTo>
                <a:lnTo>
                  <a:pt x="110" y="549"/>
                </a:lnTo>
                <a:lnTo>
                  <a:pt x="3545" y="3399"/>
                </a:lnTo>
                <a:lnTo>
                  <a:pt x="3636" y="3454"/>
                </a:lnTo>
                <a:lnTo>
                  <a:pt x="3727" y="3472"/>
                </a:lnTo>
                <a:lnTo>
                  <a:pt x="3801" y="3454"/>
                </a:lnTo>
                <a:lnTo>
                  <a:pt x="3874" y="3435"/>
                </a:lnTo>
                <a:lnTo>
                  <a:pt x="3928" y="3399"/>
                </a:lnTo>
                <a:lnTo>
                  <a:pt x="3983" y="3344"/>
                </a:lnTo>
                <a:lnTo>
                  <a:pt x="4001" y="3307"/>
                </a:lnTo>
                <a:lnTo>
                  <a:pt x="4038" y="3234"/>
                </a:lnTo>
                <a:lnTo>
                  <a:pt x="4038" y="3180"/>
                </a:lnTo>
                <a:lnTo>
                  <a:pt x="4038" y="3125"/>
                </a:lnTo>
                <a:lnTo>
                  <a:pt x="4038" y="3070"/>
                </a:lnTo>
                <a:lnTo>
                  <a:pt x="4020" y="3015"/>
                </a:lnTo>
                <a:lnTo>
                  <a:pt x="3983" y="2960"/>
                </a:lnTo>
                <a:lnTo>
                  <a:pt x="3928" y="2905"/>
                </a:lnTo>
                <a:lnTo>
                  <a:pt x="512" y="74"/>
                </a:lnTo>
                <a:lnTo>
                  <a:pt x="457" y="37"/>
                </a:lnTo>
                <a:lnTo>
                  <a:pt x="402"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8" name="Google Shape;1003;p31">
            <a:extLst>
              <a:ext uri="{FF2B5EF4-FFF2-40B4-BE49-F238E27FC236}">
                <a16:creationId xmlns:a16="http://schemas.microsoft.com/office/drawing/2014/main" xmlns="" id="{FFF9E104-ECE3-B0F7-D745-36A9194BB8B9}"/>
              </a:ext>
            </a:extLst>
          </p:cNvPr>
          <p:cNvSpPr/>
          <p:nvPr/>
        </p:nvSpPr>
        <p:spPr>
          <a:xfrm>
            <a:off x="1730954" y="2417128"/>
            <a:ext cx="112239" cy="52037"/>
          </a:xfrm>
          <a:custGeom>
            <a:avLst/>
            <a:gdLst/>
            <a:ahLst/>
            <a:cxnLst/>
            <a:rect l="l" t="t" r="r" b="b"/>
            <a:pathLst>
              <a:path w="4769" h="2211" extrusionOk="0">
                <a:moveTo>
                  <a:pt x="292" y="0"/>
                </a:moveTo>
                <a:lnTo>
                  <a:pt x="238" y="18"/>
                </a:lnTo>
                <a:lnTo>
                  <a:pt x="183" y="37"/>
                </a:lnTo>
                <a:lnTo>
                  <a:pt x="128" y="55"/>
                </a:lnTo>
                <a:lnTo>
                  <a:pt x="73" y="91"/>
                </a:lnTo>
                <a:lnTo>
                  <a:pt x="37" y="146"/>
                </a:lnTo>
                <a:lnTo>
                  <a:pt x="18" y="201"/>
                </a:lnTo>
                <a:lnTo>
                  <a:pt x="0" y="256"/>
                </a:lnTo>
                <a:lnTo>
                  <a:pt x="0" y="329"/>
                </a:lnTo>
                <a:lnTo>
                  <a:pt x="0" y="384"/>
                </a:lnTo>
                <a:lnTo>
                  <a:pt x="18" y="438"/>
                </a:lnTo>
                <a:lnTo>
                  <a:pt x="55" y="493"/>
                </a:lnTo>
                <a:lnTo>
                  <a:pt x="91" y="548"/>
                </a:lnTo>
                <a:lnTo>
                  <a:pt x="146" y="585"/>
                </a:lnTo>
                <a:lnTo>
                  <a:pt x="201" y="603"/>
                </a:lnTo>
                <a:lnTo>
                  <a:pt x="4348" y="2192"/>
                </a:lnTo>
                <a:lnTo>
                  <a:pt x="4458" y="2211"/>
                </a:lnTo>
                <a:lnTo>
                  <a:pt x="4549" y="2192"/>
                </a:lnTo>
                <a:lnTo>
                  <a:pt x="4641" y="2156"/>
                </a:lnTo>
                <a:lnTo>
                  <a:pt x="4714" y="2083"/>
                </a:lnTo>
                <a:lnTo>
                  <a:pt x="4750" y="2010"/>
                </a:lnTo>
                <a:lnTo>
                  <a:pt x="4768" y="1937"/>
                </a:lnTo>
                <a:lnTo>
                  <a:pt x="4768" y="1882"/>
                </a:lnTo>
                <a:lnTo>
                  <a:pt x="4768" y="1827"/>
                </a:lnTo>
                <a:lnTo>
                  <a:pt x="4750" y="1772"/>
                </a:lnTo>
                <a:lnTo>
                  <a:pt x="4714" y="1717"/>
                </a:lnTo>
                <a:lnTo>
                  <a:pt x="4677" y="1663"/>
                </a:lnTo>
                <a:lnTo>
                  <a:pt x="4641" y="1626"/>
                </a:lnTo>
                <a:lnTo>
                  <a:pt x="4567" y="1608"/>
                </a:lnTo>
                <a:lnTo>
                  <a:pt x="420" y="18"/>
                </a:lnTo>
                <a:lnTo>
                  <a:pt x="347"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19" name="Google Shape;1004;p31">
            <a:extLst>
              <a:ext uri="{FF2B5EF4-FFF2-40B4-BE49-F238E27FC236}">
                <a16:creationId xmlns:a16="http://schemas.microsoft.com/office/drawing/2014/main" xmlns="" id="{BD88DFB7-8D33-1388-6134-8A40CB0D238C}"/>
              </a:ext>
            </a:extLst>
          </p:cNvPr>
          <p:cNvSpPr/>
          <p:nvPr/>
        </p:nvSpPr>
        <p:spPr>
          <a:xfrm>
            <a:off x="1682354" y="2660906"/>
            <a:ext cx="119135" cy="18075"/>
          </a:xfrm>
          <a:custGeom>
            <a:avLst/>
            <a:gdLst/>
            <a:ahLst/>
            <a:cxnLst/>
            <a:rect l="l" t="t" r="r" b="b"/>
            <a:pathLst>
              <a:path w="5062" h="768" extrusionOk="0">
                <a:moveTo>
                  <a:pt x="311" y="1"/>
                </a:moveTo>
                <a:lnTo>
                  <a:pt x="202" y="37"/>
                </a:lnTo>
                <a:lnTo>
                  <a:pt x="92" y="92"/>
                </a:lnTo>
                <a:lnTo>
                  <a:pt x="56" y="147"/>
                </a:lnTo>
                <a:lnTo>
                  <a:pt x="19" y="183"/>
                </a:lnTo>
                <a:lnTo>
                  <a:pt x="1" y="238"/>
                </a:lnTo>
                <a:lnTo>
                  <a:pt x="1" y="311"/>
                </a:lnTo>
                <a:lnTo>
                  <a:pt x="1" y="366"/>
                </a:lnTo>
                <a:lnTo>
                  <a:pt x="19" y="421"/>
                </a:lnTo>
                <a:lnTo>
                  <a:pt x="37" y="476"/>
                </a:lnTo>
                <a:lnTo>
                  <a:pt x="74" y="530"/>
                </a:lnTo>
                <a:lnTo>
                  <a:pt x="129" y="567"/>
                </a:lnTo>
                <a:lnTo>
                  <a:pt x="165" y="604"/>
                </a:lnTo>
                <a:lnTo>
                  <a:pt x="238" y="622"/>
                </a:lnTo>
                <a:lnTo>
                  <a:pt x="293" y="622"/>
                </a:lnTo>
                <a:lnTo>
                  <a:pt x="4751" y="768"/>
                </a:lnTo>
                <a:lnTo>
                  <a:pt x="4806" y="768"/>
                </a:lnTo>
                <a:lnTo>
                  <a:pt x="4879" y="750"/>
                </a:lnTo>
                <a:lnTo>
                  <a:pt x="4915" y="713"/>
                </a:lnTo>
                <a:lnTo>
                  <a:pt x="4970" y="677"/>
                </a:lnTo>
                <a:lnTo>
                  <a:pt x="5007" y="640"/>
                </a:lnTo>
                <a:lnTo>
                  <a:pt x="5043" y="585"/>
                </a:lnTo>
                <a:lnTo>
                  <a:pt x="5061" y="530"/>
                </a:lnTo>
                <a:lnTo>
                  <a:pt x="5061" y="457"/>
                </a:lnTo>
                <a:lnTo>
                  <a:pt x="5061" y="403"/>
                </a:lnTo>
                <a:lnTo>
                  <a:pt x="5043" y="348"/>
                </a:lnTo>
                <a:lnTo>
                  <a:pt x="5025" y="293"/>
                </a:lnTo>
                <a:lnTo>
                  <a:pt x="4988" y="238"/>
                </a:lnTo>
                <a:lnTo>
                  <a:pt x="4933" y="202"/>
                </a:lnTo>
                <a:lnTo>
                  <a:pt x="4879" y="165"/>
                </a:lnTo>
                <a:lnTo>
                  <a:pt x="4824" y="147"/>
                </a:lnTo>
                <a:lnTo>
                  <a:pt x="4769" y="147"/>
                </a:lnTo>
                <a:lnTo>
                  <a:pt x="311"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0" name="Google Shape;1005;p31">
            <a:extLst>
              <a:ext uri="{FF2B5EF4-FFF2-40B4-BE49-F238E27FC236}">
                <a16:creationId xmlns:a16="http://schemas.microsoft.com/office/drawing/2014/main" xmlns="" id="{7C4B1509-1B99-FEE9-6421-981967868934}"/>
              </a:ext>
            </a:extLst>
          </p:cNvPr>
          <p:cNvSpPr/>
          <p:nvPr/>
        </p:nvSpPr>
        <p:spPr>
          <a:xfrm>
            <a:off x="1715468" y="2876320"/>
            <a:ext cx="114828" cy="45611"/>
          </a:xfrm>
          <a:custGeom>
            <a:avLst/>
            <a:gdLst/>
            <a:ahLst/>
            <a:cxnLst/>
            <a:rect l="l" t="t" r="r" b="b"/>
            <a:pathLst>
              <a:path w="4879" h="1938" extrusionOk="0">
                <a:moveTo>
                  <a:pt x="4531" y="1"/>
                </a:moveTo>
                <a:lnTo>
                  <a:pt x="4476" y="19"/>
                </a:lnTo>
                <a:lnTo>
                  <a:pt x="220" y="1334"/>
                </a:lnTo>
                <a:lnTo>
                  <a:pt x="165" y="1353"/>
                </a:lnTo>
                <a:lnTo>
                  <a:pt x="110" y="1389"/>
                </a:lnTo>
                <a:lnTo>
                  <a:pt x="74" y="1444"/>
                </a:lnTo>
                <a:lnTo>
                  <a:pt x="37" y="1480"/>
                </a:lnTo>
                <a:lnTo>
                  <a:pt x="19" y="1535"/>
                </a:lnTo>
                <a:lnTo>
                  <a:pt x="0" y="1608"/>
                </a:lnTo>
                <a:lnTo>
                  <a:pt x="0" y="1663"/>
                </a:lnTo>
                <a:lnTo>
                  <a:pt x="19" y="1718"/>
                </a:lnTo>
                <a:lnTo>
                  <a:pt x="74" y="1809"/>
                </a:lnTo>
                <a:lnTo>
                  <a:pt x="128" y="1882"/>
                </a:lnTo>
                <a:lnTo>
                  <a:pt x="220" y="1937"/>
                </a:lnTo>
                <a:lnTo>
                  <a:pt x="402" y="1937"/>
                </a:lnTo>
                <a:lnTo>
                  <a:pt x="4659" y="622"/>
                </a:lnTo>
                <a:lnTo>
                  <a:pt x="4714" y="585"/>
                </a:lnTo>
                <a:lnTo>
                  <a:pt x="4769" y="549"/>
                </a:lnTo>
                <a:lnTo>
                  <a:pt x="4805" y="512"/>
                </a:lnTo>
                <a:lnTo>
                  <a:pt x="4842" y="457"/>
                </a:lnTo>
                <a:lnTo>
                  <a:pt x="4860" y="403"/>
                </a:lnTo>
                <a:lnTo>
                  <a:pt x="4878" y="348"/>
                </a:lnTo>
                <a:lnTo>
                  <a:pt x="4878" y="293"/>
                </a:lnTo>
                <a:lnTo>
                  <a:pt x="4860" y="220"/>
                </a:lnTo>
                <a:lnTo>
                  <a:pt x="4842" y="165"/>
                </a:lnTo>
                <a:lnTo>
                  <a:pt x="4805" y="110"/>
                </a:lnTo>
                <a:lnTo>
                  <a:pt x="4769" y="74"/>
                </a:lnTo>
                <a:lnTo>
                  <a:pt x="4714" y="37"/>
                </a:lnTo>
                <a:lnTo>
                  <a:pt x="4659" y="19"/>
                </a:lnTo>
                <a:lnTo>
                  <a:pt x="4604"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1" name="Google Shape;1006;p31">
            <a:extLst>
              <a:ext uri="{FF2B5EF4-FFF2-40B4-BE49-F238E27FC236}">
                <a16:creationId xmlns:a16="http://schemas.microsoft.com/office/drawing/2014/main" xmlns="" id="{CA10D89F-B7D2-333A-4C95-08AE10847E0A}"/>
              </a:ext>
            </a:extLst>
          </p:cNvPr>
          <p:cNvSpPr/>
          <p:nvPr/>
        </p:nvSpPr>
        <p:spPr>
          <a:xfrm>
            <a:off x="2511774" y="1936425"/>
            <a:ext cx="26666" cy="118688"/>
          </a:xfrm>
          <a:custGeom>
            <a:avLst/>
            <a:gdLst/>
            <a:ahLst/>
            <a:cxnLst/>
            <a:rect l="l" t="t" r="r" b="b"/>
            <a:pathLst>
              <a:path w="1133" h="5043" extrusionOk="0">
                <a:moveTo>
                  <a:pt x="731" y="0"/>
                </a:moveTo>
                <a:lnTo>
                  <a:pt x="676" y="37"/>
                </a:lnTo>
                <a:lnTo>
                  <a:pt x="640" y="55"/>
                </a:lnTo>
                <a:lnTo>
                  <a:pt x="585" y="110"/>
                </a:lnTo>
                <a:lnTo>
                  <a:pt x="548" y="146"/>
                </a:lnTo>
                <a:lnTo>
                  <a:pt x="530" y="201"/>
                </a:lnTo>
                <a:lnTo>
                  <a:pt x="512" y="274"/>
                </a:lnTo>
                <a:lnTo>
                  <a:pt x="0" y="4695"/>
                </a:lnTo>
                <a:lnTo>
                  <a:pt x="0" y="4750"/>
                </a:lnTo>
                <a:lnTo>
                  <a:pt x="0" y="4805"/>
                </a:lnTo>
                <a:lnTo>
                  <a:pt x="18" y="4860"/>
                </a:lnTo>
                <a:lnTo>
                  <a:pt x="55" y="4914"/>
                </a:lnTo>
                <a:lnTo>
                  <a:pt x="92" y="4951"/>
                </a:lnTo>
                <a:lnTo>
                  <a:pt x="146" y="4988"/>
                </a:lnTo>
                <a:lnTo>
                  <a:pt x="201" y="5024"/>
                </a:lnTo>
                <a:lnTo>
                  <a:pt x="274" y="5024"/>
                </a:lnTo>
                <a:lnTo>
                  <a:pt x="311" y="5042"/>
                </a:lnTo>
                <a:lnTo>
                  <a:pt x="420" y="5006"/>
                </a:lnTo>
                <a:lnTo>
                  <a:pt x="512" y="4951"/>
                </a:lnTo>
                <a:lnTo>
                  <a:pt x="585" y="4878"/>
                </a:lnTo>
                <a:lnTo>
                  <a:pt x="603" y="4823"/>
                </a:lnTo>
                <a:lnTo>
                  <a:pt x="603" y="4768"/>
                </a:lnTo>
                <a:lnTo>
                  <a:pt x="1133" y="347"/>
                </a:lnTo>
                <a:lnTo>
                  <a:pt x="1133" y="274"/>
                </a:lnTo>
                <a:lnTo>
                  <a:pt x="1133" y="219"/>
                </a:lnTo>
                <a:lnTo>
                  <a:pt x="1096" y="164"/>
                </a:lnTo>
                <a:lnTo>
                  <a:pt x="1078" y="110"/>
                </a:lnTo>
                <a:lnTo>
                  <a:pt x="1023" y="73"/>
                </a:lnTo>
                <a:lnTo>
                  <a:pt x="987" y="37"/>
                </a:lnTo>
                <a:lnTo>
                  <a:pt x="932"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2" name="Google Shape;1007;p31">
            <a:extLst>
              <a:ext uri="{FF2B5EF4-FFF2-40B4-BE49-F238E27FC236}">
                <a16:creationId xmlns:a16="http://schemas.microsoft.com/office/drawing/2014/main" xmlns="" id="{B4B8475F-7AC7-9B1A-2D9D-E165AC2DBE1F}"/>
              </a:ext>
            </a:extLst>
          </p:cNvPr>
          <p:cNvSpPr/>
          <p:nvPr/>
        </p:nvSpPr>
        <p:spPr>
          <a:xfrm>
            <a:off x="2716859" y="2005643"/>
            <a:ext cx="60227" cy="109226"/>
          </a:xfrm>
          <a:custGeom>
            <a:avLst/>
            <a:gdLst/>
            <a:ahLst/>
            <a:cxnLst/>
            <a:rect l="l" t="t" r="r" b="b"/>
            <a:pathLst>
              <a:path w="2559" h="4641" extrusionOk="0">
                <a:moveTo>
                  <a:pt x="2266" y="0"/>
                </a:moveTo>
                <a:lnTo>
                  <a:pt x="2211" y="19"/>
                </a:lnTo>
                <a:lnTo>
                  <a:pt x="2156" y="19"/>
                </a:lnTo>
                <a:lnTo>
                  <a:pt x="2102" y="55"/>
                </a:lnTo>
                <a:lnTo>
                  <a:pt x="2047" y="92"/>
                </a:lnTo>
                <a:lnTo>
                  <a:pt x="2010" y="128"/>
                </a:lnTo>
                <a:lnTo>
                  <a:pt x="1974" y="183"/>
                </a:lnTo>
                <a:lnTo>
                  <a:pt x="37" y="4202"/>
                </a:lnTo>
                <a:lnTo>
                  <a:pt x="19" y="4257"/>
                </a:lnTo>
                <a:lnTo>
                  <a:pt x="1" y="4312"/>
                </a:lnTo>
                <a:lnTo>
                  <a:pt x="19" y="4367"/>
                </a:lnTo>
                <a:lnTo>
                  <a:pt x="19" y="4440"/>
                </a:lnTo>
                <a:lnTo>
                  <a:pt x="55" y="4495"/>
                </a:lnTo>
                <a:lnTo>
                  <a:pt x="92" y="4531"/>
                </a:lnTo>
                <a:lnTo>
                  <a:pt x="129" y="4586"/>
                </a:lnTo>
                <a:lnTo>
                  <a:pt x="183" y="4604"/>
                </a:lnTo>
                <a:lnTo>
                  <a:pt x="256" y="4641"/>
                </a:lnTo>
                <a:lnTo>
                  <a:pt x="311" y="4641"/>
                </a:lnTo>
                <a:lnTo>
                  <a:pt x="403" y="4622"/>
                </a:lnTo>
                <a:lnTo>
                  <a:pt x="476" y="4586"/>
                </a:lnTo>
                <a:lnTo>
                  <a:pt x="549" y="4531"/>
                </a:lnTo>
                <a:lnTo>
                  <a:pt x="604" y="4458"/>
                </a:lnTo>
                <a:lnTo>
                  <a:pt x="2540" y="457"/>
                </a:lnTo>
                <a:lnTo>
                  <a:pt x="2558" y="402"/>
                </a:lnTo>
                <a:lnTo>
                  <a:pt x="2558" y="329"/>
                </a:lnTo>
                <a:lnTo>
                  <a:pt x="2558" y="274"/>
                </a:lnTo>
                <a:lnTo>
                  <a:pt x="2558" y="220"/>
                </a:lnTo>
                <a:lnTo>
                  <a:pt x="2522" y="165"/>
                </a:lnTo>
                <a:lnTo>
                  <a:pt x="2485" y="110"/>
                </a:lnTo>
                <a:lnTo>
                  <a:pt x="2449" y="73"/>
                </a:lnTo>
                <a:lnTo>
                  <a:pt x="2394" y="37"/>
                </a:lnTo>
                <a:lnTo>
                  <a:pt x="2339" y="19"/>
                </a:lnTo>
                <a:lnTo>
                  <a:pt x="2266"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3" name="Google Shape;1008;p31">
            <a:extLst>
              <a:ext uri="{FF2B5EF4-FFF2-40B4-BE49-F238E27FC236}">
                <a16:creationId xmlns:a16="http://schemas.microsoft.com/office/drawing/2014/main" xmlns="" id="{49DDEF45-4DCD-D704-1B32-766E00B70D52}"/>
              </a:ext>
            </a:extLst>
          </p:cNvPr>
          <p:cNvSpPr/>
          <p:nvPr/>
        </p:nvSpPr>
        <p:spPr>
          <a:xfrm>
            <a:off x="2891866" y="2149253"/>
            <a:ext cx="88586" cy="89033"/>
          </a:xfrm>
          <a:custGeom>
            <a:avLst/>
            <a:gdLst/>
            <a:ahLst/>
            <a:cxnLst/>
            <a:rect l="l" t="t" r="r" b="b"/>
            <a:pathLst>
              <a:path w="3764" h="3783" extrusionOk="0">
                <a:moveTo>
                  <a:pt x="3453" y="0"/>
                </a:moveTo>
                <a:lnTo>
                  <a:pt x="3380" y="19"/>
                </a:lnTo>
                <a:lnTo>
                  <a:pt x="3325" y="37"/>
                </a:lnTo>
                <a:lnTo>
                  <a:pt x="3270" y="55"/>
                </a:lnTo>
                <a:lnTo>
                  <a:pt x="3216" y="92"/>
                </a:lnTo>
                <a:lnTo>
                  <a:pt x="92" y="3252"/>
                </a:lnTo>
                <a:lnTo>
                  <a:pt x="55" y="3307"/>
                </a:lnTo>
                <a:lnTo>
                  <a:pt x="19" y="3362"/>
                </a:lnTo>
                <a:lnTo>
                  <a:pt x="0" y="3417"/>
                </a:lnTo>
                <a:lnTo>
                  <a:pt x="0" y="3471"/>
                </a:lnTo>
                <a:lnTo>
                  <a:pt x="0" y="3545"/>
                </a:lnTo>
                <a:lnTo>
                  <a:pt x="19" y="3599"/>
                </a:lnTo>
                <a:lnTo>
                  <a:pt x="55" y="3654"/>
                </a:lnTo>
                <a:lnTo>
                  <a:pt x="92" y="3691"/>
                </a:lnTo>
                <a:lnTo>
                  <a:pt x="146" y="3745"/>
                </a:lnTo>
                <a:lnTo>
                  <a:pt x="201" y="3764"/>
                </a:lnTo>
                <a:lnTo>
                  <a:pt x="256" y="3782"/>
                </a:lnTo>
                <a:lnTo>
                  <a:pt x="366" y="3782"/>
                </a:lnTo>
                <a:lnTo>
                  <a:pt x="439" y="3764"/>
                </a:lnTo>
                <a:lnTo>
                  <a:pt x="475" y="3745"/>
                </a:lnTo>
                <a:lnTo>
                  <a:pt x="530" y="3691"/>
                </a:lnTo>
                <a:lnTo>
                  <a:pt x="3672" y="530"/>
                </a:lnTo>
                <a:lnTo>
                  <a:pt x="3709" y="494"/>
                </a:lnTo>
                <a:lnTo>
                  <a:pt x="3727" y="439"/>
                </a:lnTo>
                <a:lnTo>
                  <a:pt x="3745" y="384"/>
                </a:lnTo>
                <a:lnTo>
                  <a:pt x="3764" y="311"/>
                </a:lnTo>
                <a:lnTo>
                  <a:pt x="3745" y="256"/>
                </a:lnTo>
                <a:lnTo>
                  <a:pt x="3727" y="201"/>
                </a:lnTo>
                <a:lnTo>
                  <a:pt x="3709" y="146"/>
                </a:lnTo>
                <a:lnTo>
                  <a:pt x="3672" y="92"/>
                </a:lnTo>
                <a:lnTo>
                  <a:pt x="3618" y="55"/>
                </a:lnTo>
                <a:lnTo>
                  <a:pt x="3563" y="37"/>
                </a:lnTo>
                <a:lnTo>
                  <a:pt x="3508" y="19"/>
                </a:lnTo>
                <a:lnTo>
                  <a:pt x="345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4" name="Google Shape;1009;p31">
            <a:extLst>
              <a:ext uri="{FF2B5EF4-FFF2-40B4-BE49-F238E27FC236}">
                <a16:creationId xmlns:a16="http://schemas.microsoft.com/office/drawing/2014/main" xmlns="" id="{3315BE08-E9B0-70F7-D445-5CB5CC3CDA8C}"/>
              </a:ext>
            </a:extLst>
          </p:cNvPr>
          <p:cNvSpPr/>
          <p:nvPr/>
        </p:nvSpPr>
        <p:spPr>
          <a:xfrm>
            <a:off x="3016978" y="2351324"/>
            <a:ext cx="108378" cy="61097"/>
          </a:xfrm>
          <a:custGeom>
            <a:avLst/>
            <a:gdLst/>
            <a:ahLst/>
            <a:cxnLst/>
            <a:rect l="l" t="t" r="r" b="b"/>
            <a:pathLst>
              <a:path w="4605" h="2596" extrusionOk="0">
                <a:moveTo>
                  <a:pt x="4221" y="1"/>
                </a:moveTo>
                <a:lnTo>
                  <a:pt x="4166" y="19"/>
                </a:lnTo>
                <a:lnTo>
                  <a:pt x="165" y="1992"/>
                </a:lnTo>
                <a:lnTo>
                  <a:pt x="110" y="2029"/>
                </a:lnTo>
                <a:lnTo>
                  <a:pt x="74" y="2065"/>
                </a:lnTo>
                <a:lnTo>
                  <a:pt x="37" y="2120"/>
                </a:lnTo>
                <a:lnTo>
                  <a:pt x="19" y="2175"/>
                </a:lnTo>
                <a:lnTo>
                  <a:pt x="1" y="2230"/>
                </a:lnTo>
                <a:lnTo>
                  <a:pt x="1" y="2284"/>
                </a:lnTo>
                <a:lnTo>
                  <a:pt x="1" y="2358"/>
                </a:lnTo>
                <a:lnTo>
                  <a:pt x="37" y="2412"/>
                </a:lnTo>
                <a:lnTo>
                  <a:pt x="74" y="2485"/>
                </a:lnTo>
                <a:lnTo>
                  <a:pt x="147" y="2540"/>
                </a:lnTo>
                <a:lnTo>
                  <a:pt x="220" y="2577"/>
                </a:lnTo>
                <a:lnTo>
                  <a:pt x="311" y="2595"/>
                </a:lnTo>
                <a:lnTo>
                  <a:pt x="384" y="2577"/>
                </a:lnTo>
                <a:lnTo>
                  <a:pt x="439" y="2559"/>
                </a:lnTo>
                <a:lnTo>
                  <a:pt x="4440" y="585"/>
                </a:lnTo>
                <a:lnTo>
                  <a:pt x="4495" y="549"/>
                </a:lnTo>
                <a:lnTo>
                  <a:pt x="4531" y="512"/>
                </a:lnTo>
                <a:lnTo>
                  <a:pt x="4568" y="458"/>
                </a:lnTo>
                <a:lnTo>
                  <a:pt x="4604" y="403"/>
                </a:lnTo>
                <a:lnTo>
                  <a:pt x="4604" y="348"/>
                </a:lnTo>
                <a:lnTo>
                  <a:pt x="4604" y="293"/>
                </a:lnTo>
                <a:lnTo>
                  <a:pt x="4604" y="220"/>
                </a:lnTo>
                <a:lnTo>
                  <a:pt x="4586" y="165"/>
                </a:lnTo>
                <a:lnTo>
                  <a:pt x="4550" y="110"/>
                </a:lnTo>
                <a:lnTo>
                  <a:pt x="4513" y="74"/>
                </a:lnTo>
                <a:lnTo>
                  <a:pt x="4458" y="37"/>
                </a:lnTo>
                <a:lnTo>
                  <a:pt x="4404" y="19"/>
                </a:lnTo>
                <a:lnTo>
                  <a:pt x="434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5" name="Google Shape;1010;p31">
            <a:extLst>
              <a:ext uri="{FF2B5EF4-FFF2-40B4-BE49-F238E27FC236}">
                <a16:creationId xmlns:a16="http://schemas.microsoft.com/office/drawing/2014/main" xmlns="" id="{6817BD3E-B230-DF45-FDE9-253F0D06AA9F}"/>
              </a:ext>
            </a:extLst>
          </p:cNvPr>
          <p:cNvSpPr/>
          <p:nvPr/>
        </p:nvSpPr>
        <p:spPr>
          <a:xfrm>
            <a:off x="3078473" y="2589522"/>
            <a:ext cx="118688" cy="27560"/>
          </a:xfrm>
          <a:custGeom>
            <a:avLst/>
            <a:gdLst/>
            <a:ahLst/>
            <a:cxnLst/>
            <a:rect l="l" t="t" r="r" b="b"/>
            <a:pathLst>
              <a:path w="5043" h="1171" extrusionOk="0">
                <a:moveTo>
                  <a:pt x="4695" y="1"/>
                </a:moveTo>
                <a:lnTo>
                  <a:pt x="274" y="549"/>
                </a:lnTo>
                <a:lnTo>
                  <a:pt x="219" y="567"/>
                </a:lnTo>
                <a:lnTo>
                  <a:pt x="165" y="604"/>
                </a:lnTo>
                <a:lnTo>
                  <a:pt x="110" y="622"/>
                </a:lnTo>
                <a:lnTo>
                  <a:pt x="73" y="677"/>
                </a:lnTo>
                <a:lnTo>
                  <a:pt x="37" y="732"/>
                </a:lnTo>
                <a:lnTo>
                  <a:pt x="18" y="787"/>
                </a:lnTo>
                <a:lnTo>
                  <a:pt x="0" y="841"/>
                </a:lnTo>
                <a:lnTo>
                  <a:pt x="0" y="896"/>
                </a:lnTo>
                <a:lnTo>
                  <a:pt x="37" y="1006"/>
                </a:lnTo>
                <a:lnTo>
                  <a:pt x="110" y="1097"/>
                </a:lnTo>
                <a:lnTo>
                  <a:pt x="201" y="1152"/>
                </a:lnTo>
                <a:lnTo>
                  <a:pt x="311" y="1170"/>
                </a:lnTo>
                <a:lnTo>
                  <a:pt x="347" y="1170"/>
                </a:lnTo>
                <a:lnTo>
                  <a:pt x="4768" y="604"/>
                </a:lnTo>
                <a:lnTo>
                  <a:pt x="4841" y="604"/>
                </a:lnTo>
                <a:lnTo>
                  <a:pt x="4896" y="567"/>
                </a:lnTo>
                <a:lnTo>
                  <a:pt x="4933" y="531"/>
                </a:lnTo>
                <a:lnTo>
                  <a:pt x="4988" y="494"/>
                </a:lnTo>
                <a:lnTo>
                  <a:pt x="5006" y="439"/>
                </a:lnTo>
                <a:lnTo>
                  <a:pt x="5024" y="385"/>
                </a:lnTo>
                <a:lnTo>
                  <a:pt x="5042" y="330"/>
                </a:lnTo>
                <a:lnTo>
                  <a:pt x="5042" y="257"/>
                </a:lnTo>
                <a:lnTo>
                  <a:pt x="5024" y="202"/>
                </a:lnTo>
                <a:lnTo>
                  <a:pt x="5006" y="147"/>
                </a:lnTo>
                <a:lnTo>
                  <a:pt x="4969" y="92"/>
                </a:lnTo>
                <a:lnTo>
                  <a:pt x="4933" y="56"/>
                </a:lnTo>
                <a:lnTo>
                  <a:pt x="4878" y="19"/>
                </a:lnTo>
                <a:lnTo>
                  <a:pt x="4823"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6" name="Google Shape;1011;p31">
            <a:extLst>
              <a:ext uri="{FF2B5EF4-FFF2-40B4-BE49-F238E27FC236}">
                <a16:creationId xmlns:a16="http://schemas.microsoft.com/office/drawing/2014/main" xmlns="" id="{5525EC30-4275-E0B8-5E8E-03D32B1B7A53}"/>
              </a:ext>
            </a:extLst>
          </p:cNvPr>
          <p:cNvSpPr/>
          <p:nvPr/>
        </p:nvSpPr>
        <p:spPr>
          <a:xfrm>
            <a:off x="364488" y="4685213"/>
            <a:ext cx="1565102" cy="2753949"/>
          </a:xfrm>
          <a:custGeom>
            <a:avLst/>
            <a:gdLst/>
            <a:ahLst/>
            <a:cxnLst/>
            <a:rect l="l" t="t" r="r" b="b"/>
            <a:pathLst>
              <a:path w="66501" h="117015" extrusionOk="0">
                <a:moveTo>
                  <a:pt x="25925" y="0"/>
                </a:moveTo>
                <a:lnTo>
                  <a:pt x="11218" y="4824"/>
                </a:lnTo>
                <a:lnTo>
                  <a:pt x="10852" y="7272"/>
                </a:lnTo>
                <a:lnTo>
                  <a:pt x="10432" y="10231"/>
                </a:lnTo>
                <a:lnTo>
                  <a:pt x="9866" y="14250"/>
                </a:lnTo>
                <a:lnTo>
                  <a:pt x="9190" y="19238"/>
                </a:lnTo>
                <a:lnTo>
                  <a:pt x="8404" y="25139"/>
                </a:lnTo>
                <a:lnTo>
                  <a:pt x="7564" y="31862"/>
                </a:lnTo>
                <a:lnTo>
                  <a:pt x="7107" y="35498"/>
                </a:lnTo>
                <a:lnTo>
                  <a:pt x="6650" y="39316"/>
                </a:lnTo>
                <a:lnTo>
                  <a:pt x="6194" y="43317"/>
                </a:lnTo>
                <a:lnTo>
                  <a:pt x="5719" y="47464"/>
                </a:lnTo>
                <a:lnTo>
                  <a:pt x="5244" y="51776"/>
                </a:lnTo>
                <a:lnTo>
                  <a:pt x="4769" y="56215"/>
                </a:lnTo>
                <a:lnTo>
                  <a:pt x="4294" y="60782"/>
                </a:lnTo>
                <a:lnTo>
                  <a:pt x="3837" y="65477"/>
                </a:lnTo>
                <a:lnTo>
                  <a:pt x="3380" y="70282"/>
                </a:lnTo>
                <a:lnTo>
                  <a:pt x="2923" y="75197"/>
                </a:lnTo>
                <a:lnTo>
                  <a:pt x="2485" y="80184"/>
                </a:lnTo>
                <a:lnTo>
                  <a:pt x="2065" y="85281"/>
                </a:lnTo>
                <a:lnTo>
                  <a:pt x="1663" y="90433"/>
                </a:lnTo>
                <a:lnTo>
                  <a:pt x="1279" y="95658"/>
                </a:lnTo>
                <a:lnTo>
                  <a:pt x="914" y="100938"/>
                </a:lnTo>
                <a:lnTo>
                  <a:pt x="585" y="106273"/>
                </a:lnTo>
                <a:lnTo>
                  <a:pt x="274" y="111626"/>
                </a:lnTo>
                <a:lnTo>
                  <a:pt x="0" y="117015"/>
                </a:lnTo>
                <a:lnTo>
                  <a:pt x="66501" y="117015"/>
                </a:lnTo>
                <a:lnTo>
                  <a:pt x="66154" y="112393"/>
                </a:lnTo>
                <a:lnTo>
                  <a:pt x="65770" y="107698"/>
                </a:lnTo>
                <a:lnTo>
                  <a:pt x="65386" y="102948"/>
                </a:lnTo>
                <a:lnTo>
                  <a:pt x="64966" y="98161"/>
                </a:lnTo>
                <a:lnTo>
                  <a:pt x="64546" y="93338"/>
                </a:lnTo>
                <a:lnTo>
                  <a:pt x="64107" y="88497"/>
                </a:lnTo>
                <a:lnTo>
                  <a:pt x="63212" y="78851"/>
                </a:lnTo>
                <a:lnTo>
                  <a:pt x="62280" y="69332"/>
                </a:lnTo>
                <a:lnTo>
                  <a:pt x="61349" y="60033"/>
                </a:lnTo>
                <a:lnTo>
                  <a:pt x="60435" y="51081"/>
                </a:lnTo>
                <a:lnTo>
                  <a:pt x="59522" y="42586"/>
                </a:lnTo>
                <a:lnTo>
                  <a:pt x="58681" y="34657"/>
                </a:lnTo>
                <a:lnTo>
                  <a:pt x="57878" y="27423"/>
                </a:lnTo>
                <a:lnTo>
                  <a:pt x="57147" y="20992"/>
                </a:lnTo>
                <a:lnTo>
                  <a:pt x="56526" y="15475"/>
                </a:lnTo>
                <a:lnTo>
                  <a:pt x="55612" y="7637"/>
                </a:lnTo>
                <a:lnTo>
                  <a:pt x="55283" y="4824"/>
                </a:lnTo>
                <a:lnTo>
                  <a:pt x="40485" y="0"/>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7" name="Google Shape;1012;p31">
            <a:extLst>
              <a:ext uri="{FF2B5EF4-FFF2-40B4-BE49-F238E27FC236}">
                <a16:creationId xmlns:a16="http://schemas.microsoft.com/office/drawing/2014/main" xmlns="" id="{F6F4FB66-15A8-5DF1-2218-81C17DEF894C}"/>
              </a:ext>
            </a:extLst>
          </p:cNvPr>
          <p:cNvSpPr/>
          <p:nvPr/>
        </p:nvSpPr>
        <p:spPr>
          <a:xfrm>
            <a:off x="708027" y="5243745"/>
            <a:ext cx="1053027" cy="1126527"/>
          </a:xfrm>
          <a:custGeom>
            <a:avLst/>
            <a:gdLst/>
            <a:ahLst/>
            <a:cxnLst/>
            <a:rect l="l" t="t" r="r" b="b"/>
            <a:pathLst>
              <a:path w="44743" h="47866" extrusionOk="0">
                <a:moveTo>
                  <a:pt x="31844" y="0"/>
                </a:moveTo>
                <a:lnTo>
                  <a:pt x="1" y="11199"/>
                </a:lnTo>
                <a:lnTo>
                  <a:pt x="12917" y="47866"/>
                </a:lnTo>
                <a:lnTo>
                  <a:pt x="44742" y="36667"/>
                </a:lnTo>
                <a:lnTo>
                  <a:pt x="31844" y="0"/>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8" name="Google Shape;1013;p31">
            <a:extLst>
              <a:ext uri="{FF2B5EF4-FFF2-40B4-BE49-F238E27FC236}">
                <a16:creationId xmlns:a16="http://schemas.microsoft.com/office/drawing/2014/main" xmlns="" id="{C5C9A08F-6AFC-438E-ECCE-5FC95DDBAEF9}"/>
              </a:ext>
            </a:extLst>
          </p:cNvPr>
          <p:cNvSpPr/>
          <p:nvPr/>
        </p:nvSpPr>
        <p:spPr>
          <a:xfrm>
            <a:off x="658157" y="5100981"/>
            <a:ext cx="1052580" cy="1126551"/>
          </a:xfrm>
          <a:custGeom>
            <a:avLst/>
            <a:gdLst/>
            <a:ahLst/>
            <a:cxnLst/>
            <a:rect l="l" t="t" r="r" b="b"/>
            <a:pathLst>
              <a:path w="44724" h="47867" extrusionOk="0">
                <a:moveTo>
                  <a:pt x="31825" y="1"/>
                </a:moveTo>
                <a:lnTo>
                  <a:pt x="0" y="11200"/>
                </a:lnTo>
                <a:lnTo>
                  <a:pt x="12898" y="47866"/>
                </a:lnTo>
                <a:lnTo>
                  <a:pt x="44724" y="36667"/>
                </a:lnTo>
                <a:lnTo>
                  <a:pt x="31825" y="1"/>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29" name="Google Shape;1014;p31">
            <a:extLst>
              <a:ext uri="{FF2B5EF4-FFF2-40B4-BE49-F238E27FC236}">
                <a16:creationId xmlns:a16="http://schemas.microsoft.com/office/drawing/2014/main" xmlns="" id="{6E9EF32E-1AEA-05CB-D89C-2B76A3AADEFB}"/>
              </a:ext>
            </a:extLst>
          </p:cNvPr>
          <p:cNvSpPr/>
          <p:nvPr/>
        </p:nvSpPr>
        <p:spPr>
          <a:xfrm>
            <a:off x="668465" y="5143980"/>
            <a:ext cx="749898" cy="356036"/>
          </a:xfrm>
          <a:custGeom>
            <a:avLst/>
            <a:gdLst/>
            <a:ahLst/>
            <a:cxnLst/>
            <a:rect l="l" t="t" r="r" b="b"/>
            <a:pathLst>
              <a:path w="31863" h="15128" extrusionOk="0">
                <a:moveTo>
                  <a:pt x="30291" y="1"/>
                </a:moveTo>
                <a:lnTo>
                  <a:pt x="1" y="10652"/>
                </a:lnTo>
                <a:lnTo>
                  <a:pt x="1572" y="15128"/>
                </a:lnTo>
                <a:lnTo>
                  <a:pt x="31862" y="4477"/>
                </a:lnTo>
                <a:lnTo>
                  <a:pt x="3029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30" name="Google Shape;1015;p31">
            <a:extLst>
              <a:ext uri="{FF2B5EF4-FFF2-40B4-BE49-F238E27FC236}">
                <a16:creationId xmlns:a16="http://schemas.microsoft.com/office/drawing/2014/main" xmlns="" id="{512E8E80-966E-6B74-AFD3-AF0CE8F6CD2E}"/>
              </a:ext>
            </a:extLst>
          </p:cNvPr>
          <p:cNvSpPr/>
          <p:nvPr/>
        </p:nvSpPr>
        <p:spPr>
          <a:xfrm>
            <a:off x="-84820" y="5046381"/>
            <a:ext cx="1557782" cy="1425798"/>
          </a:xfrm>
          <a:custGeom>
            <a:avLst/>
            <a:gdLst/>
            <a:ahLst/>
            <a:cxnLst/>
            <a:rect l="l" t="t" r="r" b="b"/>
            <a:pathLst>
              <a:path w="66190" h="60582" extrusionOk="0">
                <a:moveTo>
                  <a:pt x="22453" y="1"/>
                </a:moveTo>
                <a:lnTo>
                  <a:pt x="21978" y="695"/>
                </a:lnTo>
                <a:lnTo>
                  <a:pt x="21430" y="1554"/>
                </a:lnTo>
                <a:lnTo>
                  <a:pt x="20663" y="2759"/>
                </a:lnTo>
                <a:lnTo>
                  <a:pt x="19713" y="4276"/>
                </a:lnTo>
                <a:lnTo>
                  <a:pt x="18598" y="6157"/>
                </a:lnTo>
                <a:lnTo>
                  <a:pt x="17319" y="8350"/>
                </a:lnTo>
                <a:lnTo>
                  <a:pt x="15894" y="10871"/>
                </a:lnTo>
                <a:lnTo>
                  <a:pt x="15127" y="12259"/>
                </a:lnTo>
                <a:lnTo>
                  <a:pt x="14341" y="13721"/>
                </a:lnTo>
                <a:lnTo>
                  <a:pt x="13519" y="15274"/>
                </a:lnTo>
                <a:lnTo>
                  <a:pt x="12661" y="16900"/>
                </a:lnTo>
                <a:lnTo>
                  <a:pt x="11784" y="18599"/>
                </a:lnTo>
                <a:lnTo>
                  <a:pt x="10888" y="20389"/>
                </a:lnTo>
                <a:lnTo>
                  <a:pt x="9975" y="22253"/>
                </a:lnTo>
                <a:lnTo>
                  <a:pt x="9025" y="24189"/>
                </a:lnTo>
                <a:lnTo>
                  <a:pt x="8075" y="26217"/>
                </a:lnTo>
                <a:lnTo>
                  <a:pt x="7088" y="28318"/>
                </a:lnTo>
                <a:lnTo>
                  <a:pt x="6102" y="30510"/>
                </a:lnTo>
                <a:lnTo>
                  <a:pt x="5097" y="32757"/>
                </a:lnTo>
                <a:lnTo>
                  <a:pt x="4074" y="35096"/>
                </a:lnTo>
                <a:lnTo>
                  <a:pt x="3051" y="37507"/>
                </a:lnTo>
                <a:lnTo>
                  <a:pt x="2010" y="39992"/>
                </a:lnTo>
                <a:lnTo>
                  <a:pt x="968" y="42568"/>
                </a:lnTo>
                <a:lnTo>
                  <a:pt x="786" y="43061"/>
                </a:lnTo>
                <a:lnTo>
                  <a:pt x="603" y="43573"/>
                </a:lnTo>
                <a:lnTo>
                  <a:pt x="457" y="44066"/>
                </a:lnTo>
                <a:lnTo>
                  <a:pt x="329" y="44559"/>
                </a:lnTo>
                <a:lnTo>
                  <a:pt x="238" y="45053"/>
                </a:lnTo>
                <a:lnTo>
                  <a:pt x="146" y="45564"/>
                </a:lnTo>
                <a:lnTo>
                  <a:pt x="73" y="46057"/>
                </a:lnTo>
                <a:lnTo>
                  <a:pt x="37" y="46551"/>
                </a:lnTo>
                <a:lnTo>
                  <a:pt x="0" y="47026"/>
                </a:lnTo>
                <a:lnTo>
                  <a:pt x="0" y="47519"/>
                </a:lnTo>
                <a:lnTo>
                  <a:pt x="0" y="47994"/>
                </a:lnTo>
                <a:lnTo>
                  <a:pt x="37" y="48469"/>
                </a:lnTo>
                <a:lnTo>
                  <a:pt x="73" y="48944"/>
                </a:lnTo>
                <a:lnTo>
                  <a:pt x="146" y="49419"/>
                </a:lnTo>
                <a:lnTo>
                  <a:pt x="219" y="49876"/>
                </a:lnTo>
                <a:lnTo>
                  <a:pt x="311" y="50351"/>
                </a:lnTo>
                <a:lnTo>
                  <a:pt x="420" y="50789"/>
                </a:lnTo>
                <a:lnTo>
                  <a:pt x="566" y="51246"/>
                </a:lnTo>
                <a:lnTo>
                  <a:pt x="694" y="51684"/>
                </a:lnTo>
                <a:lnTo>
                  <a:pt x="859" y="52123"/>
                </a:lnTo>
                <a:lnTo>
                  <a:pt x="1041" y="52543"/>
                </a:lnTo>
                <a:lnTo>
                  <a:pt x="1224" y="52963"/>
                </a:lnTo>
                <a:lnTo>
                  <a:pt x="1425" y="53383"/>
                </a:lnTo>
                <a:lnTo>
                  <a:pt x="1644" y="53785"/>
                </a:lnTo>
                <a:lnTo>
                  <a:pt x="1882" y="54187"/>
                </a:lnTo>
                <a:lnTo>
                  <a:pt x="2138" y="54571"/>
                </a:lnTo>
                <a:lnTo>
                  <a:pt x="2393" y="54955"/>
                </a:lnTo>
                <a:lnTo>
                  <a:pt x="2667" y="55320"/>
                </a:lnTo>
                <a:lnTo>
                  <a:pt x="2941" y="55685"/>
                </a:lnTo>
                <a:lnTo>
                  <a:pt x="3234" y="56032"/>
                </a:lnTo>
                <a:lnTo>
                  <a:pt x="3544" y="56380"/>
                </a:lnTo>
                <a:lnTo>
                  <a:pt x="3873" y="56708"/>
                </a:lnTo>
                <a:lnTo>
                  <a:pt x="4202" y="57019"/>
                </a:lnTo>
                <a:lnTo>
                  <a:pt x="4531" y="57330"/>
                </a:lnTo>
                <a:lnTo>
                  <a:pt x="4896" y="57622"/>
                </a:lnTo>
                <a:lnTo>
                  <a:pt x="5243" y="57914"/>
                </a:lnTo>
                <a:lnTo>
                  <a:pt x="5627" y="58188"/>
                </a:lnTo>
                <a:lnTo>
                  <a:pt x="5992" y="58444"/>
                </a:lnTo>
                <a:lnTo>
                  <a:pt x="6394" y="58681"/>
                </a:lnTo>
                <a:lnTo>
                  <a:pt x="6778" y="58919"/>
                </a:lnTo>
                <a:lnTo>
                  <a:pt x="7198" y="59138"/>
                </a:lnTo>
                <a:lnTo>
                  <a:pt x="7600" y="59339"/>
                </a:lnTo>
                <a:lnTo>
                  <a:pt x="8020" y="59540"/>
                </a:lnTo>
                <a:lnTo>
                  <a:pt x="8459" y="59705"/>
                </a:lnTo>
                <a:lnTo>
                  <a:pt x="8879" y="59869"/>
                </a:lnTo>
                <a:lnTo>
                  <a:pt x="9336" y="60015"/>
                </a:lnTo>
                <a:lnTo>
                  <a:pt x="9774" y="60143"/>
                </a:lnTo>
                <a:lnTo>
                  <a:pt x="10231" y="60253"/>
                </a:lnTo>
                <a:lnTo>
                  <a:pt x="10688" y="60344"/>
                </a:lnTo>
                <a:lnTo>
                  <a:pt x="11163" y="60435"/>
                </a:lnTo>
                <a:lnTo>
                  <a:pt x="11619" y="60490"/>
                </a:lnTo>
                <a:lnTo>
                  <a:pt x="12094" y="60545"/>
                </a:lnTo>
                <a:lnTo>
                  <a:pt x="12569" y="60563"/>
                </a:lnTo>
                <a:lnTo>
                  <a:pt x="13063" y="60581"/>
                </a:lnTo>
                <a:lnTo>
                  <a:pt x="13538" y="60563"/>
                </a:lnTo>
                <a:lnTo>
                  <a:pt x="14031" y="60545"/>
                </a:lnTo>
                <a:lnTo>
                  <a:pt x="14524" y="60490"/>
                </a:lnTo>
                <a:lnTo>
                  <a:pt x="15017" y="60417"/>
                </a:lnTo>
                <a:lnTo>
                  <a:pt x="15511" y="60344"/>
                </a:lnTo>
                <a:lnTo>
                  <a:pt x="16004" y="60234"/>
                </a:lnTo>
                <a:lnTo>
                  <a:pt x="16515" y="60106"/>
                </a:lnTo>
                <a:lnTo>
                  <a:pt x="17009" y="59960"/>
                </a:lnTo>
                <a:lnTo>
                  <a:pt x="17502" y="59778"/>
                </a:lnTo>
                <a:lnTo>
                  <a:pt x="18014" y="59595"/>
                </a:lnTo>
                <a:lnTo>
                  <a:pt x="20937" y="58389"/>
                </a:lnTo>
                <a:lnTo>
                  <a:pt x="23841" y="57165"/>
                </a:lnTo>
                <a:lnTo>
                  <a:pt x="26710" y="55923"/>
                </a:lnTo>
                <a:lnTo>
                  <a:pt x="29578" y="54626"/>
                </a:lnTo>
                <a:lnTo>
                  <a:pt x="32446" y="53292"/>
                </a:lnTo>
                <a:lnTo>
                  <a:pt x="35296" y="51904"/>
                </a:lnTo>
                <a:lnTo>
                  <a:pt x="38183" y="50479"/>
                </a:lnTo>
                <a:lnTo>
                  <a:pt x="41088" y="48999"/>
                </a:lnTo>
                <a:lnTo>
                  <a:pt x="44029" y="47464"/>
                </a:lnTo>
                <a:lnTo>
                  <a:pt x="46989" y="45856"/>
                </a:lnTo>
                <a:lnTo>
                  <a:pt x="50021" y="44194"/>
                </a:lnTo>
                <a:lnTo>
                  <a:pt x="53109" y="42458"/>
                </a:lnTo>
                <a:lnTo>
                  <a:pt x="56251" y="40650"/>
                </a:lnTo>
                <a:lnTo>
                  <a:pt x="59485" y="38750"/>
                </a:lnTo>
                <a:lnTo>
                  <a:pt x="62792" y="36758"/>
                </a:lnTo>
                <a:lnTo>
                  <a:pt x="66190" y="34694"/>
                </a:lnTo>
                <a:lnTo>
                  <a:pt x="59960" y="24372"/>
                </a:lnTo>
                <a:lnTo>
                  <a:pt x="59211" y="24829"/>
                </a:lnTo>
                <a:lnTo>
                  <a:pt x="58261" y="25377"/>
                </a:lnTo>
                <a:lnTo>
                  <a:pt x="56945" y="26126"/>
                </a:lnTo>
                <a:lnTo>
                  <a:pt x="55283" y="27057"/>
                </a:lnTo>
                <a:lnTo>
                  <a:pt x="53273" y="28135"/>
                </a:lnTo>
                <a:lnTo>
                  <a:pt x="50935" y="29396"/>
                </a:lnTo>
                <a:lnTo>
                  <a:pt x="48249" y="30766"/>
                </a:lnTo>
                <a:lnTo>
                  <a:pt x="45253" y="32282"/>
                </a:lnTo>
                <a:lnTo>
                  <a:pt x="43645" y="33068"/>
                </a:lnTo>
                <a:lnTo>
                  <a:pt x="41946" y="33890"/>
                </a:lnTo>
                <a:lnTo>
                  <a:pt x="40174" y="34730"/>
                </a:lnTo>
                <a:lnTo>
                  <a:pt x="38329" y="35607"/>
                </a:lnTo>
                <a:lnTo>
                  <a:pt x="36411" y="36503"/>
                </a:lnTo>
                <a:lnTo>
                  <a:pt x="34419" y="37398"/>
                </a:lnTo>
                <a:lnTo>
                  <a:pt x="32355" y="38330"/>
                </a:lnTo>
                <a:lnTo>
                  <a:pt x="30217" y="39261"/>
                </a:lnTo>
                <a:lnTo>
                  <a:pt x="28007" y="40211"/>
                </a:lnTo>
                <a:lnTo>
                  <a:pt x="25741" y="41180"/>
                </a:lnTo>
                <a:lnTo>
                  <a:pt x="23385" y="42148"/>
                </a:lnTo>
                <a:lnTo>
                  <a:pt x="20973" y="43134"/>
                </a:lnTo>
                <a:lnTo>
                  <a:pt x="18507" y="44121"/>
                </a:lnTo>
                <a:lnTo>
                  <a:pt x="15967" y="45107"/>
                </a:lnTo>
                <a:lnTo>
                  <a:pt x="15967" y="45107"/>
                </a:lnTo>
                <a:lnTo>
                  <a:pt x="18324" y="40759"/>
                </a:lnTo>
                <a:lnTo>
                  <a:pt x="19859" y="37928"/>
                </a:lnTo>
                <a:lnTo>
                  <a:pt x="21521" y="34913"/>
                </a:lnTo>
                <a:lnTo>
                  <a:pt x="23184" y="31935"/>
                </a:lnTo>
                <a:lnTo>
                  <a:pt x="24006" y="30510"/>
                </a:lnTo>
                <a:lnTo>
                  <a:pt x="24791" y="29158"/>
                </a:lnTo>
                <a:lnTo>
                  <a:pt x="25522" y="27934"/>
                </a:lnTo>
                <a:lnTo>
                  <a:pt x="26198" y="26820"/>
                </a:lnTo>
                <a:lnTo>
                  <a:pt x="26801" y="25870"/>
                </a:lnTo>
                <a:lnTo>
                  <a:pt x="27331" y="25103"/>
                </a:lnTo>
                <a:lnTo>
                  <a:pt x="22453"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31" name="Google Shape;1016;p31">
            <a:extLst>
              <a:ext uri="{FF2B5EF4-FFF2-40B4-BE49-F238E27FC236}">
                <a16:creationId xmlns:a16="http://schemas.microsoft.com/office/drawing/2014/main" xmlns="" id="{419EEC83-0956-A3EF-8668-DB6F9738E90C}"/>
              </a:ext>
            </a:extLst>
          </p:cNvPr>
          <p:cNvSpPr/>
          <p:nvPr/>
        </p:nvSpPr>
        <p:spPr>
          <a:xfrm>
            <a:off x="1223985" y="5363280"/>
            <a:ext cx="470840" cy="529728"/>
          </a:xfrm>
          <a:custGeom>
            <a:avLst/>
            <a:gdLst/>
            <a:ahLst/>
            <a:cxnLst/>
            <a:rect l="l" t="t" r="r" b="b"/>
            <a:pathLst>
              <a:path w="20006" h="22508" extrusionOk="0">
                <a:moveTo>
                  <a:pt x="4148" y="0"/>
                </a:moveTo>
                <a:lnTo>
                  <a:pt x="4057" y="18"/>
                </a:lnTo>
                <a:lnTo>
                  <a:pt x="3965" y="73"/>
                </a:lnTo>
                <a:lnTo>
                  <a:pt x="3874" y="128"/>
                </a:lnTo>
                <a:lnTo>
                  <a:pt x="3782" y="219"/>
                </a:lnTo>
                <a:lnTo>
                  <a:pt x="3691" y="347"/>
                </a:lnTo>
                <a:lnTo>
                  <a:pt x="3600" y="475"/>
                </a:lnTo>
                <a:lnTo>
                  <a:pt x="3417" y="822"/>
                </a:lnTo>
                <a:lnTo>
                  <a:pt x="3234" y="1242"/>
                </a:lnTo>
                <a:lnTo>
                  <a:pt x="3052" y="1736"/>
                </a:lnTo>
                <a:lnTo>
                  <a:pt x="2869" y="2302"/>
                </a:lnTo>
                <a:lnTo>
                  <a:pt x="2686" y="2923"/>
                </a:lnTo>
                <a:lnTo>
                  <a:pt x="2504" y="3599"/>
                </a:lnTo>
                <a:lnTo>
                  <a:pt x="2339" y="4330"/>
                </a:lnTo>
                <a:lnTo>
                  <a:pt x="1992" y="5901"/>
                </a:lnTo>
                <a:lnTo>
                  <a:pt x="1663" y="7582"/>
                </a:lnTo>
                <a:lnTo>
                  <a:pt x="1353" y="9299"/>
                </a:lnTo>
                <a:lnTo>
                  <a:pt x="1060" y="11035"/>
                </a:lnTo>
                <a:lnTo>
                  <a:pt x="805" y="12697"/>
                </a:lnTo>
                <a:lnTo>
                  <a:pt x="567" y="14268"/>
                </a:lnTo>
                <a:lnTo>
                  <a:pt x="366" y="15675"/>
                </a:lnTo>
                <a:lnTo>
                  <a:pt x="92" y="17758"/>
                </a:lnTo>
                <a:lnTo>
                  <a:pt x="1" y="18562"/>
                </a:lnTo>
                <a:lnTo>
                  <a:pt x="768" y="19110"/>
                </a:lnTo>
                <a:lnTo>
                  <a:pt x="1608" y="19676"/>
                </a:lnTo>
                <a:lnTo>
                  <a:pt x="2668" y="20334"/>
                </a:lnTo>
                <a:lnTo>
                  <a:pt x="3253" y="20681"/>
                </a:lnTo>
                <a:lnTo>
                  <a:pt x="3837" y="21010"/>
                </a:lnTo>
                <a:lnTo>
                  <a:pt x="4458" y="21339"/>
                </a:lnTo>
                <a:lnTo>
                  <a:pt x="5080" y="21649"/>
                </a:lnTo>
                <a:lnTo>
                  <a:pt x="5682" y="21923"/>
                </a:lnTo>
                <a:lnTo>
                  <a:pt x="6267" y="22161"/>
                </a:lnTo>
                <a:lnTo>
                  <a:pt x="6833" y="22343"/>
                </a:lnTo>
                <a:lnTo>
                  <a:pt x="7107" y="22416"/>
                </a:lnTo>
                <a:lnTo>
                  <a:pt x="7363" y="22471"/>
                </a:lnTo>
                <a:lnTo>
                  <a:pt x="7656" y="22508"/>
                </a:lnTo>
                <a:lnTo>
                  <a:pt x="7966" y="22508"/>
                </a:lnTo>
                <a:lnTo>
                  <a:pt x="8332" y="22490"/>
                </a:lnTo>
                <a:lnTo>
                  <a:pt x="8715" y="22435"/>
                </a:lnTo>
                <a:lnTo>
                  <a:pt x="9135" y="22362"/>
                </a:lnTo>
                <a:lnTo>
                  <a:pt x="9592" y="22270"/>
                </a:lnTo>
                <a:lnTo>
                  <a:pt x="10067" y="22142"/>
                </a:lnTo>
                <a:lnTo>
                  <a:pt x="10579" y="21996"/>
                </a:lnTo>
                <a:lnTo>
                  <a:pt x="11090" y="21832"/>
                </a:lnTo>
                <a:lnTo>
                  <a:pt x="11620" y="21649"/>
                </a:lnTo>
                <a:lnTo>
                  <a:pt x="12168" y="21466"/>
                </a:lnTo>
                <a:lnTo>
                  <a:pt x="12716" y="21247"/>
                </a:lnTo>
                <a:lnTo>
                  <a:pt x="13831" y="20790"/>
                </a:lnTo>
                <a:lnTo>
                  <a:pt x="14927" y="20297"/>
                </a:lnTo>
                <a:lnTo>
                  <a:pt x="15457" y="20041"/>
                </a:lnTo>
                <a:lnTo>
                  <a:pt x="15986" y="19767"/>
                </a:lnTo>
                <a:lnTo>
                  <a:pt x="16480" y="19493"/>
                </a:lnTo>
                <a:lnTo>
                  <a:pt x="16973" y="19219"/>
                </a:lnTo>
                <a:lnTo>
                  <a:pt x="17430" y="18945"/>
                </a:lnTo>
                <a:lnTo>
                  <a:pt x="17868" y="18671"/>
                </a:lnTo>
                <a:lnTo>
                  <a:pt x="18270" y="18397"/>
                </a:lnTo>
                <a:lnTo>
                  <a:pt x="18654" y="18123"/>
                </a:lnTo>
                <a:lnTo>
                  <a:pt x="18983" y="17867"/>
                </a:lnTo>
                <a:lnTo>
                  <a:pt x="19275" y="17593"/>
                </a:lnTo>
                <a:lnTo>
                  <a:pt x="19531" y="17338"/>
                </a:lnTo>
                <a:lnTo>
                  <a:pt x="19732" y="17100"/>
                </a:lnTo>
                <a:lnTo>
                  <a:pt x="19878" y="16863"/>
                </a:lnTo>
                <a:lnTo>
                  <a:pt x="19933" y="16753"/>
                </a:lnTo>
                <a:lnTo>
                  <a:pt x="19969" y="16643"/>
                </a:lnTo>
                <a:lnTo>
                  <a:pt x="20006" y="16534"/>
                </a:lnTo>
                <a:lnTo>
                  <a:pt x="20006" y="16442"/>
                </a:lnTo>
                <a:lnTo>
                  <a:pt x="20006" y="16333"/>
                </a:lnTo>
                <a:lnTo>
                  <a:pt x="19987" y="16241"/>
                </a:lnTo>
                <a:lnTo>
                  <a:pt x="19951" y="16132"/>
                </a:lnTo>
                <a:lnTo>
                  <a:pt x="19896" y="16022"/>
                </a:lnTo>
                <a:lnTo>
                  <a:pt x="19823" y="15931"/>
                </a:lnTo>
                <a:lnTo>
                  <a:pt x="19750" y="15858"/>
                </a:lnTo>
                <a:lnTo>
                  <a:pt x="19658" y="15785"/>
                </a:lnTo>
                <a:lnTo>
                  <a:pt x="19549" y="15730"/>
                </a:lnTo>
                <a:lnTo>
                  <a:pt x="19330" y="15639"/>
                </a:lnTo>
                <a:lnTo>
                  <a:pt x="19092" y="15584"/>
                </a:lnTo>
                <a:lnTo>
                  <a:pt x="18818" y="15547"/>
                </a:lnTo>
                <a:lnTo>
                  <a:pt x="18544" y="15529"/>
                </a:lnTo>
                <a:lnTo>
                  <a:pt x="18252" y="15547"/>
                </a:lnTo>
                <a:lnTo>
                  <a:pt x="17978" y="15565"/>
                </a:lnTo>
                <a:lnTo>
                  <a:pt x="17704" y="15602"/>
                </a:lnTo>
                <a:lnTo>
                  <a:pt x="17247" y="15675"/>
                </a:lnTo>
                <a:lnTo>
                  <a:pt x="16918" y="15748"/>
                </a:lnTo>
                <a:lnTo>
                  <a:pt x="16808" y="15785"/>
                </a:lnTo>
                <a:lnTo>
                  <a:pt x="16918" y="15730"/>
                </a:lnTo>
                <a:lnTo>
                  <a:pt x="17210" y="15584"/>
                </a:lnTo>
                <a:lnTo>
                  <a:pt x="17612" y="15346"/>
                </a:lnTo>
                <a:lnTo>
                  <a:pt x="17832" y="15200"/>
                </a:lnTo>
                <a:lnTo>
                  <a:pt x="18069" y="15036"/>
                </a:lnTo>
                <a:lnTo>
                  <a:pt x="18288" y="14853"/>
                </a:lnTo>
                <a:lnTo>
                  <a:pt x="18489" y="14652"/>
                </a:lnTo>
                <a:lnTo>
                  <a:pt x="18672" y="14433"/>
                </a:lnTo>
                <a:lnTo>
                  <a:pt x="18836" y="14195"/>
                </a:lnTo>
                <a:lnTo>
                  <a:pt x="18891" y="14086"/>
                </a:lnTo>
                <a:lnTo>
                  <a:pt x="18946" y="13958"/>
                </a:lnTo>
                <a:lnTo>
                  <a:pt x="18983" y="13830"/>
                </a:lnTo>
                <a:lnTo>
                  <a:pt x="19001" y="13702"/>
                </a:lnTo>
                <a:lnTo>
                  <a:pt x="19001" y="13574"/>
                </a:lnTo>
                <a:lnTo>
                  <a:pt x="19001" y="13446"/>
                </a:lnTo>
                <a:lnTo>
                  <a:pt x="18983" y="13300"/>
                </a:lnTo>
                <a:lnTo>
                  <a:pt x="18946" y="13172"/>
                </a:lnTo>
                <a:lnTo>
                  <a:pt x="18891" y="13026"/>
                </a:lnTo>
                <a:lnTo>
                  <a:pt x="18818" y="12916"/>
                </a:lnTo>
                <a:lnTo>
                  <a:pt x="18745" y="12807"/>
                </a:lnTo>
                <a:lnTo>
                  <a:pt x="18672" y="12697"/>
                </a:lnTo>
                <a:lnTo>
                  <a:pt x="18581" y="12606"/>
                </a:lnTo>
                <a:lnTo>
                  <a:pt x="18471" y="12533"/>
                </a:lnTo>
                <a:lnTo>
                  <a:pt x="18270" y="12387"/>
                </a:lnTo>
                <a:lnTo>
                  <a:pt x="18033" y="12295"/>
                </a:lnTo>
                <a:lnTo>
                  <a:pt x="17795" y="12204"/>
                </a:lnTo>
                <a:lnTo>
                  <a:pt x="17558" y="12167"/>
                </a:lnTo>
                <a:lnTo>
                  <a:pt x="17302" y="12131"/>
                </a:lnTo>
                <a:lnTo>
                  <a:pt x="17064" y="12113"/>
                </a:lnTo>
                <a:lnTo>
                  <a:pt x="16827" y="12131"/>
                </a:lnTo>
                <a:lnTo>
                  <a:pt x="16425" y="12149"/>
                </a:lnTo>
                <a:lnTo>
                  <a:pt x="16151" y="12186"/>
                </a:lnTo>
                <a:lnTo>
                  <a:pt x="16059" y="12204"/>
                </a:lnTo>
                <a:lnTo>
                  <a:pt x="16151" y="12149"/>
                </a:lnTo>
                <a:lnTo>
                  <a:pt x="16407" y="11966"/>
                </a:lnTo>
                <a:lnTo>
                  <a:pt x="16754" y="11692"/>
                </a:lnTo>
                <a:lnTo>
                  <a:pt x="16955" y="11510"/>
                </a:lnTo>
                <a:lnTo>
                  <a:pt x="17137" y="11309"/>
                </a:lnTo>
                <a:lnTo>
                  <a:pt x="17338" y="11090"/>
                </a:lnTo>
                <a:lnTo>
                  <a:pt x="17521" y="10852"/>
                </a:lnTo>
                <a:lnTo>
                  <a:pt x="17685" y="10596"/>
                </a:lnTo>
                <a:lnTo>
                  <a:pt x="17813" y="10322"/>
                </a:lnTo>
                <a:lnTo>
                  <a:pt x="17923" y="10030"/>
                </a:lnTo>
                <a:lnTo>
                  <a:pt x="17959" y="9884"/>
                </a:lnTo>
                <a:lnTo>
                  <a:pt x="17978" y="9738"/>
                </a:lnTo>
                <a:lnTo>
                  <a:pt x="17996" y="9573"/>
                </a:lnTo>
                <a:lnTo>
                  <a:pt x="17996" y="9427"/>
                </a:lnTo>
                <a:lnTo>
                  <a:pt x="17996" y="9263"/>
                </a:lnTo>
                <a:lnTo>
                  <a:pt x="17959" y="9098"/>
                </a:lnTo>
                <a:lnTo>
                  <a:pt x="17923" y="8952"/>
                </a:lnTo>
                <a:lnTo>
                  <a:pt x="17868" y="8806"/>
                </a:lnTo>
                <a:lnTo>
                  <a:pt x="17795" y="8678"/>
                </a:lnTo>
                <a:lnTo>
                  <a:pt x="17722" y="8568"/>
                </a:lnTo>
                <a:lnTo>
                  <a:pt x="17649" y="8477"/>
                </a:lnTo>
                <a:lnTo>
                  <a:pt x="17539" y="8386"/>
                </a:lnTo>
                <a:lnTo>
                  <a:pt x="17448" y="8313"/>
                </a:lnTo>
                <a:lnTo>
                  <a:pt x="17338" y="8240"/>
                </a:lnTo>
                <a:lnTo>
                  <a:pt x="17210" y="8185"/>
                </a:lnTo>
                <a:lnTo>
                  <a:pt x="17083" y="8148"/>
                </a:lnTo>
                <a:lnTo>
                  <a:pt x="16827" y="8075"/>
                </a:lnTo>
                <a:lnTo>
                  <a:pt x="16571" y="8039"/>
                </a:lnTo>
                <a:lnTo>
                  <a:pt x="16023" y="8039"/>
                </a:lnTo>
                <a:lnTo>
                  <a:pt x="15767" y="8075"/>
                </a:lnTo>
                <a:lnTo>
                  <a:pt x="15310" y="8148"/>
                </a:lnTo>
                <a:lnTo>
                  <a:pt x="15000" y="8221"/>
                </a:lnTo>
                <a:lnTo>
                  <a:pt x="14890" y="8258"/>
                </a:lnTo>
                <a:lnTo>
                  <a:pt x="15036" y="8203"/>
                </a:lnTo>
                <a:lnTo>
                  <a:pt x="15402" y="8039"/>
                </a:lnTo>
                <a:lnTo>
                  <a:pt x="15639" y="7929"/>
                </a:lnTo>
                <a:lnTo>
                  <a:pt x="15895" y="7765"/>
                </a:lnTo>
                <a:lnTo>
                  <a:pt x="16169" y="7600"/>
                </a:lnTo>
                <a:lnTo>
                  <a:pt x="16443" y="7381"/>
                </a:lnTo>
                <a:lnTo>
                  <a:pt x="16717" y="7143"/>
                </a:lnTo>
                <a:lnTo>
                  <a:pt x="16827" y="7015"/>
                </a:lnTo>
                <a:lnTo>
                  <a:pt x="16936" y="6869"/>
                </a:lnTo>
                <a:lnTo>
                  <a:pt x="17046" y="6723"/>
                </a:lnTo>
                <a:lnTo>
                  <a:pt x="17156" y="6577"/>
                </a:lnTo>
                <a:lnTo>
                  <a:pt x="17229" y="6413"/>
                </a:lnTo>
                <a:lnTo>
                  <a:pt x="17302" y="6248"/>
                </a:lnTo>
                <a:lnTo>
                  <a:pt x="17357" y="6065"/>
                </a:lnTo>
                <a:lnTo>
                  <a:pt x="17393" y="5883"/>
                </a:lnTo>
                <a:lnTo>
                  <a:pt x="17430" y="5682"/>
                </a:lnTo>
                <a:lnTo>
                  <a:pt x="17430" y="5481"/>
                </a:lnTo>
                <a:lnTo>
                  <a:pt x="17411" y="5262"/>
                </a:lnTo>
                <a:lnTo>
                  <a:pt x="17375" y="5042"/>
                </a:lnTo>
                <a:lnTo>
                  <a:pt x="17320" y="4823"/>
                </a:lnTo>
                <a:lnTo>
                  <a:pt x="17229" y="4586"/>
                </a:lnTo>
                <a:lnTo>
                  <a:pt x="17174" y="4458"/>
                </a:lnTo>
                <a:lnTo>
                  <a:pt x="17119" y="4348"/>
                </a:lnTo>
                <a:lnTo>
                  <a:pt x="17028" y="4257"/>
                </a:lnTo>
                <a:lnTo>
                  <a:pt x="16955" y="4165"/>
                </a:lnTo>
                <a:lnTo>
                  <a:pt x="16845" y="4092"/>
                </a:lnTo>
                <a:lnTo>
                  <a:pt x="16735" y="4019"/>
                </a:lnTo>
                <a:lnTo>
                  <a:pt x="16626" y="3965"/>
                </a:lnTo>
                <a:lnTo>
                  <a:pt x="16480" y="3910"/>
                </a:lnTo>
                <a:lnTo>
                  <a:pt x="16206" y="3837"/>
                </a:lnTo>
                <a:lnTo>
                  <a:pt x="15895" y="3800"/>
                </a:lnTo>
                <a:lnTo>
                  <a:pt x="15548" y="3764"/>
                </a:lnTo>
                <a:lnTo>
                  <a:pt x="15164" y="3782"/>
                </a:lnTo>
                <a:lnTo>
                  <a:pt x="14762" y="3818"/>
                </a:lnTo>
                <a:lnTo>
                  <a:pt x="14360" y="3873"/>
                </a:lnTo>
                <a:lnTo>
                  <a:pt x="13922" y="3946"/>
                </a:lnTo>
                <a:lnTo>
                  <a:pt x="13465" y="4038"/>
                </a:lnTo>
                <a:lnTo>
                  <a:pt x="13008" y="4147"/>
                </a:lnTo>
                <a:lnTo>
                  <a:pt x="12552" y="4257"/>
                </a:lnTo>
                <a:lnTo>
                  <a:pt x="11620" y="4531"/>
                </a:lnTo>
                <a:lnTo>
                  <a:pt x="10707" y="4841"/>
                </a:lnTo>
                <a:lnTo>
                  <a:pt x="9811" y="5170"/>
                </a:lnTo>
                <a:lnTo>
                  <a:pt x="9007" y="5481"/>
                </a:lnTo>
                <a:lnTo>
                  <a:pt x="8277" y="5773"/>
                </a:lnTo>
                <a:lnTo>
                  <a:pt x="7181" y="6248"/>
                </a:lnTo>
                <a:lnTo>
                  <a:pt x="6779" y="6431"/>
                </a:lnTo>
                <a:lnTo>
                  <a:pt x="6742" y="6157"/>
                </a:lnTo>
                <a:lnTo>
                  <a:pt x="6651" y="5426"/>
                </a:lnTo>
                <a:lnTo>
                  <a:pt x="6559" y="4933"/>
                </a:lnTo>
                <a:lnTo>
                  <a:pt x="6450" y="4385"/>
                </a:lnTo>
                <a:lnTo>
                  <a:pt x="6340" y="3800"/>
                </a:lnTo>
                <a:lnTo>
                  <a:pt x="6194" y="3197"/>
                </a:lnTo>
                <a:lnTo>
                  <a:pt x="6030" y="2594"/>
                </a:lnTo>
                <a:lnTo>
                  <a:pt x="5829" y="2028"/>
                </a:lnTo>
                <a:lnTo>
                  <a:pt x="5609" y="1480"/>
                </a:lnTo>
                <a:lnTo>
                  <a:pt x="5500" y="1224"/>
                </a:lnTo>
                <a:lnTo>
                  <a:pt x="5372" y="987"/>
                </a:lnTo>
                <a:lnTo>
                  <a:pt x="5244" y="786"/>
                </a:lnTo>
                <a:lnTo>
                  <a:pt x="5116" y="585"/>
                </a:lnTo>
                <a:lnTo>
                  <a:pt x="4970" y="420"/>
                </a:lnTo>
                <a:lnTo>
                  <a:pt x="4824" y="274"/>
                </a:lnTo>
                <a:lnTo>
                  <a:pt x="4659" y="164"/>
                </a:lnTo>
                <a:lnTo>
                  <a:pt x="4495" y="73"/>
                </a:lnTo>
                <a:lnTo>
                  <a:pt x="4331" y="18"/>
                </a:lnTo>
                <a:lnTo>
                  <a:pt x="4148"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33" name="Google Shape;1017;p31">
            <a:extLst>
              <a:ext uri="{FF2B5EF4-FFF2-40B4-BE49-F238E27FC236}">
                <a16:creationId xmlns:a16="http://schemas.microsoft.com/office/drawing/2014/main" xmlns="" id="{B1ACFA05-403F-BC8F-D627-BEAB46A6AF32}"/>
              </a:ext>
            </a:extLst>
          </p:cNvPr>
          <p:cNvSpPr/>
          <p:nvPr/>
        </p:nvSpPr>
        <p:spPr>
          <a:xfrm>
            <a:off x="66086" y="4798722"/>
            <a:ext cx="565853" cy="1044836"/>
          </a:xfrm>
          <a:custGeom>
            <a:avLst/>
            <a:gdLst/>
            <a:ahLst/>
            <a:cxnLst/>
            <a:rect l="l" t="t" r="r" b="b"/>
            <a:pathLst>
              <a:path w="24043" h="44395" extrusionOk="0">
                <a:moveTo>
                  <a:pt x="23897" y="1"/>
                </a:moveTo>
                <a:lnTo>
                  <a:pt x="23349" y="256"/>
                </a:lnTo>
                <a:lnTo>
                  <a:pt x="22782" y="549"/>
                </a:lnTo>
                <a:lnTo>
                  <a:pt x="22216" y="877"/>
                </a:lnTo>
                <a:lnTo>
                  <a:pt x="21650" y="1225"/>
                </a:lnTo>
                <a:lnTo>
                  <a:pt x="21083" y="1608"/>
                </a:lnTo>
                <a:lnTo>
                  <a:pt x="20535" y="2010"/>
                </a:lnTo>
                <a:lnTo>
                  <a:pt x="19969" y="2449"/>
                </a:lnTo>
                <a:lnTo>
                  <a:pt x="19421" y="2924"/>
                </a:lnTo>
                <a:lnTo>
                  <a:pt x="18873" y="3399"/>
                </a:lnTo>
                <a:lnTo>
                  <a:pt x="18306" y="3910"/>
                </a:lnTo>
                <a:lnTo>
                  <a:pt x="17777" y="4440"/>
                </a:lnTo>
                <a:lnTo>
                  <a:pt x="17228" y="4988"/>
                </a:lnTo>
                <a:lnTo>
                  <a:pt x="16680" y="5554"/>
                </a:lnTo>
                <a:lnTo>
                  <a:pt x="16151" y="6139"/>
                </a:lnTo>
                <a:lnTo>
                  <a:pt x="15621" y="6742"/>
                </a:lnTo>
                <a:lnTo>
                  <a:pt x="15091" y="7363"/>
                </a:lnTo>
                <a:lnTo>
                  <a:pt x="14561" y="8002"/>
                </a:lnTo>
                <a:lnTo>
                  <a:pt x="14050" y="8642"/>
                </a:lnTo>
                <a:lnTo>
                  <a:pt x="13520" y="9300"/>
                </a:lnTo>
                <a:lnTo>
                  <a:pt x="13027" y="9976"/>
                </a:lnTo>
                <a:lnTo>
                  <a:pt x="12022" y="11346"/>
                </a:lnTo>
                <a:lnTo>
                  <a:pt x="11053" y="12752"/>
                </a:lnTo>
                <a:lnTo>
                  <a:pt x="10103" y="14177"/>
                </a:lnTo>
                <a:lnTo>
                  <a:pt x="9172" y="15621"/>
                </a:lnTo>
                <a:lnTo>
                  <a:pt x="8295" y="17046"/>
                </a:lnTo>
                <a:lnTo>
                  <a:pt x="7436" y="18489"/>
                </a:lnTo>
                <a:lnTo>
                  <a:pt x="6614" y="19914"/>
                </a:lnTo>
                <a:lnTo>
                  <a:pt x="5828" y="21302"/>
                </a:lnTo>
                <a:lnTo>
                  <a:pt x="5079" y="22654"/>
                </a:lnTo>
                <a:lnTo>
                  <a:pt x="4385" y="23970"/>
                </a:lnTo>
                <a:lnTo>
                  <a:pt x="3727" y="25249"/>
                </a:lnTo>
                <a:lnTo>
                  <a:pt x="3106" y="26454"/>
                </a:lnTo>
                <a:lnTo>
                  <a:pt x="2028" y="28628"/>
                </a:lnTo>
                <a:lnTo>
                  <a:pt x="1170" y="30455"/>
                </a:lnTo>
                <a:lnTo>
                  <a:pt x="530" y="31862"/>
                </a:lnTo>
                <a:lnTo>
                  <a:pt x="1" y="33068"/>
                </a:lnTo>
                <a:lnTo>
                  <a:pt x="18891" y="44395"/>
                </a:lnTo>
                <a:lnTo>
                  <a:pt x="19128" y="43956"/>
                </a:lnTo>
                <a:lnTo>
                  <a:pt x="19366" y="43518"/>
                </a:lnTo>
                <a:lnTo>
                  <a:pt x="19585" y="43061"/>
                </a:lnTo>
                <a:lnTo>
                  <a:pt x="19804" y="42586"/>
                </a:lnTo>
                <a:lnTo>
                  <a:pt x="20225" y="41636"/>
                </a:lnTo>
                <a:lnTo>
                  <a:pt x="20608" y="40631"/>
                </a:lnTo>
                <a:lnTo>
                  <a:pt x="20974" y="39572"/>
                </a:lnTo>
                <a:lnTo>
                  <a:pt x="21303" y="38494"/>
                </a:lnTo>
                <a:lnTo>
                  <a:pt x="21631" y="37361"/>
                </a:lnTo>
                <a:lnTo>
                  <a:pt x="21924" y="36192"/>
                </a:lnTo>
                <a:lnTo>
                  <a:pt x="22179" y="34986"/>
                </a:lnTo>
                <a:lnTo>
                  <a:pt x="22435" y="33744"/>
                </a:lnTo>
                <a:lnTo>
                  <a:pt x="22654" y="32465"/>
                </a:lnTo>
                <a:lnTo>
                  <a:pt x="22855" y="31168"/>
                </a:lnTo>
                <a:lnTo>
                  <a:pt x="23056" y="29816"/>
                </a:lnTo>
                <a:lnTo>
                  <a:pt x="23221" y="28446"/>
                </a:lnTo>
                <a:lnTo>
                  <a:pt x="23367" y="27057"/>
                </a:lnTo>
                <a:lnTo>
                  <a:pt x="23495" y="25632"/>
                </a:lnTo>
                <a:lnTo>
                  <a:pt x="23623" y="24171"/>
                </a:lnTo>
                <a:lnTo>
                  <a:pt x="23714" y="22691"/>
                </a:lnTo>
                <a:lnTo>
                  <a:pt x="23805" y="21193"/>
                </a:lnTo>
                <a:lnTo>
                  <a:pt x="23878" y="19658"/>
                </a:lnTo>
                <a:lnTo>
                  <a:pt x="23933" y="18105"/>
                </a:lnTo>
                <a:lnTo>
                  <a:pt x="23970" y="16534"/>
                </a:lnTo>
                <a:lnTo>
                  <a:pt x="24006" y="14963"/>
                </a:lnTo>
                <a:lnTo>
                  <a:pt x="24025" y="13355"/>
                </a:lnTo>
                <a:lnTo>
                  <a:pt x="24043" y="10085"/>
                </a:lnTo>
                <a:lnTo>
                  <a:pt x="24025" y="6760"/>
                </a:lnTo>
                <a:lnTo>
                  <a:pt x="23970" y="3399"/>
                </a:lnTo>
                <a:lnTo>
                  <a:pt x="23897"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34" name="Google Shape;1018;p31">
            <a:extLst>
              <a:ext uri="{FF2B5EF4-FFF2-40B4-BE49-F238E27FC236}">
                <a16:creationId xmlns:a16="http://schemas.microsoft.com/office/drawing/2014/main" xmlns="" id="{DC70B99A-801D-15A6-750A-42D814405A04}"/>
              </a:ext>
            </a:extLst>
          </p:cNvPr>
          <p:cNvSpPr/>
          <p:nvPr/>
        </p:nvSpPr>
        <p:spPr>
          <a:xfrm>
            <a:off x="1800569" y="4602651"/>
            <a:ext cx="882327" cy="1599932"/>
          </a:xfrm>
          <a:custGeom>
            <a:avLst/>
            <a:gdLst/>
            <a:ahLst/>
            <a:cxnLst/>
            <a:rect l="l" t="t" r="r" b="b"/>
            <a:pathLst>
              <a:path w="37490" h="67981" extrusionOk="0">
                <a:moveTo>
                  <a:pt x="34639" y="1"/>
                </a:moveTo>
                <a:lnTo>
                  <a:pt x="23714" y="2942"/>
                </a:lnTo>
                <a:lnTo>
                  <a:pt x="23806" y="3783"/>
                </a:lnTo>
                <a:lnTo>
                  <a:pt x="23879" y="4806"/>
                </a:lnTo>
                <a:lnTo>
                  <a:pt x="23988" y="6231"/>
                </a:lnTo>
                <a:lnTo>
                  <a:pt x="24098" y="8039"/>
                </a:lnTo>
                <a:lnTo>
                  <a:pt x="24208" y="10232"/>
                </a:lnTo>
                <a:lnTo>
                  <a:pt x="24317" y="12771"/>
                </a:lnTo>
                <a:lnTo>
                  <a:pt x="24409" y="15676"/>
                </a:lnTo>
                <a:lnTo>
                  <a:pt x="24463" y="18928"/>
                </a:lnTo>
                <a:lnTo>
                  <a:pt x="24482" y="22490"/>
                </a:lnTo>
                <a:lnTo>
                  <a:pt x="24482" y="24408"/>
                </a:lnTo>
                <a:lnTo>
                  <a:pt x="24463" y="26400"/>
                </a:lnTo>
                <a:lnTo>
                  <a:pt x="24445" y="28464"/>
                </a:lnTo>
                <a:lnTo>
                  <a:pt x="24390" y="30620"/>
                </a:lnTo>
                <a:lnTo>
                  <a:pt x="24336" y="32831"/>
                </a:lnTo>
                <a:lnTo>
                  <a:pt x="24262" y="35133"/>
                </a:lnTo>
                <a:lnTo>
                  <a:pt x="24171" y="37508"/>
                </a:lnTo>
                <a:lnTo>
                  <a:pt x="24062" y="39937"/>
                </a:lnTo>
                <a:lnTo>
                  <a:pt x="23915" y="42459"/>
                </a:lnTo>
                <a:lnTo>
                  <a:pt x="23769" y="45034"/>
                </a:lnTo>
                <a:lnTo>
                  <a:pt x="23587" y="47684"/>
                </a:lnTo>
                <a:lnTo>
                  <a:pt x="23404" y="50406"/>
                </a:lnTo>
                <a:lnTo>
                  <a:pt x="22381" y="48981"/>
                </a:lnTo>
                <a:lnTo>
                  <a:pt x="21394" y="47556"/>
                </a:lnTo>
                <a:lnTo>
                  <a:pt x="20426" y="46131"/>
                </a:lnTo>
                <a:lnTo>
                  <a:pt x="19494" y="44706"/>
                </a:lnTo>
                <a:lnTo>
                  <a:pt x="18581" y="43262"/>
                </a:lnTo>
                <a:lnTo>
                  <a:pt x="17704" y="41819"/>
                </a:lnTo>
                <a:lnTo>
                  <a:pt x="16845" y="40394"/>
                </a:lnTo>
                <a:lnTo>
                  <a:pt x="16041" y="38933"/>
                </a:lnTo>
                <a:lnTo>
                  <a:pt x="330" y="31844"/>
                </a:lnTo>
                <a:lnTo>
                  <a:pt x="238" y="33342"/>
                </a:lnTo>
                <a:lnTo>
                  <a:pt x="129" y="34840"/>
                </a:lnTo>
                <a:lnTo>
                  <a:pt x="56" y="36338"/>
                </a:lnTo>
                <a:lnTo>
                  <a:pt x="19" y="37087"/>
                </a:lnTo>
                <a:lnTo>
                  <a:pt x="1" y="37836"/>
                </a:lnTo>
                <a:lnTo>
                  <a:pt x="1" y="38951"/>
                </a:lnTo>
                <a:lnTo>
                  <a:pt x="19" y="40065"/>
                </a:lnTo>
                <a:lnTo>
                  <a:pt x="37" y="41180"/>
                </a:lnTo>
                <a:lnTo>
                  <a:pt x="92" y="42294"/>
                </a:lnTo>
                <a:lnTo>
                  <a:pt x="147" y="43409"/>
                </a:lnTo>
                <a:lnTo>
                  <a:pt x="238" y="44523"/>
                </a:lnTo>
                <a:lnTo>
                  <a:pt x="311" y="45637"/>
                </a:lnTo>
                <a:lnTo>
                  <a:pt x="421" y="46752"/>
                </a:lnTo>
                <a:lnTo>
                  <a:pt x="1937" y="48688"/>
                </a:lnTo>
                <a:lnTo>
                  <a:pt x="3563" y="50680"/>
                </a:lnTo>
                <a:lnTo>
                  <a:pt x="5244" y="52726"/>
                </a:lnTo>
                <a:lnTo>
                  <a:pt x="7016" y="54845"/>
                </a:lnTo>
                <a:lnTo>
                  <a:pt x="8880" y="57019"/>
                </a:lnTo>
                <a:lnTo>
                  <a:pt x="10816" y="59230"/>
                </a:lnTo>
                <a:lnTo>
                  <a:pt x="12844" y="61513"/>
                </a:lnTo>
                <a:lnTo>
                  <a:pt x="14945" y="63834"/>
                </a:lnTo>
                <a:lnTo>
                  <a:pt x="15311" y="64199"/>
                </a:lnTo>
                <a:lnTo>
                  <a:pt x="15676" y="64564"/>
                </a:lnTo>
                <a:lnTo>
                  <a:pt x="16041" y="64893"/>
                </a:lnTo>
                <a:lnTo>
                  <a:pt x="16425" y="65222"/>
                </a:lnTo>
                <a:lnTo>
                  <a:pt x="16827" y="65514"/>
                </a:lnTo>
                <a:lnTo>
                  <a:pt x="17211" y="65807"/>
                </a:lnTo>
                <a:lnTo>
                  <a:pt x="17612" y="66062"/>
                </a:lnTo>
                <a:lnTo>
                  <a:pt x="18033" y="66318"/>
                </a:lnTo>
                <a:lnTo>
                  <a:pt x="18435" y="66537"/>
                </a:lnTo>
                <a:lnTo>
                  <a:pt x="18855" y="66757"/>
                </a:lnTo>
                <a:lnTo>
                  <a:pt x="19293" y="66939"/>
                </a:lnTo>
                <a:lnTo>
                  <a:pt x="19713" y="67122"/>
                </a:lnTo>
                <a:lnTo>
                  <a:pt x="20152" y="67286"/>
                </a:lnTo>
                <a:lnTo>
                  <a:pt x="20572" y="67433"/>
                </a:lnTo>
                <a:lnTo>
                  <a:pt x="21011" y="67560"/>
                </a:lnTo>
                <a:lnTo>
                  <a:pt x="21467" y="67652"/>
                </a:lnTo>
                <a:lnTo>
                  <a:pt x="21906" y="67761"/>
                </a:lnTo>
                <a:lnTo>
                  <a:pt x="22344" y="67834"/>
                </a:lnTo>
                <a:lnTo>
                  <a:pt x="22783" y="67889"/>
                </a:lnTo>
                <a:lnTo>
                  <a:pt x="23239" y="67926"/>
                </a:lnTo>
                <a:lnTo>
                  <a:pt x="23678" y="67962"/>
                </a:lnTo>
                <a:lnTo>
                  <a:pt x="24135" y="67981"/>
                </a:lnTo>
                <a:lnTo>
                  <a:pt x="24573" y="67962"/>
                </a:lnTo>
                <a:lnTo>
                  <a:pt x="25030" y="67944"/>
                </a:lnTo>
                <a:lnTo>
                  <a:pt x="25468" y="67926"/>
                </a:lnTo>
                <a:lnTo>
                  <a:pt x="25907" y="67871"/>
                </a:lnTo>
                <a:lnTo>
                  <a:pt x="26345" y="67798"/>
                </a:lnTo>
                <a:lnTo>
                  <a:pt x="26784" y="67725"/>
                </a:lnTo>
                <a:lnTo>
                  <a:pt x="27222" y="67634"/>
                </a:lnTo>
                <a:lnTo>
                  <a:pt x="27642" y="67524"/>
                </a:lnTo>
                <a:lnTo>
                  <a:pt x="28062" y="67396"/>
                </a:lnTo>
                <a:lnTo>
                  <a:pt x="28501" y="67268"/>
                </a:lnTo>
                <a:lnTo>
                  <a:pt x="28903" y="67104"/>
                </a:lnTo>
                <a:lnTo>
                  <a:pt x="29323" y="66939"/>
                </a:lnTo>
                <a:lnTo>
                  <a:pt x="29725" y="66757"/>
                </a:lnTo>
                <a:lnTo>
                  <a:pt x="30127" y="66574"/>
                </a:lnTo>
                <a:lnTo>
                  <a:pt x="30511" y="66373"/>
                </a:lnTo>
                <a:lnTo>
                  <a:pt x="30894" y="66154"/>
                </a:lnTo>
                <a:lnTo>
                  <a:pt x="31278" y="65916"/>
                </a:lnTo>
                <a:lnTo>
                  <a:pt x="31643" y="65660"/>
                </a:lnTo>
                <a:lnTo>
                  <a:pt x="32009" y="65405"/>
                </a:lnTo>
                <a:lnTo>
                  <a:pt x="32356" y="65131"/>
                </a:lnTo>
                <a:lnTo>
                  <a:pt x="32703" y="64857"/>
                </a:lnTo>
                <a:lnTo>
                  <a:pt x="33032" y="64546"/>
                </a:lnTo>
                <a:lnTo>
                  <a:pt x="33361" y="64235"/>
                </a:lnTo>
                <a:lnTo>
                  <a:pt x="33671" y="63925"/>
                </a:lnTo>
                <a:lnTo>
                  <a:pt x="33982" y="63596"/>
                </a:lnTo>
                <a:lnTo>
                  <a:pt x="34256" y="63249"/>
                </a:lnTo>
                <a:lnTo>
                  <a:pt x="34548" y="62884"/>
                </a:lnTo>
                <a:lnTo>
                  <a:pt x="34804" y="62518"/>
                </a:lnTo>
                <a:lnTo>
                  <a:pt x="35060" y="62134"/>
                </a:lnTo>
                <a:lnTo>
                  <a:pt x="35297" y="61751"/>
                </a:lnTo>
                <a:lnTo>
                  <a:pt x="35535" y="61349"/>
                </a:lnTo>
                <a:lnTo>
                  <a:pt x="35736" y="60929"/>
                </a:lnTo>
                <a:lnTo>
                  <a:pt x="35937" y="60509"/>
                </a:lnTo>
                <a:lnTo>
                  <a:pt x="36119" y="60070"/>
                </a:lnTo>
                <a:lnTo>
                  <a:pt x="36284" y="59613"/>
                </a:lnTo>
                <a:lnTo>
                  <a:pt x="36430" y="59157"/>
                </a:lnTo>
                <a:lnTo>
                  <a:pt x="36576" y="58700"/>
                </a:lnTo>
                <a:lnTo>
                  <a:pt x="36686" y="58225"/>
                </a:lnTo>
                <a:lnTo>
                  <a:pt x="36795" y="57732"/>
                </a:lnTo>
                <a:lnTo>
                  <a:pt x="36868" y="57238"/>
                </a:lnTo>
                <a:lnTo>
                  <a:pt x="36941" y="56727"/>
                </a:lnTo>
                <a:lnTo>
                  <a:pt x="36978" y="56215"/>
                </a:lnTo>
                <a:lnTo>
                  <a:pt x="37106" y="54553"/>
                </a:lnTo>
                <a:lnTo>
                  <a:pt x="37197" y="52909"/>
                </a:lnTo>
                <a:lnTo>
                  <a:pt x="37270" y="51264"/>
                </a:lnTo>
                <a:lnTo>
                  <a:pt x="37343" y="49620"/>
                </a:lnTo>
                <a:lnTo>
                  <a:pt x="37398" y="47976"/>
                </a:lnTo>
                <a:lnTo>
                  <a:pt x="37435" y="46332"/>
                </a:lnTo>
                <a:lnTo>
                  <a:pt x="37471" y="44687"/>
                </a:lnTo>
                <a:lnTo>
                  <a:pt x="37489" y="43061"/>
                </a:lnTo>
                <a:lnTo>
                  <a:pt x="37489" y="41417"/>
                </a:lnTo>
                <a:lnTo>
                  <a:pt x="37471" y="39773"/>
                </a:lnTo>
                <a:lnTo>
                  <a:pt x="37453" y="38110"/>
                </a:lnTo>
                <a:lnTo>
                  <a:pt x="37416" y="36448"/>
                </a:lnTo>
                <a:lnTo>
                  <a:pt x="37362" y="34785"/>
                </a:lnTo>
                <a:lnTo>
                  <a:pt x="37307" y="33123"/>
                </a:lnTo>
                <a:lnTo>
                  <a:pt x="37161" y="29725"/>
                </a:lnTo>
                <a:lnTo>
                  <a:pt x="36960" y="26308"/>
                </a:lnTo>
                <a:lnTo>
                  <a:pt x="36740" y="22801"/>
                </a:lnTo>
                <a:lnTo>
                  <a:pt x="36466" y="19238"/>
                </a:lnTo>
                <a:lnTo>
                  <a:pt x="36156" y="15603"/>
                </a:lnTo>
                <a:lnTo>
                  <a:pt x="35827" y="11858"/>
                </a:lnTo>
                <a:lnTo>
                  <a:pt x="35462" y="8021"/>
                </a:lnTo>
                <a:lnTo>
                  <a:pt x="35060" y="4075"/>
                </a:lnTo>
                <a:lnTo>
                  <a:pt x="34639"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35" name="Google Shape;1019;p31">
            <a:extLst>
              <a:ext uri="{FF2B5EF4-FFF2-40B4-BE49-F238E27FC236}">
                <a16:creationId xmlns:a16="http://schemas.microsoft.com/office/drawing/2014/main" xmlns="" id="{A46F3365-C4D1-FA81-D565-995071D617C7}"/>
              </a:ext>
            </a:extLst>
          </p:cNvPr>
          <p:cNvSpPr/>
          <p:nvPr/>
        </p:nvSpPr>
        <p:spPr>
          <a:xfrm>
            <a:off x="2358255" y="4040682"/>
            <a:ext cx="384845" cy="715935"/>
          </a:xfrm>
          <a:custGeom>
            <a:avLst/>
            <a:gdLst/>
            <a:ahLst/>
            <a:cxnLst/>
            <a:rect l="l" t="t" r="r" b="b"/>
            <a:pathLst>
              <a:path w="16352" h="30420" extrusionOk="0">
                <a:moveTo>
                  <a:pt x="6577" y="1"/>
                </a:moveTo>
                <a:lnTo>
                  <a:pt x="6486" y="19"/>
                </a:lnTo>
                <a:lnTo>
                  <a:pt x="6376" y="56"/>
                </a:lnTo>
                <a:lnTo>
                  <a:pt x="6285" y="92"/>
                </a:lnTo>
                <a:lnTo>
                  <a:pt x="6102" y="202"/>
                </a:lnTo>
                <a:lnTo>
                  <a:pt x="5919" y="348"/>
                </a:lnTo>
                <a:lnTo>
                  <a:pt x="5755" y="512"/>
                </a:lnTo>
                <a:lnTo>
                  <a:pt x="5591" y="677"/>
                </a:lnTo>
                <a:lnTo>
                  <a:pt x="5463" y="860"/>
                </a:lnTo>
                <a:lnTo>
                  <a:pt x="4951" y="1554"/>
                </a:lnTo>
                <a:lnTo>
                  <a:pt x="4458" y="2248"/>
                </a:lnTo>
                <a:lnTo>
                  <a:pt x="4001" y="2960"/>
                </a:lnTo>
                <a:lnTo>
                  <a:pt x="3764" y="3326"/>
                </a:lnTo>
                <a:lnTo>
                  <a:pt x="3563" y="3691"/>
                </a:lnTo>
                <a:lnTo>
                  <a:pt x="3343" y="4057"/>
                </a:lnTo>
                <a:lnTo>
                  <a:pt x="3161" y="4440"/>
                </a:lnTo>
                <a:lnTo>
                  <a:pt x="2978" y="4824"/>
                </a:lnTo>
                <a:lnTo>
                  <a:pt x="2832" y="5208"/>
                </a:lnTo>
                <a:lnTo>
                  <a:pt x="2686" y="5591"/>
                </a:lnTo>
                <a:lnTo>
                  <a:pt x="2558" y="5993"/>
                </a:lnTo>
                <a:lnTo>
                  <a:pt x="2448" y="6395"/>
                </a:lnTo>
                <a:lnTo>
                  <a:pt x="2375" y="6815"/>
                </a:lnTo>
                <a:lnTo>
                  <a:pt x="2119" y="8514"/>
                </a:lnTo>
                <a:lnTo>
                  <a:pt x="1736" y="10981"/>
                </a:lnTo>
                <a:lnTo>
                  <a:pt x="1535" y="12241"/>
                </a:lnTo>
                <a:lnTo>
                  <a:pt x="1352" y="13410"/>
                </a:lnTo>
                <a:lnTo>
                  <a:pt x="1169" y="14379"/>
                </a:lnTo>
                <a:lnTo>
                  <a:pt x="1078" y="14744"/>
                </a:lnTo>
                <a:lnTo>
                  <a:pt x="1005" y="15036"/>
                </a:lnTo>
                <a:lnTo>
                  <a:pt x="841" y="15621"/>
                </a:lnTo>
                <a:lnTo>
                  <a:pt x="694" y="16334"/>
                </a:lnTo>
                <a:lnTo>
                  <a:pt x="566" y="17119"/>
                </a:lnTo>
                <a:lnTo>
                  <a:pt x="457" y="17978"/>
                </a:lnTo>
                <a:lnTo>
                  <a:pt x="347" y="18910"/>
                </a:lnTo>
                <a:lnTo>
                  <a:pt x="256" y="19860"/>
                </a:lnTo>
                <a:lnTo>
                  <a:pt x="165" y="20828"/>
                </a:lnTo>
                <a:lnTo>
                  <a:pt x="110" y="21796"/>
                </a:lnTo>
                <a:lnTo>
                  <a:pt x="55" y="22746"/>
                </a:lnTo>
                <a:lnTo>
                  <a:pt x="18" y="23660"/>
                </a:lnTo>
                <a:lnTo>
                  <a:pt x="0" y="24500"/>
                </a:lnTo>
                <a:lnTo>
                  <a:pt x="0" y="25286"/>
                </a:lnTo>
                <a:lnTo>
                  <a:pt x="0" y="25980"/>
                </a:lnTo>
                <a:lnTo>
                  <a:pt x="37" y="26564"/>
                </a:lnTo>
                <a:lnTo>
                  <a:pt x="73" y="27003"/>
                </a:lnTo>
                <a:lnTo>
                  <a:pt x="91" y="27186"/>
                </a:lnTo>
                <a:lnTo>
                  <a:pt x="128" y="27313"/>
                </a:lnTo>
                <a:lnTo>
                  <a:pt x="238" y="27606"/>
                </a:lnTo>
                <a:lnTo>
                  <a:pt x="347" y="27898"/>
                </a:lnTo>
                <a:lnTo>
                  <a:pt x="512" y="28172"/>
                </a:lnTo>
                <a:lnTo>
                  <a:pt x="676" y="28428"/>
                </a:lnTo>
                <a:lnTo>
                  <a:pt x="859" y="28665"/>
                </a:lnTo>
                <a:lnTo>
                  <a:pt x="1078" y="28903"/>
                </a:lnTo>
                <a:lnTo>
                  <a:pt x="1297" y="29122"/>
                </a:lnTo>
                <a:lnTo>
                  <a:pt x="1553" y="29323"/>
                </a:lnTo>
                <a:lnTo>
                  <a:pt x="1809" y="29506"/>
                </a:lnTo>
                <a:lnTo>
                  <a:pt x="2083" y="29670"/>
                </a:lnTo>
                <a:lnTo>
                  <a:pt x="2357" y="29816"/>
                </a:lnTo>
                <a:lnTo>
                  <a:pt x="2649" y="29962"/>
                </a:lnTo>
                <a:lnTo>
                  <a:pt x="2941" y="30072"/>
                </a:lnTo>
                <a:lnTo>
                  <a:pt x="3252" y="30182"/>
                </a:lnTo>
                <a:lnTo>
                  <a:pt x="3563" y="30255"/>
                </a:lnTo>
                <a:lnTo>
                  <a:pt x="3873" y="30328"/>
                </a:lnTo>
                <a:lnTo>
                  <a:pt x="4147" y="30364"/>
                </a:lnTo>
                <a:lnTo>
                  <a:pt x="4403" y="30401"/>
                </a:lnTo>
                <a:lnTo>
                  <a:pt x="4677" y="30419"/>
                </a:lnTo>
                <a:lnTo>
                  <a:pt x="4933" y="30419"/>
                </a:lnTo>
                <a:lnTo>
                  <a:pt x="5463" y="30383"/>
                </a:lnTo>
                <a:lnTo>
                  <a:pt x="5992" y="30328"/>
                </a:lnTo>
                <a:lnTo>
                  <a:pt x="6522" y="30236"/>
                </a:lnTo>
                <a:lnTo>
                  <a:pt x="7034" y="30127"/>
                </a:lnTo>
                <a:lnTo>
                  <a:pt x="8093" y="29889"/>
                </a:lnTo>
                <a:lnTo>
                  <a:pt x="8349" y="29816"/>
                </a:lnTo>
                <a:lnTo>
                  <a:pt x="8605" y="29725"/>
                </a:lnTo>
                <a:lnTo>
                  <a:pt x="8861" y="29615"/>
                </a:lnTo>
                <a:lnTo>
                  <a:pt x="9116" y="29487"/>
                </a:lnTo>
                <a:lnTo>
                  <a:pt x="9372" y="29341"/>
                </a:lnTo>
                <a:lnTo>
                  <a:pt x="9610" y="29177"/>
                </a:lnTo>
                <a:lnTo>
                  <a:pt x="9866" y="28994"/>
                </a:lnTo>
                <a:lnTo>
                  <a:pt x="10085" y="28793"/>
                </a:lnTo>
                <a:lnTo>
                  <a:pt x="10322" y="28592"/>
                </a:lnTo>
                <a:lnTo>
                  <a:pt x="10523" y="28391"/>
                </a:lnTo>
                <a:lnTo>
                  <a:pt x="10724" y="28172"/>
                </a:lnTo>
                <a:lnTo>
                  <a:pt x="10907" y="27935"/>
                </a:lnTo>
                <a:lnTo>
                  <a:pt x="11071" y="27715"/>
                </a:lnTo>
                <a:lnTo>
                  <a:pt x="11217" y="27478"/>
                </a:lnTo>
                <a:lnTo>
                  <a:pt x="11345" y="27222"/>
                </a:lnTo>
                <a:lnTo>
                  <a:pt x="11437" y="26985"/>
                </a:lnTo>
                <a:lnTo>
                  <a:pt x="11601" y="26510"/>
                </a:lnTo>
                <a:lnTo>
                  <a:pt x="11729" y="26035"/>
                </a:lnTo>
                <a:lnTo>
                  <a:pt x="11857" y="25541"/>
                </a:lnTo>
                <a:lnTo>
                  <a:pt x="11967" y="25048"/>
                </a:lnTo>
                <a:lnTo>
                  <a:pt x="12167" y="24061"/>
                </a:lnTo>
                <a:lnTo>
                  <a:pt x="12295" y="23586"/>
                </a:lnTo>
                <a:lnTo>
                  <a:pt x="12442" y="23093"/>
                </a:lnTo>
                <a:lnTo>
                  <a:pt x="12606" y="22636"/>
                </a:lnTo>
                <a:lnTo>
                  <a:pt x="12789" y="22198"/>
                </a:lnTo>
                <a:lnTo>
                  <a:pt x="12990" y="21760"/>
                </a:lnTo>
                <a:lnTo>
                  <a:pt x="13191" y="21321"/>
                </a:lnTo>
                <a:lnTo>
                  <a:pt x="13428" y="20901"/>
                </a:lnTo>
                <a:lnTo>
                  <a:pt x="13666" y="20481"/>
                </a:lnTo>
                <a:lnTo>
                  <a:pt x="14177" y="19640"/>
                </a:lnTo>
                <a:lnTo>
                  <a:pt x="14689" y="18818"/>
                </a:lnTo>
                <a:lnTo>
                  <a:pt x="15200" y="17978"/>
                </a:lnTo>
                <a:lnTo>
                  <a:pt x="15438" y="17558"/>
                </a:lnTo>
                <a:lnTo>
                  <a:pt x="15675" y="17119"/>
                </a:lnTo>
                <a:lnTo>
                  <a:pt x="15894" y="16699"/>
                </a:lnTo>
                <a:lnTo>
                  <a:pt x="16095" y="16260"/>
                </a:lnTo>
                <a:lnTo>
                  <a:pt x="16168" y="16060"/>
                </a:lnTo>
                <a:lnTo>
                  <a:pt x="16242" y="15840"/>
                </a:lnTo>
                <a:lnTo>
                  <a:pt x="16296" y="15639"/>
                </a:lnTo>
                <a:lnTo>
                  <a:pt x="16333" y="15420"/>
                </a:lnTo>
                <a:lnTo>
                  <a:pt x="16351" y="15219"/>
                </a:lnTo>
                <a:lnTo>
                  <a:pt x="16315" y="15018"/>
                </a:lnTo>
                <a:lnTo>
                  <a:pt x="16260" y="14817"/>
                </a:lnTo>
                <a:lnTo>
                  <a:pt x="16205" y="14726"/>
                </a:lnTo>
                <a:lnTo>
                  <a:pt x="16150" y="14653"/>
                </a:lnTo>
                <a:lnTo>
                  <a:pt x="16077" y="14561"/>
                </a:lnTo>
                <a:lnTo>
                  <a:pt x="16004" y="14488"/>
                </a:lnTo>
                <a:lnTo>
                  <a:pt x="15931" y="14434"/>
                </a:lnTo>
                <a:lnTo>
                  <a:pt x="15840" y="14379"/>
                </a:lnTo>
                <a:lnTo>
                  <a:pt x="15639" y="14306"/>
                </a:lnTo>
                <a:lnTo>
                  <a:pt x="15419" y="14269"/>
                </a:lnTo>
                <a:lnTo>
                  <a:pt x="15200" y="14269"/>
                </a:lnTo>
                <a:lnTo>
                  <a:pt x="14981" y="14287"/>
                </a:lnTo>
                <a:lnTo>
                  <a:pt x="14762" y="14324"/>
                </a:lnTo>
                <a:lnTo>
                  <a:pt x="14542" y="14379"/>
                </a:lnTo>
                <a:lnTo>
                  <a:pt x="14305" y="14488"/>
                </a:lnTo>
                <a:lnTo>
                  <a:pt x="14086" y="14580"/>
                </a:lnTo>
                <a:lnTo>
                  <a:pt x="13848" y="14708"/>
                </a:lnTo>
                <a:lnTo>
                  <a:pt x="13647" y="14835"/>
                </a:lnTo>
                <a:lnTo>
                  <a:pt x="13428" y="14982"/>
                </a:lnTo>
                <a:lnTo>
                  <a:pt x="13227" y="15146"/>
                </a:lnTo>
                <a:lnTo>
                  <a:pt x="12843" y="15475"/>
                </a:lnTo>
                <a:lnTo>
                  <a:pt x="12460" y="15840"/>
                </a:lnTo>
                <a:lnTo>
                  <a:pt x="12113" y="16206"/>
                </a:lnTo>
                <a:lnTo>
                  <a:pt x="11400" y="16973"/>
                </a:lnTo>
                <a:lnTo>
                  <a:pt x="11108" y="17265"/>
                </a:lnTo>
                <a:lnTo>
                  <a:pt x="10816" y="17558"/>
                </a:lnTo>
                <a:lnTo>
                  <a:pt x="10505" y="17850"/>
                </a:lnTo>
                <a:lnTo>
                  <a:pt x="10176" y="18106"/>
                </a:lnTo>
                <a:lnTo>
                  <a:pt x="9975" y="18234"/>
                </a:lnTo>
                <a:lnTo>
                  <a:pt x="9774" y="18343"/>
                </a:lnTo>
                <a:lnTo>
                  <a:pt x="9555" y="18416"/>
                </a:lnTo>
                <a:lnTo>
                  <a:pt x="9336" y="18471"/>
                </a:lnTo>
                <a:lnTo>
                  <a:pt x="9116" y="18489"/>
                </a:lnTo>
                <a:lnTo>
                  <a:pt x="8897" y="18489"/>
                </a:lnTo>
                <a:lnTo>
                  <a:pt x="8678" y="18453"/>
                </a:lnTo>
                <a:lnTo>
                  <a:pt x="8477" y="18398"/>
                </a:lnTo>
                <a:lnTo>
                  <a:pt x="8258" y="18325"/>
                </a:lnTo>
                <a:lnTo>
                  <a:pt x="8057" y="18234"/>
                </a:lnTo>
                <a:lnTo>
                  <a:pt x="7874" y="18106"/>
                </a:lnTo>
                <a:lnTo>
                  <a:pt x="7710" y="17960"/>
                </a:lnTo>
                <a:lnTo>
                  <a:pt x="7545" y="17813"/>
                </a:lnTo>
                <a:lnTo>
                  <a:pt x="7417" y="17631"/>
                </a:lnTo>
                <a:lnTo>
                  <a:pt x="7290" y="17430"/>
                </a:lnTo>
                <a:lnTo>
                  <a:pt x="7198" y="17210"/>
                </a:lnTo>
                <a:lnTo>
                  <a:pt x="6869" y="16297"/>
                </a:lnTo>
                <a:lnTo>
                  <a:pt x="6595" y="15365"/>
                </a:lnTo>
                <a:lnTo>
                  <a:pt x="6358" y="14434"/>
                </a:lnTo>
                <a:lnTo>
                  <a:pt x="6157" y="13484"/>
                </a:lnTo>
                <a:lnTo>
                  <a:pt x="6011" y="12534"/>
                </a:lnTo>
                <a:lnTo>
                  <a:pt x="5901" y="11565"/>
                </a:lnTo>
                <a:lnTo>
                  <a:pt x="5828" y="10597"/>
                </a:lnTo>
                <a:lnTo>
                  <a:pt x="5810" y="9629"/>
                </a:lnTo>
                <a:lnTo>
                  <a:pt x="5828" y="8660"/>
                </a:lnTo>
                <a:lnTo>
                  <a:pt x="5883" y="7692"/>
                </a:lnTo>
                <a:lnTo>
                  <a:pt x="5919" y="7217"/>
                </a:lnTo>
                <a:lnTo>
                  <a:pt x="5992" y="6742"/>
                </a:lnTo>
                <a:lnTo>
                  <a:pt x="6047" y="6267"/>
                </a:lnTo>
                <a:lnTo>
                  <a:pt x="6139" y="5792"/>
                </a:lnTo>
                <a:lnTo>
                  <a:pt x="6230" y="5317"/>
                </a:lnTo>
                <a:lnTo>
                  <a:pt x="6321" y="4842"/>
                </a:lnTo>
                <a:lnTo>
                  <a:pt x="6431" y="4367"/>
                </a:lnTo>
                <a:lnTo>
                  <a:pt x="6559" y="3910"/>
                </a:lnTo>
                <a:lnTo>
                  <a:pt x="6687" y="3435"/>
                </a:lnTo>
                <a:lnTo>
                  <a:pt x="6833" y="2979"/>
                </a:lnTo>
                <a:lnTo>
                  <a:pt x="6997" y="2522"/>
                </a:lnTo>
                <a:lnTo>
                  <a:pt x="7162" y="2065"/>
                </a:lnTo>
                <a:lnTo>
                  <a:pt x="7271" y="1791"/>
                </a:lnTo>
                <a:lnTo>
                  <a:pt x="7363" y="1535"/>
                </a:lnTo>
                <a:lnTo>
                  <a:pt x="7417" y="1243"/>
                </a:lnTo>
                <a:lnTo>
                  <a:pt x="7436" y="1115"/>
                </a:lnTo>
                <a:lnTo>
                  <a:pt x="7454" y="969"/>
                </a:lnTo>
                <a:lnTo>
                  <a:pt x="7436" y="823"/>
                </a:lnTo>
                <a:lnTo>
                  <a:pt x="7417" y="677"/>
                </a:lnTo>
                <a:lnTo>
                  <a:pt x="7363" y="549"/>
                </a:lnTo>
                <a:lnTo>
                  <a:pt x="7308" y="421"/>
                </a:lnTo>
                <a:lnTo>
                  <a:pt x="7216" y="293"/>
                </a:lnTo>
                <a:lnTo>
                  <a:pt x="7125" y="184"/>
                </a:lnTo>
                <a:lnTo>
                  <a:pt x="7016" y="110"/>
                </a:lnTo>
                <a:lnTo>
                  <a:pt x="6888" y="56"/>
                </a:lnTo>
                <a:lnTo>
                  <a:pt x="6778" y="19"/>
                </a:lnTo>
                <a:lnTo>
                  <a:pt x="6687"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36" name="Google Shape;1020;p31">
            <a:extLst>
              <a:ext uri="{FF2B5EF4-FFF2-40B4-BE49-F238E27FC236}">
                <a16:creationId xmlns:a16="http://schemas.microsoft.com/office/drawing/2014/main" xmlns="" id="{AAA6F6E6-C6E3-CE1F-10BE-3EC8BF203AE3}"/>
              </a:ext>
            </a:extLst>
          </p:cNvPr>
          <p:cNvSpPr/>
          <p:nvPr/>
        </p:nvSpPr>
        <p:spPr>
          <a:xfrm>
            <a:off x="2447689" y="4135716"/>
            <a:ext cx="247683" cy="371948"/>
          </a:xfrm>
          <a:custGeom>
            <a:avLst/>
            <a:gdLst/>
            <a:ahLst/>
            <a:cxnLst/>
            <a:rect l="l" t="t" r="r" b="b"/>
            <a:pathLst>
              <a:path w="10524" h="15804" extrusionOk="0">
                <a:moveTo>
                  <a:pt x="7746" y="0"/>
                </a:moveTo>
                <a:lnTo>
                  <a:pt x="7637" y="19"/>
                </a:lnTo>
                <a:lnTo>
                  <a:pt x="7527" y="37"/>
                </a:lnTo>
                <a:lnTo>
                  <a:pt x="7326" y="128"/>
                </a:lnTo>
                <a:lnTo>
                  <a:pt x="7143" y="220"/>
                </a:lnTo>
                <a:lnTo>
                  <a:pt x="6376" y="640"/>
                </a:lnTo>
                <a:lnTo>
                  <a:pt x="5627" y="1115"/>
                </a:lnTo>
                <a:lnTo>
                  <a:pt x="4896" y="1608"/>
                </a:lnTo>
                <a:lnTo>
                  <a:pt x="4184" y="2120"/>
                </a:lnTo>
                <a:lnTo>
                  <a:pt x="3490" y="2686"/>
                </a:lnTo>
                <a:lnTo>
                  <a:pt x="2832" y="3271"/>
                </a:lnTo>
                <a:lnTo>
                  <a:pt x="2211" y="3873"/>
                </a:lnTo>
                <a:lnTo>
                  <a:pt x="1590" y="4513"/>
                </a:lnTo>
                <a:lnTo>
                  <a:pt x="1407" y="4750"/>
                </a:lnTo>
                <a:lnTo>
                  <a:pt x="1224" y="5006"/>
                </a:lnTo>
                <a:lnTo>
                  <a:pt x="1060" y="5280"/>
                </a:lnTo>
                <a:lnTo>
                  <a:pt x="895" y="5554"/>
                </a:lnTo>
                <a:lnTo>
                  <a:pt x="767" y="5828"/>
                </a:lnTo>
                <a:lnTo>
                  <a:pt x="640" y="6139"/>
                </a:lnTo>
                <a:lnTo>
                  <a:pt x="548" y="6431"/>
                </a:lnTo>
                <a:lnTo>
                  <a:pt x="439" y="6742"/>
                </a:lnTo>
                <a:lnTo>
                  <a:pt x="366" y="7052"/>
                </a:lnTo>
                <a:lnTo>
                  <a:pt x="292" y="7381"/>
                </a:lnTo>
                <a:lnTo>
                  <a:pt x="183" y="8021"/>
                </a:lnTo>
                <a:lnTo>
                  <a:pt x="91" y="8660"/>
                </a:lnTo>
                <a:lnTo>
                  <a:pt x="18" y="9281"/>
                </a:lnTo>
                <a:lnTo>
                  <a:pt x="0" y="9902"/>
                </a:lnTo>
                <a:lnTo>
                  <a:pt x="0" y="10231"/>
                </a:lnTo>
                <a:lnTo>
                  <a:pt x="0" y="10542"/>
                </a:lnTo>
                <a:lnTo>
                  <a:pt x="37" y="10852"/>
                </a:lnTo>
                <a:lnTo>
                  <a:pt x="55" y="11163"/>
                </a:lnTo>
                <a:lnTo>
                  <a:pt x="110" y="11473"/>
                </a:lnTo>
                <a:lnTo>
                  <a:pt x="165" y="11766"/>
                </a:lnTo>
                <a:lnTo>
                  <a:pt x="238" y="12076"/>
                </a:lnTo>
                <a:lnTo>
                  <a:pt x="329" y="12369"/>
                </a:lnTo>
                <a:lnTo>
                  <a:pt x="439" y="12661"/>
                </a:lnTo>
                <a:lnTo>
                  <a:pt x="548" y="12953"/>
                </a:lnTo>
                <a:lnTo>
                  <a:pt x="676" y="13227"/>
                </a:lnTo>
                <a:lnTo>
                  <a:pt x="822" y="13501"/>
                </a:lnTo>
                <a:lnTo>
                  <a:pt x="987" y="13775"/>
                </a:lnTo>
                <a:lnTo>
                  <a:pt x="1151" y="14013"/>
                </a:lnTo>
                <a:lnTo>
                  <a:pt x="1352" y="14269"/>
                </a:lnTo>
                <a:lnTo>
                  <a:pt x="1553" y="14488"/>
                </a:lnTo>
                <a:lnTo>
                  <a:pt x="1791" y="14707"/>
                </a:lnTo>
                <a:lnTo>
                  <a:pt x="2028" y="14908"/>
                </a:lnTo>
                <a:lnTo>
                  <a:pt x="2284" y="15091"/>
                </a:lnTo>
                <a:lnTo>
                  <a:pt x="2558" y="15237"/>
                </a:lnTo>
                <a:lnTo>
                  <a:pt x="2832" y="15383"/>
                </a:lnTo>
                <a:lnTo>
                  <a:pt x="3124" y="15511"/>
                </a:lnTo>
                <a:lnTo>
                  <a:pt x="3416" y="15621"/>
                </a:lnTo>
                <a:lnTo>
                  <a:pt x="3727" y="15694"/>
                </a:lnTo>
                <a:lnTo>
                  <a:pt x="4019" y="15748"/>
                </a:lnTo>
                <a:lnTo>
                  <a:pt x="4330" y="15785"/>
                </a:lnTo>
                <a:lnTo>
                  <a:pt x="4641" y="15803"/>
                </a:lnTo>
                <a:lnTo>
                  <a:pt x="4951" y="15785"/>
                </a:lnTo>
                <a:lnTo>
                  <a:pt x="5262" y="15748"/>
                </a:lnTo>
                <a:lnTo>
                  <a:pt x="5554" y="15675"/>
                </a:lnTo>
                <a:lnTo>
                  <a:pt x="5408" y="15310"/>
                </a:lnTo>
                <a:lnTo>
                  <a:pt x="5298" y="14926"/>
                </a:lnTo>
                <a:lnTo>
                  <a:pt x="5243" y="14543"/>
                </a:lnTo>
                <a:lnTo>
                  <a:pt x="5207" y="14141"/>
                </a:lnTo>
                <a:lnTo>
                  <a:pt x="5207" y="13739"/>
                </a:lnTo>
                <a:lnTo>
                  <a:pt x="5243" y="13355"/>
                </a:lnTo>
                <a:lnTo>
                  <a:pt x="5335" y="12953"/>
                </a:lnTo>
                <a:lnTo>
                  <a:pt x="5463" y="12588"/>
                </a:lnTo>
                <a:lnTo>
                  <a:pt x="5609" y="12222"/>
                </a:lnTo>
                <a:lnTo>
                  <a:pt x="5810" y="11875"/>
                </a:lnTo>
                <a:lnTo>
                  <a:pt x="6029" y="11547"/>
                </a:lnTo>
                <a:lnTo>
                  <a:pt x="6303" y="11236"/>
                </a:lnTo>
                <a:lnTo>
                  <a:pt x="6577" y="10962"/>
                </a:lnTo>
                <a:lnTo>
                  <a:pt x="6888" y="10724"/>
                </a:lnTo>
                <a:lnTo>
                  <a:pt x="7235" y="10505"/>
                </a:lnTo>
                <a:lnTo>
                  <a:pt x="7582" y="10322"/>
                </a:lnTo>
                <a:lnTo>
                  <a:pt x="7874" y="10213"/>
                </a:lnTo>
                <a:lnTo>
                  <a:pt x="8167" y="10103"/>
                </a:lnTo>
                <a:lnTo>
                  <a:pt x="8769" y="9921"/>
                </a:lnTo>
                <a:lnTo>
                  <a:pt x="9062" y="9811"/>
                </a:lnTo>
                <a:lnTo>
                  <a:pt x="9354" y="9683"/>
                </a:lnTo>
                <a:lnTo>
                  <a:pt x="9628" y="9555"/>
                </a:lnTo>
                <a:lnTo>
                  <a:pt x="9884" y="9372"/>
                </a:lnTo>
                <a:lnTo>
                  <a:pt x="9993" y="9281"/>
                </a:lnTo>
                <a:lnTo>
                  <a:pt x="10085" y="9172"/>
                </a:lnTo>
                <a:lnTo>
                  <a:pt x="10176" y="9044"/>
                </a:lnTo>
                <a:lnTo>
                  <a:pt x="10249" y="8916"/>
                </a:lnTo>
                <a:lnTo>
                  <a:pt x="10304" y="8788"/>
                </a:lnTo>
                <a:lnTo>
                  <a:pt x="10322" y="8642"/>
                </a:lnTo>
                <a:lnTo>
                  <a:pt x="10322" y="8514"/>
                </a:lnTo>
                <a:lnTo>
                  <a:pt x="10286" y="8368"/>
                </a:lnTo>
                <a:lnTo>
                  <a:pt x="10213" y="8240"/>
                </a:lnTo>
                <a:lnTo>
                  <a:pt x="10103" y="8148"/>
                </a:lnTo>
                <a:lnTo>
                  <a:pt x="9975" y="8057"/>
                </a:lnTo>
                <a:lnTo>
                  <a:pt x="9847" y="8002"/>
                </a:lnTo>
                <a:lnTo>
                  <a:pt x="9683" y="7966"/>
                </a:lnTo>
                <a:lnTo>
                  <a:pt x="9537" y="7929"/>
                </a:lnTo>
                <a:lnTo>
                  <a:pt x="8879" y="7929"/>
                </a:lnTo>
                <a:lnTo>
                  <a:pt x="8550" y="7966"/>
                </a:lnTo>
                <a:lnTo>
                  <a:pt x="8203" y="8002"/>
                </a:lnTo>
                <a:lnTo>
                  <a:pt x="7892" y="8039"/>
                </a:lnTo>
                <a:lnTo>
                  <a:pt x="7564" y="8112"/>
                </a:lnTo>
                <a:lnTo>
                  <a:pt x="7235" y="8185"/>
                </a:lnTo>
                <a:lnTo>
                  <a:pt x="6924" y="8258"/>
                </a:lnTo>
                <a:lnTo>
                  <a:pt x="6614" y="8368"/>
                </a:lnTo>
                <a:lnTo>
                  <a:pt x="6303" y="8477"/>
                </a:lnTo>
                <a:lnTo>
                  <a:pt x="5992" y="8605"/>
                </a:lnTo>
                <a:lnTo>
                  <a:pt x="5700" y="8751"/>
                </a:lnTo>
                <a:lnTo>
                  <a:pt x="5408" y="8897"/>
                </a:lnTo>
                <a:lnTo>
                  <a:pt x="5116" y="9062"/>
                </a:lnTo>
                <a:lnTo>
                  <a:pt x="4841" y="9245"/>
                </a:lnTo>
                <a:lnTo>
                  <a:pt x="4586" y="9446"/>
                </a:lnTo>
                <a:lnTo>
                  <a:pt x="4312" y="9647"/>
                </a:lnTo>
                <a:lnTo>
                  <a:pt x="4385" y="9409"/>
                </a:lnTo>
                <a:lnTo>
                  <a:pt x="4476" y="9172"/>
                </a:lnTo>
                <a:lnTo>
                  <a:pt x="4586" y="8952"/>
                </a:lnTo>
                <a:lnTo>
                  <a:pt x="4714" y="8751"/>
                </a:lnTo>
                <a:lnTo>
                  <a:pt x="4841" y="8550"/>
                </a:lnTo>
                <a:lnTo>
                  <a:pt x="5006" y="8349"/>
                </a:lnTo>
                <a:lnTo>
                  <a:pt x="5170" y="8167"/>
                </a:lnTo>
                <a:lnTo>
                  <a:pt x="5353" y="8002"/>
                </a:lnTo>
                <a:lnTo>
                  <a:pt x="5554" y="7838"/>
                </a:lnTo>
                <a:lnTo>
                  <a:pt x="5755" y="7673"/>
                </a:lnTo>
                <a:lnTo>
                  <a:pt x="6175" y="7381"/>
                </a:lnTo>
                <a:lnTo>
                  <a:pt x="6614" y="7107"/>
                </a:lnTo>
                <a:lnTo>
                  <a:pt x="7052" y="6851"/>
                </a:lnTo>
                <a:lnTo>
                  <a:pt x="7966" y="6395"/>
                </a:lnTo>
                <a:lnTo>
                  <a:pt x="8404" y="6139"/>
                </a:lnTo>
                <a:lnTo>
                  <a:pt x="8842" y="5883"/>
                </a:lnTo>
                <a:lnTo>
                  <a:pt x="9263" y="5591"/>
                </a:lnTo>
                <a:lnTo>
                  <a:pt x="9464" y="5445"/>
                </a:lnTo>
                <a:lnTo>
                  <a:pt x="9646" y="5280"/>
                </a:lnTo>
                <a:lnTo>
                  <a:pt x="9829" y="5097"/>
                </a:lnTo>
                <a:lnTo>
                  <a:pt x="9993" y="4915"/>
                </a:lnTo>
                <a:lnTo>
                  <a:pt x="10140" y="4732"/>
                </a:lnTo>
                <a:lnTo>
                  <a:pt x="10286" y="4513"/>
                </a:lnTo>
                <a:lnTo>
                  <a:pt x="10359" y="4385"/>
                </a:lnTo>
                <a:lnTo>
                  <a:pt x="10432" y="4257"/>
                </a:lnTo>
                <a:lnTo>
                  <a:pt x="10487" y="4111"/>
                </a:lnTo>
                <a:lnTo>
                  <a:pt x="10523" y="3965"/>
                </a:lnTo>
                <a:lnTo>
                  <a:pt x="10523" y="3819"/>
                </a:lnTo>
                <a:lnTo>
                  <a:pt x="10523" y="3672"/>
                </a:lnTo>
                <a:lnTo>
                  <a:pt x="10468" y="3545"/>
                </a:lnTo>
                <a:lnTo>
                  <a:pt x="10395" y="3417"/>
                </a:lnTo>
                <a:lnTo>
                  <a:pt x="10341" y="3344"/>
                </a:lnTo>
                <a:lnTo>
                  <a:pt x="10267" y="3289"/>
                </a:lnTo>
                <a:lnTo>
                  <a:pt x="10194" y="3252"/>
                </a:lnTo>
                <a:lnTo>
                  <a:pt x="10121" y="3216"/>
                </a:lnTo>
                <a:lnTo>
                  <a:pt x="9957" y="3179"/>
                </a:lnTo>
                <a:lnTo>
                  <a:pt x="9792" y="3179"/>
                </a:lnTo>
                <a:lnTo>
                  <a:pt x="9610" y="3197"/>
                </a:lnTo>
                <a:lnTo>
                  <a:pt x="9427" y="3234"/>
                </a:lnTo>
                <a:lnTo>
                  <a:pt x="9244" y="3307"/>
                </a:lnTo>
                <a:lnTo>
                  <a:pt x="9062" y="3362"/>
                </a:lnTo>
                <a:lnTo>
                  <a:pt x="8020" y="3800"/>
                </a:lnTo>
                <a:lnTo>
                  <a:pt x="6961" y="4275"/>
                </a:lnTo>
                <a:lnTo>
                  <a:pt x="5901" y="4732"/>
                </a:lnTo>
                <a:lnTo>
                  <a:pt x="4860" y="5171"/>
                </a:lnTo>
                <a:lnTo>
                  <a:pt x="5280" y="4805"/>
                </a:lnTo>
                <a:lnTo>
                  <a:pt x="5700" y="4403"/>
                </a:lnTo>
                <a:lnTo>
                  <a:pt x="6102" y="4001"/>
                </a:lnTo>
                <a:lnTo>
                  <a:pt x="6486" y="3599"/>
                </a:lnTo>
                <a:lnTo>
                  <a:pt x="6869" y="3179"/>
                </a:lnTo>
                <a:lnTo>
                  <a:pt x="7235" y="2741"/>
                </a:lnTo>
                <a:lnTo>
                  <a:pt x="7600" y="2302"/>
                </a:lnTo>
                <a:lnTo>
                  <a:pt x="7947" y="1846"/>
                </a:lnTo>
                <a:lnTo>
                  <a:pt x="8112" y="1626"/>
                </a:lnTo>
                <a:lnTo>
                  <a:pt x="8258" y="1407"/>
                </a:lnTo>
                <a:lnTo>
                  <a:pt x="8313" y="1279"/>
                </a:lnTo>
                <a:lnTo>
                  <a:pt x="8367" y="1151"/>
                </a:lnTo>
                <a:lnTo>
                  <a:pt x="8404" y="1023"/>
                </a:lnTo>
                <a:lnTo>
                  <a:pt x="8422" y="896"/>
                </a:lnTo>
                <a:lnTo>
                  <a:pt x="8422" y="768"/>
                </a:lnTo>
                <a:lnTo>
                  <a:pt x="8422" y="622"/>
                </a:lnTo>
                <a:lnTo>
                  <a:pt x="8386" y="494"/>
                </a:lnTo>
                <a:lnTo>
                  <a:pt x="8331" y="366"/>
                </a:lnTo>
                <a:lnTo>
                  <a:pt x="8258" y="256"/>
                </a:lnTo>
                <a:lnTo>
                  <a:pt x="8167" y="147"/>
                </a:lnTo>
                <a:lnTo>
                  <a:pt x="8057" y="73"/>
                </a:lnTo>
                <a:lnTo>
                  <a:pt x="7947" y="37"/>
                </a:lnTo>
                <a:lnTo>
                  <a:pt x="7838" y="19"/>
                </a:lnTo>
                <a:lnTo>
                  <a:pt x="7746"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37" name="Google Shape;1021;p31">
            <a:extLst>
              <a:ext uri="{FF2B5EF4-FFF2-40B4-BE49-F238E27FC236}">
                <a16:creationId xmlns:a16="http://schemas.microsoft.com/office/drawing/2014/main" xmlns="" id="{05CA5948-53D3-350A-1897-1144A48DA7D8}"/>
              </a:ext>
            </a:extLst>
          </p:cNvPr>
          <p:cNvSpPr/>
          <p:nvPr/>
        </p:nvSpPr>
        <p:spPr>
          <a:xfrm>
            <a:off x="2489817" y="4235035"/>
            <a:ext cx="90327" cy="245542"/>
          </a:xfrm>
          <a:custGeom>
            <a:avLst/>
            <a:gdLst/>
            <a:ahLst/>
            <a:cxnLst/>
            <a:rect l="l" t="t" r="r" b="b"/>
            <a:pathLst>
              <a:path w="3838" h="10433" extrusionOk="0">
                <a:moveTo>
                  <a:pt x="256" y="1"/>
                </a:moveTo>
                <a:lnTo>
                  <a:pt x="165" y="19"/>
                </a:lnTo>
                <a:lnTo>
                  <a:pt x="110" y="55"/>
                </a:lnTo>
                <a:lnTo>
                  <a:pt x="55" y="110"/>
                </a:lnTo>
                <a:lnTo>
                  <a:pt x="37" y="202"/>
                </a:lnTo>
                <a:lnTo>
                  <a:pt x="1" y="877"/>
                </a:lnTo>
                <a:lnTo>
                  <a:pt x="1" y="1937"/>
                </a:lnTo>
                <a:lnTo>
                  <a:pt x="1" y="2577"/>
                </a:lnTo>
                <a:lnTo>
                  <a:pt x="19" y="3252"/>
                </a:lnTo>
                <a:lnTo>
                  <a:pt x="55" y="3965"/>
                </a:lnTo>
                <a:lnTo>
                  <a:pt x="128" y="4714"/>
                </a:lnTo>
                <a:lnTo>
                  <a:pt x="220" y="5463"/>
                </a:lnTo>
                <a:lnTo>
                  <a:pt x="329" y="6194"/>
                </a:lnTo>
                <a:lnTo>
                  <a:pt x="476" y="6925"/>
                </a:lnTo>
                <a:lnTo>
                  <a:pt x="567" y="7290"/>
                </a:lnTo>
                <a:lnTo>
                  <a:pt x="676" y="7619"/>
                </a:lnTo>
                <a:lnTo>
                  <a:pt x="786" y="7948"/>
                </a:lnTo>
                <a:lnTo>
                  <a:pt x="896" y="8277"/>
                </a:lnTo>
                <a:lnTo>
                  <a:pt x="1042" y="8587"/>
                </a:lnTo>
                <a:lnTo>
                  <a:pt x="1170" y="8861"/>
                </a:lnTo>
                <a:lnTo>
                  <a:pt x="1334" y="9135"/>
                </a:lnTo>
                <a:lnTo>
                  <a:pt x="1499" y="9391"/>
                </a:lnTo>
                <a:lnTo>
                  <a:pt x="1681" y="9610"/>
                </a:lnTo>
                <a:lnTo>
                  <a:pt x="1882" y="9811"/>
                </a:lnTo>
                <a:lnTo>
                  <a:pt x="2047" y="9957"/>
                </a:lnTo>
                <a:lnTo>
                  <a:pt x="2211" y="10085"/>
                </a:lnTo>
                <a:lnTo>
                  <a:pt x="2394" y="10195"/>
                </a:lnTo>
                <a:lnTo>
                  <a:pt x="2576" y="10286"/>
                </a:lnTo>
                <a:lnTo>
                  <a:pt x="2777" y="10359"/>
                </a:lnTo>
                <a:lnTo>
                  <a:pt x="2978" y="10396"/>
                </a:lnTo>
                <a:lnTo>
                  <a:pt x="3179" y="10432"/>
                </a:lnTo>
                <a:lnTo>
                  <a:pt x="3654" y="10432"/>
                </a:lnTo>
                <a:lnTo>
                  <a:pt x="3727" y="10396"/>
                </a:lnTo>
                <a:lnTo>
                  <a:pt x="3782" y="10341"/>
                </a:lnTo>
                <a:lnTo>
                  <a:pt x="3819" y="10286"/>
                </a:lnTo>
                <a:lnTo>
                  <a:pt x="3837" y="10195"/>
                </a:lnTo>
                <a:lnTo>
                  <a:pt x="3801" y="10122"/>
                </a:lnTo>
                <a:lnTo>
                  <a:pt x="3764" y="10049"/>
                </a:lnTo>
                <a:lnTo>
                  <a:pt x="3691" y="10012"/>
                </a:lnTo>
                <a:lnTo>
                  <a:pt x="3600" y="10012"/>
                </a:lnTo>
                <a:lnTo>
                  <a:pt x="3399" y="10030"/>
                </a:lnTo>
                <a:lnTo>
                  <a:pt x="3198" y="10012"/>
                </a:lnTo>
                <a:lnTo>
                  <a:pt x="3015" y="9976"/>
                </a:lnTo>
                <a:lnTo>
                  <a:pt x="2832" y="9939"/>
                </a:lnTo>
                <a:lnTo>
                  <a:pt x="2650" y="9866"/>
                </a:lnTo>
                <a:lnTo>
                  <a:pt x="2485" y="9775"/>
                </a:lnTo>
                <a:lnTo>
                  <a:pt x="2321" y="9647"/>
                </a:lnTo>
                <a:lnTo>
                  <a:pt x="2156" y="9519"/>
                </a:lnTo>
                <a:lnTo>
                  <a:pt x="2028" y="9373"/>
                </a:lnTo>
                <a:lnTo>
                  <a:pt x="1882" y="9208"/>
                </a:lnTo>
                <a:lnTo>
                  <a:pt x="1754" y="9026"/>
                </a:lnTo>
                <a:lnTo>
                  <a:pt x="1626" y="8825"/>
                </a:lnTo>
                <a:lnTo>
                  <a:pt x="1517" y="8624"/>
                </a:lnTo>
                <a:lnTo>
                  <a:pt x="1407" y="8386"/>
                </a:lnTo>
                <a:lnTo>
                  <a:pt x="1206" y="7911"/>
                </a:lnTo>
                <a:lnTo>
                  <a:pt x="1042" y="7381"/>
                </a:lnTo>
                <a:lnTo>
                  <a:pt x="877" y="6797"/>
                </a:lnTo>
                <a:lnTo>
                  <a:pt x="750" y="6194"/>
                </a:lnTo>
                <a:lnTo>
                  <a:pt x="658" y="5573"/>
                </a:lnTo>
                <a:lnTo>
                  <a:pt x="567" y="4915"/>
                </a:lnTo>
                <a:lnTo>
                  <a:pt x="494" y="4239"/>
                </a:lnTo>
                <a:lnTo>
                  <a:pt x="457" y="3563"/>
                </a:lnTo>
                <a:lnTo>
                  <a:pt x="421" y="2887"/>
                </a:lnTo>
                <a:lnTo>
                  <a:pt x="402" y="2193"/>
                </a:lnTo>
                <a:lnTo>
                  <a:pt x="402" y="1517"/>
                </a:lnTo>
                <a:lnTo>
                  <a:pt x="421" y="859"/>
                </a:lnTo>
                <a:lnTo>
                  <a:pt x="457" y="220"/>
                </a:lnTo>
                <a:lnTo>
                  <a:pt x="439" y="147"/>
                </a:lnTo>
                <a:lnTo>
                  <a:pt x="402" y="74"/>
                </a:lnTo>
                <a:lnTo>
                  <a:pt x="329" y="19"/>
                </a:lnTo>
                <a:lnTo>
                  <a:pt x="256"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38" name="Google Shape;1022;p31">
            <a:extLst>
              <a:ext uri="{FF2B5EF4-FFF2-40B4-BE49-F238E27FC236}">
                <a16:creationId xmlns:a16="http://schemas.microsoft.com/office/drawing/2014/main" xmlns="" id="{4511EBF3-0BE8-8DEF-E63E-DBBE1E75DFF0}"/>
              </a:ext>
            </a:extLst>
          </p:cNvPr>
          <p:cNvSpPr/>
          <p:nvPr/>
        </p:nvSpPr>
        <p:spPr>
          <a:xfrm>
            <a:off x="1665575" y="4798722"/>
            <a:ext cx="587786" cy="1044836"/>
          </a:xfrm>
          <a:custGeom>
            <a:avLst/>
            <a:gdLst/>
            <a:ahLst/>
            <a:cxnLst/>
            <a:rect l="l" t="t" r="r" b="b"/>
            <a:pathLst>
              <a:path w="24975" h="44395" extrusionOk="0">
                <a:moveTo>
                  <a:pt x="0" y="1"/>
                </a:moveTo>
                <a:lnTo>
                  <a:pt x="55" y="2650"/>
                </a:lnTo>
                <a:lnTo>
                  <a:pt x="146" y="5299"/>
                </a:lnTo>
                <a:lnTo>
                  <a:pt x="274" y="7984"/>
                </a:lnTo>
                <a:lnTo>
                  <a:pt x="457" y="10688"/>
                </a:lnTo>
                <a:lnTo>
                  <a:pt x="658" y="13410"/>
                </a:lnTo>
                <a:lnTo>
                  <a:pt x="895" y="16151"/>
                </a:lnTo>
                <a:lnTo>
                  <a:pt x="1170" y="18909"/>
                </a:lnTo>
                <a:lnTo>
                  <a:pt x="1480" y="21686"/>
                </a:lnTo>
                <a:lnTo>
                  <a:pt x="1827" y="24463"/>
                </a:lnTo>
                <a:lnTo>
                  <a:pt x="2193" y="27277"/>
                </a:lnTo>
                <a:lnTo>
                  <a:pt x="2595" y="30090"/>
                </a:lnTo>
                <a:lnTo>
                  <a:pt x="3033" y="32922"/>
                </a:lnTo>
                <a:lnTo>
                  <a:pt x="3490" y="35772"/>
                </a:lnTo>
                <a:lnTo>
                  <a:pt x="3983" y="38640"/>
                </a:lnTo>
                <a:lnTo>
                  <a:pt x="4476" y="41508"/>
                </a:lnTo>
                <a:lnTo>
                  <a:pt x="5024" y="44395"/>
                </a:lnTo>
                <a:lnTo>
                  <a:pt x="24974" y="34712"/>
                </a:lnTo>
                <a:lnTo>
                  <a:pt x="24390" y="33433"/>
                </a:lnTo>
                <a:lnTo>
                  <a:pt x="23696" y="31953"/>
                </a:lnTo>
                <a:lnTo>
                  <a:pt x="22764" y="30035"/>
                </a:lnTo>
                <a:lnTo>
                  <a:pt x="21613" y="27715"/>
                </a:lnTo>
                <a:lnTo>
                  <a:pt x="20955" y="26436"/>
                </a:lnTo>
                <a:lnTo>
                  <a:pt x="20243" y="25102"/>
                </a:lnTo>
                <a:lnTo>
                  <a:pt x="19494" y="23714"/>
                </a:lnTo>
                <a:lnTo>
                  <a:pt x="18708" y="22289"/>
                </a:lnTo>
                <a:lnTo>
                  <a:pt x="17868" y="20809"/>
                </a:lnTo>
                <a:lnTo>
                  <a:pt x="17009" y="19311"/>
                </a:lnTo>
                <a:lnTo>
                  <a:pt x="16096" y="17795"/>
                </a:lnTo>
                <a:lnTo>
                  <a:pt x="15164" y="16278"/>
                </a:lnTo>
                <a:lnTo>
                  <a:pt x="14196" y="14780"/>
                </a:lnTo>
                <a:lnTo>
                  <a:pt x="13191" y="13282"/>
                </a:lnTo>
                <a:lnTo>
                  <a:pt x="12186" y="11802"/>
                </a:lnTo>
                <a:lnTo>
                  <a:pt x="11126" y="10359"/>
                </a:lnTo>
                <a:lnTo>
                  <a:pt x="10596" y="9665"/>
                </a:lnTo>
                <a:lnTo>
                  <a:pt x="10067" y="8971"/>
                </a:lnTo>
                <a:lnTo>
                  <a:pt x="9537" y="8295"/>
                </a:lnTo>
                <a:lnTo>
                  <a:pt x="8989" y="7619"/>
                </a:lnTo>
                <a:lnTo>
                  <a:pt x="8441" y="6979"/>
                </a:lnTo>
                <a:lnTo>
                  <a:pt x="7893" y="6340"/>
                </a:lnTo>
                <a:lnTo>
                  <a:pt x="7345" y="5737"/>
                </a:lnTo>
                <a:lnTo>
                  <a:pt x="6778" y="5134"/>
                </a:lnTo>
                <a:lnTo>
                  <a:pt x="6230" y="4568"/>
                </a:lnTo>
                <a:lnTo>
                  <a:pt x="5664" y="4020"/>
                </a:lnTo>
                <a:lnTo>
                  <a:pt x="5097" y="3490"/>
                </a:lnTo>
                <a:lnTo>
                  <a:pt x="4531" y="2978"/>
                </a:lnTo>
                <a:lnTo>
                  <a:pt x="3965" y="2503"/>
                </a:lnTo>
                <a:lnTo>
                  <a:pt x="3398" y="2065"/>
                </a:lnTo>
                <a:lnTo>
                  <a:pt x="2832" y="1645"/>
                </a:lnTo>
                <a:lnTo>
                  <a:pt x="2266" y="1243"/>
                </a:lnTo>
                <a:lnTo>
                  <a:pt x="1699" y="877"/>
                </a:lnTo>
                <a:lnTo>
                  <a:pt x="1133" y="549"/>
                </a:lnTo>
                <a:lnTo>
                  <a:pt x="567" y="256"/>
                </a:lnTo>
                <a:lnTo>
                  <a:pt x="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39" name="Google Shape;1023;p31">
            <a:extLst>
              <a:ext uri="{FF2B5EF4-FFF2-40B4-BE49-F238E27FC236}">
                <a16:creationId xmlns:a16="http://schemas.microsoft.com/office/drawing/2014/main" xmlns="" id="{F63CDA05-6ED6-A621-E1FF-E8A949B4FC9A}"/>
              </a:ext>
            </a:extLst>
          </p:cNvPr>
          <p:cNvSpPr/>
          <p:nvPr/>
        </p:nvSpPr>
        <p:spPr>
          <a:xfrm>
            <a:off x="529161" y="3124864"/>
            <a:ext cx="1108476" cy="1243920"/>
          </a:xfrm>
          <a:custGeom>
            <a:avLst/>
            <a:gdLst/>
            <a:ahLst/>
            <a:cxnLst/>
            <a:rect l="l" t="t" r="r" b="b"/>
            <a:pathLst>
              <a:path w="47099" h="52854" extrusionOk="0">
                <a:moveTo>
                  <a:pt x="27660" y="0"/>
                </a:moveTo>
                <a:lnTo>
                  <a:pt x="26802" y="19"/>
                </a:lnTo>
                <a:lnTo>
                  <a:pt x="25925" y="73"/>
                </a:lnTo>
                <a:lnTo>
                  <a:pt x="25048" y="147"/>
                </a:lnTo>
                <a:lnTo>
                  <a:pt x="24171" y="256"/>
                </a:lnTo>
                <a:lnTo>
                  <a:pt x="23294" y="384"/>
                </a:lnTo>
                <a:lnTo>
                  <a:pt x="22435" y="548"/>
                </a:lnTo>
                <a:lnTo>
                  <a:pt x="21577" y="749"/>
                </a:lnTo>
                <a:lnTo>
                  <a:pt x="20718" y="969"/>
                </a:lnTo>
                <a:lnTo>
                  <a:pt x="19878" y="1243"/>
                </a:lnTo>
                <a:lnTo>
                  <a:pt x="19055" y="1517"/>
                </a:lnTo>
                <a:lnTo>
                  <a:pt x="18252" y="1846"/>
                </a:lnTo>
                <a:lnTo>
                  <a:pt x="17466" y="2193"/>
                </a:lnTo>
                <a:lnTo>
                  <a:pt x="16699" y="2576"/>
                </a:lnTo>
                <a:lnTo>
                  <a:pt x="15950" y="2997"/>
                </a:lnTo>
                <a:lnTo>
                  <a:pt x="15237" y="3453"/>
                </a:lnTo>
                <a:lnTo>
                  <a:pt x="14543" y="3928"/>
                </a:lnTo>
                <a:lnTo>
                  <a:pt x="14214" y="4184"/>
                </a:lnTo>
                <a:lnTo>
                  <a:pt x="13885" y="4440"/>
                </a:lnTo>
                <a:lnTo>
                  <a:pt x="13556" y="4714"/>
                </a:lnTo>
                <a:lnTo>
                  <a:pt x="13246" y="4988"/>
                </a:lnTo>
                <a:lnTo>
                  <a:pt x="12953" y="5280"/>
                </a:lnTo>
                <a:lnTo>
                  <a:pt x="12661" y="5572"/>
                </a:lnTo>
                <a:lnTo>
                  <a:pt x="12387" y="5865"/>
                </a:lnTo>
                <a:lnTo>
                  <a:pt x="12113" y="6175"/>
                </a:lnTo>
                <a:lnTo>
                  <a:pt x="11839" y="6504"/>
                </a:lnTo>
                <a:lnTo>
                  <a:pt x="11583" y="6833"/>
                </a:lnTo>
                <a:lnTo>
                  <a:pt x="11346" y="7162"/>
                </a:lnTo>
                <a:lnTo>
                  <a:pt x="11108" y="7509"/>
                </a:lnTo>
                <a:lnTo>
                  <a:pt x="10889" y="7856"/>
                </a:lnTo>
                <a:lnTo>
                  <a:pt x="10688" y="8222"/>
                </a:lnTo>
                <a:lnTo>
                  <a:pt x="10487" y="8587"/>
                </a:lnTo>
                <a:lnTo>
                  <a:pt x="10286" y="8971"/>
                </a:lnTo>
                <a:lnTo>
                  <a:pt x="9903" y="8934"/>
                </a:lnTo>
                <a:lnTo>
                  <a:pt x="9501" y="8934"/>
                </a:lnTo>
                <a:lnTo>
                  <a:pt x="9099" y="8952"/>
                </a:lnTo>
                <a:lnTo>
                  <a:pt x="8715" y="8971"/>
                </a:lnTo>
                <a:lnTo>
                  <a:pt x="8331" y="9025"/>
                </a:lnTo>
                <a:lnTo>
                  <a:pt x="7929" y="9098"/>
                </a:lnTo>
                <a:lnTo>
                  <a:pt x="7564" y="9190"/>
                </a:lnTo>
                <a:lnTo>
                  <a:pt x="7180" y="9299"/>
                </a:lnTo>
                <a:lnTo>
                  <a:pt x="6797" y="9427"/>
                </a:lnTo>
                <a:lnTo>
                  <a:pt x="6431" y="9573"/>
                </a:lnTo>
                <a:lnTo>
                  <a:pt x="6084" y="9738"/>
                </a:lnTo>
                <a:lnTo>
                  <a:pt x="5719" y="9921"/>
                </a:lnTo>
                <a:lnTo>
                  <a:pt x="5372" y="10103"/>
                </a:lnTo>
                <a:lnTo>
                  <a:pt x="5025" y="10304"/>
                </a:lnTo>
                <a:lnTo>
                  <a:pt x="4696" y="10542"/>
                </a:lnTo>
                <a:lnTo>
                  <a:pt x="4367" y="10761"/>
                </a:lnTo>
                <a:lnTo>
                  <a:pt x="4056" y="11017"/>
                </a:lnTo>
                <a:lnTo>
                  <a:pt x="3746" y="11272"/>
                </a:lnTo>
                <a:lnTo>
                  <a:pt x="3435" y="11565"/>
                </a:lnTo>
                <a:lnTo>
                  <a:pt x="3161" y="11839"/>
                </a:lnTo>
                <a:lnTo>
                  <a:pt x="2869" y="12149"/>
                </a:lnTo>
                <a:lnTo>
                  <a:pt x="2613" y="12442"/>
                </a:lnTo>
                <a:lnTo>
                  <a:pt x="2357" y="12771"/>
                </a:lnTo>
                <a:lnTo>
                  <a:pt x="2102" y="13099"/>
                </a:lnTo>
                <a:lnTo>
                  <a:pt x="1882" y="13428"/>
                </a:lnTo>
                <a:lnTo>
                  <a:pt x="1663" y="13775"/>
                </a:lnTo>
                <a:lnTo>
                  <a:pt x="1462" y="14141"/>
                </a:lnTo>
                <a:lnTo>
                  <a:pt x="1261" y="14506"/>
                </a:lnTo>
                <a:lnTo>
                  <a:pt x="1078" y="14872"/>
                </a:lnTo>
                <a:lnTo>
                  <a:pt x="914" y="15255"/>
                </a:lnTo>
                <a:lnTo>
                  <a:pt x="768" y="15639"/>
                </a:lnTo>
                <a:lnTo>
                  <a:pt x="640" y="16022"/>
                </a:lnTo>
                <a:lnTo>
                  <a:pt x="476" y="16589"/>
                </a:lnTo>
                <a:lnTo>
                  <a:pt x="348" y="17155"/>
                </a:lnTo>
                <a:lnTo>
                  <a:pt x="220" y="17722"/>
                </a:lnTo>
                <a:lnTo>
                  <a:pt x="147" y="18288"/>
                </a:lnTo>
                <a:lnTo>
                  <a:pt x="74" y="18854"/>
                </a:lnTo>
                <a:lnTo>
                  <a:pt x="19" y="19421"/>
                </a:lnTo>
                <a:lnTo>
                  <a:pt x="1" y="19987"/>
                </a:lnTo>
                <a:lnTo>
                  <a:pt x="1" y="20553"/>
                </a:lnTo>
                <a:lnTo>
                  <a:pt x="19" y="21120"/>
                </a:lnTo>
                <a:lnTo>
                  <a:pt x="55" y="21686"/>
                </a:lnTo>
                <a:lnTo>
                  <a:pt x="110" y="22252"/>
                </a:lnTo>
                <a:lnTo>
                  <a:pt x="183" y="22819"/>
                </a:lnTo>
                <a:lnTo>
                  <a:pt x="275" y="23385"/>
                </a:lnTo>
                <a:lnTo>
                  <a:pt x="366" y="23951"/>
                </a:lnTo>
                <a:lnTo>
                  <a:pt x="494" y="24518"/>
                </a:lnTo>
                <a:lnTo>
                  <a:pt x="622" y="25066"/>
                </a:lnTo>
                <a:lnTo>
                  <a:pt x="768" y="25632"/>
                </a:lnTo>
                <a:lnTo>
                  <a:pt x="914" y="26180"/>
                </a:lnTo>
                <a:lnTo>
                  <a:pt x="1261" y="27295"/>
                </a:lnTo>
                <a:lnTo>
                  <a:pt x="1645" y="28391"/>
                </a:lnTo>
                <a:lnTo>
                  <a:pt x="2065" y="29469"/>
                </a:lnTo>
                <a:lnTo>
                  <a:pt x="2503" y="30547"/>
                </a:lnTo>
                <a:lnTo>
                  <a:pt x="2960" y="31606"/>
                </a:lnTo>
                <a:lnTo>
                  <a:pt x="3417" y="32648"/>
                </a:lnTo>
                <a:lnTo>
                  <a:pt x="3892" y="33671"/>
                </a:lnTo>
                <a:lnTo>
                  <a:pt x="4403" y="34730"/>
                </a:lnTo>
                <a:lnTo>
                  <a:pt x="4915" y="35772"/>
                </a:lnTo>
                <a:lnTo>
                  <a:pt x="5463" y="36813"/>
                </a:lnTo>
                <a:lnTo>
                  <a:pt x="6011" y="37854"/>
                </a:lnTo>
                <a:lnTo>
                  <a:pt x="6596" y="38859"/>
                </a:lnTo>
                <a:lnTo>
                  <a:pt x="7180" y="39882"/>
                </a:lnTo>
                <a:lnTo>
                  <a:pt x="7783" y="40887"/>
                </a:lnTo>
                <a:lnTo>
                  <a:pt x="8423" y="41873"/>
                </a:lnTo>
                <a:lnTo>
                  <a:pt x="9062" y="42860"/>
                </a:lnTo>
                <a:lnTo>
                  <a:pt x="9720" y="43828"/>
                </a:lnTo>
                <a:lnTo>
                  <a:pt x="10396" y="44778"/>
                </a:lnTo>
                <a:lnTo>
                  <a:pt x="11090" y="45728"/>
                </a:lnTo>
                <a:lnTo>
                  <a:pt x="11803" y="46660"/>
                </a:lnTo>
                <a:lnTo>
                  <a:pt x="12533" y="47573"/>
                </a:lnTo>
                <a:lnTo>
                  <a:pt x="13264" y="48487"/>
                </a:lnTo>
                <a:lnTo>
                  <a:pt x="14031" y="49382"/>
                </a:lnTo>
                <a:lnTo>
                  <a:pt x="14598" y="50003"/>
                </a:lnTo>
                <a:lnTo>
                  <a:pt x="15182" y="50643"/>
                </a:lnTo>
                <a:lnTo>
                  <a:pt x="15493" y="50953"/>
                </a:lnTo>
                <a:lnTo>
                  <a:pt x="15822" y="51264"/>
                </a:lnTo>
                <a:lnTo>
                  <a:pt x="16151" y="51538"/>
                </a:lnTo>
                <a:lnTo>
                  <a:pt x="16498" y="51812"/>
                </a:lnTo>
                <a:lnTo>
                  <a:pt x="16845" y="52049"/>
                </a:lnTo>
                <a:lnTo>
                  <a:pt x="17228" y="52269"/>
                </a:lnTo>
                <a:lnTo>
                  <a:pt x="17594" y="52470"/>
                </a:lnTo>
                <a:lnTo>
                  <a:pt x="17996" y="52616"/>
                </a:lnTo>
                <a:lnTo>
                  <a:pt x="18398" y="52744"/>
                </a:lnTo>
                <a:lnTo>
                  <a:pt x="18617" y="52780"/>
                </a:lnTo>
                <a:lnTo>
                  <a:pt x="18818" y="52817"/>
                </a:lnTo>
                <a:lnTo>
                  <a:pt x="19037" y="52835"/>
                </a:lnTo>
                <a:lnTo>
                  <a:pt x="19256" y="52853"/>
                </a:lnTo>
                <a:lnTo>
                  <a:pt x="19476" y="52835"/>
                </a:lnTo>
                <a:lnTo>
                  <a:pt x="19713" y="52835"/>
                </a:lnTo>
                <a:lnTo>
                  <a:pt x="19951" y="52798"/>
                </a:lnTo>
                <a:lnTo>
                  <a:pt x="20188" y="52762"/>
                </a:lnTo>
                <a:lnTo>
                  <a:pt x="20426" y="52707"/>
                </a:lnTo>
                <a:lnTo>
                  <a:pt x="20645" y="52634"/>
                </a:lnTo>
                <a:lnTo>
                  <a:pt x="20846" y="52561"/>
                </a:lnTo>
                <a:lnTo>
                  <a:pt x="21065" y="52488"/>
                </a:lnTo>
                <a:lnTo>
                  <a:pt x="21266" y="52378"/>
                </a:lnTo>
                <a:lnTo>
                  <a:pt x="21449" y="52287"/>
                </a:lnTo>
                <a:lnTo>
                  <a:pt x="21832" y="52049"/>
                </a:lnTo>
                <a:lnTo>
                  <a:pt x="22179" y="51775"/>
                </a:lnTo>
                <a:lnTo>
                  <a:pt x="22490" y="51465"/>
                </a:lnTo>
                <a:lnTo>
                  <a:pt x="22801" y="51136"/>
                </a:lnTo>
                <a:lnTo>
                  <a:pt x="23075" y="50789"/>
                </a:lnTo>
                <a:lnTo>
                  <a:pt x="23349" y="50423"/>
                </a:lnTo>
                <a:lnTo>
                  <a:pt x="23604" y="50040"/>
                </a:lnTo>
                <a:lnTo>
                  <a:pt x="23824" y="49656"/>
                </a:lnTo>
                <a:lnTo>
                  <a:pt x="24061" y="49254"/>
                </a:lnTo>
                <a:lnTo>
                  <a:pt x="24262" y="48834"/>
                </a:lnTo>
                <a:lnTo>
                  <a:pt x="24664" y="48030"/>
                </a:lnTo>
                <a:lnTo>
                  <a:pt x="24883" y="47573"/>
                </a:lnTo>
                <a:lnTo>
                  <a:pt x="25103" y="47135"/>
                </a:lnTo>
                <a:lnTo>
                  <a:pt x="25358" y="46678"/>
                </a:lnTo>
                <a:lnTo>
                  <a:pt x="25596" y="46258"/>
                </a:lnTo>
                <a:lnTo>
                  <a:pt x="25852" y="45838"/>
                </a:lnTo>
                <a:lnTo>
                  <a:pt x="26126" y="45418"/>
                </a:lnTo>
                <a:lnTo>
                  <a:pt x="26692" y="44596"/>
                </a:lnTo>
                <a:lnTo>
                  <a:pt x="27277" y="43810"/>
                </a:lnTo>
                <a:lnTo>
                  <a:pt x="27879" y="43043"/>
                </a:lnTo>
                <a:lnTo>
                  <a:pt x="28519" y="42294"/>
                </a:lnTo>
                <a:lnTo>
                  <a:pt x="29195" y="41563"/>
                </a:lnTo>
                <a:lnTo>
                  <a:pt x="29871" y="40850"/>
                </a:lnTo>
                <a:lnTo>
                  <a:pt x="30583" y="40156"/>
                </a:lnTo>
                <a:lnTo>
                  <a:pt x="31296" y="39462"/>
                </a:lnTo>
                <a:lnTo>
                  <a:pt x="32027" y="38786"/>
                </a:lnTo>
                <a:lnTo>
                  <a:pt x="33506" y="37471"/>
                </a:lnTo>
                <a:lnTo>
                  <a:pt x="35023" y="36155"/>
                </a:lnTo>
                <a:lnTo>
                  <a:pt x="36521" y="34840"/>
                </a:lnTo>
                <a:lnTo>
                  <a:pt x="38019" y="33524"/>
                </a:lnTo>
                <a:lnTo>
                  <a:pt x="38750" y="32848"/>
                </a:lnTo>
                <a:lnTo>
                  <a:pt x="39462" y="32154"/>
                </a:lnTo>
                <a:lnTo>
                  <a:pt x="40175" y="31460"/>
                </a:lnTo>
                <a:lnTo>
                  <a:pt x="40869" y="30748"/>
                </a:lnTo>
                <a:lnTo>
                  <a:pt x="41545" y="30035"/>
                </a:lnTo>
                <a:lnTo>
                  <a:pt x="42184" y="29286"/>
                </a:lnTo>
                <a:lnTo>
                  <a:pt x="42806" y="28519"/>
                </a:lnTo>
                <a:lnTo>
                  <a:pt x="43408" y="27733"/>
                </a:lnTo>
                <a:lnTo>
                  <a:pt x="43975" y="26911"/>
                </a:lnTo>
                <a:lnTo>
                  <a:pt x="44505" y="26071"/>
                </a:lnTo>
                <a:lnTo>
                  <a:pt x="44760" y="25632"/>
                </a:lnTo>
                <a:lnTo>
                  <a:pt x="45016" y="25194"/>
                </a:lnTo>
                <a:lnTo>
                  <a:pt x="45254" y="24755"/>
                </a:lnTo>
                <a:lnTo>
                  <a:pt x="45473" y="24298"/>
                </a:lnTo>
                <a:lnTo>
                  <a:pt x="45692" y="23842"/>
                </a:lnTo>
                <a:lnTo>
                  <a:pt x="45875" y="23385"/>
                </a:lnTo>
                <a:lnTo>
                  <a:pt x="46057" y="22947"/>
                </a:lnTo>
                <a:lnTo>
                  <a:pt x="46222" y="22490"/>
                </a:lnTo>
                <a:lnTo>
                  <a:pt x="46386" y="22015"/>
                </a:lnTo>
                <a:lnTo>
                  <a:pt x="46514" y="21558"/>
                </a:lnTo>
                <a:lnTo>
                  <a:pt x="46642" y="21101"/>
                </a:lnTo>
                <a:lnTo>
                  <a:pt x="46752" y="20645"/>
                </a:lnTo>
                <a:lnTo>
                  <a:pt x="46843" y="20188"/>
                </a:lnTo>
                <a:lnTo>
                  <a:pt x="46916" y="19731"/>
                </a:lnTo>
                <a:lnTo>
                  <a:pt x="46971" y="19274"/>
                </a:lnTo>
                <a:lnTo>
                  <a:pt x="47026" y="18818"/>
                </a:lnTo>
                <a:lnTo>
                  <a:pt x="47062" y="18361"/>
                </a:lnTo>
                <a:lnTo>
                  <a:pt x="47081" y="17904"/>
                </a:lnTo>
                <a:lnTo>
                  <a:pt x="47099" y="17447"/>
                </a:lnTo>
                <a:lnTo>
                  <a:pt x="47099" y="16991"/>
                </a:lnTo>
                <a:lnTo>
                  <a:pt x="47081" y="16534"/>
                </a:lnTo>
                <a:lnTo>
                  <a:pt x="47044" y="16077"/>
                </a:lnTo>
                <a:lnTo>
                  <a:pt x="47007" y="15639"/>
                </a:lnTo>
                <a:lnTo>
                  <a:pt x="46934" y="15200"/>
                </a:lnTo>
                <a:lnTo>
                  <a:pt x="46880" y="14744"/>
                </a:lnTo>
                <a:lnTo>
                  <a:pt x="46788" y="14305"/>
                </a:lnTo>
                <a:lnTo>
                  <a:pt x="46697" y="13867"/>
                </a:lnTo>
                <a:lnTo>
                  <a:pt x="46587" y="13428"/>
                </a:lnTo>
                <a:lnTo>
                  <a:pt x="46478" y="13008"/>
                </a:lnTo>
                <a:lnTo>
                  <a:pt x="46350" y="12570"/>
                </a:lnTo>
                <a:lnTo>
                  <a:pt x="46204" y="12149"/>
                </a:lnTo>
                <a:lnTo>
                  <a:pt x="46057" y="11729"/>
                </a:lnTo>
                <a:lnTo>
                  <a:pt x="45893" y="11309"/>
                </a:lnTo>
                <a:lnTo>
                  <a:pt x="45710" y="10889"/>
                </a:lnTo>
                <a:lnTo>
                  <a:pt x="45528" y="10487"/>
                </a:lnTo>
                <a:lnTo>
                  <a:pt x="45327" y="10085"/>
                </a:lnTo>
                <a:lnTo>
                  <a:pt x="45126" y="9683"/>
                </a:lnTo>
                <a:lnTo>
                  <a:pt x="44906" y="9299"/>
                </a:lnTo>
                <a:lnTo>
                  <a:pt x="44687" y="8897"/>
                </a:lnTo>
                <a:lnTo>
                  <a:pt x="44431" y="8532"/>
                </a:lnTo>
                <a:lnTo>
                  <a:pt x="44194" y="8148"/>
                </a:lnTo>
                <a:lnTo>
                  <a:pt x="43938" y="7783"/>
                </a:lnTo>
                <a:lnTo>
                  <a:pt x="43664" y="7418"/>
                </a:lnTo>
                <a:lnTo>
                  <a:pt x="43390" y="7052"/>
                </a:lnTo>
                <a:lnTo>
                  <a:pt x="43098" y="6705"/>
                </a:lnTo>
                <a:lnTo>
                  <a:pt x="42806" y="6358"/>
                </a:lnTo>
                <a:lnTo>
                  <a:pt x="42495" y="6011"/>
                </a:lnTo>
                <a:lnTo>
                  <a:pt x="42184" y="5682"/>
                </a:lnTo>
                <a:lnTo>
                  <a:pt x="41856" y="5372"/>
                </a:lnTo>
                <a:lnTo>
                  <a:pt x="41527" y="5043"/>
                </a:lnTo>
                <a:lnTo>
                  <a:pt x="41180" y="4732"/>
                </a:lnTo>
                <a:lnTo>
                  <a:pt x="40832" y="4440"/>
                </a:lnTo>
                <a:lnTo>
                  <a:pt x="40485" y="4147"/>
                </a:lnTo>
                <a:lnTo>
                  <a:pt x="40120" y="3855"/>
                </a:lnTo>
                <a:lnTo>
                  <a:pt x="39736" y="3581"/>
                </a:lnTo>
                <a:lnTo>
                  <a:pt x="39353" y="3325"/>
                </a:lnTo>
                <a:lnTo>
                  <a:pt x="38969" y="3070"/>
                </a:lnTo>
                <a:lnTo>
                  <a:pt x="38567" y="2814"/>
                </a:lnTo>
                <a:lnTo>
                  <a:pt x="38165" y="2576"/>
                </a:lnTo>
                <a:lnTo>
                  <a:pt x="37763" y="2357"/>
                </a:lnTo>
                <a:lnTo>
                  <a:pt x="37343" y="2138"/>
                </a:lnTo>
                <a:lnTo>
                  <a:pt x="36923" y="1919"/>
                </a:lnTo>
                <a:lnTo>
                  <a:pt x="36484" y="1718"/>
                </a:lnTo>
                <a:lnTo>
                  <a:pt x="36046" y="1535"/>
                </a:lnTo>
                <a:lnTo>
                  <a:pt x="35607" y="1352"/>
                </a:lnTo>
                <a:lnTo>
                  <a:pt x="35151" y="1188"/>
                </a:lnTo>
                <a:lnTo>
                  <a:pt x="34712" y="1042"/>
                </a:lnTo>
                <a:lnTo>
                  <a:pt x="34237" y="896"/>
                </a:lnTo>
                <a:lnTo>
                  <a:pt x="33488" y="695"/>
                </a:lnTo>
                <a:lnTo>
                  <a:pt x="32703" y="512"/>
                </a:lnTo>
                <a:lnTo>
                  <a:pt x="31899" y="347"/>
                </a:lnTo>
                <a:lnTo>
                  <a:pt x="31077" y="220"/>
                </a:lnTo>
                <a:lnTo>
                  <a:pt x="30236" y="128"/>
                </a:lnTo>
                <a:lnTo>
                  <a:pt x="29396" y="55"/>
                </a:lnTo>
                <a:lnTo>
                  <a:pt x="28537" y="19"/>
                </a:lnTo>
                <a:lnTo>
                  <a:pt x="27660" y="0"/>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40" name="Google Shape;1024;p31">
            <a:extLst>
              <a:ext uri="{FF2B5EF4-FFF2-40B4-BE49-F238E27FC236}">
                <a16:creationId xmlns:a16="http://schemas.microsoft.com/office/drawing/2014/main" xmlns="" id="{101FC02B-D6D7-7554-FCB0-381699EFBFE4}"/>
              </a:ext>
            </a:extLst>
          </p:cNvPr>
          <p:cNvSpPr/>
          <p:nvPr/>
        </p:nvSpPr>
        <p:spPr>
          <a:xfrm>
            <a:off x="776819" y="3302859"/>
            <a:ext cx="854368" cy="1494590"/>
          </a:xfrm>
          <a:custGeom>
            <a:avLst/>
            <a:gdLst/>
            <a:ahLst/>
            <a:cxnLst/>
            <a:rect l="l" t="t" r="r" b="b"/>
            <a:pathLst>
              <a:path w="36302" h="63505" extrusionOk="0">
                <a:moveTo>
                  <a:pt x="17722" y="1"/>
                </a:moveTo>
                <a:lnTo>
                  <a:pt x="17082" y="19"/>
                </a:lnTo>
                <a:lnTo>
                  <a:pt x="16443" y="37"/>
                </a:lnTo>
                <a:lnTo>
                  <a:pt x="15804" y="92"/>
                </a:lnTo>
                <a:lnTo>
                  <a:pt x="15146" y="147"/>
                </a:lnTo>
                <a:lnTo>
                  <a:pt x="14506" y="220"/>
                </a:lnTo>
                <a:lnTo>
                  <a:pt x="13867" y="311"/>
                </a:lnTo>
                <a:lnTo>
                  <a:pt x="13246" y="421"/>
                </a:lnTo>
                <a:lnTo>
                  <a:pt x="12606" y="549"/>
                </a:lnTo>
                <a:lnTo>
                  <a:pt x="11985" y="695"/>
                </a:lnTo>
                <a:lnTo>
                  <a:pt x="11364" y="859"/>
                </a:lnTo>
                <a:lnTo>
                  <a:pt x="10743" y="1042"/>
                </a:lnTo>
                <a:lnTo>
                  <a:pt x="10140" y="1243"/>
                </a:lnTo>
                <a:lnTo>
                  <a:pt x="9556" y="1462"/>
                </a:lnTo>
                <a:lnTo>
                  <a:pt x="8971" y="1682"/>
                </a:lnTo>
                <a:lnTo>
                  <a:pt x="8386" y="1937"/>
                </a:lnTo>
                <a:lnTo>
                  <a:pt x="7820" y="2211"/>
                </a:lnTo>
                <a:lnTo>
                  <a:pt x="7272" y="2504"/>
                </a:lnTo>
                <a:lnTo>
                  <a:pt x="6742" y="2814"/>
                </a:lnTo>
                <a:lnTo>
                  <a:pt x="6212" y="3125"/>
                </a:lnTo>
                <a:lnTo>
                  <a:pt x="5701" y="3472"/>
                </a:lnTo>
                <a:lnTo>
                  <a:pt x="5207" y="3837"/>
                </a:lnTo>
                <a:lnTo>
                  <a:pt x="4732" y="4221"/>
                </a:lnTo>
                <a:lnTo>
                  <a:pt x="4276" y="4623"/>
                </a:lnTo>
                <a:lnTo>
                  <a:pt x="3837" y="5043"/>
                </a:lnTo>
                <a:lnTo>
                  <a:pt x="3417" y="5500"/>
                </a:lnTo>
                <a:lnTo>
                  <a:pt x="3015" y="5957"/>
                </a:lnTo>
                <a:lnTo>
                  <a:pt x="2650" y="6432"/>
                </a:lnTo>
                <a:lnTo>
                  <a:pt x="2284" y="6943"/>
                </a:lnTo>
                <a:lnTo>
                  <a:pt x="1955" y="7455"/>
                </a:lnTo>
                <a:lnTo>
                  <a:pt x="1645" y="8003"/>
                </a:lnTo>
                <a:lnTo>
                  <a:pt x="1353" y="8569"/>
                </a:lnTo>
                <a:lnTo>
                  <a:pt x="1097" y="9154"/>
                </a:lnTo>
                <a:lnTo>
                  <a:pt x="1005" y="9409"/>
                </a:lnTo>
                <a:lnTo>
                  <a:pt x="914" y="9684"/>
                </a:lnTo>
                <a:lnTo>
                  <a:pt x="750" y="10286"/>
                </a:lnTo>
                <a:lnTo>
                  <a:pt x="585" y="10944"/>
                </a:lnTo>
                <a:lnTo>
                  <a:pt x="457" y="11675"/>
                </a:lnTo>
                <a:lnTo>
                  <a:pt x="348" y="12460"/>
                </a:lnTo>
                <a:lnTo>
                  <a:pt x="256" y="13301"/>
                </a:lnTo>
                <a:lnTo>
                  <a:pt x="183" y="14178"/>
                </a:lnTo>
                <a:lnTo>
                  <a:pt x="110" y="15091"/>
                </a:lnTo>
                <a:lnTo>
                  <a:pt x="74" y="16041"/>
                </a:lnTo>
                <a:lnTo>
                  <a:pt x="37" y="17028"/>
                </a:lnTo>
                <a:lnTo>
                  <a:pt x="19" y="18014"/>
                </a:lnTo>
                <a:lnTo>
                  <a:pt x="1" y="19019"/>
                </a:lnTo>
                <a:lnTo>
                  <a:pt x="19" y="21065"/>
                </a:lnTo>
                <a:lnTo>
                  <a:pt x="55" y="23075"/>
                </a:lnTo>
                <a:lnTo>
                  <a:pt x="110" y="25048"/>
                </a:lnTo>
                <a:lnTo>
                  <a:pt x="202" y="26893"/>
                </a:lnTo>
                <a:lnTo>
                  <a:pt x="293" y="28592"/>
                </a:lnTo>
                <a:lnTo>
                  <a:pt x="384" y="30090"/>
                </a:lnTo>
                <a:lnTo>
                  <a:pt x="549" y="32264"/>
                </a:lnTo>
                <a:lnTo>
                  <a:pt x="622" y="33086"/>
                </a:lnTo>
                <a:lnTo>
                  <a:pt x="896" y="33580"/>
                </a:lnTo>
                <a:lnTo>
                  <a:pt x="1206" y="34183"/>
                </a:lnTo>
                <a:lnTo>
                  <a:pt x="1627" y="35005"/>
                </a:lnTo>
                <a:lnTo>
                  <a:pt x="2138" y="36028"/>
                </a:lnTo>
                <a:lnTo>
                  <a:pt x="2705" y="37270"/>
                </a:lnTo>
                <a:lnTo>
                  <a:pt x="3326" y="38695"/>
                </a:lnTo>
                <a:lnTo>
                  <a:pt x="3636" y="39481"/>
                </a:lnTo>
                <a:lnTo>
                  <a:pt x="3965" y="40321"/>
                </a:lnTo>
                <a:lnTo>
                  <a:pt x="4312" y="41198"/>
                </a:lnTo>
                <a:lnTo>
                  <a:pt x="4641" y="42111"/>
                </a:lnTo>
                <a:lnTo>
                  <a:pt x="4970" y="43061"/>
                </a:lnTo>
                <a:lnTo>
                  <a:pt x="5317" y="44066"/>
                </a:lnTo>
                <a:lnTo>
                  <a:pt x="5646" y="45089"/>
                </a:lnTo>
                <a:lnTo>
                  <a:pt x="5956" y="46167"/>
                </a:lnTo>
                <a:lnTo>
                  <a:pt x="6285" y="47282"/>
                </a:lnTo>
                <a:lnTo>
                  <a:pt x="6578" y="48433"/>
                </a:lnTo>
                <a:lnTo>
                  <a:pt x="6870" y="49602"/>
                </a:lnTo>
                <a:lnTo>
                  <a:pt x="7162" y="50826"/>
                </a:lnTo>
                <a:lnTo>
                  <a:pt x="7418" y="52068"/>
                </a:lnTo>
                <a:lnTo>
                  <a:pt x="7655" y="53347"/>
                </a:lnTo>
                <a:lnTo>
                  <a:pt x="7893" y="54644"/>
                </a:lnTo>
                <a:lnTo>
                  <a:pt x="8094" y="55978"/>
                </a:lnTo>
                <a:lnTo>
                  <a:pt x="8258" y="57348"/>
                </a:lnTo>
                <a:lnTo>
                  <a:pt x="8405" y="58736"/>
                </a:lnTo>
                <a:lnTo>
                  <a:pt x="8587" y="59029"/>
                </a:lnTo>
                <a:lnTo>
                  <a:pt x="8770" y="59321"/>
                </a:lnTo>
                <a:lnTo>
                  <a:pt x="8971" y="59595"/>
                </a:lnTo>
                <a:lnTo>
                  <a:pt x="9172" y="59869"/>
                </a:lnTo>
                <a:lnTo>
                  <a:pt x="9373" y="60125"/>
                </a:lnTo>
                <a:lnTo>
                  <a:pt x="9574" y="60381"/>
                </a:lnTo>
                <a:lnTo>
                  <a:pt x="9793" y="60618"/>
                </a:lnTo>
                <a:lnTo>
                  <a:pt x="10031" y="60837"/>
                </a:lnTo>
                <a:lnTo>
                  <a:pt x="10487" y="61276"/>
                </a:lnTo>
                <a:lnTo>
                  <a:pt x="10981" y="61660"/>
                </a:lnTo>
                <a:lnTo>
                  <a:pt x="11474" y="62025"/>
                </a:lnTo>
                <a:lnTo>
                  <a:pt x="12004" y="62336"/>
                </a:lnTo>
                <a:lnTo>
                  <a:pt x="12533" y="62610"/>
                </a:lnTo>
                <a:lnTo>
                  <a:pt x="13081" y="62865"/>
                </a:lnTo>
                <a:lnTo>
                  <a:pt x="13630" y="63066"/>
                </a:lnTo>
                <a:lnTo>
                  <a:pt x="14178" y="63212"/>
                </a:lnTo>
                <a:lnTo>
                  <a:pt x="14744" y="63340"/>
                </a:lnTo>
                <a:lnTo>
                  <a:pt x="15310" y="63432"/>
                </a:lnTo>
                <a:lnTo>
                  <a:pt x="15858" y="63486"/>
                </a:lnTo>
                <a:lnTo>
                  <a:pt x="16425" y="63505"/>
                </a:lnTo>
                <a:lnTo>
                  <a:pt x="16973" y="63468"/>
                </a:lnTo>
                <a:lnTo>
                  <a:pt x="17521" y="63413"/>
                </a:lnTo>
                <a:lnTo>
                  <a:pt x="18051" y="63322"/>
                </a:lnTo>
                <a:lnTo>
                  <a:pt x="18581" y="63176"/>
                </a:lnTo>
                <a:lnTo>
                  <a:pt x="19074" y="63011"/>
                </a:lnTo>
                <a:lnTo>
                  <a:pt x="19567" y="62792"/>
                </a:lnTo>
                <a:lnTo>
                  <a:pt x="20042" y="62555"/>
                </a:lnTo>
                <a:lnTo>
                  <a:pt x="20481" y="62281"/>
                </a:lnTo>
                <a:lnTo>
                  <a:pt x="20700" y="62116"/>
                </a:lnTo>
                <a:lnTo>
                  <a:pt x="20901" y="61952"/>
                </a:lnTo>
                <a:lnTo>
                  <a:pt x="21102" y="61787"/>
                </a:lnTo>
                <a:lnTo>
                  <a:pt x="21303" y="61605"/>
                </a:lnTo>
                <a:lnTo>
                  <a:pt x="21485" y="61404"/>
                </a:lnTo>
                <a:lnTo>
                  <a:pt x="21668" y="61221"/>
                </a:lnTo>
                <a:lnTo>
                  <a:pt x="21832" y="61002"/>
                </a:lnTo>
                <a:lnTo>
                  <a:pt x="21997" y="60783"/>
                </a:lnTo>
                <a:lnTo>
                  <a:pt x="22143" y="60563"/>
                </a:lnTo>
                <a:lnTo>
                  <a:pt x="22289" y="60326"/>
                </a:lnTo>
                <a:lnTo>
                  <a:pt x="22435" y="60088"/>
                </a:lnTo>
                <a:lnTo>
                  <a:pt x="22563" y="59833"/>
                </a:lnTo>
                <a:lnTo>
                  <a:pt x="22673" y="59559"/>
                </a:lnTo>
                <a:lnTo>
                  <a:pt x="22782" y="59303"/>
                </a:lnTo>
                <a:lnTo>
                  <a:pt x="22874" y="59011"/>
                </a:lnTo>
                <a:lnTo>
                  <a:pt x="22965" y="58736"/>
                </a:lnTo>
                <a:lnTo>
                  <a:pt x="22856" y="57695"/>
                </a:lnTo>
                <a:lnTo>
                  <a:pt x="22782" y="56727"/>
                </a:lnTo>
                <a:lnTo>
                  <a:pt x="22728" y="55813"/>
                </a:lnTo>
                <a:lnTo>
                  <a:pt x="22709" y="54936"/>
                </a:lnTo>
                <a:lnTo>
                  <a:pt x="22709" y="54114"/>
                </a:lnTo>
                <a:lnTo>
                  <a:pt x="22746" y="53329"/>
                </a:lnTo>
                <a:lnTo>
                  <a:pt x="22801" y="52580"/>
                </a:lnTo>
                <a:lnTo>
                  <a:pt x="22874" y="51867"/>
                </a:lnTo>
                <a:lnTo>
                  <a:pt x="22983" y="51210"/>
                </a:lnTo>
                <a:lnTo>
                  <a:pt x="23111" y="50570"/>
                </a:lnTo>
                <a:lnTo>
                  <a:pt x="23257" y="49967"/>
                </a:lnTo>
                <a:lnTo>
                  <a:pt x="23422" y="49383"/>
                </a:lnTo>
                <a:lnTo>
                  <a:pt x="23623" y="48835"/>
                </a:lnTo>
                <a:lnTo>
                  <a:pt x="23842" y="48323"/>
                </a:lnTo>
                <a:lnTo>
                  <a:pt x="24098" y="47811"/>
                </a:lnTo>
                <a:lnTo>
                  <a:pt x="24372" y="47336"/>
                </a:lnTo>
                <a:lnTo>
                  <a:pt x="24646" y="46861"/>
                </a:lnTo>
                <a:lnTo>
                  <a:pt x="24975" y="46405"/>
                </a:lnTo>
                <a:lnTo>
                  <a:pt x="25304" y="45966"/>
                </a:lnTo>
                <a:lnTo>
                  <a:pt x="25651" y="45528"/>
                </a:lnTo>
                <a:lnTo>
                  <a:pt x="26034" y="45089"/>
                </a:lnTo>
                <a:lnTo>
                  <a:pt x="26436" y="44669"/>
                </a:lnTo>
                <a:lnTo>
                  <a:pt x="26857" y="44249"/>
                </a:lnTo>
                <a:lnTo>
                  <a:pt x="27295" y="43829"/>
                </a:lnTo>
                <a:lnTo>
                  <a:pt x="28245" y="42970"/>
                </a:lnTo>
                <a:lnTo>
                  <a:pt x="29268" y="42057"/>
                </a:lnTo>
                <a:lnTo>
                  <a:pt x="30364" y="41107"/>
                </a:lnTo>
                <a:lnTo>
                  <a:pt x="31533" y="40084"/>
                </a:lnTo>
                <a:lnTo>
                  <a:pt x="32027" y="39627"/>
                </a:lnTo>
                <a:lnTo>
                  <a:pt x="32502" y="39152"/>
                </a:lnTo>
                <a:lnTo>
                  <a:pt x="32940" y="38640"/>
                </a:lnTo>
                <a:lnTo>
                  <a:pt x="33360" y="38110"/>
                </a:lnTo>
                <a:lnTo>
                  <a:pt x="33762" y="37544"/>
                </a:lnTo>
                <a:lnTo>
                  <a:pt x="34128" y="36960"/>
                </a:lnTo>
                <a:lnTo>
                  <a:pt x="34475" y="36320"/>
                </a:lnTo>
                <a:lnTo>
                  <a:pt x="34785" y="35681"/>
                </a:lnTo>
                <a:lnTo>
                  <a:pt x="35078" y="34986"/>
                </a:lnTo>
                <a:lnTo>
                  <a:pt x="35333" y="34256"/>
                </a:lnTo>
                <a:lnTo>
                  <a:pt x="35571" y="33507"/>
                </a:lnTo>
                <a:lnTo>
                  <a:pt x="35772" y="32703"/>
                </a:lnTo>
                <a:lnTo>
                  <a:pt x="35936" y="31881"/>
                </a:lnTo>
                <a:lnTo>
                  <a:pt x="36064" y="31004"/>
                </a:lnTo>
                <a:lnTo>
                  <a:pt x="36174" y="30090"/>
                </a:lnTo>
                <a:lnTo>
                  <a:pt x="36247" y="29140"/>
                </a:lnTo>
                <a:lnTo>
                  <a:pt x="36302" y="28135"/>
                </a:lnTo>
                <a:lnTo>
                  <a:pt x="36302" y="27094"/>
                </a:lnTo>
                <a:lnTo>
                  <a:pt x="36283" y="26016"/>
                </a:lnTo>
                <a:lnTo>
                  <a:pt x="36210" y="24884"/>
                </a:lnTo>
                <a:lnTo>
                  <a:pt x="36119" y="23714"/>
                </a:lnTo>
                <a:lnTo>
                  <a:pt x="35991" y="22490"/>
                </a:lnTo>
                <a:lnTo>
                  <a:pt x="35827" y="21211"/>
                </a:lnTo>
                <a:lnTo>
                  <a:pt x="35608" y="19896"/>
                </a:lnTo>
                <a:lnTo>
                  <a:pt x="35370" y="18526"/>
                </a:lnTo>
                <a:lnTo>
                  <a:pt x="35096" y="17101"/>
                </a:lnTo>
                <a:lnTo>
                  <a:pt x="34767" y="15603"/>
                </a:lnTo>
                <a:lnTo>
                  <a:pt x="34420" y="14068"/>
                </a:lnTo>
                <a:lnTo>
                  <a:pt x="34018" y="12479"/>
                </a:lnTo>
                <a:lnTo>
                  <a:pt x="33580" y="10835"/>
                </a:lnTo>
                <a:lnTo>
                  <a:pt x="33086" y="9117"/>
                </a:lnTo>
                <a:lnTo>
                  <a:pt x="32557" y="7363"/>
                </a:lnTo>
                <a:lnTo>
                  <a:pt x="32410" y="6925"/>
                </a:lnTo>
                <a:lnTo>
                  <a:pt x="32246" y="6505"/>
                </a:lnTo>
                <a:lnTo>
                  <a:pt x="32027" y="6103"/>
                </a:lnTo>
                <a:lnTo>
                  <a:pt x="31808" y="5701"/>
                </a:lnTo>
                <a:lnTo>
                  <a:pt x="31552" y="5317"/>
                </a:lnTo>
                <a:lnTo>
                  <a:pt x="31259" y="4952"/>
                </a:lnTo>
                <a:lnTo>
                  <a:pt x="30949" y="4586"/>
                </a:lnTo>
                <a:lnTo>
                  <a:pt x="30620" y="4239"/>
                </a:lnTo>
                <a:lnTo>
                  <a:pt x="30255" y="3910"/>
                </a:lnTo>
                <a:lnTo>
                  <a:pt x="29871" y="3582"/>
                </a:lnTo>
                <a:lnTo>
                  <a:pt x="29487" y="3271"/>
                </a:lnTo>
                <a:lnTo>
                  <a:pt x="29067" y="2979"/>
                </a:lnTo>
                <a:lnTo>
                  <a:pt x="28610" y="2686"/>
                </a:lnTo>
                <a:lnTo>
                  <a:pt x="28154" y="2431"/>
                </a:lnTo>
                <a:lnTo>
                  <a:pt x="27679" y="2175"/>
                </a:lnTo>
                <a:lnTo>
                  <a:pt x="27185" y="1919"/>
                </a:lnTo>
                <a:lnTo>
                  <a:pt x="26674" y="1700"/>
                </a:lnTo>
                <a:lnTo>
                  <a:pt x="26162" y="1481"/>
                </a:lnTo>
                <a:lnTo>
                  <a:pt x="25614" y="1280"/>
                </a:lnTo>
                <a:lnTo>
                  <a:pt x="25066" y="1097"/>
                </a:lnTo>
                <a:lnTo>
                  <a:pt x="24500" y="914"/>
                </a:lnTo>
                <a:lnTo>
                  <a:pt x="23933" y="750"/>
                </a:lnTo>
                <a:lnTo>
                  <a:pt x="23349" y="622"/>
                </a:lnTo>
                <a:lnTo>
                  <a:pt x="22746" y="494"/>
                </a:lnTo>
                <a:lnTo>
                  <a:pt x="22143" y="366"/>
                </a:lnTo>
                <a:lnTo>
                  <a:pt x="21522" y="275"/>
                </a:lnTo>
                <a:lnTo>
                  <a:pt x="20901" y="184"/>
                </a:lnTo>
                <a:lnTo>
                  <a:pt x="20280" y="129"/>
                </a:lnTo>
                <a:lnTo>
                  <a:pt x="19640" y="74"/>
                </a:lnTo>
                <a:lnTo>
                  <a:pt x="19019" y="37"/>
                </a:lnTo>
                <a:lnTo>
                  <a:pt x="18380"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41" name="Google Shape;1025;p31">
            <a:extLst>
              <a:ext uri="{FF2B5EF4-FFF2-40B4-BE49-F238E27FC236}">
                <a16:creationId xmlns:a16="http://schemas.microsoft.com/office/drawing/2014/main" xmlns="" id="{F59E853B-B783-985C-E717-99F4E0F1D5CA}"/>
              </a:ext>
            </a:extLst>
          </p:cNvPr>
          <p:cNvSpPr/>
          <p:nvPr/>
        </p:nvSpPr>
        <p:spPr>
          <a:xfrm>
            <a:off x="704172" y="3267604"/>
            <a:ext cx="891765" cy="701297"/>
          </a:xfrm>
          <a:custGeom>
            <a:avLst/>
            <a:gdLst/>
            <a:ahLst/>
            <a:cxnLst/>
            <a:rect l="l" t="t" r="r" b="b"/>
            <a:pathLst>
              <a:path w="37891" h="29798" extrusionOk="0">
                <a:moveTo>
                  <a:pt x="21357" y="1"/>
                </a:moveTo>
                <a:lnTo>
                  <a:pt x="20571" y="19"/>
                </a:lnTo>
                <a:lnTo>
                  <a:pt x="19786" y="74"/>
                </a:lnTo>
                <a:lnTo>
                  <a:pt x="18982" y="129"/>
                </a:lnTo>
                <a:lnTo>
                  <a:pt x="18178" y="202"/>
                </a:lnTo>
                <a:lnTo>
                  <a:pt x="17374" y="293"/>
                </a:lnTo>
                <a:lnTo>
                  <a:pt x="16589" y="403"/>
                </a:lnTo>
                <a:lnTo>
                  <a:pt x="15785" y="531"/>
                </a:lnTo>
                <a:lnTo>
                  <a:pt x="14981" y="677"/>
                </a:lnTo>
                <a:lnTo>
                  <a:pt x="14177" y="841"/>
                </a:lnTo>
                <a:lnTo>
                  <a:pt x="13392" y="1024"/>
                </a:lnTo>
                <a:lnTo>
                  <a:pt x="12606" y="1207"/>
                </a:lnTo>
                <a:lnTo>
                  <a:pt x="11820" y="1426"/>
                </a:lnTo>
                <a:lnTo>
                  <a:pt x="11053" y="1645"/>
                </a:lnTo>
                <a:lnTo>
                  <a:pt x="10304" y="1882"/>
                </a:lnTo>
                <a:lnTo>
                  <a:pt x="9573" y="2120"/>
                </a:lnTo>
                <a:lnTo>
                  <a:pt x="8879" y="2376"/>
                </a:lnTo>
                <a:lnTo>
                  <a:pt x="8221" y="2632"/>
                </a:lnTo>
                <a:lnTo>
                  <a:pt x="7582" y="2906"/>
                </a:lnTo>
                <a:lnTo>
                  <a:pt x="6961" y="3198"/>
                </a:lnTo>
                <a:lnTo>
                  <a:pt x="6376" y="3472"/>
                </a:lnTo>
                <a:lnTo>
                  <a:pt x="5828" y="3782"/>
                </a:lnTo>
                <a:lnTo>
                  <a:pt x="5298" y="4093"/>
                </a:lnTo>
                <a:lnTo>
                  <a:pt x="4787" y="4422"/>
                </a:lnTo>
                <a:lnTo>
                  <a:pt x="4312" y="4751"/>
                </a:lnTo>
                <a:lnTo>
                  <a:pt x="3873" y="5080"/>
                </a:lnTo>
                <a:lnTo>
                  <a:pt x="3453" y="5445"/>
                </a:lnTo>
                <a:lnTo>
                  <a:pt x="3051" y="5792"/>
                </a:lnTo>
                <a:lnTo>
                  <a:pt x="2686" y="6176"/>
                </a:lnTo>
                <a:lnTo>
                  <a:pt x="2339" y="6559"/>
                </a:lnTo>
                <a:lnTo>
                  <a:pt x="2010" y="6943"/>
                </a:lnTo>
                <a:lnTo>
                  <a:pt x="1717" y="7345"/>
                </a:lnTo>
                <a:lnTo>
                  <a:pt x="1443" y="7765"/>
                </a:lnTo>
                <a:lnTo>
                  <a:pt x="1188" y="8185"/>
                </a:lnTo>
                <a:lnTo>
                  <a:pt x="968" y="8624"/>
                </a:lnTo>
                <a:lnTo>
                  <a:pt x="767" y="9062"/>
                </a:lnTo>
                <a:lnTo>
                  <a:pt x="585" y="9519"/>
                </a:lnTo>
                <a:lnTo>
                  <a:pt x="439" y="9994"/>
                </a:lnTo>
                <a:lnTo>
                  <a:pt x="311" y="10469"/>
                </a:lnTo>
                <a:lnTo>
                  <a:pt x="201" y="10962"/>
                </a:lnTo>
                <a:lnTo>
                  <a:pt x="128" y="11456"/>
                </a:lnTo>
                <a:lnTo>
                  <a:pt x="55" y="11967"/>
                </a:lnTo>
                <a:lnTo>
                  <a:pt x="18" y="12497"/>
                </a:lnTo>
                <a:lnTo>
                  <a:pt x="0" y="13027"/>
                </a:lnTo>
                <a:lnTo>
                  <a:pt x="0" y="13575"/>
                </a:lnTo>
                <a:lnTo>
                  <a:pt x="37" y="14141"/>
                </a:lnTo>
                <a:lnTo>
                  <a:pt x="165" y="16443"/>
                </a:lnTo>
                <a:lnTo>
                  <a:pt x="292" y="18782"/>
                </a:lnTo>
                <a:lnTo>
                  <a:pt x="384" y="21065"/>
                </a:lnTo>
                <a:lnTo>
                  <a:pt x="475" y="23166"/>
                </a:lnTo>
                <a:lnTo>
                  <a:pt x="585" y="26418"/>
                </a:lnTo>
                <a:lnTo>
                  <a:pt x="621" y="27679"/>
                </a:lnTo>
                <a:lnTo>
                  <a:pt x="4129" y="29798"/>
                </a:lnTo>
                <a:lnTo>
                  <a:pt x="4348" y="29615"/>
                </a:lnTo>
                <a:lnTo>
                  <a:pt x="4549" y="29414"/>
                </a:lnTo>
                <a:lnTo>
                  <a:pt x="4750" y="29195"/>
                </a:lnTo>
                <a:lnTo>
                  <a:pt x="4933" y="28958"/>
                </a:lnTo>
                <a:lnTo>
                  <a:pt x="5116" y="28720"/>
                </a:lnTo>
                <a:lnTo>
                  <a:pt x="5280" y="28483"/>
                </a:lnTo>
                <a:lnTo>
                  <a:pt x="5444" y="28208"/>
                </a:lnTo>
                <a:lnTo>
                  <a:pt x="5609" y="27953"/>
                </a:lnTo>
                <a:lnTo>
                  <a:pt x="5755" y="27679"/>
                </a:lnTo>
                <a:lnTo>
                  <a:pt x="5883" y="27386"/>
                </a:lnTo>
                <a:lnTo>
                  <a:pt x="6139" y="26783"/>
                </a:lnTo>
                <a:lnTo>
                  <a:pt x="6358" y="26162"/>
                </a:lnTo>
                <a:lnTo>
                  <a:pt x="6559" y="25523"/>
                </a:lnTo>
                <a:lnTo>
                  <a:pt x="6723" y="24847"/>
                </a:lnTo>
                <a:lnTo>
                  <a:pt x="6869" y="24171"/>
                </a:lnTo>
                <a:lnTo>
                  <a:pt x="6979" y="23477"/>
                </a:lnTo>
                <a:lnTo>
                  <a:pt x="7089" y="22764"/>
                </a:lnTo>
                <a:lnTo>
                  <a:pt x="7162" y="22052"/>
                </a:lnTo>
                <a:lnTo>
                  <a:pt x="7217" y="21339"/>
                </a:lnTo>
                <a:lnTo>
                  <a:pt x="7271" y="20645"/>
                </a:lnTo>
                <a:lnTo>
                  <a:pt x="7290" y="19933"/>
                </a:lnTo>
                <a:lnTo>
                  <a:pt x="7308" y="19257"/>
                </a:lnTo>
                <a:lnTo>
                  <a:pt x="7308" y="18581"/>
                </a:lnTo>
                <a:lnTo>
                  <a:pt x="7290" y="17302"/>
                </a:lnTo>
                <a:lnTo>
                  <a:pt x="7235" y="16133"/>
                </a:lnTo>
                <a:lnTo>
                  <a:pt x="7162" y="15091"/>
                </a:lnTo>
                <a:lnTo>
                  <a:pt x="7070" y="14251"/>
                </a:lnTo>
                <a:lnTo>
                  <a:pt x="6997" y="13593"/>
                </a:lnTo>
                <a:lnTo>
                  <a:pt x="6924" y="13027"/>
                </a:lnTo>
                <a:lnTo>
                  <a:pt x="7363" y="13502"/>
                </a:lnTo>
                <a:lnTo>
                  <a:pt x="7819" y="13940"/>
                </a:lnTo>
                <a:lnTo>
                  <a:pt x="8294" y="14324"/>
                </a:lnTo>
                <a:lnTo>
                  <a:pt x="8769" y="14671"/>
                </a:lnTo>
                <a:lnTo>
                  <a:pt x="9263" y="14982"/>
                </a:lnTo>
                <a:lnTo>
                  <a:pt x="9756" y="15274"/>
                </a:lnTo>
                <a:lnTo>
                  <a:pt x="10267" y="15511"/>
                </a:lnTo>
                <a:lnTo>
                  <a:pt x="10779" y="15731"/>
                </a:lnTo>
                <a:lnTo>
                  <a:pt x="11309" y="15913"/>
                </a:lnTo>
                <a:lnTo>
                  <a:pt x="11820" y="16078"/>
                </a:lnTo>
                <a:lnTo>
                  <a:pt x="12332" y="16206"/>
                </a:lnTo>
                <a:lnTo>
                  <a:pt x="12843" y="16315"/>
                </a:lnTo>
                <a:lnTo>
                  <a:pt x="13355" y="16407"/>
                </a:lnTo>
                <a:lnTo>
                  <a:pt x="13848" y="16461"/>
                </a:lnTo>
                <a:lnTo>
                  <a:pt x="14342" y="16516"/>
                </a:lnTo>
                <a:lnTo>
                  <a:pt x="14817" y="16534"/>
                </a:lnTo>
                <a:lnTo>
                  <a:pt x="15292" y="16553"/>
                </a:lnTo>
                <a:lnTo>
                  <a:pt x="15730" y="16553"/>
                </a:lnTo>
                <a:lnTo>
                  <a:pt x="16168" y="16534"/>
                </a:lnTo>
                <a:lnTo>
                  <a:pt x="16589" y="16516"/>
                </a:lnTo>
                <a:lnTo>
                  <a:pt x="17338" y="16461"/>
                </a:lnTo>
                <a:lnTo>
                  <a:pt x="17995" y="16370"/>
                </a:lnTo>
                <a:lnTo>
                  <a:pt x="18543" y="16279"/>
                </a:lnTo>
                <a:lnTo>
                  <a:pt x="18945" y="16187"/>
                </a:lnTo>
                <a:lnTo>
                  <a:pt x="19293" y="16114"/>
                </a:lnTo>
                <a:lnTo>
                  <a:pt x="14268" y="12661"/>
                </a:lnTo>
                <a:lnTo>
                  <a:pt x="14268" y="12661"/>
                </a:lnTo>
                <a:lnTo>
                  <a:pt x="14817" y="12899"/>
                </a:lnTo>
                <a:lnTo>
                  <a:pt x="15456" y="13155"/>
                </a:lnTo>
                <a:lnTo>
                  <a:pt x="16333" y="13465"/>
                </a:lnTo>
                <a:lnTo>
                  <a:pt x="17429" y="13831"/>
                </a:lnTo>
                <a:lnTo>
                  <a:pt x="18690" y="14214"/>
                </a:lnTo>
                <a:lnTo>
                  <a:pt x="19402" y="14397"/>
                </a:lnTo>
                <a:lnTo>
                  <a:pt x="20151" y="14580"/>
                </a:lnTo>
                <a:lnTo>
                  <a:pt x="20918" y="14781"/>
                </a:lnTo>
                <a:lnTo>
                  <a:pt x="21741" y="14945"/>
                </a:lnTo>
                <a:lnTo>
                  <a:pt x="22599" y="15109"/>
                </a:lnTo>
                <a:lnTo>
                  <a:pt x="23476" y="15274"/>
                </a:lnTo>
                <a:lnTo>
                  <a:pt x="24390" y="15402"/>
                </a:lnTo>
                <a:lnTo>
                  <a:pt x="25321" y="15530"/>
                </a:lnTo>
                <a:lnTo>
                  <a:pt x="26290" y="15621"/>
                </a:lnTo>
                <a:lnTo>
                  <a:pt x="27258" y="15694"/>
                </a:lnTo>
                <a:lnTo>
                  <a:pt x="28263" y="15749"/>
                </a:lnTo>
                <a:lnTo>
                  <a:pt x="29286" y="15767"/>
                </a:lnTo>
                <a:lnTo>
                  <a:pt x="30327" y="15749"/>
                </a:lnTo>
                <a:lnTo>
                  <a:pt x="31369" y="15694"/>
                </a:lnTo>
                <a:lnTo>
                  <a:pt x="32428" y="15603"/>
                </a:lnTo>
                <a:lnTo>
                  <a:pt x="33488" y="15475"/>
                </a:lnTo>
                <a:lnTo>
                  <a:pt x="34566" y="15310"/>
                </a:lnTo>
                <a:lnTo>
                  <a:pt x="35095" y="15219"/>
                </a:lnTo>
                <a:lnTo>
                  <a:pt x="35644" y="15109"/>
                </a:lnTo>
                <a:lnTo>
                  <a:pt x="36173" y="14982"/>
                </a:lnTo>
                <a:lnTo>
                  <a:pt x="36721" y="14835"/>
                </a:lnTo>
                <a:lnTo>
                  <a:pt x="37251" y="14689"/>
                </a:lnTo>
                <a:lnTo>
                  <a:pt x="37799" y="14525"/>
                </a:lnTo>
                <a:lnTo>
                  <a:pt x="37836" y="14324"/>
                </a:lnTo>
                <a:lnTo>
                  <a:pt x="37872" y="14068"/>
                </a:lnTo>
                <a:lnTo>
                  <a:pt x="37891" y="13721"/>
                </a:lnTo>
                <a:lnTo>
                  <a:pt x="37891" y="13283"/>
                </a:lnTo>
                <a:lnTo>
                  <a:pt x="37872" y="12771"/>
                </a:lnTo>
                <a:lnTo>
                  <a:pt x="37799" y="12150"/>
                </a:lnTo>
                <a:lnTo>
                  <a:pt x="37726" y="11821"/>
                </a:lnTo>
                <a:lnTo>
                  <a:pt x="37653" y="11456"/>
                </a:lnTo>
                <a:lnTo>
                  <a:pt x="37562" y="11090"/>
                </a:lnTo>
                <a:lnTo>
                  <a:pt x="37452" y="10688"/>
                </a:lnTo>
                <a:lnTo>
                  <a:pt x="37324" y="10286"/>
                </a:lnTo>
                <a:lnTo>
                  <a:pt x="37178" y="9848"/>
                </a:lnTo>
                <a:lnTo>
                  <a:pt x="36995" y="9409"/>
                </a:lnTo>
                <a:lnTo>
                  <a:pt x="36795" y="8953"/>
                </a:lnTo>
                <a:lnTo>
                  <a:pt x="36557" y="8459"/>
                </a:lnTo>
                <a:lnTo>
                  <a:pt x="36301" y="7966"/>
                </a:lnTo>
                <a:lnTo>
                  <a:pt x="36009" y="7455"/>
                </a:lnTo>
                <a:lnTo>
                  <a:pt x="35680" y="6925"/>
                </a:lnTo>
                <a:lnTo>
                  <a:pt x="35333" y="6377"/>
                </a:lnTo>
                <a:lnTo>
                  <a:pt x="34931" y="5829"/>
                </a:lnTo>
                <a:lnTo>
                  <a:pt x="34511" y="5262"/>
                </a:lnTo>
                <a:lnTo>
                  <a:pt x="34054" y="4659"/>
                </a:lnTo>
                <a:lnTo>
                  <a:pt x="33543" y="4075"/>
                </a:lnTo>
                <a:lnTo>
                  <a:pt x="32994" y="3454"/>
                </a:lnTo>
                <a:lnTo>
                  <a:pt x="32611" y="3070"/>
                </a:lnTo>
                <a:lnTo>
                  <a:pt x="32209" y="2723"/>
                </a:lnTo>
                <a:lnTo>
                  <a:pt x="31752" y="2376"/>
                </a:lnTo>
                <a:lnTo>
                  <a:pt x="31277" y="2065"/>
                </a:lnTo>
                <a:lnTo>
                  <a:pt x="30766" y="1773"/>
                </a:lnTo>
                <a:lnTo>
                  <a:pt x="30236" y="1517"/>
                </a:lnTo>
                <a:lnTo>
                  <a:pt x="29669" y="1280"/>
                </a:lnTo>
                <a:lnTo>
                  <a:pt x="29085" y="1060"/>
                </a:lnTo>
                <a:lnTo>
                  <a:pt x="28482" y="859"/>
                </a:lnTo>
                <a:lnTo>
                  <a:pt x="27843" y="677"/>
                </a:lnTo>
                <a:lnTo>
                  <a:pt x="27185" y="512"/>
                </a:lnTo>
                <a:lnTo>
                  <a:pt x="26509" y="384"/>
                </a:lnTo>
                <a:lnTo>
                  <a:pt x="25815" y="275"/>
                </a:lnTo>
                <a:lnTo>
                  <a:pt x="25102" y="183"/>
                </a:lnTo>
                <a:lnTo>
                  <a:pt x="24371" y="110"/>
                </a:lnTo>
                <a:lnTo>
                  <a:pt x="23641" y="56"/>
                </a:lnTo>
                <a:lnTo>
                  <a:pt x="22892" y="19"/>
                </a:lnTo>
                <a:lnTo>
                  <a:pt x="22124"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dirty="0"/>
          </a:p>
        </p:txBody>
      </p:sp>
      <p:sp>
        <p:nvSpPr>
          <p:cNvPr id="42" name="Google Shape;1026;p31">
            <a:extLst>
              <a:ext uri="{FF2B5EF4-FFF2-40B4-BE49-F238E27FC236}">
                <a16:creationId xmlns:a16="http://schemas.microsoft.com/office/drawing/2014/main" xmlns="" id="{9F8F983B-BE23-5C17-A2C8-BEED773A6C6E}"/>
              </a:ext>
            </a:extLst>
          </p:cNvPr>
          <p:cNvSpPr/>
          <p:nvPr/>
        </p:nvSpPr>
        <p:spPr>
          <a:xfrm>
            <a:off x="1180144" y="3877726"/>
            <a:ext cx="70112" cy="69687"/>
          </a:xfrm>
          <a:custGeom>
            <a:avLst/>
            <a:gdLst/>
            <a:ahLst/>
            <a:cxnLst/>
            <a:rect l="l" t="t" r="r" b="b"/>
            <a:pathLst>
              <a:path w="2979" h="2961" extrusionOk="0">
                <a:moveTo>
                  <a:pt x="1334" y="1"/>
                </a:moveTo>
                <a:lnTo>
                  <a:pt x="1169" y="37"/>
                </a:lnTo>
                <a:lnTo>
                  <a:pt x="1042" y="74"/>
                </a:lnTo>
                <a:lnTo>
                  <a:pt x="895" y="129"/>
                </a:lnTo>
                <a:lnTo>
                  <a:pt x="768" y="184"/>
                </a:lnTo>
                <a:lnTo>
                  <a:pt x="640" y="257"/>
                </a:lnTo>
                <a:lnTo>
                  <a:pt x="530" y="348"/>
                </a:lnTo>
                <a:lnTo>
                  <a:pt x="420" y="439"/>
                </a:lnTo>
                <a:lnTo>
                  <a:pt x="329" y="549"/>
                </a:lnTo>
                <a:lnTo>
                  <a:pt x="256" y="677"/>
                </a:lnTo>
                <a:lnTo>
                  <a:pt x="183" y="786"/>
                </a:lnTo>
                <a:lnTo>
                  <a:pt x="110" y="914"/>
                </a:lnTo>
                <a:lnTo>
                  <a:pt x="73" y="1060"/>
                </a:lnTo>
                <a:lnTo>
                  <a:pt x="37" y="1188"/>
                </a:lnTo>
                <a:lnTo>
                  <a:pt x="19" y="1334"/>
                </a:lnTo>
                <a:lnTo>
                  <a:pt x="0" y="1499"/>
                </a:lnTo>
                <a:lnTo>
                  <a:pt x="19" y="1645"/>
                </a:lnTo>
                <a:lnTo>
                  <a:pt x="37" y="1791"/>
                </a:lnTo>
                <a:lnTo>
                  <a:pt x="73" y="1937"/>
                </a:lnTo>
                <a:lnTo>
                  <a:pt x="128" y="2065"/>
                </a:lnTo>
                <a:lnTo>
                  <a:pt x="201" y="2211"/>
                </a:lnTo>
                <a:lnTo>
                  <a:pt x="274" y="2321"/>
                </a:lnTo>
                <a:lnTo>
                  <a:pt x="366" y="2431"/>
                </a:lnTo>
                <a:lnTo>
                  <a:pt x="457" y="2540"/>
                </a:lnTo>
                <a:lnTo>
                  <a:pt x="567" y="2632"/>
                </a:lnTo>
                <a:lnTo>
                  <a:pt x="676" y="2723"/>
                </a:lnTo>
                <a:lnTo>
                  <a:pt x="804" y="2796"/>
                </a:lnTo>
                <a:lnTo>
                  <a:pt x="932" y="2851"/>
                </a:lnTo>
                <a:lnTo>
                  <a:pt x="1060" y="2906"/>
                </a:lnTo>
                <a:lnTo>
                  <a:pt x="1206" y="2942"/>
                </a:lnTo>
                <a:lnTo>
                  <a:pt x="1352" y="2960"/>
                </a:lnTo>
                <a:lnTo>
                  <a:pt x="1644" y="2960"/>
                </a:lnTo>
                <a:lnTo>
                  <a:pt x="1791" y="2924"/>
                </a:lnTo>
                <a:lnTo>
                  <a:pt x="1937" y="2887"/>
                </a:lnTo>
                <a:lnTo>
                  <a:pt x="2083" y="2833"/>
                </a:lnTo>
                <a:lnTo>
                  <a:pt x="2211" y="2778"/>
                </a:lnTo>
                <a:lnTo>
                  <a:pt x="2339" y="2705"/>
                </a:lnTo>
                <a:lnTo>
                  <a:pt x="2448" y="2613"/>
                </a:lnTo>
                <a:lnTo>
                  <a:pt x="2558" y="2522"/>
                </a:lnTo>
                <a:lnTo>
                  <a:pt x="2649" y="2412"/>
                </a:lnTo>
                <a:lnTo>
                  <a:pt x="2722" y="2284"/>
                </a:lnTo>
                <a:lnTo>
                  <a:pt x="2795" y="2175"/>
                </a:lnTo>
                <a:lnTo>
                  <a:pt x="2869" y="2047"/>
                </a:lnTo>
                <a:lnTo>
                  <a:pt x="2905" y="1901"/>
                </a:lnTo>
                <a:lnTo>
                  <a:pt x="2942" y="1773"/>
                </a:lnTo>
                <a:lnTo>
                  <a:pt x="2960" y="1627"/>
                </a:lnTo>
                <a:lnTo>
                  <a:pt x="2978" y="1462"/>
                </a:lnTo>
                <a:lnTo>
                  <a:pt x="2960" y="1316"/>
                </a:lnTo>
                <a:lnTo>
                  <a:pt x="2942" y="1170"/>
                </a:lnTo>
                <a:lnTo>
                  <a:pt x="2905" y="1024"/>
                </a:lnTo>
                <a:lnTo>
                  <a:pt x="2850" y="896"/>
                </a:lnTo>
                <a:lnTo>
                  <a:pt x="2777" y="768"/>
                </a:lnTo>
                <a:lnTo>
                  <a:pt x="2704" y="640"/>
                </a:lnTo>
                <a:lnTo>
                  <a:pt x="2613" y="531"/>
                </a:lnTo>
                <a:lnTo>
                  <a:pt x="2521" y="421"/>
                </a:lnTo>
                <a:lnTo>
                  <a:pt x="2412" y="330"/>
                </a:lnTo>
                <a:lnTo>
                  <a:pt x="2302" y="238"/>
                </a:lnTo>
                <a:lnTo>
                  <a:pt x="2174" y="165"/>
                </a:lnTo>
                <a:lnTo>
                  <a:pt x="2046" y="110"/>
                </a:lnTo>
                <a:lnTo>
                  <a:pt x="1919" y="56"/>
                </a:lnTo>
                <a:lnTo>
                  <a:pt x="1772"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43" name="Google Shape;1027;p31">
            <a:extLst>
              <a:ext uri="{FF2B5EF4-FFF2-40B4-BE49-F238E27FC236}">
                <a16:creationId xmlns:a16="http://schemas.microsoft.com/office/drawing/2014/main" xmlns="" id="{5876A9EA-5460-F817-CA24-016F6B5B1736}"/>
              </a:ext>
            </a:extLst>
          </p:cNvPr>
          <p:cNvSpPr/>
          <p:nvPr/>
        </p:nvSpPr>
        <p:spPr>
          <a:xfrm>
            <a:off x="1214104" y="3888904"/>
            <a:ext cx="25395" cy="25395"/>
          </a:xfrm>
          <a:custGeom>
            <a:avLst/>
            <a:gdLst/>
            <a:ahLst/>
            <a:cxnLst/>
            <a:rect l="l" t="t" r="r" b="b"/>
            <a:pathLst>
              <a:path w="1079" h="1079" extrusionOk="0">
                <a:moveTo>
                  <a:pt x="476" y="1"/>
                </a:moveTo>
                <a:lnTo>
                  <a:pt x="366" y="19"/>
                </a:lnTo>
                <a:lnTo>
                  <a:pt x="275" y="74"/>
                </a:lnTo>
                <a:lnTo>
                  <a:pt x="183" y="129"/>
                </a:lnTo>
                <a:lnTo>
                  <a:pt x="110" y="202"/>
                </a:lnTo>
                <a:lnTo>
                  <a:pt x="55" y="293"/>
                </a:lnTo>
                <a:lnTo>
                  <a:pt x="19" y="384"/>
                </a:lnTo>
                <a:lnTo>
                  <a:pt x="1" y="494"/>
                </a:lnTo>
                <a:lnTo>
                  <a:pt x="1" y="604"/>
                </a:lnTo>
                <a:lnTo>
                  <a:pt x="19" y="713"/>
                </a:lnTo>
                <a:lnTo>
                  <a:pt x="74" y="805"/>
                </a:lnTo>
                <a:lnTo>
                  <a:pt x="128" y="896"/>
                </a:lnTo>
                <a:lnTo>
                  <a:pt x="201" y="969"/>
                </a:lnTo>
                <a:lnTo>
                  <a:pt x="293" y="1024"/>
                </a:lnTo>
                <a:lnTo>
                  <a:pt x="384" y="1060"/>
                </a:lnTo>
                <a:lnTo>
                  <a:pt x="494" y="1079"/>
                </a:lnTo>
                <a:lnTo>
                  <a:pt x="603" y="1079"/>
                </a:lnTo>
                <a:lnTo>
                  <a:pt x="713" y="1060"/>
                </a:lnTo>
                <a:lnTo>
                  <a:pt x="804" y="1024"/>
                </a:lnTo>
                <a:lnTo>
                  <a:pt x="896" y="951"/>
                </a:lnTo>
                <a:lnTo>
                  <a:pt x="969" y="878"/>
                </a:lnTo>
                <a:lnTo>
                  <a:pt x="1024" y="805"/>
                </a:lnTo>
                <a:lnTo>
                  <a:pt x="1060" y="695"/>
                </a:lnTo>
                <a:lnTo>
                  <a:pt x="1078" y="604"/>
                </a:lnTo>
                <a:lnTo>
                  <a:pt x="1078" y="494"/>
                </a:lnTo>
                <a:lnTo>
                  <a:pt x="1060" y="384"/>
                </a:lnTo>
                <a:lnTo>
                  <a:pt x="1024" y="275"/>
                </a:lnTo>
                <a:lnTo>
                  <a:pt x="951" y="202"/>
                </a:lnTo>
                <a:lnTo>
                  <a:pt x="877" y="129"/>
                </a:lnTo>
                <a:lnTo>
                  <a:pt x="786" y="56"/>
                </a:lnTo>
                <a:lnTo>
                  <a:pt x="695" y="19"/>
                </a:lnTo>
                <a:lnTo>
                  <a:pt x="585"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44" name="Google Shape;1028;p31">
            <a:extLst>
              <a:ext uri="{FF2B5EF4-FFF2-40B4-BE49-F238E27FC236}">
                <a16:creationId xmlns:a16="http://schemas.microsoft.com/office/drawing/2014/main" xmlns="" id="{C075FB88-3EA4-657A-71AE-0D734FC06605}"/>
              </a:ext>
            </a:extLst>
          </p:cNvPr>
          <p:cNvSpPr/>
          <p:nvPr/>
        </p:nvSpPr>
        <p:spPr>
          <a:xfrm>
            <a:off x="1448442" y="3848496"/>
            <a:ext cx="69663" cy="69687"/>
          </a:xfrm>
          <a:custGeom>
            <a:avLst/>
            <a:gdLst/>
            <a:ahLst/>
            <a:cxnLst/>
            <a:rect l="l" t="t" r="r" b="b"/>
            <a:pathLst>
              <a:path w="2960" h="2961" extrusionOk="0">
                <a:moveTo>
                  <a:pt x="1316" y="1"/>
                </a:moveTo>
                <a:lnTo>
                  <a:pt x="1170" y="19"/>
                </a:lnTo>
                <a:lnTo>
                  <a:pt x="1023" y="74"/>
                </a:lnTo>
                <a:lnTo>
                  <a:pt x="895" y="110"/>
                </a:lnTo>
                <a:lnTo>
                  <a:pt x="749" y="183"/>
                </a:lnTo>
                <a:lnTo>
                  <a:pt x="640" y="256"/>
                </a:lnTo>
                <a:lnTo>
                  <a:pt x="530" y="348"/>
                </a:lnTo>
                <a:lnTo>
                  <a:pt x="420" y="439"/>
                </a:lnTo>
                <a:lnTo>
                  <a:pt x="329" y="549"/>
                </a:lnTo>
                <a:lnTo>
                  <a:pt x="238" y="658"/>
                </a:lnTo>
                <a:lnTo>
                  <a:pt x="165" y="786"/>
                </a:lnTo>
                <a:lnTo>
                  <a:pt x="110" y="914"/>
                </a:lnTo>
                <a:lnTo>
                  <a:pt x="55" y="1060"/>
                </a:lnTo>
                <a:lnTo>
                  <a:pt x="19" y="1188"/>
                </a:lnTo>
                <a:lnTo>
                  <a:pt x="0" y="1334"/>
                </a:lnTo>
                <a:lnTo>
                  <a:pt x="0" y="1480"/>
                </a:lnTo>
                <a:lnTo>
                  <a:pt x="0" y="1645"/>
                </a:lnTo>
                <a:lnTo>
                  <a:pt x="37" y="1791"/>
                </a:lnTo>
                <a:lnTo>
                  <a:pt x="73" y="1937"/>
                </a:lnTo>
                <a:lnTo>
                  <a:pt x="128" y="2065"/>
                </a:lnTo>
                <a:lnTo>
                  <a:pt x="183" y="2193"/>
                </a:lnTo>
                <a:lnTo>
                  <a:pt x="256" y="2321"/>
                </a:lnTo>
                <a:lnTo>
                  <a:pt x="347" y="2430"/>
                </a:lnTo>
                <a:lnTo>
                  <a:pt x="439" y="2540"/>
                </a:lnTo>
                <a:lnTo>
                  <a:pt x="548" y="2631"/>
                </a:lnTo>
                <a:lnTo>
                  <a:pt x="658" y="2723"/>
                </a:lnTo>
                <a:lnTo>
                  <a:pt x="786" y="2796"/>
                </a:lnTo>
                <a:lnTo>
                  <a:pt x="914" y="2851"/>
                </a:lnTo>
                <a:lnTo>
                  <a:pt x="1060" y="2887"/>
                </a:lnTo>
                <a:lnTo>
                  <a:pt x="1188" y="2924"/>
                </a:lnTo>
                <a:lnTo>
                  <a:pt x="1334" y="2960"/>
                </a:lnTo>
                <a:lnTo>
                  <a:pt x="1480" y="2960"/>
                </a:lnTo>
                <a:lnTo>
                  <a:pt x="1645" y="2942"/>
                </a:lnTo>
                <a:lnTo>
                  <a:pt x="1791" y="2924"/>
                </a:lnTo>
                <a:lnTo>
                  <a:pt x="1937" y="2887"/>
                </a:lnTo>
                <a:lnTo>
                  <a:pt x="2065" y="2832"/>
                </a:lnTo>
                <a:lnTo>
                  <a:pt x="2193" y="2777"/>
                </a:lnTo>
                <a:lnTo>
                  <a:pt x="2321" y="2686"/>
                </a:lnTo>
                <a:lnTo>
                  <a:pt x="2430" y="2613"/>
                </a:lnTo>
                <a:lnTo>
                  <a:pt x="2540" y="2503"/>
                </a:lnTo>
                <a:lnTo>
                  <a:pt x="2631" y="2412"/>
                </a:lnTo>
                <a:lnTo>
                  <a:pt x="2722" y="2284"/>
                </a:lnTo>
                <a:lnTo>
                  <a:pt x="2796" y="2175"/>
                </a:lnTo>
                <a:lnTo>
                  <a:pt x="2850" y="2028"/>
                </a:lnTo>
                <a:lnTo>
                  <a:pt x="2905" y="1901"/>
                </a:lnTo>
                <a:lnTo>
                  <a:pt x="2942" y="1754"/>
                </a:lnTo>
                <a:lnTo>
                  <a:pt x="2960" y="1608"/>
                </a:lnTo>
                <a:lnTo>
                  <a:pt x="2960" y="1462"/>
                </a:lnTo>
                <a:lnTo>
                  <a:pt x="2960" y="1316"/>
                </a:lnTo>
                <a:lnTo>
                  <a:pt x="2923" y="1170"/>
                </a:lnTo>
                <a:lnTo>
                  <a:pt x="2887" y="1024"/>
                </a:lnTo>
                <a:lnTo>
                  <a:pt x="2832" y="877"/>
                </a:lnTo>
                <a:lnTo>
                  <a:pt x="2777" y="750"/>
                </a:lnTo>
                <a:lnTo>
                  <a:pt x="2704" y="640"/>
                </a:lnTo>
                <a:lnTo>
                  <a:pt x="2613" y="512"/>
                </a:lnTo>
                <a:lnTo>
                  <a:pt x="2521" y="421"/>
                </a:lnTo>
                <a:lnTo>
                  <a:pt x="2412" y="329"/>
                </a:lnTo>
                <a:lnTo>
                  <a:pt x="2284" y="238"/>
                </a:lnTo>
                <a:lnTo>
                  <a:pt x="2174" y="165"/>
                </a:lnTo>
                <a:lnTo>
                  <a:pt x="2046" y="110"/>
                </a:lnTo>
                <a:lnTo>
                  <a:pt x="1900" y="55"/>
                </a:lnTo>
                <a:lnTo>
                  <a:pt x="1754"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45" name="Google Shape;1029;p31">
            <a:extLst>
              <a:ext uri="{FF2B5EF4-FFF2-40B4-BE49-F238E27FC236}">
                <a16:creationId xmlns:a16="http://schemas.microsoft.com/office/drawing/2014/main" xmlns="" id="{324BF9B9-6111-40C0-5308-8CA783520479}"/>
              </a:ext>
            </a:extLst>
          </p:cNvPr>
          <p:cNvSpPr/>
          <p:nvPr/>
        </p:nvSpPr>
        <p:spPr>
          <a:xfrm>
            <a:off x="1481980" y="3859674"/>
            <a:ext cx="25818" cy="25395"/>
          </a:xfrm>
          <a:custGeom>
            <a:avLst/>
            <a:gdLst/>
            <a:ahLst/>
            <a:cxnLst/>
            <a:rect l="l" t="t" r="r" b="b"/>
            <a:pathLst>
              <a:path w="1097" h="1079" extrusionOk="0">
                <a:moveTo>
                  <a:pt x="494" y="1"/>
                </a:moveTo>
                <a:lnTo>
                  <a:pt x="384" y="19"/>
                </a:lnTo>
                <a:lnTo>
                  <a:pt x="293" y="74"/>
                </a:lnTo>
                <a:lnTo>
                  <a:pt x="201" y="128"/>
                </a:lnTo>
                <a:lnTo>
                  <a:pt x="128" y="201"/>
                </a:lnTo>
                <a:lnTo>
                  <a:pt x="73" y="293"/>
                </a:lnTo>
                <a:lnTo>
                  <a:pt x="37" y="384"/>
                </a:lnTo>
                <a:lnTo>
                  <a:pt x="0" y="494"/>
                </a:lnTo>
                <a:lnTo>
                  <a:pt x="19" y="603"/>
                </a:lnTo>
                <a:lnTo>
                  <a:pt x="37" y="713"/>
                </a:lnTo>
                <a:lnTo>
                  <a:pt x="73" y="804"/>
                </a:lnTo>
                <a:lnTo>
                  <a:pt x="128" y="896"/>
                </a:lnTo>
                <a:lnTo>
                  <a:pt x="201" y="969"/>
                </a:lnTo>
                <a:lnTo>
                  <a:pt x="293" y="1024"/>
                </a:lnTo>
                <a:lnTo>
                  <a:pt x="402" y="1060"/>
                </a:lnTo>
                <a:lnTo>
                  <a:pt x="494" y="1078"/>
                </a:lnTo>
                <a:lnTo>
                  <a:pt x="603" y="1078"/>
                </a:lnTo>
                <a:lnTo>
                  <a:pt x="713" y="1060"/>
                </a:lnTo>
                <a:lnTo>
                  <a:pt x="822" y="1005"/>
                </a:lnTo>
                <a:lnTo>
                  <a:pt x="896" y="951"/>
                </a:lnTo>
                <a:lnTo>
                  <a:pt x="969" y="877"/>
                </a:lnTo>
                <a:lnTo>
                  <a:pt x="1023" y="786"/>
                </a:lnTo>
                <a:lnTo>
                  <a:pt x="1078" y="695"/>
                </a:lnTo>
                <a:lnTo>
                  <a:pt x="1096" y="585"/>
                </a:lnTo>
                <a:lnTo>
                  <a:pt x="1096" y="476"/>
                </a:lnTo>
                <a:lnTo>
                  <a:pt x="1060" y="366"/>
                </a:lnTo>
                <a:lnTo>
                  <a:pt x="1023" y="275"/>
                </a:lnTo>
                <a:lnTo>
                  <a:pt x="969" y="183"/>
                </a:lnTo>
                <a:lnTo>
                  <a:pt x="896" y="110"/>
                </a:lnTo>
                <a:lnTo>
                  <a:pt x="804" y="55"/>
                </a:lnTo>
                <a:lnTo>
                  <a:pt x="713" y="19"/>
                </a:lnTo>
                <a:lnTo>
                  <a:pt x="603"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46" name="Google Shape;1030;p31">
            <a:extLst>
              <a:ext uri="{FF2B5EF4-FFF2-40B4-BE49-F238E27FC236}">
                <a16:creationId xmlns:a16="http://schemas.microsoft.com/office/drawing/2014/main" xmlns="" id="{5F769A3F-635B-4C3F-F3FE-DFA7B224AD2D}"/>
              </a:ext>
            </a:extLst>
          </p:cNvPr>
          <p:cNvSpPr/>
          <p:nvPr/>
        </p:nvSpPr>
        <p:spPr>
          <a:xfrm>
            <a:off x="1405450" y="3724657"/>
            <a:ext cx="155661" cy="64533"/>
          </a:xfrm>
          <a:custGeom>
            <a:avLst/>
            <a:gdLst/>
            <a:ahLst/>
            <a:cxnLst/>
            <a:rect l="l" t="t" r="r" b="b"/>
            <a:pathLst>
              <a:path w="6614" h="2742" extrusionOk="0">
                <a:moveTo>
                  <a:pt x="3161" y="1"/>
                </a:moveTo>
                <a:lnTo>
                  <a:pt x="2759" y="56"/>
                </a:lnTo>
                <a:lnTo>
                  <a:pt x="2375" y="129"/>
                </a:lnTo>
                <a:lnTo>
                  <a:pt x="1992" y="238"/>
                </a:lnTo>
                <a:lnTo>
                  <a:pt x="1608" y="366"/>
                </a:lnTo>
                <a:lnTo>
                  <a:pt x="1243" y="549"/>
                </a:lnTo>
                <a:lnTo>
                  <a:pt x="896" y="750"/>
                </a:lnTo>
                <a:lnTo>
                  <a:pt x="548" y="969"/>
                </a:lnTo>
                <a:lnTo>
                  <a:pt x="220" y="1243"/>
                </a:lnTo>
                <a:lnTo>
                  <a:pt x="165" y="1298"/>
                </a:lnTo>
                <a:lnTo>
                  <a:pt x="110" y="1371"/>
                </a:lnTo>
                <a:lnTo>
                  <a:pt x="37" y="1517"/>
                </a:lnTo>
                <a:lnTo>
                  <a:pt x="0" y="1682"/>
                </a:lnTo>
                <a:lnTo>
                  <a:pt x="0" y="1846"/>
                </a:lnTo>
                <a:lnTo>
                  <a:pt x="19" y="2029"/>
                </a:lnTo>
                <a:lnTo>
                  <a:pt x="55" y="2193"/>
                </a:lnTo>
                <a:lnTo>
                  <a:pt x="128" y="2339"/>
                </a:lnTo>
                <a:lnTo>
                  <a:pt x="220" y="2467"/>
                </a:lnTo>
                <a:lnTo>
                  <a:pt x="347" y="2595"/>
                </a:lnTo>
                <a:lnTo>
                  <a:pt x="494" y="2687"/>
                </a:lnTo>
                <a:lnTo>
                  <a:pt x="640" y="2741"/>
                </a:lnTo>
                <a:lnTo>
                  <a:pt x="804" y="2741"/>
                </a:lnTo>
                <a:lnTo>
                  <a:pt x="932" y="2705"/>
                </a:lnTo>
                <a:lnTo>
                  <a:pt x="1078" y="2650"/>
                </a:lnTo>
                <a:lnTo>
                  <a:pt x="1206" y="2577"/>
                </a:lnTo>
                <a:lnTo>
                  <a:pt x="1334" y="2486"/>
                </a:lnTo>
                <a:lnTo>
                  <a:pt x="1590" y="2303"/>
                </a:lnTo>
                <a:lnTo>
                  <a:pt x="1900" y="2120"/>
                </a:lnTo>
                <a:lnTo>
                  <a:pt x="2211" y="1992"/>
                </a:lnTo>
                <a:lnTo>
                  <a:pt x="2522" y="1883"/>
                </a:lnTo>
                <a:lnTo>
                  <a:pt x="2869" y="1791"/>
                </a:lnTo>
                <a:lnTo>
                  <a:pt x="3197" y="1755"/>
                </a:lnTo>
                <a:lnTo>
                  <a:pt x="3526" y="1737"/>
                </a:lnTo>
                <a:lnTo>
                  <a:pt x="3873" y="1755"/>
                </a:lnTo>
                <a:lnTo>
                  <a:pt x="4202" y="1810"/>
                </a:lnTo>
                <a:lnTo>
                  <a:pt x="4531" y="1901"/>
                </a:lnTo>
                <a:lnTo>
                  <a:pt x="4860" y="2011"/>
                </a:lnTo>
                <a:lnTo>
                  <a:pt x="5171" y="2175"/>
                </a:lnTo>
                <a:lnTo>
                  <a:pt x="5463" y="2358"/>
                </a:lnTo>
                <a:lnTo>
                  <a:pt x="5609" y="2431"/>
                </a:lnTo>
                <a:lnTo>
                  <a:pt x="5755" y="2467"/>
                </a:lnTo>
                <a:lnTo>
                  <a:pt x="5901" y="2486"/>
                </a:lnTo>
                <a:lnTo>
                  <a:pt x="6048" y="2467"/>
                </a:lnTo>
                <a:lnTo>
                  <a:pt x="6175" y="2413"/>
                </a:lnTo>
                <a:lnTo>
                  <a:pt x="6303" y="2321"/>
                </a:lnTo>
                <a:lnTo>
                  <a:pt x="6431" y="2212"/>
                </a:lnTo>
                <a:lnTo>
                  <a:pt x="6523" y="2084"/>
                </a:lnTo>
                <a:lnTo>
                  <a:pt x="6577" y="1919"/>
                </a:lnTo>
                <a:lnTo>
                  <a:pt x="6614" y="1755"/>
                </a:lnTo>
                <a:lnTo>
                  <a:pt x="6614" y="1590"/>
                </a:lnTo>
                <a:lnTo>
                  <a:pt x="6596" y="1426"/>
                </a:lnTo>
                <a:lnTo>
                  <a:pt x="6541" y="1262"/>
                </a:lnTo>
                <a:lnTo>
                  <a:pt x="6468" y="1115"/>
                </a:lnTo>
                <a:lnTo>
                  <a:pt x="6376" y="988"/>
                </a:lnTo>
                <a:lnTo>
                  <a:pt x="6248" y="878"/>
                </a:lnTo>
                <a:lnTo>
                  <a:pt x="5883" y="659"/>
                </a:lnTo>
                <a:lnTo>
                  <a:pt x="5499" y="458"/>
                </a:lnTo>
                <a:lnTo>
                  <a:pt x="5134" y="293"/>
                </a:lnTo>
                <a:lnTo>
                  <a:pt x="4732" y="165"/>
                </a:lnTo>
                <a:lnTo>
                  <a:pt x="4348" y="74"/>
                </a:lnTo>
                <a:lnTo>
                  <a:pt x="3947" y="19"/>
                </a:lnTo>
                <a:lnTo>
                  <a:pt x="3545"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47" name="Google Shape;1031;p31">
            <a:extLst>
              <a:ext uri="{FF2B5EF4-FFF2-40B4-BE49-F238E27FC236}">
                <a16:creationId xmlns:a16="http://schemas.microsoft.com/office/drawing/2014/main" xmlns="" id="{658F57A9-5DFE-02DB-D06E-38153858EAB0}"/>
              </a:ext>
            </a:extLst>
          </p:cNvPr>
          <p:cNvSpPr/>
          <p:nvPr/>
        </p:nvSpPr>
        <p:spPr>
          <a:xfrm>
            <a:off x="1108343" y="3754755"/>
            <a:ext cx="176724" cy="73547"/>
          </a:xfrm>
          <a:custGeom>
            <a:avLst/>
            <a:gdLst/>
            <a:ahLst/>
            <a:cxnLst/>
            <a:rect l="l" t="t" r="r" b="b"/>
            <a:pathLst>
              <a:path w="7509" h="3125" extrusionOk="0">
                <a:moveTo>
                  <a:pt x="4421" y="1"/>
                </a:moveTo>
                <a:lnTo>
                  <a:pt x="3965" y="19"/>
                </a:lnTo>
                <a:lnTo>
                  <a:pt x="3526" y="74"/>
                </a:lnTo>
                <a:lnTo>
                  <a:pt x="3070" y="147"/>
                </a:lnTo>
                <a:lnTo>
                  <a:pt x="2631" y="275"/>
                </a:lnTo>
                <a:lnTo>
                  <a:pt x="2193" y="421"/>
                </a:lnTo>
                <a:lnTo>
                  <a:pt x="1791" y="604"/>
                </a:lnTo>
                <a:lnTo>
                  <a:pt x="1370" y="805"/>
                </a:lnTo>
                <a:lnTo>
                  <a:pt x="987" y="1060"/>
                </a:lnTo>
                <a:lnTo>
                  <a:pt x="603" y="1334"/>
                </a:lnTo>
                <a:lnTo>
                  <a:pt x="256" y="1645"/>
                </a:lnTo>
                <a:lnTo>
                  <a:pt x="146" y="1773"/>
                </a:lnTo>
                <a:lnTo>
                  <a:pt x="55" y="1919"/>
                </a:lnTo>
                <a:lnTo>
                  <a:pt x="19" y="2084"/>
                </a:lnTo>
                <a:lnTo>
                  <a:pt x="0" y="2248"/>
                </a:lnTo>
                <a:lnTo>
                  <a:pt x="19" y="2412"/>
                </a:lnTo>
                <a:lnTo>
                  <a:pt x="55" y="2577"/>
                </a:lnTo>
                <a:lnTo>
                  <a:pt x="128" y="2741"/>
                </a:lnTo>
                <a:lnTo>
                  <a:pt x="238" y="2869"/>
                </a:lnTo>
                <a:lnTo>
                  <a:pt x="366" y="2979"/>
                </a:lnTo>
                <a:lnTo>
                  <a:pt x="512" y="3070"/>
                </a:lnTo>
                <a:lnTo>
                  <a:pt x="676" y="3107"/>
                </a:lnTo>
                <a:lnTo>
                  <a:pt x="841" y="3125"/>
                </a:lnTo>
                <a:lnTo>
                  <a:pt x="1023" y="3125"/>
                </a:lnTo>
                <a:lnTo>
                  <a:pt x="1170" y="3070"/>
                </a:lnTo>
                <a:lnTo>
                  <a:pt x="1334" y="2997"/>
                </a:lnTo>
                <a:lnTo>
                  <a:pt x="1462" y="2887"/>
                </a:lnTo>
                <a:lnTo>
                  <a:pt x="1772" y="2650"/>
                </a:lnTo>
                <a:lnTo>
                  <a:pt x="2083" y="2431"/>
                </a:lnTo>
                <a:lnTo>
                  <a:pt x="2412" y="2230"/>
                </a:lnTo>
                <a:lnTo>
                  <a:pt x="2759" y="2084"/>
                </a:lnTo>
                <a:lnTo>
                  <a:pt x="3124" y="1956"/>
                </a:lnTo>
                <a:lnTo>
                  <a:pt x="3508" y="1864"/>
                </a:lnTo>
                <a:lnTo>
                  <a:pt x="3873" y="1791"/>
                </a:lnTo>
                <a:lnTo>
                  <a:pt x="4257" y="1755"/>
                </a:lnTo>
                <a:lnTo>
                  <a:pt x="4659" y="1755"/>
                </a:lnTo>
                <a:lnTo>
                  <a:pt x="5043" y="1791"/>
                </a:lnTo>
                <a:lnTo>
                  <a:pt x="5426" y="1846"/>
                </a:lnTo>
                <a:lnTo>
                  <a:pt x="5810" y="1956"/>
                </a:lnTo>
                <a:lnTo>
                  <a:pt x="6139" y="2065"/>
                </a:lnTo>
                <a:lnTo>
                  <a:pt x="6303" y="2120"/>
                </a:lnTo>
                <a:lnTo>
                  <a:pt x="6468" y="2157"/>
                </a:lnTo>
                <a:lnTo>
                  <a:pt x="6632" y="2193"/>
                </a:lnTo>
                <a:lnTo>
                  <a:pt x="6796" y="2175"/>
                </a:lnTo>
                <a:lnTo>
                  <a:pt x="6961" y="2138"/>
                </a:lnTo>
                <a:lnTo>
                  <a:pt x="7052" y="2102"/>
                </a:lnTo>
                <a:lnTo>
                  <a:pt x="7125" y="2065"/>
                </a:lnTo>
                <a:lnTo>
                  <a:pt x="7217" y="2010"/>
                </a:lnTo>
                <a:lnTo>
                  <a:pt x="7271" y="1937"/>
                </a:lnTo>
                <a:lnTo>
                  <a:pt x="7399" y="1791"/>
                </a:lnTo>
                <a:lnTo>
                  <a:pt x="7454" y="1645"/>
                </a:lnTo>
                <a:lnTo>
                  <a:pt x="7509" y="1481"/>
                </a:lnTo>
                <a:lnTo>
                  <a:pt x="7509" y="1298"/>
                </a:lnTo>
                <a:lnTo>
                  <a:pt x="7491" y="1134"/>
                </a:lnTo>
                <a:lnTo>
                  <a:pt x="7436" y="969"/>
                </a:lnTo>
                <a:lnTo>
                  <a:pt x="7363" y="805"/>
                </a:lnTo>
                <a:lnTo>
                  <a:pt x="7253" y="677"/>
                </a:lnTo>
                <a:lnTo>
                  <a:pt x="7180" y="640"/>
                </a:lnTo>
                <a:lnTo>
                  <a:pt x="7107" y="585"/>
                </a:lnTo>
                <a:lnTo>
                  <a:pt x="6669" y="403"/>
                </a:lnTo>
                <a:lnTo>
                  <a:pt x="6230" y="257"/>
                </a:lnTo>
                <a:lnTo>
                  <a:pt x="5792" y="147"/>
                </a:lnTo>
                <a:lnTo>
                  <a:pt x="5335" y="74"/>
                </a:lnTo>
                <a:lnTo>
                  <a:pt x="4878" y="19"/>
                </a:lnTo>
                <a:lnTo>
                  <a:pt x="4421"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48" name="Google Shape;1032;p31">
            <a:extLst>
              <a:ext uri="{FF2B5EF4-FFF2-40B4-BE49-F238E27FC236}">
                <a16:creationId xmlns:a16="http://schemas.microsoft.com/office/drawing/2014/main" xmlns="" id="{8EC8FE46-122B-FA4A-3EF3-7DD8E9BA123E}"/>
              </a:ext>
            </a:extLst>
          </p:cNvPr>
          <p:cNvSpPr/>
          <p:nvPr/>
        </p:nvSpPr>
        <p:spPr>
          <a:xfrm>
            <a:off x="1274319" y="4028232"/>
            <a:ext cx="174159" cy="66228"/>
          </a:xfrm>
          <a:custGeom>
            <a:avLst/>
            <a:gdLst/>
            <a:ahLst/>
            <a:cxnLst/>
            <a:rect l="l" t="t" r="r" b="b"/>
            <a:pathLst>
              <a:path w="7400" h="2814" extrusionOk="0">
                <a:moveTo>
                  <a:pt x="822" y="0"/>
                </a:moveTo>
                <a:lnTo>
                  <a:pt x="676" y="18"/>
                </a:lnTo>
                <a:lnTo>
                  <a:pt x="530" y="55"/>
                </a:lnTo>
                <a:lnTo>
                  <a:pt x="384" y="110"/>
                </a:lnTo>
                <a:lnTo>
                  <a:pt x="256" y="201"/>
                </a:lnTo>
                <a:lnTo>
                  <a:pt x="146" y="329"/>
                </a:lnTo>
                <a:lnTo>
                  <a:pt x="73" y="457"/>
                </a:lnTo>
                <a:lnTo>
                  <a:pt x="37" y="603"/>
                </a:lnTo>
                <a:lnTo>
                  <a:pt x="0" y="749"/>
                </a:lnTo>
                <a:lnTo>
                  <a:pt x="19" y="895"/>
                </a:lnTo>
                <a:lnTo>
                  <a:pt x="55" y="1041"/>
                </a:lnTo>
                <a:lnTo>
                  <a:pt x="110" y="1169"/>
                </a:lnTo>
                <a:lnTo>
                  <a:pt x="201" y="1297"/>
                </a:lnTo>
                <a:lnTo>
                  <a:pt x="384" y="1480"/>
                </a:lnTo>
                <a:lnTo>
                  <a:pt x="567" y="1644"/>
                </a:lnTo>
                <a:lnTo>
                  <a:pt x="768" y="1790"/>
                </a:lnTo>
                <a:lnTo>
                  <a:pt x="1005" y="1955"/>
                </a:lnTo>
                <a:lnTo>
                  <a:pt x="1243" y="2101"/>
                </a:lnTo>
                <a:lnTo>
                  <a:pt x="1498" y="2229"/>
                </a:lnTo>
                <a:lnTo>
                  <a:pt x="1772" y="2357"/>
                </a:lnTo>
                <a:lnTo>
                  <a:pt x="2065" y="2466"/>
                </a:lnTo>
                <a:lnTo>
                  <a:pt x="2357" y="2558"/>
                </a:lnTo>
                <a:lnTo>
                  <a:pt x="2668" y="2631"/>
                </a:lnTo>
                <a:lnTo>
                  <a:pt x="2996" y="2704"/>
                </a:lnTo>
                <a:lnTo>
                  <a:pt x="3307" y="2759"/>
                </a:lnTo>
                <a:lnTo>
                  <a:pt x="3654" y="2795"/>
                </a:lnTo>
                <a:lnTo>
                  <a:pt x="3983" y="2814"/>
                </a:lnTo>
                <a:lnTo>
                  <a:pt x="4330" y="2795"/>
                </a:lnTo>
                <a:lnTo>
                  <a:pt x="4677" y="2777"/>
                </a:lnTo>
                <a:lnTo>
                  <a:pt x="4969" y="2722"/>
                </a:lnTo>
                <a:lnTo>
                  <a:pt x="5280" y="2667"/>
                </a:lnTo>
                <a:lnTo>
                  <a:pt x="5572" y="2594"/>
                </a:lnTo>
                <a:lnTo>
                  <a:pt x="5883" y="2503"/>
                </a:lnTo>
                <a:lnTo>
                  <a:pt x="6175" y="2375"/>
                </a:lnTo>
                <a:lnTo>
                  <a:pt x="6468" y="2247"/>
                </a:lnTo>
                <a:lnTo>
                  <a:pt x="6760" y="2083"/>
                </a:lnTo>
                <a:lnTo>
                  <a:pt x="7052" y="1900"/>
                </a:lnTo>
                <a:lnTo>
                  <a:pt x="7180" y="1809"/>
                </a:lnTo>
                <a:lnTo>
                  <a:pt x="7271" y="1681"/>
                </a:lnTo>
                <a:lnTo>
                  <a:pt x="7344" y="1553"/>
                </a:lnTo>
                <a:lnTo>
                  <a:pt x="7381" y="1407"/>
                </a:lnTo>
                <a:lnTo>
                  <a:pt x="7399" y="1261"/>
                </a:lnTo>
                <a:lnTo>
                  <a:pt x="7381" y="1114"/>
                </a:lnTo>
                <a:lnTo>
                  <a:pt x="7344" y="968"/>
                </a:lnTo>
                <a:lnTo>
                  <a:pt x="7271" y="822"/>
                </a:lnTo>
                <a:lnTo>
                  <a:pt x="7162" y="713"/>
                </a:lnTo>
                <a:lnTo>
                  <a:pt x="7052" y="621"/>
                </a:lnTo>
                <a:lnTo>
                  <a:pt x="6906" y="548"/>
                </a:lnTo>
                <a:lnTo>
                  <a:pt x="6778" y="512"/>
                </a:lnTo>
                <a:lnTo>
                  <a:pt x="6632" y="493"/>
                </a:lnTo>
                <a:lnTo>
                  <a:pt x="6468" y="512"/>
                </a:lnTo>
                <a:lnTo>
                  <a:pt x="6321" y="548"/>
                </a:lnTo>
                <a:lnTo>
                  <a:pt x="6194" y="621"/>
                </a:lnTo>
                <a:lnTo>
                  <a:pt x="6011" y="731"/>
                </a:lnTo>
                <a:lnTo>
                  <a:pt x="5846" y="822"/>
                </a:lnTo>
                <a:lnTo>
                  <a:pt x="5481" y="987"/>
                </a:lnTo>
                <a:lnTo>
                  <a:pt x="5116" y="1114"/>
                </a:lnTo>
                <a:lnTo>
                  <a:pt x="4769" y="1188"/>
                </a:lnTo>
                <a:lnTo>
                  <a:pt x="4403" y="1242"/>
                </a:lnTo>
                <a:lnTo>
                  <a:pt x="4038" y="1261"/>
                </a:lnTo>
                <a:lnTo>
                  <a:pt x="3691" y="1242"/>
                </a:lnTo>
                <a:lnTo>
                  <a:pt x="3344" y="1206"/>
                </a:lnTo>
                <a:lnTo>
                  <a:pt x="3015" y="1133"/>
                </a:lnTo>
                <a:lnTo>
                  <a:pt x="2704" y="1041"/>
                </a:lnTo>
                <a:lnTo>
                  <a:pt x="2430" y="932"/>
                </a:lnTo>
                <a:lnTo>
                  <a:pt x="2156" y="822"/>
                </a:lnTo>
                <a:lnTo>
                  <a:pt x="1900" y="694"/>
                </a:lnTo>
                <a:lnTo>
                  <a:pt x="1699" y="548"/>
                </a:lnTo>
                <a:lnTo>
                  <a:pt x="1498" y="402"/>
                </a:lnTo>
                <a:lnTo>
                  <a:pt x="1352" y="256"/>
                </a:lnTo>
                <a:lnTo>
                  <a:pt x="1243" y="164"/>
                </a:lnTo>
                <a:lnTo>
                  <a:pt x="1096" y="73"/>
                </a:lnTo>
                <a:lnTo>
                  <a:pt x="969" y="37"/>
                </a:lnTo>
                <a:lnTo>
                  <a:pt x="822" y="0"/>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49" name="Google Shape;1033;p31">
            <a:extLst>
              <a:ext uri="{FF2B5EF4-FFF2-40B4-BE49-F238E27FC236}">
                <a16:creationId xmlns:a16="http://schemas.microsoft.com/office/drawing/2014/main" xmlns="" id="{21DFA2CE-9909-52A3-0263-7F9676DE1D56}"/>
              </a:ext>
            </a:extLst>
          </p:cNvPr>
          <p:cNvSpPr/>
          <p:nvPr/>
        </p:nvSpPr>
        <p:spPr>
          <a:xfrm>
            <a:off x="1366764" y="3940069"/>
            <a:ext cx="54626" cy="45611"/>
          </a:xfrm>
          <a:custGeom>
            <a:avLst/>
            <a:gdLst/>
            <a:ahLst/>
            <a:cxnLst/>
            <a:rect l="l" t="t" r="r" b="b"/>
            <a:pathLst>
              <a:path w="2321" h="1938" extrusionOk="0">
                <a:moveTo>
                  <a:pt x="1224" y="1"/>
                </a:moveTo>
                <a:lnTo>
                  <a:pt x="1041" y="19"/>
                </a:lnTo>
                <a:lnTo>
                  <a:pt x="859" y="74"/>
                </a:lnTo>
                <a:lnTo>
                  <a:pt x="676" y="147"/>
                </a:lnTo>
                <a:lnTo>
                  <a:pt x="475" y="238"/>
                </a:lnTo>
                <a:lnTo>
                  <a:pt x="292" y="366"/>
                </a:lnTo>
                <a:lnTo>
                  <a:pt x="73" y="512"/>
                </a:lnTo>
                <a:lnTo>
                  <a:pt x="37" y="567"/>
                </a:lnTo>
                <a:lnTo>
                  <a:pt x="0" y="640"/>
                </a:lnTo>
                <a:lnTo>
                  <a:pt x="18" y="713"/>
                </a:lnTo>
                <a:lnTo>
                  <a:pt x="55" y="786"/>
                </a:lnTo>
                <a:lnTo>
                  <a:pt x="110" y="841"/>
                </a:lnTo>
                <a:lnTo>
                  <a:pt x="183" y="860"/>
                </a:lnTo>
                <a:lnTo>
                  <a:pt x="256" y="860"/>
                </a:lnTo>
                <a:lnTo>
                  <a:pt x="329" y="823"/>
                </a:lnTo>
                <a:lnTo>
                  <a:pt x="493" y="695"/>
                </a:lnTo>
                <a:lnTo>
                  <a:pt x="640" y="604"/>
                </a:lnTo>
                <a:lnTo>
                  <a:pt x="804" y="512"/>
                </a:lnTo>
                <a:lnTo>
                  <a:pt x="950" y="458"/>
                </a:lnTo>
                <a:lnTo>
                  <a:pt x="1096" y="403"/>
                </a:lnTo>
                <a:lnTo>
                  <a:pt x="1242" y="385"/>
                </a:lnTo>
                <a:lnTo>
                  <a:pt x="1370" y="385"/>
                </a:lnTo>
                <a:lnTo>
                  <a:pt x="1498" y="403"/>
                </a:lnTo>
                <a:lnTo>
                  <a:pt x="1626" y="439"/>
                </a:lnTo>
                <a:lnTo>
                  <a:pt x="1736" y="531"/>
                </a:lnTo>
                <a:lnTo>
                  <a:pt x="1827" y="640"/>
                </a:lnTo>
                <a:lnTo>
                  <a:pt x="1882" y="786"/>
                </a:lnTo>
                <a:lnTo>
                  <a:pt x="1918" y="969"/>
                </a:lnTo>
                <a:lnTo>
                  <a:pt x="1937" y="1188"/>
                </a:lnTo>
                <a:lnTo>
                  <a:pt x="1918" y="1426"/>
                </a:lnTo>
                <a:lnTo>
                  <a:pt x="1882" y="1718"/>
                </a:lnTo>
                <a:lnTo>
                  <a:pt x="1882" y="1791"/>
                </a:lnTo>
                <a:lnTo>
                  <a:pt x="1900" y="1864"/>
                </a:lnTo>
                <a:lnTo>
                  <a:pt x="1955" y="1919"/>
                </a:lnTo>
                <a:lnTo>
                  <a:pt x="2028" y="1937"/>
                </a:lnTo>
                <a:lnTo>
                  <a:pt x="2083" y="1937"/>
                </a:lnTo>
                <a:lnTo>
                  <a:pt x="2138" y="1919"/>
                </a:lnTo>
                <a:lnTo>
                  <a:pt x="2192" y="1883"/>
                </a:lnTo>
                <a:lnTo>
                  <a:pt x="2229" y="1846"/>
                </a:lnTo>
                <a:lnTo>
                  <a:pt x="2247" y="1773"/>
                </a:lnTo>
                <a:lnTo>
                  <a:pt x="2284" y="1554"/>
                </a:lnTo>
                <a:lnTo>
                  <a:pt x="2302" y="1335"/>
                </a:lnTo>
                <a:lnTo>
                  <a:pt x="2320" y="1152"/>
                </a:lnTo>
                <a:lnTo>
                  <a:pt x="2302" y="969"/>
                </a:lnTo>
                <a:lnTo>
                  <a:pt x="2284" y="823"/>
                </a:lnTo>
                <a:lnTo>
                  <a:pt x="2247" y="677"/>
                </a:lnTo>
                <a:lnTo>
                  <a:pt x="2211" y="549"/>
                </a:lnTo>
                <a:lnTo>
                  <a:pt x="2156" y="439"/>
                </a:lnTo>
                <a:lnTo>
                  <a:pt x="2101" y="348"/>
                </a:lnTo>
                <a:lnTo>
                  <a:pt x="2046" y="275"/>
                </a:lnTo>
                <a:lnTo>
                  <a:pt x="1973" y="202"/>
                </a:lnTo>
                <a:lnTo>
                  <a:pt x="1900" y="147"/>
                </a:lnTo>
                <a:lnTo>
                  <a:pt x="1736" y="56"/>
                </a:lnTo>
                <a:lnTo>
                  <a:pt x="1571" y="19"/>
                </a:lnTo>
                <a:lnTo>
                  <a:pt x="1407"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50" name="Google Shape;1034;p31">
            <a:extLst>
              <a:ext uri="{FF2B5EF4-FFF2-40B4-BE49-F238E27FC236}">
                <a16:creationId xmlns:a16="http://schemas.microsoft.com/office/drawing/2014/main" xmlns="" id="{C1061EFF-0AA3-0FD3-DA19-98513A49B4A1}"/>
              </a:ext>
            </a:extLst>
          </p:cNvPr>
          <p:cNvSpPr/>
          <p:nvPr/>
        </p:nvSpPr>
        <p:spPr>
          <a:xfrm>
            <a:off x="626775" y="3911262"/>
            <a:ext cx="238221" cy="236078"/>
          </a:xfrm>
          <a:custGeom>
            <a:avLst/>
            <a:gdLst/>
            <a:ahLst/>
            <a:cxnLst/>
            <a:rect l="l" t="t" r="r" b="b"/>
            <a:pathLst>
              <a:path w="10122" h="10031" extrusionOk="0">
                <a:moveTo>
                  <a:pt x="3910" y="1"/>
                </a:moveTo>
                <a:lnTo>
                  <a:pt x="3673" y="19"/>
                </a:lnTo>
                <a:lnTo>
                  <a:pt x="3435" y="19"/>
                </a:lnTo>
                <a:lnTo>
                  <a:pt x="3216" y="56"/>
                </a:lnTo>
                <a:lnTo>
                  <a:pt x="2979" y="92"/>
                </a:lnTo>
                <a:lnTo>
                  <a:pt x="2759" y="147"/>
                </a:lnTo>
                <a:lnTo>
                  <a:pt x="2540" y="220"/>
                </a:lnTo>
                <a:lnTo>
                  <a:pt x="2339" y="293"/>
                </a:lnTo>
                <a:lnTo>
                  <a:pt x="2120" y="384"/>
                </a:lnTo>
                <a:lnTo>
                  <a:pt x="1937" y="476"/>
                </a:lnTo>
                <a:lnTo>
                  <a:pt x="1736" y="585"/>
                </a:lnTo>
                <a:lnTo>
                  <a:pt x="1554" y="713"/>
                </a:lnTo>
                <a:lnTo>
                  <a:pt x="1371" y="841"/>
                </a:lnTo>
                <a:lnTo>
                  <a:pt x="1206" y="1006"/>
                </a:lnTo>
                <a:lnTo>
                  <a:pt x="1042" y="1152"/>
                </a:lnTo>
                <a:lnTo>
                  <a:pt x="878" y="1334"/>
                </a:lnTo>
                <a:lnTo>
                  <a:pt x="750" y="1499"/>
                </a:lnTo>
                <a:lnTo>
                  <a:pt x="622" y="1682"/>
                </a:lnTo>
                <a:lnTo>
                  <a:pt x="494" y="1883"/>
                </a:lnTo>
                <a:lnTo>
                  <a:pt x="403" y="2084"/>
                </a:lnTo>
                <a:lnTo>
                  <a:pt x="311" y="2284"/>
                </a:lnTo>
                <a:lnTo>
                  <a:pt x="220" y="2485"/>
                </a:lnTo>
                <a:lnTo>
                  <a:pt x="165" y="2705"/>
                </a:lnTo>
                <a:lnTo>
                  <a:pt x="110" y="2924"/>
                </a:lnTo>
                <a:lnTo>
                  <a:pt x="55" y="3143"/>
                </a:lnTo>
                <a:lnTo>
                  <a:pt x="37" y="3381"/>
                </a:lnTo>
                <a:lnTo>
                  <a:pt x="19" y="3600"/>
                </a:lnTo>
                <a:lnTo>
                  <a:pt x="1" y="3837"/>
                </a:lnTo>
                <a:lnTo>
                  <a:pt x="1" y="4075"/>
                </a:lnTo>
                <a:lnTo>
                  <a:pt x="19" y="4312"/>
                </a:lnTo>
                <a:lnTo>
                  <a:pt x="55" y="4550"/>
                </a:lnTo>
                <a:lnTo>
                  <a:pt x="92" y="4787"/>
                </a:lnTo>
                <a:lnTo>
                  <a:pt x="129" y="5025"/>
                </a:lnTo>
                <a:lnTo>
                  <a:pt x="202" y="5281"/>
                </a:lnTo>
                <a:lnTo>
                  <a:pt x="275" y="5518"/>
                </a:lnTo>
                <a:lnTo>
                  <a:pt x="457" y="5993"/>
                </a:lnTo>
                <a:lnTo>
                  <a:pt x="677" y="6468"/>
                </a:lnTo>
                <a:lnTo>
                  <a:pt x="805" y="6687"/>
                </a:lnTo>
                <a:lnTo>
                  <a:pt x="932" y="6925"/>
                </a:lnTo>
                <a:lnTo>
                  <a:pt x="1097" y="7144"/>
                </a:lnTo>
                <a:lnTo>
                  <a:pt x="1243" y="7382"/>
                </a:lnTo>
                <a:lnTo>
                  <a:pt x="1426" y="7601"/>
                </a:lnTo>
                <a:lnTo>
                  <a:pt x="1608" y="7802"/>
                </a:lnTo>
                <a:lnTo>
                  <a:pt x="1791" y="8021"/>
                </a:lnTo>
                <a:lnTo>
                  <a:pt x="2010" y="8222"/>
                </a:lnTo>
                <a:lnTo>
                  <a:pt x="2211" y="8405"/>
                </a:lnTo>
                <a:lnTo>
                  <a:pt x="2430" y="8587"/>
                </a:lnTo>
                <a:lnTo>
                  <a:pt x="2650" y="8770"/>
                </a:lnTo>
                <a:lnTo>
                  <a:pt x="2869" y="8934"/>
                </a:lnTo>
                <a:lnTo>
                  <a:pt x="3106" y="9081"/>
                </a:lnTo>
                <a:lnTo>
                  <a:pt x="3344" y="9227"/>
                </a:lnTo>
                <a:lnTo>
                  <a:pt x="3581" y="9355"/>
                </a:lnTo>
                <a:lnTo>
                  <a:pt x="3819" y="9464"/>
                </a:lnTo>
                <a:lnTo>
                  <a:pt x="4294" y="9665"/>
                </a:lnTo>
                <a:lnTo>
                  <a:pt x="4769" y="9830"/>
                </a:lnTo>
                <a:lnTo>
                  <a:pt x="5025" y="9884"/>
                </a:lnTo>
                <a:lnTo>
                  <a:pt x="5262" y="9939"/>
                </a:lnTo>
                <a:lnTo>
                  <a:pt x="5500" y="9976"/>
                </a:lnTo>
                <a:lnTo>
                  <a:pt x="5756" y="10012"/>
                </a:lnTo>
                <a:lnTo>
                  <a:pt x="5993" y="10031"/>
                </a:lnTo>
                <a:lnTo>
                  <a:pt x="6468" y="10031"/>
                </a:lnTo>
                <a:lnTo>
                  <a:pt x="6687" y="10012"/>
                </a:lnTo>
                <a:lnTo>
                  <a:pt x="6925" y="9976"/>
                </a:lnTo>
                <a:lnTo>
                  <a:pt x="7144" y="9939"/>
                </a:lnTo>
                <a:lnTo>
                  <a:pt x="7363" y="9884"/>
                </a:lnTo>
                <a:lnTo>
                  <a:pt x="7582" y="9830"/>
                </a:lnTo>
                <a:lnTo>
                  <a:pt x="7802" y="9738"/>
                </a:lnTo>
                <a:lnTo>
                  <a:pt x="8003" y="9665"/>
                </a:lnTo>
                <a:lnTo>
                  <a:pt x="8204" y="9556"/>
                </a:lnTo>
                <a:lnTo>
                  <a:pt x="8405" y="9446"/>
                </a:lnTo>
                <a:lnTo>
                  <a:pt x="8587" y="9318"/>
                </a:lnTo>
                <a:lnTo>
                  <a:pt x="8770" y="9190"/>
                </a:lnTo>
                <a:lnTo>
                  <a:pt x="8934" y="9044"/>
                </a:lnTo>
                <a:lnTo>
                  <a:pt x="9099" y="8880"/>
                </a:lnTo>
                <a:lnTo>
                  <a:pt x="9245" y="8715"/>
                </a:lnTo>
                <a:lnTo>
                  <a:pt x="9391" y="8533"/>
                </a:lnTo>
                <a:lnTo>
                  <a:pt x="9519" y="8350"/>
                </a:lnTo>
                <a:lnTo>
                  <a:pt x="9629" y="8149"/>
                </a:lnTo>
                <a:lnTo>
                  <a:pt x="9738" y="7966"/>
                </a:lnTo>
                <a:lnTo>
                  <a:pt x="9830" y="7747"/>
                </a:lnTo>
                <a:lnTo>
                  <a:pt x="9903" y="7546"/>
                </a:lnTo>
                <a:lnTo>
                  <a:pt x="9976" y="7327"/>
                </a:lnTo>
                <a:lnTo>
                  <a:pt x="10031" y="7108"/>
                </a:lnTo>
                <a:lnTo>
                  <a:pt x="10067" y="6888"/>
                </a:lnTo>
                <a:lnTo>
                  <a:pt x="10104" y="6669"/>
                </a:lnTo>
                <a:lnTo>
                  <a:pt x="10122" y="6432"/>
                </a:lnTo>
                <a:lnTo>
                  <a:pt x="10122" y="6194"/>
                </a:lnTo>
                <a:lnTo>
                  <a:pt x="10122" y="5957"/>
                </a:lnTo>
                <a:lnTo>
                  <a:pt x="10104" y="5719"/>
                </a:lnTo>
                <a:lnTo>
                  <a:pt x="10085" y="5482"/>
                </a:lnTo>
                <a:lnTo>
                  <a:pt x="10049" y="5244"/>
                </a:lnTo>
                <a:lnTo>
                  <a:pt x="9994" y="5007"/>
                </a:lnTo>
                <a:lnTo>
                  <a:pt x="9939" y="4769"/>
                </a:lnTo>
                <a:lnTo>
                  <a:pt x="9866" y="4532"/>
                </a:lnTo>
                <a:lnTo>
                  <a:pt x="9683" y="4038"/>
                </a:lnTo>
                <a:lnTo>
                  <a:pt x="9464" y="3582"/>
                </a:lnTo>
                <a:lnTo>
                  <a:pt x="9336" y="3344"/>
                </a:lnTo>
                <a:lnTo>
                  <a:pt x="9190" y="3107"/>
                </a:lnTo>
                <a:lnTo>
                  <a:pt x="9044" y="2887"/>
                </a:lnTo>
                <a:lnTo>
                  <a:pt x="8880" y="2668"/>
                </a:lnTo>
                <a:lnTo>
                  <a:pt x="8715" y="2449"/>
                </a:lnTo>
                <a:lnTo>
                  <a:pt x="8532" y="2230"/>
                </a:lnTo>
                <a:lnTo>
                  <a:pt x="8331" y="2029"/>
                </a:lnTo>
                <a:lnTo>
                  <a:pt x="8131" y="1828"/>
                </a:lnTo>
                <a:lnTo>
                  <a:pt x="7911" y="1627"/>
                </a:lnTo>
                <a:lnTo>
                  <a:pt x="7710" y="1444"/>
                </a:lnTo>
                <a:lnTo>
                  <a:pt x="7473" y="1261"/>
                </a:lnTo>
                <a:lnTo>
                  <a:pt x="7254" y="1097"/>
                </a:lnTo>
                <a:lnTo>
                  <a:pt x="7034" y="951"/>
                </a:lnTo>
                <a:lnTo>
                  <a:pt x="6797" y="823"/>
                </a:lnTo>
                <a:lnTo>
                  <a:pt x="6559" y="677"/>
                </a:lnTo>
                <a:lnTo>
                  <a:pt x="6322" y="567"/>
                </a:lnTo>
                <a:lnTo>
                  <a:pt x="5847" y="366"/>
                </a:lnTo>
                <a:lnTo>
                  <a:pt x="5354" y="202"/>
                </a:lnTo>
                <a:lnTo>
                  <a:pt x="5116" y="147"/>
                </a:lnTo>
                <a:lnTo>
                  <a:pt x="4860" y="92"/>
                </a:lnTo>
                <a:lnTo>
                  <a:pt x="4623" y="56"/>
                </a:lnTo>
                <a:lnTo>
                  <a:pt x="4385" y="19"/>
                </a:lnTo>
                <a:lnTo>
                  <a:pt x="4148"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51" name="Google Shape;1035;p31">
            <a:extLst>
              <a:ext uri="{FF2B5EF4-FFF2-40B4-BE49-F238E27FC236}">
                <a16:creationId xmlns:a16="http://schemas.microsoft.com/office/drawing/2014/main" xmlns="" id="{CC25510F-9F75-A161-358D-2163C907B15F}"/>
              </a:ext>
            </a:extLst>
          </p:cNvPr>
          <p:cNvSpPr/>
          <p:nvPr/>
        </p:nvSpPr>
        <p:spPr>
          <a:xfrm>
            <a:off x="659889" y="3950831"/>
            <a:ext cx="148365" cy="145352"/>
          </a:xfrm>
          <a:custGeom>
            <a:avLst/>
            <a:gdLst/>
            <a:ahLst/>
            <a:cxnLst/>
            <a:rect l="l" t="t" r="r" b="b"/>
            <a:pathLst>
              <a:path w="6304" h="6176" extrusionOk="0">
                <a:moveTo>
                  <a:pt x="2814" y="1"/>
                </a:moveTo>
                <a:lnTo>
                  <a:pt x="2430" y="19"/>
                </a:lnTo>
                <a:lnTo>
                  <a:pt x="2229" y="37"/>
                </a:lnTo>
                <a:lnTo>
                  <a:pt x="2047" y="74"/>
                </a:lnTo>
                <a:lnTo>
                  <a:pt x="1864" y="110"/>
                </a:lnTo>
                <a:lnTo>
                  <a:pt x="1681" y="165"/>
                </a:lnTo>
                <a:lnTo>
                  <a:pt x="1517" y="238"/>
                </a:lnTo>
                <a:lnTo>
                  <a:pt x="1352" y="311"/>
                </a:lnTo>
                <a:lnTo>
                  <a:pt x="1188" y="384"/>
                </a:lnTo>
                <a:lnTo>
                  <a:pt x="1042" y="476"/>
                </a:lnTo>
                <a:lnTo>
                  <a:pt x="859" y="622"/>
                </a:lnTo>
                <a:lnTo>
                  <a:pt x="695" y="768"/>
                </a:lnTo>
                <a:lnTo>
                  <a:pt x="548" y="914"/>
                </a:lnTo>
                <a:lnTo>
                  <a:pt x="421" y="1097"/>
                </a:lnTo>
                <a:lnTo>
                  <a:pt x="311" y="1279"/>
                </a:lnTo>
                <a:lnTo>
                  <a:pt x="220" y="1462"/>
                </a:lnTo>
                <a:lnTo>
                  <a:pt x="128" y="1645"/>
                </a:lnTo>
                <a:lnTo>
                  <a:pt x="73" y="1846"/>
                </a:lnTo>
                <a:lnTo>
                  <a:pt x="37" y="2047"/>
                </a:lnTo>
                <a:lnTo>
                  <a:pt x="0" y="2248"/>
                </a:lnTo>
                <a:lnTo>
                  <a:pt x="0" y="2467"/>
                </a:lnTo>
                <a:lnTo>
                  <a:pt x="19" y="2668"/>
                </a:lnTo>
                <a:lnTo>
                  <a:pt x="37" y="2851"/>
                </a:lnTo>
                <a:lnTo>
                  <a:pt x="92" y="3052"/>
                </a:lnTo>
                <a:lnTo>
                  <a:pt x="165" y="3234"/>
                </a:lnTo>
                <a:lnTo>
                  <a:pt x="256" y="3417"/>
                </a:lnTo>
                <a:lnTo>
                  <a:pt x="311" y="3472"/>
                </a:lnTo>
                <a:lnTo>
                  <a:pt x="366" y="3527"/>
                </a:lnTo>
                <a:lnTo>
                  <a:pt x="439" y="3563"/>
                </a:lnTo>
                <a:lnTo>
                  <a:pt x="494" y="3600"/>
                </a:lnTo>
                <a:lnTo>
                  <a:pt x="640" y="3600"/>
                </a:lnTo>
                <a:lnTo>
                  <a:pt x="731" y="3581"/>
                </a:lnTo>
                <a:lnTo>
                  <a:pt x="786" y="3545"/>
                </a:lnTo>
                <a:lnTo>
                  <a:pt x="859" y="3508"/>
                </a:lnTo>
                <a:lnTo>
                  <a:pt x="914" y="3435"/>
                </a:lnTo>
                <a:lnTo>
                  <a:pt x="950" y="3380"/>
                </a:lnTo>
                <a:lnTo>
                  <a:pt x="969" y="3307"/>
                </a:lnTo>
                <a:lnTo>
                  <a:pt x="987" y="3234"/>
                </a:lnTo>
                <a:lnTo>
                  <a:pt x="969" y="3161"/>
                </a:lnTo>
                <a:lnTo>
                  <a:pt x="950" y="3088"/>
                </a:lnTo>
                <a:lnTo>
                  <a:pt x="932" y="3015"/>
                </a:lnTo>
                <a:lnTo>
                  <a:pt x="859" y="2887"/>
                </a:lnTo>
                <a:lnTo>
                  <a:pt x="823" y="2759"/>
                </a:lnTo>
                <a:lnTo>
                  <a:pt x="786" y="2631"/>
                </a:lnTo>
                <a:lnTo>
                  <a:pt x="768" y="2503"/>
                </a:lnTo>
                <a:lnTo>
                  <a:pt x="768" y="2376"/>
                </a:lnTo>
                <a:lnTo>
                  <a:pt x="786" y="2248"/>
                </a:lnTo>
                <a:lnTo>
                  <a:pt x="804" y="2102"/>
                </a:lnTo>
                <a:lnTo>
                  <a:pt x="841" y="1974"/>
                </a:lnTo>
                <a:lnTo>
                  <a:pt x="896" y="1846"/>
                </a:lnTo>
                <a:lnTo>
                  <a:pt x="950" y="1718"/>
                </a:lnTo>
                <a:lnTo>
                  <a:pt x="1097" y="1499"/>
                </a:lnTo>
                <a:lnTo>
                  <a:pt x="1279" y="1298"/>
                </a:lnTo>
                <a:lnTo>
                  <a:pt x="1371" y="1206"/>
                </a:lnTo>
                <a:lnTo>
                  <a:pt x="1480" y="1133"/>
                </a:lnTo>
                <a:lnTo>
                  <a:pt x="1645" y="1024"/>
                </a:lnTo>
                <a:lnTo>
                  <a:pt x="1846" y="932"/>
                </a:lnTo>
                <a:lnTo>
                  <a:pt x="2047" y="859"/>
                </a:lnTo>
                <a:lnTo>
                  <a:pt x="2266" y="823"/>
                </a:lnTo>
                <a:lnTo>
                  <a:pt x="2503" y="786"/>
                </a:lnTo>
                <a:lnTo>
                  <a:pt x="2723" y="768"/>
                </a:lnTo>
                <a:lnTo>
                  <a:pt x="2960" y="786"/>
                </a:lnTo>
                <a:lnTo>
                  <a:pt x="3216" y="823"/>
                </a:lnTo>
                <a:lnTo>
                  <a:pt x="3070" y="914"/>
                </a:lnTo>
                <a:lnTo>
                  <a:pt x="2924" y="1024"/>
                </a:lnTo>
                <a:lnTo>
                  <a:pt x="2796" y="1133"/>
                </a:lnTo>
                <a:lnTo>
                  <a:pt x="2686" y="1279"/>
                </a:lnTo>
                <a:lnTo>
                  <a:pt x="2540" y="1480"/>
                </a:lnTo>
                <a:lnTo>
                  <a:pt x="2449" y="1681"/>
                </a:lnTo>
                <a:lnTo>
                  <a:pt x="2357" y="1919"/>
                </a:lnTo>
                <a:lnTo>
                  <a:pt x="2302" y="2156"/>
                </a:lnTo>
                <a:lnTo>
                  <a:pt x="2284" y="2394"/>
                </a:lnTo>
                <a:lnTo>
                  <a:pt x="2266" y="2631"/>
                </a:lnTo>
                <a:lnTo>
                  <a:pt x="2302" y="2869"/>
                </a:lnTo>
                <a:lnTo>
                  <a:pt x="2339" y="3106"/>
                </a:lnTo>
                <a:lnTo>
                  <a:pt x="2375" y="3161"/>
                </a:lnTo>
                <a:lnTo>
                  <a:pt x="2412" y="3216"/>
                </a:lnTo>
                <a:lnTo>
                  <a:pt x="2449" y="3271"/>
                </a:lnTo>
                <a:lnTo>
                  <a:pt x="2503" y="3326"/>
                </a:lnTo>
                <a:lnTo>
                  <a:pt x="2558" y="3344"/>
                </a:lnTo>
                <a:lnTo>
                  <a:pt x="2631" y="3362"/>
                </a:lnTo>
                <a:lnTo>
                  <a:pt x="2686" y="3380"/>
                </a:lnTo>
                <a:lnTo>
                  <a:pt x="2759" y="3380"/>
                </a:lnTo>
                <a:lnTo>
                  <a:pt x="2832" y="3362"/>
                </a:lnTo>
                <a:lnTo>
                  <a:pt x="2905" y="3344"/>
                </a:lnTo>
                <a:lnTo>
                  <a:pt x="2960" y="3307"/>
                </a:lnTo>
                <a:lnTo>
                  <a:pt x="3015" y="3253"/>
                </a:lnTo>
                <a:lnTo>
                  <a:pt x="3051" y="3179"/>
                </a:lnTo>
                <a:lnTo>
                  <a:pt x="3088" y="3125"/>
                </a:lnTo>
                <a:lnTo>
                  <a:pt x="3106" y="3052"/>
                </a:lnTo>
                <a:lnTo>
                  <a:pt x="3106" y="2960"/>
                </a:lnTo>
                <a:lnTo>
                  <a:pt x="3088" y="2887"/>
                </a:lnTo>
                <a:lnTo>
                  <a:pt x="3070" y="2741"/>
                </a:lnTo>
                <a:lnTo>
                  <a:pt x="3051" y="2595"/>
                </a:lnTo>
                <a:lnTo>
                  <a:pt x="3051" y="2430"/>
                </a:lnTo>
                <a:lnTo>
                  <a:pt x="3070" y="2284"/>
                </a:lnTo>
                <a:lnTo>
                  <a:pt x="3106" y="2138"/>
                </a:lnTo>
                <a:lnTo>
                  <a:pt x="3161" y="1992"/>
                </a:lnTo>
                <a:lnTo>
                  <a:pt x="3216" y="1864"/>
                </a:lnTo>
                <a:lnTo>
                  <a:pt x="3307" y="1736"/>
                </a:lnTo>
                <a:lnTo>
                  <a:pt x="3399" y="1627"/>
                </a:lnTo>
                <a:lnTo>
                  <a:pt x="3508" y="1535"/>
                </a:lnTo>
                <a:lnTo>
                  <a:pt x="3636" y="1444"/>
                </a:lnTo>
                <a:lnTo>
                  <a:pt x="3764" y="1389"/>
                </a:lnTo>
                <a:lnTo>
                  <a:pt x="3910" y="1334"/>
                </a:lnTo>
                <a:lnTo>
                  <a:pt x="4074" y="1279"/>
                </a:lnTo>
                <a:lnTo>
                  <a:pt x="4221" y="1243"/>
                </a:lnTo>
                <a:lnTo>
                  <a:pt x="4367" y="1225"/>
                </a:lnTo>
                <a:lnTo>
                  <a:pt x="4549" y="1353"/>
                </a:lnTo>
                <a:lnTo>
                  <a:pt x="4696" y="1499"/>
                </a:lnTo>
                <a:lnTo>
                  <a:pt x="4769" y="1590"/>
                </a:lnTo>
                <a:lnTo>
                  <a:pt x="4824" y="1681"/>
                </a:lnTo>
                <a:lnTo>
                  <a:pt x="4878" y="1791"/>
                </a:lnTo>
                <a:lnTo>
                  <a:pt x="4915" y="1901"/>
                </a:lnTo>
                <a:lnTo>
                  <a:pt x="4951" y="2010"/>
                </a:lnTo>
                <a:lnTo>
                  <a:pt x="4951" y="2102"/>
                </a:lnTo>
                <a:lnTo>
                  <a:pt x="4951" y="2211"/>
                </a:lnTo>
                <a:lnTo>
                  <a:pt x="4933" y="2303"/>
                </a:lnTo>
                <a:lnTo>
                  <a:pt x="4897" y="2412"/>
                </a:lnTo>
                <a:lnTo>
                  <a:pt x="4860" y="2503"/>
                </a:lnTo>
                <a:lnTo>
                  <a:pt x="4732" y="2668"/>
                </a:lnTo>
                <a:lnTo>
                  <a:pt x="4586" y="2851"/>
                </a:lnTo>
                <a:lnTo>
                  <a:pt x="4422" y="3015"/>
                </a:lnTo>
                <a:lnTo>
                  <a:pt x="4239" y="3198"/>
                </a:lnTo>
                <a:lnTo>
                  <a:pt x="4074" y="3399"/>
                </a:lnTo>
                <a:lnTo>
                  <a:pt x="3910" y="3618"/>
                </a:lnTo>
                <a:lnTo>
                  <a:pt x="3837" y="3746"/>
                </a:lnTo>
                <a:lnTo>
                  <a:pt x="3764" y="3855"/>
                </a:lnTo>
                <a:lnTo>
                  <a:pt x="3727" y="3983"/>
                </a:lnTo>
                <a:lnTo>
                  <a:pt x="3691" y="4111"/>
                </a:lnTo>
                <a:lnTo>
                  <a:pt x="3636" y="4367"/>
                </a:lnTo>
                <a:lnTo>
                  <a:pt x="3636" y="4623"/>
                </a:lnTo>
                <a:lnTo>
                  <a:pt x="3673" y="4878"/>
                </a:lnTo>
                <a:lnTo>
                  <a:pt x="3746" y="5134"/>
                </a:lnTo>
                <a:lnTo>
                  <a:pt x="3855" y="5372"/>
                </a:lnTo>
                <a:lnTo>
                  <a:pt x="4001" y="5573"/>
                </a:lnTo>
                <a:lnTo>
                  <a:pt x="4093" y="5682"/>
                </a:lnTo>
                <a:lnTo>
                  <a:pt x="4184" y="5774"/>
                </a:lnTo>
                <a:lnTo>
                  <a:pt x="4330" y="5865"/>
                </a:lnTo>
                <a:lnTo>
                  <a:pt x="4476" y="5956"/>
                </a:lnTo>
                <a:lnTo>
                  <a:pt x="4623" y="6048"/>
                </a:lnTo>
                <a:lnTo>
                  <a:pt x="4787" y="6103"/>
                </a:lnTo>
                <a:lnTo>
                  <a:pt x="4951" y="6139"/>
                </a:lnTo>
                <a:lnTo>
                  <a:pt x="5116" y="6157"/>
                </a:lnTo>
                <a:lnTo>
                  <a:pt x="5299" y="6176"/>
                </a:lnTo>
                <a:lnTo>
                  <a:pt x="5463" y="6157"/>
                </a:lnTo>
                <a:lnTo>
                  <a:pt x="5646" y="6139"/>
                </a:lnTo>
                <a:lnTo>
                  <a:pt x="5810" y="6084"/>
                </a:lnTo>
                <a:lnTo>
                  <a:pt x="5974" y="6029"/>
                </a:lnTo>
                <a:lnTo>
                  <a:pt x="6121" y="5938"/>
                </a:lnTo>
                <a:lnTo>
                  <a:pt x="6194" y="5902"/>
                </a:lnTo>
                <a:lnTo>
                  <a:pt x="6230" y="5847"/>
                </a:lnTo>
                <a:lnTo>
                  <a:pt x="6267" y="5774"/>
                </a:lnTo>
                <a:lnTo>
                  <a:pt x="6303" y="5701"/>
                </a:lnTo>
                <a:lnTo>
                  <a:pt x="6303" y="5628"/>
                </a:lnTo>
                <a:lnTo>
                  <a:pt x="6303" y="5554"/>
                </a:lnTo>
                <a:lnTo>
                  <a:pt x="6285" y="5481"/>
                </a:lnTo>
                <a:lnTo>
                  <a:pt x="6249" y="5408"/>
                </a:lnTo>
                <a:lnTo>
                  <a:pt x="6212" y="5353"/>
                </a:lnTo>
                <a:lnTo>
                  <a:pt x="6157" y="5299"/>
                </a:lnTo>
                <a:lnTo>
                  <a:pt x="6084" y="5262"/>
                </a:lnTo>
                <a:lnTo>
                  <a:pt x="6011" y="5244"/>
                </a:lnTo>
                <a:lnTo>
                  <a:pt x="5938" y="5226"/>
                </a:lnTo>
                <a:lnTo>
                  <a:pt x="5865" y="5226"/>
                </a:lnTo>
                <a:lnTo>
                  <a:pt x="5792" y="5244"/>
                </a:lnTo>
                <a:lnTo>
                  <a:pt x="5719" y="5280"/>
                </a:lnTo>
                <a:lnTo>
                  <a:pt x="5609" y="5335"/>
                </a:lnTo>
                <a:lnTo>
                  <a:pt x="5463" y="5372"/>
                </a:lnTo>
                <a:lnTo>
                  <a:pt x="5335" y="5390"/>
                </a:lnTo>
                <a:lnTo>
                  <a:pt x="5189" y="5390"/>
                </a:lnTo>
                <a:lnTo>
                  <a:pt x="5061" y="5372"/>
                </a:lnTo>
                <a:lnTo>
                  <a:pt x="4933" y="5335"/>
                </a:lnTo>
                <a:lnTo>
                  <a:pt x="4805" y="5262"/>
                </a:lnTo>
                <a:lnTo>
                  <a:pt x="4696" y="5189"/>
                </a:lnTo>
                <a:lnTo>
                  <a:pt x="4604" y="5079"/>
                </a:lnTo>
                <a:lnTo>
                  <a:pt x="4531" y="4970"/>
                </a:lnTo>
                <a:lnTo>
                  <a:pt x="4476" y="4842"/>
                </a:lnTo>
                <a:lnTo>
                  <a:pt x="4440" y="4714"/>
                </a:lnTo>
                <a:lnTo>
                  <a:pt x="4403" y="4586"/>
                </a:lnTo>
                <a:lnTo>
                  <a:pt x="4422" y="4440"/>
                </a:lnTo>
                <a:lnTo>
                  <a:pt x="4440" y="4312"/>
                </a:lnTo>
                <a:lnTo>
                  <a:pt x="4476" y="4184"/>
                </a:lnTo>
                <a:lnTo>
                  <a:pt x="4568" y="4020"/>
                </a:lnTo>
                <a:lnTo>
                  <a:pt x="4677" y="3874"/>
                </a:lnTo>
                <a:lnTo>
                  <a:pt x="4970" y="3563"/>
                </a:lnTo>
                <a:lnTo>
                  <a:pt x="5189" y="3344"/>
                </a:lnTo>
                <a:lnTo>
                  <a:pt x="5390" y="3106"/>
                </a:lnTo>
                <a:lnTo>
                  <a:pt x="5481" y="2960"/>
                </a:lnTo>
                <a:lnTo>
                  <a:pt x="5554" y="2832"/>
                </a:lnTo>
                <a:lnTo>
                  <a:pt x="5627" y="2668"/>
                </a:lnTo>
                <a:lnTo>
                  <a:pt x="5682" y="2503"/>
                </a:lnTo>
                <a:lnTo>
                  <a:pt x="5719" y="2321"/>
                </a:lnTo>
                <a:lnTo>
                  <a:pt x="5737" y="2120"/>
                </a:lnTo>
                <a:lnTo>
                  <a:pt x="5719" y="1919"/>
                </a:lnTo>
                <a:lnTo>
                  <a:pt x="5664" y="1718"/>
                </a:lnTo>
                <a:lnTo>
                  <a:pt x="5609" y="1517"/>
                </a:lnTo>
                <a:lnTo>
                  <a:pt x="5518" y="1334"/>
                </a:lnTo>
                <a:lnTo>
                  <a:pt x="5408" y="1152"/>
                </a:lnTo>
                <a:lnTo>
                  <a:pt x="5262" y="987"/>
                </a:lnTo>
                <a:lnTo>
                  <a:pt x="5152" y="859"/>
                </a:lnTo>
                <a:lnTo>
                  <a:pt x="5024" y="750"/>
                </a:lnTo>
                <a:lnTo>
                  <a:pt x="4897" y="640"/>
                </a:lnTo>
                <a:lnTo>
                  <a:pt x="4750" y="549"/>
                </a:lnTo>
                <a:lnTo>
                  <a:pt x="4586" y="457"/>
                </a:lnTo>
                <a:lnTo>
                  <a:pt x="4403" y="366"/>
                </a:lnTo>
                <a:lnTo>
                  <a:pt x="4038" y="220"/>
                </a:lnTo>
                <a:lnTo>
                  <a:pt x="3618" y="92"/>
                </a:lnTo>
                <a:lnTo>
                  <a:pt x="3216" y="19"/>
                </a:lnTo>
                <a:lnTo>
                  <a:pt x="2814"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371600">
              <a:defRPr/>
            </a:pPr>
            <a:endParaRPr sz="2100" kern="0"/>
          </a:p>
        </p:txBody>
      </p:sp>
      <p:sp>
        <p:nvSpPr>
          <p:cNvPr id="52" name="TextBox 51">
            <a:extLst>
              <a:ext uri="{FF2B5EF4-FFF2-40B4-BE49-F238E27FC236}">
                <a16:creationId xmlns:a16="http://schemas.microsoft.com/office/drawing/2014/main" xmlns="" id="{A2DACE86-1BB8-F64A-8EBD-D663FDE7C632}"/>
              </a:ext>
            </a:extLst>
          </p:cNvPr>
          <p:cNvSpPr txBox="1"/>
          <p:nvPr/>
        </p:nvSpPr>
        <p:spPr>
          <a:xfrm>
            <a:off x="1754135" y="1954387"/>
            <a:ext cx="7798813" cy="245701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lang="en-US" sz="6600" b="1" dirty="0">
                <a:solidFill>
                  <a:schemeClr val="accent5">
                    <a:lumMod val="75000"/>
                  </a:schemeClr>
                </a:solidFill>
                <a:latin typeface="Times New Roman" panose="02020603050405020304" pitchFamily="18" charset="0"/>
                <a:ea typeface="Calibri" panose="020F0502020204030204" pitchFamily="34" charset="0"/>
              </a:rPr>
              <a:t>ĐÂY LÀ </a:t>
            </a:r>
          </a:p>
          <a:p>
            <a:pPr marL="0" marR="0" lvl="0" indent="0" algn="ctr" defTabSz="914400" rtl="0" eaLnBrk="1" fontAlgn="auto" latinLnBrk="0" hangingPunct="1">
              <a:lnSpc>
                <a:spcPct val="115000"/>
              </a:lnSpc>
              <a:spcBef>
                <a:spcPts val="400"/>
              </a:spcBef>
              <a:spcAft>
                <a:spcPts val="400"/>
              </a:spcAft>
              <a:buClrTx/>
              <a:buSzTx/>
              <a:buFontTx/>
              <a:buNone/>
              <a:tabLst/>
              <a:defRPr/>
            </a:pPr>
            <a:r>
              <a:rPr lang="en-US" sz="6600" b="1" dirty="0">
                <a:solidFill>
                  <a:schemeClr val="accent5">
                    <a:lumMod val="75000"/>
                  </a:schemeClr>
                </a:solidFill>
                <a:latin typeface="Times New Roman" panose="02020603050405020304" pitchFamily="18" charset="0"/>
                <a:ea typeface="Calibri" panose="020F0502020204030204" pitchFamily="34" charset="0"/>
              </a:rPr>
              <a:t>QUAN NIỆM GÌ?</a:t>
            </a:r>
            <a:endParaRPr kumimoji="0" lang="en-SG" sz="8000" b="0" i="0" u="none" strike="noStrike" kern="1200" cap="none" spc="0" normalizeH="0" baseline="0" noProof="0" dirty="0">
              <a:ln>
                <a:noFill/>
              </a:ln>
              <a:solidFill>
                <a:schemeClr val="accent5">
                  <a:lumMod val="75000"/>
                </a:scheme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19759693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3"/>
                                        </p:tgtEl>
                                        <p:attrNameLst>
                                          <p:attrName>style.visibility</p:attrName>
                                        </p:attrNameLst>
                                      </p:cBhvr>
                                      <p:to>
                                        <p:strVal val="visible"/>
                                      </p:to>
                                    </p:set>
                                    <p:anim calcmode="lin" valueType="num">
                                      <p:cBhvr additive="base">
                                        <p:cTn id="7" dur="500" fill="hold"/>
                                        <p:tgtEl>
                                          <p:spTgt spid="763"/>
                                        </p:tgtEl>
                                        <p:attrNameLst>
                                          <p:attrName>ppt_x</p:attrName>
                                        </p:attrNameLst>
                                      </p:cBhvr>
                                      <p:tavLst>
                                        <p:tav tm="0">
                                          <p:val>
                                            <p:strVal val="#ppt_x"/>
                                          </p:val>
                                        </p:tav>
                                        <p:tav tm="100000">
                                          <p:val>
                                            <p:strVal val="#ppt_x"/>
                                          </p:val>
                                        </p:tav>
                                      </p:tavLst>
                                    </p:anim>
                                    <p:anim calcmode="lin" valueType="num">
                                      <p:cBhvr additive="base">
                                        <p:cTn id="8" dur="500" fill="hold"/>
                                        <p:tgtEl>
                                          <p:spTgt spid="76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ppt_x"/>
                                          </p:val>
                                        </p:tav>
                                        <p:tav tm="100000">
                                          <p:val>
                                            <p:strVal val="#ppt_x"/>
                                          </p:val>
                                        </p:tav>
                                      </p:tavLst>
                                    </p:anim>
                                    <p:anim calcmode="lin" valueType="num">
                                      <p:cBhvr additive="base">
                                        <p:cTn id="28" dur="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500" fill="hold"/>
                                        <p:tgtEl>
                                          <p:spTgt spid="18"/>
                                        </p:tgtEl>
                                        <p:attrNameLst>
                                          <p:attrName>ppt_x</p:attrName>
                                        </p:attrNameLst>
                                      </p:cBhvr>
                                      <p:tavLst>
                                        <p:tav tm="0">
                                          <p:val>
                                            <p:strVal val="#ppt_x"/>
                                          </p:val>
                                        </p:tav>
                                        <p:tav tm="100000">
                                          <p:val>
                                            <p:strVal val="#ppt_x"/>
                                          </p:val>
                                        </p:tav>
                                      </p:tavLst>
                                    </p:anim>
                                    <p:anim calcmode="lin" valueType="num">
                                      <p:cBhvr additive="base">
                                        <p:cTn id="56" dur="500" fill="hold"/>
                                        <p:tgtEl>
                                          <p:spTgt spid="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500" fill="hold"/>
                                        <p:tgtEl>
                                          <p:spTgt spid="19"/>
                                        </p:tgtEl>
                                        <p:attrNameLst>
                                          <p:attrName>ppt_x</p:attrName>
                                        </p:attrNameLst>
                                      </p:cBhvr>
                                      <p:tavLst>
                                        <p:tav tm="0">
                                          <p:val>
                                            <p:strVal val="#ppt_x"/>
                                          </p:val>
                                        </p:tav>
                                        <p:tav tm="100000">
                                          <p:val>
                                            <p:strVal val="#ppt_x"/>
                                          </p:val>
                                        </p:tav>
                                      </p:tavLst>
                                    </p:anim>
                                    <p:anim calcmode="lin" valueType="num">
                                      <p:cBhvr additive="base">
                                        <p:cTn id="60" dur="500" fill="hold"/>
                                        <p:tgtEl>
                                          <p:spTgt spid="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500" fill="hold"/>
                                        <p:tgtEl>
                                          <p:spTgt spid="20"/>
                                        </p:tgtEl>
                                        <p:attrNameLst>
                                          <p:attrName>ppt_x</p:attrName>
                                        </p:attrNameLst>
                                      </p:cBhvr>
                                      <p:tavLst>
                                        <p:tav tm="0">
                                          <p:val>
                                            <p:strVal val="#ppt_x"/>
                                          </p:val>
                                        </p:tav>
                                        <p:tav tm="100000">
                                          <p:val>
                                            <p:strVal val="#ppt_x"/>
                                          </p:val>
                                        </p:tav>
                                      </p:tavLst>
                                    </p:anim>
                                    <p:anim calcmode="lin" valueType="num">
                                      <p:cBhvr additive="base">
                                        <p:cTn id="64" dur="500" fill="hold"/>
                                        <p:tgtEl>
                                          <p:spTgt spid="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ppt_x"/>
                                          </p:val>
                                        </p:tav>
                                        <p:tav tm="100000">
                                          <p:val>
                                            <p:strVal val="#ppt_x"/>
                                          </p:val>
                                        </p:tav>
                                      </p:tavLst>
                                    </p:anim>
                                    <p:anim calcmode="lin" valueType="num">
                                      <p:cBhvr additive="base">
                                        <p:cTn id="68" dur="500" fill="hold"/>
                                        <p:tgtEl>
                                          <p:spTgt spid="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3"/>
                                        </p:tgtEl>
                                        <p:attrNameLst>
                                          <p:attrName>style.visibility</p:attrName>
                                        </p:attrNameLst>
                                      </p:cBhvr>
                                      <p:to>
                                        <p:strVal val="visible"/>
                                      </p:to>
                                    </p:set>
                                    <p:anim calcmode="lin" valueType="num">
                                      <p:cBhvr additive="base">
                                        <p:cTn id="75" dur="500" fill="hold"/>
                                        <p:tgtEl>
                                          <p:spTgt spid="23"/>
                                        </p:tgtEl>
                                        <p:attrNameLst>
                                          <p:attrName>ppt_x</p:attrName>
                                        </p:attrNameLst>
                                      </p:cBhvr>
                                      <p:tavLst>
                                        <p:tav tm="0">
                                          <p:val>
                                            <p:strVal val="#ppt_x"/>
                                          </p:val>
                                        </p:tav>
                                        <p:tav tm="100000">
                                          <p:val>
                                            <p:strVal val="#ppt_x"/>
                                          </p:val>
                                        </p:tav>
                                      </p:tavLst>
                                    </p:anim>
                                    <p:anim calcmode="lin" valueType="num">
                                      <p:cBhvr additive="base">
                                        <p:cTn id="76" dur="500" fill="hold"/>
                                        <p:tgtEl>
                                          <p:spTgt spid="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additive="base">
                                        <p:cTn id="79" dur="500" fill="hold"/>
                                        <p:tgtEl>
                                          <p:spTgt spid="24"/>
                                        </p:tgtEl>
                                        <p:attrNameLst>
                                          <p:attrName>ppt_x</p:attrName>
                                        </p:attrNameLst>
                                      </p:cBhvr>
                                      <p:tavLst>
                                        <p:tav tm="0">
                                          <p:val>
                                            <p:strVal val="#ppt_x"/>
                                          </p:val>
                                        </p:tav>
                                        <p:tav tm="100000">
                                          <p:val>
                                            <p:strVal val="#ppt_x"/>
                                          </p:val>
                                        </p:tav>
                                      </p:tavLst>
                                    </p:anim>
                                    <p:anim calcmode="lin" valueType="num">
                                      <p:cBhvr additive="base">
                                        <p:cTn id="80" dur="500" fill="hold"/>
                                        <p:tgtEl>
                                          <p:spTgt spid="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additive="base">
                                        <p:cTn id="83" dur="500" fill="hold"/>
                                        <p:tgtEl>
                                          <p:spTgt spid="25"/>
                                        </p:tgtEl>
                                        <p:attrNameLst>
                                          <p:attrName>ppt_x</p:attrName>
                                        </p:attrNameLst>
                                      </p:cBhvr>
                                      <p:tavLst>
                                        <p:tav tm="0">
                                          <p:val>
                                            <p:strVal val="#ppt_x"/>
                                          </p:val>
                                        </p:tav>
                                        <p:tav tm="100000">
                                          <p:val>
                                            <p:strVal val="#ppt_x"/>
                                          </p:val>
                                        </p:tav>
                                      </p:tavLst>
                                    </p:anim>
                                    <p:anim calcmode="lin" valueType="num">
                                      <p:cBhvr additive="base">
                                        <p:cTn id="84" dur="500" fill="hold"/>
                                        <p:tgtEl>
                                          <p:spTgt spid="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7"/>
                                        </p:tgtEl>
                                        <p:attrNameLst>
                                          <p:attrName>style.visibility</p:attrName>
                                        </p:attrNameLst>
                                      </p:cBhvr>
                                      <p:to>
                                        <p:strVal val="visible"/>
                                      </p:to>
                                    </p:set>
                                    <p:anim calcmode="lin" valueType="num">
                                      <p:cBhvr additive="base">
                                        <p:cTn id="91" dur="500" fill="hold"/>
                                        <p:tgtEl>
                                          <p:spTgt spid="27"/>
                                        </p:tgtEl>
                                        <p:attrNameLst>
                                          <p:attrName>ppt_x</p:attrName>
                                        </p:attrNameLst>
                                      </p:cBhvr>
                                      <p:tavLst>
                                        <p:tav tm="0">
                                          <p:val>
                                            <p:strVal val="#ppt_x"/>
                                          </p:val>
                                        </p:tav>
                                        <p:tav tm="100000">
                                          <p:val>
                                            <p:strVal val="#ppt_x"/>
                                          </p:val>
                                        </p:tav>
                                      </p:tavLst>
                                    </p:anim>
                                    <p:anim calcmode="lin" valueType="num">
                                      <p:cBhvr additive="base">
                                        <p:cTn id="92" dur="500" fill="hold"/>
                                        <p:tgtEl>
                                          <p:spTgt spid="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8"/>
                                        </p:tgtEl>
                                        <p:attrNameLst>
                                          <p:attrName>style.visibility</p:attrName>
                                        </p:attrNameLst>
                                      </p:cBhvr>
                                      <p:to>
                                        <p:strVal val="visible"/>
                                      </p:to>
                                    </p:set>
                                    <p:anim calcmode="lin" valueType="num">
                                      <p:cBhvr additive="base">
                                        <p:cTn id="95" dur="500" fill="hold"/>
                                        <p:tgtEl>
                                          <p:spTgt spid="28"/>
                                        </p:tgtEl>
                                        <p:attrNameLst>
                                          <p:attrName>ppt_x</p:attrName>
                                        </p:attrNameLst>
                                      </p:cBhvr>
                                      <p:tavLst>
                                        <p:tav tm="0">
                                          <p:val>
                                            <p:strVal val="#ppt_x"/>
                                          </p:val>
                                        </p:tav>
                                        <p:tav tm="100000">
                                          <p:val>
                                            <p:strVal val="#ppt_x"/>
                                          </p:val>
                                        </p:tav>
                                      </p:tavLst>
                                    </p:anim>
                                    <p:anim calcmode="lin" valueType="num">
                                      <p:cBhvr additive="base">
                                        <p:cTn id="96" dur="500" fill="hold"/>
                                        <p:tgtEl>
                                          <p:spTgt spid="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ppt_x"/>
                                          </p:val>
                                        </p:tav>
                                        <p:tav tm="100000">
                                          <p:val>
                                            <p:strVal val="#ppt_x"/>
                                          </p:val>
                                        </p:tav>
                                      </p:tavLst>
                                    </p:anim>
                                    <p:anim calcmode="lin" valueType="num">
                                      <p:cBhvr additive="base">
                                        <p:cTn id="100" dur="500" fill="hold"/>
                                        <p:tgtEl>
                                          <p:spTgt spid="2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0"/>
                                        </p:tgtEl>
                                        <p:attrNameLst>
                                          <p:attrName>style.visibility</p:attrName>
                                        </p:attrNameLst>
                                      </p:cBhvr>
                                      <p:to>
                                        <p:strVal val="visible"/>
                                      </p:to>
                                    </p:set>
                                    <p:anim calcmode="lin" valueType="num">
                                      <p:cBhvr additive="base">
                                        <p:cTn id="103" dur="500" fill="hold"/>
                                        <p:tgtEl>
                                          <p:spTgt spid="30"/>
                                        </p:tgtEl>
                                        <p:attrNameLst>
                                          <p:attrName>ppt_x</p:attrName>
                                        </p:attrNameLst>
                                      </p:cBhvr>
                                      <p:tavLst>
                                        <p:tav tm="0">
                                          <p:val>
                                            <p:strVal val="#ppt_x"/>
                                          </p:val>
                                        </p:tav>
                                        <p:tav tm="100000">
                                          <p:val>
                                            <p:strVal val="#ppt_x"/>
                                          </p:val>
                                        </p:tav>
                                      </p:tavLst>
                                    </p:anim>
                                    <p:anim calcmode="lin" valueType="num">
                                      <p:cBhvr additive="base">
                                        <p:cTn id="104" dur="500" fill="hold"/>
                                        <p:tgtEl>
                                          <p:spTgt spid="3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1"/>
                                        </p:tgtEl>
                                        <p:attrNameLst>
                                          <p:attrName>style.visibility</p:attrName>
                                        </p:attrNameLst>
                                      </p:cBhvr>
                                      <p:to>
                                        <p:strVal val="visible"/>
                                      </p:to>
                                    </p:set>
                                    <p:anim calcmode="lin" valueType="num">
                                      <p:cBhvr additive="base">
                                        <p:cTn id="107" dur="500" fill="hold"/>
                                        <p:tgtEl>
                                          <p:spTgt spid="31"/>
                                        </p:tgtEl>
                                        <p:attrNameLst>
                                          <p:attrName>ppt_x</p:attrName>
                                        </p:attrNameLst>
                                      </p:cBhvr>
                                      <p:tavLst>
                                        <p:tav tm="0">
                                          <p:val>
                                            <p:strVal val="#ppt_x"/>
                                          </p:val>
                                        </p:tav>
                                        <p:tav tm="100000">
                                          <p:val>
                                            <p:strVal val="#ppt_x"/>
                                          </p:val>
                                        </p:tav>
                                      </p:tavLst>
                                    </p:anim>
                                    <p:anim calcmode="lin" valueType="num">
                                      <p:cBhvr additive="base">
                                        <p:cTn id="108" dur="500" fill="hold"/>
                                        <p:tgtEl>
                                          <p:spTgt spid="3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3"/>
                                        </p:tgtEl>
                                        <p:attrNameLst>
                                          <p:attrName>style.visibility</p:attrName>
                                        </p:attrNameLst>
                                      </p:cBhvr>
                                      <p:to>
                                        <p:strVal val="visible"/>
                                      </p:to>
                                    </p:set>
                                    <p:anim calcmode="lin" valueType="num">
                                      <p:cBhvr additive="base">
                                        <p:cTn id="111" dur="500" fill="hold"/>
                                        <p:tgtEl>
                                          <p:spTgt spid="33"/>
                                        </p:tgtEl>
                                        <p:attrNameLst>
                                          <p:attrName>ppt_x</p:attrName>
                                        </p:attrNameLst>
                                      </p:cBhvr>
                                      <p:tavLst>
                                        <p:tav tm="0">
                                          <p:val>
                                            <p:strVal val="#ppt_x"/>
                                          </p:val>
                                        </p:tav>
                                        <p:tav tm="100000">
                                          <p:val>
                                            <p:strVal val="#ppt_x"/>
                                          </p:val>
                                        </p:tav>
                                      </p:tavLst>
                                    </p:anim>
                                    <p:anim calcmode="lin" valueType="num">
                                      <p:cBhvr additive="base">
                                        <p:cTn id="112" dur="500" fill="hold"/>
                                        <p:tgtEl>
                                          <p:spTgt spid="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4"/>
                                        </p:tgtEl>
                                        <p:attrNameLst>
                                          <p:attrName>style.visibility</p:attrName>
                                        </p:attrNameLst>
                                      </p:cBhvr>
                                      <p:to>
                                        <p:strVal val="visible"/>
                                      </p:to>
                                    </p:set>
                                    <p:anim calcmode="lin" valueType="num">
                                      <p:cBhvr additive="base">
                                        <p:cTn id="115" dur="500" fill="hold"/>
                                        <p:tgtEl>
                                          <p:spTgt spid="34"/>
                                        </p:tgtEl>
                                        <p:attrNameLst>
                                          <p:attrName>ppt_x</p:attrName>
                                        </p:attrNameLst>
                                      </p:cBhvr>
                                      <p:tavLst>
                                        <p:tav tm="0">
                                          <p:val>
                                            <p:strVal val="#ppt_x"/>
                                          </p:val>
                                        </p:tav>
                                        <p:tav tm="100000">
                                          <p:val>
                                            <p:strVal val="#ppt_x"/>
                                          </p:val>
                                        </p:tav>
                                      </p:tavLst>
                                    </p:anim>
                                    <p:anim calcmode="lin" valueType="num">
                                      <p:cBhvr additive="base">
                                        <p:cTn id="116" dur="500" fill="hold"/>
                                        <p:tgtEl>
                                          <p:spTgt spid="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5"/>
                                        </p:tgtEl>
                                        <p:attrNameLst>
                                          <p:attrName>style.visibility</p:attrName>
                                        </p:attrNameLst>
                                      </p:cBhvr>
                                      <p:to>
                                        <p:strVal val="visible"/>
                                      </p:to>
                                    </p:set>
                                    <p:anim calcmode="lin" valueType="num">
                                      <p:cBhvr additive="base">
                                        <p:cTn id="119" dur="500" fill="hold"/>
                                        <p:tgtEl>
                                          <p:spTgt spid="35"/>
                                        </p:tgtEl>
                                        <p:attrNameLst>
                                          <p:attrName>ppt_x</p:attrName>
                                        </p:attrNameLst>
                                      </p:cBhvr>
                                      <p:tavLst>
                                        <p:tav tm="0">
                                          <p:val>
                                            <p:strVal val="#ppt_x"/>
                                          </p:val>
                                        </p:tav>
                                        <p:tav tm="100000">
                                          <p:val>
                                            <p:strVal val="#ppt_x"/>
                                          </p:val>
                                        </p:tav>
                                      </p:tavLst>
                                    </p:anim>
                                    <p:anim calcmode="lin" valueType="num">
                                      <p:cBhvr additive="base">
                                        <p:cTn id="120" dur="500" fill="hold"/>
                                        <p:tgtEl>
                                          <p:spTgt spid="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anim calcmode="lin" valueType="num">
                                      <p:cBhvr additive="base">
                                        <p:cTn id="123" dur="500" fill="hold"/>
                                        <p:tgtEl>
                                          <p:spTgt spid="36"/>
                                        </p:tgtEl>
                                        <p:attrNameLst>
                                          <p:attrName>ppt_x</p:attrName>
                                        </p:attrNameLst>
                                      </p:cBhvr>
                                      <p:tavLst>
                                        <p:tav tm="0">
                                          <p:val>
                                            <p:strVal val="#ppt_x"/>
                                          </p:val>
                                        </p:tav>
                                        <p:tav tm="100000">
                                          <p:val>
                                            <p:strVal val="#ppt_x"/>
                                          </p:val>
                                        </p:tav>
                                      </p:tavLst>
                                    </p:anim>
                                    <p:anim calcmode="lin" valueType="num">
                                      <p:cBhvr additive="base">
                                        <p:cTn id="124" dur="500" fill="hold"/>
                                        <p:tgtEl>
                                          <p:spTgt spid="36"/>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500" fill="hold"/>
                                        <p:tgtEl>
                                          <p:spTgt spid="37"/>
                                        </p:tgtEl>
                                        <p:attrNameLst>
                                          <p:attrName>ppt_x</p:attrName>
                                        </p:attrNameLst>
                                      </p:cBhvr>
                                      <p:tavLst>
                                        <p:tav tm="0">
                                          <p:val>
                                            <p:strVal val="#ppt_x"/>
                                          </p:val>
                                        </p:tav>
                                        <p:tav tm="100000">
                                          <p:val>
                                            <p:strVal val="#ppt_x"/>
                                          </p:val>
                                        </p:tav>
                                      </p:tavLst>
                                    </p:anim>
                                    <p:anim calcmode="lin" valueType="num">
                                      <p:cBhvr additive="base">
                                        <p:cTn id="128" dur="5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38"/>
                                        </p:tgtEl>
                                        <p:attrNameLst>
                                          <p:attrName>style.visibility</p:attrName>
                                        </p:attrNameLst>
                                      </p:cBhvr>
                                      <p:to>
                                        <p:strVal val="visible"/>
                                      </p:to>
                                    </p:set>
                                    <p:anim calcmode="lin" valueType="num">
                                      <p:cBhvr additive="base">
                                        <p:cTn id="131" dur="500" fill="hold"/>
                                        <p:tgtEl>
                                          <p:spTgt spid="38"/>
                                        </p:tgtEl>
                                        <p:attrNameLst>
                                          <p:attrName>ppt_x</p:attrName>
                                        </p:attrNameLst>
                                      </p:cBhvr>
                                      <p:tavLst>
                                        <p:tav tm="0">
                                          <p:val>
                                            <p:strVal val="#ppt_x"/>
                                          </p:val>
                                        </p:tav>
                                        <p:tav tm="100000">
                                          <p:val>
                                            <p:strVal val="#ppt_x"/>
                                          </p:val>
                                        </p:tav>
                                      </p:tavLst>
                                    </p:anim>
                                    <p:anim calcmode="lin" valueType="num">
                                      <p:cBhvr additive="base">
                                        <p:cTn id="132" dur="500" fill="hold"/>
                                        <p:tgtEl>
                                          <p:spTgt spid="3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39"/>
                                        </p:tgtEl>
                                        <p:attrNameLst>
                                          <p:attrName>style.visibility</p:attrName>
                                        </p:attrNameLst>
                                      </p:cBhvr>
                                      <p:to>
                                        <p:strVal val="visible"/>
                                      </p:to>
                                    </p:set>
                                    <p:anim calcmode="lin" valueType="num">
                                      <p:cBhvr additive="base">
                                        <p:cTn id="135" dur="500" fill="hold"/>
                                        <p:tgtEl>
                                          <p:spTgt spid="39"/>
                                        </p:tgtEl>
                                        <p:attrNameLst>
                                          <p:attrName>ppt_x</p:attrName>
                                        </p:attrNameLst>
                                      </p:cBhvr>
                                      <p:tavLst>
                                        <p:tav tm="0">
                                          <p:val>
                                            <p:strVal val="#ppt_x"/>
                                          </p:val>
                                        </p:tav>
                                        <p:tav tm="100000">
                                          <p:val>
                                            <p:strVal val="#ppt_x"/>
                                          </p:val>
                                        </p:tav>
                                      </p:tavLst>
                                    </p:anim>
                                    <p:anim calcmode="lin" valueType="num">
                                      <p:cBhvr additive="base">
                                        <p:cTn id="136" dur="500" fill="hold"/>
                                        <p:tgtEl>
                                          <p:spTgt spid="39"/>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ppt_x"/>
                                          </p:val>
                                        </p:tav>
                                        <p:tav tm="100000">
                                          <p:val>
                                            <p:strVal val="#ppt_x"/>
                                          </p:val>
                                        </p:tav>
                                      </p:tavLst>
                                    </p:anim>
                                    <p:anim calcmode="lin" valueType="num">
                                      <p:cBhvr additive="base">
                                        <p:cTn id="140" dur="500" fill="hold"/>
                                        <p:tgtEl>
                                          <p:spTgt spid="40"/>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1"/>
                                        </p:tgtEl>
                                        <p:attrNameLst>
                                          <p:attrName>style.visibility</p:attrName>
                                        </p:attrNameLst>
                                      </p:cBhvr>
                                      <p:to>
                                        <p:strVal val="visible"/>
                                      </p:to>
                                    </p:set>
                                    <p:anim calcmode="lin" valueType="num">
                                      <p:cBhvr additive="base">
                                        <p:cTn id="143" dur="500" fill="hold"/>
                                        <p:tgtEl>
                                          <p:spTgt spid="41"/>
                                        </p:tgtEl>
                                        <p:attrNameLst>
                                          <p:attrName>ppt_x</p:attrName>
                                        </p:attrNameLst>
                                      </p:cBhvr>
                                      <p:tavLst>
                                        <p:tav tm="0">
                                          <p:val>
                                            <p:strVal val="#ppt_x"/>
                                          </p:val>
                                        </p:tav>
                                        <p:tav tm="100000">
                                          <p:val>
                                            <p:strVal val="#ppt_x"/>
                                          </p:val>
                                        </p:tav>
                                      </p:tavLst>
                                    </p:anim>
                                    <p:anim calcmode="lin" valueType="num">
                                      <p:cBhvr additive="base">
                                        <p:cTn id="144" dur="500" fill="hold"/>
                                        <p:tgtEl>
                                          <p:spTgt spid="4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2"/>
                                        </p:tgtEl>
                                        <p:attrNameLst>
                                          <p:attrName>style.visibility</p:attrName>
                                        </p:attrNameLst>
                                      </p:cBhvr>
                                      <p:to>
                                        <p:strVal val="visible"/>
                                      </p:to>
                                    </p:set>
                                    <p:anim calcmode="lin" valueType="num">
                                      <p:cBhvr additive="base">
                                        <p:cTn id="147" dur="500" fill="hold"/>
                                        <p:tgtEl>
                                          <p:spTgt spid="42"/>
                                        </p:tgtEl>
                                        <p:attrNameLst>
                                          <p:attrName>ppt_x</p:attrName>
                                        </p:attrNameLst>
                                      </p:cBhvr>
                                      <p:tavLst>
                                        <p:tav tm="0">
                                          <p:val>
                                            <p:strVal val="#ppt_x"/>
                                          </p:val>
                                        </p:tav>
                                        <p:tav tm="100000">
                                          <p:val>
                                            <p:strVal val="#ppt_x"/>
                                          </p:val>
                                        </p:tav>
                                      </p:tavLst>
                                    </p:anim>
                                    <p:anim calcmode="lin" valueType="num">
                                      <p:cBhvr additive="base">
                                        <p:cTn id="148" dur="500" fill="hold"/>
                                        <p:tgtEl>
                                          <p:spTgt spid="42"/>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3"/>
                                        </p:tgtEl>
                                        <p:attrNameLst>
                                          <p:attrName>style.visibility</p:attrName>
                                        </p:attrNameLst>
                                      </p:cBhvr>
                                      <p:to>
                                        <p:strVal val="visible"/>
                                      </p:to>
                                    </p:set>
                                    <p:anim calcmode="lin" valueType="num">
                                      <p:cBhvr additive="base">
                                        <p:cTn id="151" dur="500" fill="hold"/>
                                        <p:tgtEl>
                                          <p:spTgt spid="43"/>
                                        </p:tgtEl>
                                        <p:attrNameLst>
                                          <p:attrName>ppt_x</p:attrName>
                                        </p:attrNameLst>
                                      </p:cBhvr>
                                      <p:tavLst>
                                        <p:tav tm="0">
                                          <p:val>
                                            <p:strVal val="#ppt_x"/>
                                          </p:val>
                                        </p:tav>
                                        <p:tav tm="100000">
                                          <p:val>
                                            <p:strVal val="#ppt_x"/>
                                          </p:val>
                                        </p:tav>
                                      </p:tavLst>
                                    </p:anim>
                                    <p:anim calcmode="lin" valueType="num">
                                      <p:cBhvr additive="base">
                                        <p:cTn id="152" dur="500" fill="hold"/>
                                        <p:tgtEl>
                                          <p:spTgt spid="43"/>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4"/>
                                        </p:tgtEl>
                                        <p:attrNameLst>
                                          <p:attrName>style.visibility</p:attrName>
                                        </p:attrNameLst>
                                      </p:cBhvr>
                                      <p:to>
                                        <p:strVal val="visible"/>
                                      </p:to>
                                    </p:set>
                                    <p:anim calcmode="lin" valueType="num">
                                      <p:cBhvr additive="base">
                                        <p:cTn id="155" dur="500" fill="hold"/>
                                        <p:tgtEl>
                                          <p:spTgt spid="44"/>
                                        </p:tgtEl>
                                        <p:attrNameLst>
                                          <p:attrName>ppt_x</p:attrName>
                                        </p:attrNameLst>
                                      </p:cBhvr>
                                      <p:tavLst>
                                        <p:tav tm="0">
                                          <p:val>
                                            <p:strVal val="#ppt_x"/>
                                          </p:val>
                                        </p:tav>
                                        <p:tav tm="100000">
                                          <p:val>
                                            <p:strVal val="#ppt_x"/>
                                          </p:val>
                                        </p:tav>
                                      </p:tavLst>
                                    </p:anim>
                                    <p:anim calcmode="lin" valueType="num">
                                      <p:cBhvr additive="base">
                                        <p:cTn id="156" dur="500" fill="hold"/>
                                        <p:tgtEl>
                                          <p:spTgt spid="44"/>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5"/>
                                        </p:tgtEl>
                                        <p:attrNameLst>
                                          <p:attrName>style.visibility</p:attrName>
                                        </p:attrNameLst>
                                      </p:cBhvr>
                                      <p:to>
                                        <p:strVal val="visible"/>
                                      </p:to>
                                    </p:set>
                                    <p:anim calcmode="lin" valueType="num">
                                      <p:cBhvr additive="base">
                                        <p:cTn id="159" dur="500" fill="hold"/>
                                        <p:tgtEl>
                                          <p:spTgt spid="45"/>
                                        </p:tgtEl>
                                        <p:attrNameLst>
                                          <p:attrName>ppt_x</p:attrName>
                                        </p:attrNameLst>
                                      </p:cBhvr>
                                      <p:tavLst>
                                        <p:tav tm="0">
                                          <p:val>
                                            <p:strVal val="#ppt_x"/>
                                          </p:val>
                                        </p:tav>
                                        <p:tav tm="100000">
                                          <p:val>
                                            <p:strVal val="#ppt_x"/>
                                          </p:val>
                                        </p:tav>
                                      </p:tavLst>
                                    </p:anim>
                                    <p:anim calcmode="lin" valueType="num">
                                      <p:cBhvr additive="base">
                                        <p:cTn id="160" dur="500" fill="hold"/>
                                        <p:tgtEl>
                                          <p:spTgt spid="45"/>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46"/>
                                        </p:tgtEl>
                                        <p:attrNameLst>
                                          <p:attrName>style.visibility</p:attrName>
                                        </p:attrNameLst>
                                      </p:cBhvr>
                                      <p:to>
                                        <p:strVal val="visible"/>
                                      </p:to>
                                    </p:set>
                                    <p:anim calcmode="lin" valueType="num">
                                      <p:cBhvr additive="base">
                                        <p:cTn id="163" dur="500" fill="hold"/>
                                        <p:tgtEl>
                                          <p:spTgt spid="46"/>
                                        </p:tgtEl>
                                        <p:attrNameLst>
                                          <p:attrName>ppt_x</p:attrName>
                                        </p:attrNameLst>
                                      </p:cBhvr>
                                      <p:tavLst>
                                        <p:tav tm="0">
                                          <p:val>
                                            <p:strVal val="#ppt_x"/>
                                          </p:val>
                                        </p:tav>
                                        <p:tav tm="100000">
                                          <p:val>
                                            <p:strVal val="#ppt_x"/>
                                          </p:val>
                                        </p:tav>
                                      </p:tavLst>
                                    </p:anim>
                                    <p:anim calcmode="lin" valueType="num">
                                      <p:cBhvr additive="base">
                                        <p:cTn id="164" dur="500" fill="hold"/>
                                        <p:tgtEl>
                                          <p:spTgt spid="46"/>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47"/>
                                        </p:tgtEl>
                                        <p:attrNameLst>
                                          <p:attrName>style.visibility</p:attrName>
                                        </p:attrNameLst>
                                      </p:cBhvr>
                                      <p:to>
                                        <p:strVal val="visible"/>
                                      </p:to>
                                    </p:set>
                                    <p:anim calcmode="lin" valueType="num">
                                      <p:cBhvr additive="base">
                                        <p:cTn id="167" dur="500" fill="hold"/>
                                        <p:tgtEl>
                                          <p:spTgt spid="47"/>
                                        </p:tgtEl>
                                        <p:attrNameLst>
                                          <p:attrName>ppt_x</p:attrName>
                                        </p:attrNameLst>
                                      </p:cBhvr>
                                      <p:tavLst>
                                        <p:tav tm="0">
                                          <p:val>
                                            <p:strVal val="#ppt_x"/>
                                          </p:val>
                                        </p:tav>
                                        <p:tav tm="100000">
                                          <p:val>
                                            <p:strVal val="#ppt_x"/>
                                          </p:val>
                                        </p:tav>
                                      </p:tavLst>
                                    </p:anim>
                                    <p:anim calcmode="lin" valueType="num">
                                      <p:cBhvr additive="base">
                                        <p:cTn id="168" dur="500" fill="hold"/>
                                        <p:tgtEl>
                                          <p:spTgt spid="47"/>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48"/>
                                        </p:tgtEl>
                                        <p:attrNameLst>
                                          <p:attrName>style.visibility</p:attrName>
                                        </p:attrNameLst>
                                      </p:cBhvr>
                                      <p:to>
                                        <p:strVal val="visible"/>
                                      </p:to>
                                    </p:set>
                                    <p:anim calcmode="lin" valueType="num">
                                      <p:cBhvr additive="base">
                                        <p:cTn id="171" dur="500" fill="hold"/>
                                        <p:tgtEl>
                                          <p:spTgt spid="48"/>
                                        </p:tgtEl>
                                        <p:attrNameLst>
                                          <p:attrName>ppt_x</p:attrName>
                                        </p:attrNameLst>
                                      </p:cBhvr>
                                      <p:tavLst>
                                        <p:tav tm="0">
                                          <p:val>
                                            <p:strVal val="#ppt_x"/>
                                          </p:val>
                                        </p:tav>
                                        <p:tav tm="100000">
                                          <p:val>
                                            <p:strVal val="#ppt_x"/>
                                          </p:val>
                                        </p:tav>
                                      </p:tavLst>
                                    </p:anim>
                                    <p:anim calcmode="lin" valueType="num">
                                      <p:cBhvr additive="base">
                                        <p:cTn id="172" dur="500" fill="hold"/>
                                        <p:tgtEl>
                                          <p:spTgt spid="48"/>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49"/>
                                        </p:tgtEl>
                                        <p:attrNameLst>
                                          <p:attrName>style.visibility</p:attrName>
                                        </p:attrNameLst>
                                      </p:cBhvr>
                                      <p:to>
                                        <p:strVal val="visible"/>
                                      </p:to>
                                    </p:set>
                                    <p:anim calcmode="lin" valueType="num">
                                      <p:cBhvr additive="base">
                                        <p:cTn id="175" dur="500" fill="hold"/>
                                        <p:tgtEl>
                                          <p:spTgt spid="49"/>
                                        </p:tgtEl>
                                        <p:attrNameLst>
                                          <p:attrName>ppt_x</p:attrName>
                                        </p:attrNameLst>
                                      </p:cBhvr>
                                      <p:tavLst>
                                        <p:tav tm="0">
                                          <p:val>
                                            <p:strVal val="#ppt_x"/>
                                          </p:val>
                                        </p:tav>
                                        <p:tav tm="100000">
                                          <p:val>
                                            <p:strVal val="#ppt_x"/>
                                          </p:val>
                                        </p:tav>
                                      </p:tavLst>
                                    </p:anim>
                                    <p:anim calcmode="lin" valueType="num">
                                      <p:cBhvr additive="base">
                                        <p:cTn id="176" dur="500" fill="hold"/>
                                        <p:tgtEl>
                                          <p:spTgt spid="49"/>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0"/>
                                        </p:tgtEl>
                                        <p:attrNameLst>
                                          <p:attrName>style.visibility</p:attrName>
                                        </p:attrNameLst>
                                      </p:cBhvr>
                                      <p:to>
                                        <p:strVal val="visible"/>
                                      </p:to>
                                    </p:set>
                                    <p:anim calcmode="lin" valueType="num">
                                      <p:cBhvr additive="base">
                                        <p:cTn id="179" dur="500" fill="hold"/>
                                        <p:tgtEl>
                                          <p:spTgt spid="50"/>
                                        </p:tgtEl>
                                        <p:attrNameLst>
                                          <p:attrName>ppt_x</p:attrName>
                                        </p:attrNameLst>
                                      </p:cBhvr>
                                      <p:tavLst>
                                        <p:tav tm="0">
                                          <p:val>
                                            <p:strVal val="#ppt_x"/>
                                          </p:val>
                                        </p:tav>
                                        <p:tav tm="100000">
                                          <p:val>
                                            <p:strVal val="#ppt_x"/>
                                          </p:val>
                                        </p:tav>
                                      </p:tavLst>
                                    </p:anim>
                                    <p:anim calcmode="lin" valueType="num">
                                      <p:cBhvr additive="base">
                                        <p:cTn id="180" dur="500" fill="hold"/>
                                        <p:tgtEl>
                                          <p:spTgt spid="50"/>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1"/>
                                        </p:tgtEl>
                                        <p:attrNameLst>
                                          <p:attrName>style.visibility</p:attrName>
                                        </p:attrNameLst>
                                      </p:cBhvr>
                                      <p:to>
                                        <p:strVal val="visible"/>
                                      </p:to>
                                    </p:set>
                                    <p:anim calcmode="lin" valueType="num">
                                      <p:cBhvr additive="base">
                                        <p:cTn id="183" dur="500" fill="hold"/>
                                        <p:tgtEl>
                                          <p:spTgt spid="51"/>
                                        </p:tgtEl>
                                        <p:attrNameLst>
                                          <p:attrName>ppt_x</p:attrName>
                                        </p:attrNameLst>
                                      </p:cBhvr>
                                      <p:tavLst>
                                        <p:tav tm="0">
                                          <p:val>
                                            <p:strVal val="#ppt_x"/>
                                          </p:val>
                                        </p:tav>
                                        <p:tav tm="100000">
                                          <p:val>
                                            <p:strVal val="#ppt_x"/>
                                          </p:val>
                                        </p:tav>
                                      </p:tavLst>
                                    </p:anim>
                                    <p:anim calcmode="lin" valueType="num">
                                      <p:cBhvr additive="base">
                                        <p:cTn id="184" dur="500" fill="hold"/>
                                        <p:tgtEl>
                                          <p:spTgt spid="51"/>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2"/>
                                        </p:tgtEl>
                                        <p:attrNameLst>
                                          <p:attrName>style.visibility</p:attrName>
                                        </p:attrNameLst>
                                      </p:cBhvr>
                                      <p:to>
                                        <p:strVal val="visible"/>
                                      </p:to>
                                    </p:set>
                                    <p:anim calcmode="lin" valueType="num">
                                      <p:cBhvr additive="base">
                                        <p:cTn id="187" dur="500" fill="hold"/>
                                        <p:tgtEl>
                                          <p:spTgt spid="52"/>
                                        </p:tgtEl>
                                        <p:attrNameLst>
                                          <p:attrName>ppt_x</p:attrName>
                                        </p:attrNameLst>
                                      </p:cBhvr>
                                      <p:tavLst>
                                        <p:tav tm="0">
                                          <p:val>
                                            <p:strVal val="#ppt_x"/>
                                          </p:val>
                                        </p:tav>
                                        <p:tav tm="100000">
                                          <p:val>
                                            <p:strVal val="#ppt_x"/>
                                          </p:val>
                                        </p:tav>
                                      </p:tavLst>
                                    </p:anim>
                                    <p:anim calcmode="lin" valueType="num">
                                      <p:cBhvr additive="base">
                                        <p:cTn id="188"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3"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003775" y="37794"/>
            <a:ext cx="6016513"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356772" y="-33453"/>
            <a:ext cx="7310520"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mn-cs"/>
              </a:rPr>
              <a:t>1. </a:t>
            </a:r>
            <a:r>
              <a:rPr kumimoji="0" lang="en-US" sz="3600" b="1" i="0"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mn-cs"/>
              </a:rPr>
              <a:t>Chuẩ</a:t>
            </a:r>
            <a:r>
              <a:rPr lang="en-US" sz="3600" b="1" dirty="0">
                <a:solidFill>
                  <a:srgbClr val="FFFFFF"/>
                </a:solidFill>
                <a:latin typeface="Times New Roman" panose="02020603050405020304" pitchFamily="18" charset="0"/>
                <a:ea typeface="Calibri" panose="020F0502020204030204" pitchFamily="34" charset="0"/>
              </a:rPr>
              <a:t>n </a:t>
            </a:r>
            <a:r>
              <a:rPr lang="en-US" sz="3600" b="1" dirty="0" err="1">
                <a:solidFill>
                  <a:srgbClr val="FFFFFF"/>
                </a:solidFill>
                <a:latin typeface="Times New Roman" panose="02020603050405020304" pitchFamily="18" charset="0"/>
                <a:ea typeface="Calibri" panose="020F0502020204030204" pitchFamily="34" charset="0"/>
              </a:rPr>
              <a:t>bị</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đọc</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4" name="Freeform 11">
            <a:extLst>
              <a:ext uri="{FF2B5EF4-FFF2-40B4-BE49-F238E27FC236}">
                <a16:creationId xmlns:a16="http://schemas.microsoft.com/office/drawing/2014/main" xmlns="" id="{7C15EF75-BA3C-4297-89CF-82E9ADFEFCF0}"/>
              </a:ext>
            </a:extLst>
          </p:cNvPr>
          <p:cNvSpPr/>
          <p:nvPr/>
        </p:nvSpPr>
        <p:spPr>
          <a:xfrm>
            <a:off x="1488863" y="685800"/>
            <a:ext cx="9398544" cy="5486400"/>
          </a:xfrm>
          <a:custGeom>
            <a:avLst/>
            <a:gdLst/>
            <a:ahLst/>
            <a:cxnLst/>
            <a:rect l="l" t="t" r="r" b="b"/>
            <a:pathLst>
              <a:path w="14097816" h="8229600">
                <a:moveTo>
                  <a:pt x="0" y="0"/>
                </a:moveTo>
                <a:lnTo>
                  <a:pt x="14097816" y="0"/>
                </a:lnTo>
                <a:lnTo>
                  <a:pt x="14097816" y="8229600"/>
                </a:lnTo>
                <a:lnTo>
                  <a:pt x="0" y="8229600"/>
                </a:lnTo>
                <a:lnTo>
                  <a:pt x="0" y="0"/>
                </a:lnTo>
                <a:close/>
              </a:path>
            </a:pathLst>
          </a:custGeom>
          <a:blipFill>
            <a:blip r:embed="rId3"/>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等线" panose="020F0502020204030204"/>
              <a:ea typeface="等线" panose="020F0502020204030204"/>
              <a:cs typeface="Arial"/>
            </a:endParaRPr>
          </a:p>
        </p:txBody>
      </p:sp>
      <p:pic>
        <p:nvPicPr>
          <p:cNvPr id="5" name="Picture 16">
            <a:extLst>
              <a:ext uri="{FF2B5EF4-FFF2-40B4-BE49-F238E27FC236}">
                <a16:creationId xmlns:a16="http://schemas.microsoft.com/office/drawing/2014/main" xmlns="" id="{87F6F5B6-866E-B41A-1556-875E9D5DC4D9}"/>
              </a:ext>
            </a:extLst>
          </p:cNvPr>
          <p:cNvPicPr>
            <a:picLocks noChangeAspect="1"/>
          </p:cNvPicPr>
          <p:nvPr/>
        </p:nvPicPr>
        <p:blipFill>
          <a:blip r:embed="rId4"/>
          <a:srcRect/>
          <a:stretch>
            <a:fillRect/>
          </a:stretch>
        </p:blipFill>
        <p:spPr>
          <a:xfrm>
            <a:off x="1304593" y="1277825"/>
            <a:ext cx="1039215" cy="982058"/>
          </a:xfrm>
          <a:prstGeom prst="rect">
            <a:avLst/>
          </a:prstGeom>
        </p:spPr>
      </p:pic>
      <p:sp>
        <p:nvSpPr>
          <p:cNvPr id="6" name="TextBox 5">
            <a:extLst>
              <a:ext uri="{FF2B5EF4-FFF2-40B4-BE49-F238E27FC236}">
                <a16:creationId xmlns:a16="http://schemas.microsoft.com/office/drawing/2014/main" xmlns="" id="{B014469F-ED02-D882-C3C9-E4328EFD4DC5}"/>
              </a:ext>
            </a:extLst>
          </p:cNvPr>
          <p:cNvSpPr txBox="1"/>
          <p:nvPr/>
        </p:nvSpPr>
        <p:spPr>
          <a:xfrm>
            <a:off x="1783307" y="2105120"/>
            <a:ext cx="8625385" cy="358046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lang="vi-VN" sz="4400" b="0" i="0" dirty="0">
                <a:solidFill>
                  <a:srgbClr val="081C36"/>
                </a:solidFill>
                <a:effectLst/>
                <a:latin typeface="+mj-lt"/>
              </a:rPr>
              <a:t>Hs có 4 dữ kiện gợi ý, xuất hiện từ khó đến dễ. Trả lời đúng từ khóa ở dữ kiện nào, học sinh sẽ được cộng điểm tương ứng với dữ kiện đó. </a:t>
            </a:r>
            <a:endParaRPr lang="en-US" sz="4400" b="0" i="0" dirty="0">
              <a:solidFill>
                <a:srgbClr val="081C36"/>
              </a:solidFill>
              <a:effectLst/>
              <a:latin typeface="+mj-lt"/>
            </a:endParaRPr>
          </a:p>
          <a:p>
            <a:pPr marL="0" marR="0" lvl="0" indent="0" algn="ctr" defTabSz="914400" rtl="0" eaLnBrk="1" fontAlgn="auto" latinLnBrk="0" hangingPunct="1">
              <a:lnSpc>
                <a:spcPct val="100000"/>
              </a:lnSpc>
              <a:spcBef>
                <a:spcPts val="0"/>
              </a:spcBef>
              <a:spcAft>
                <a:spcPts val="800"/>
              </a:spcAft>
              <a:buClrTx/>
              <a:buSzTx/>
              <a:buFontTx/>
              <a:buNone/>
              <a:tabLst/>
              <a:defRPr/>
            </a:pPr>
            <a:r>
              <a:rPr lang="vi-VN" sz="4400" b="0" i="0" dirty="0">
                <a:solidFill>
                  <a:srgbClr val="081C36"/>
                </a:solidFill>
                <a:effectLst/>
                <a:latin typeface="+mj-lt"/>
              </a:rPr>
              <a:t>Mỗi dữ kiện có 15 giây để suy nghĩ. </a:t>
            </a:r>
            <a:endParaRPr kumimoji="0" lang="en-SG" sz="4400" b="1" i="0" u="none" strike="noStrike" kern="1200" cap="none" spc="0" normalizeH="0" baseline="0" noProof="0" dirty="0">
              <a:ln>
                <a:noFill/>
              </a:ln>
              <a:solidFill>
                <a:prstClr val="black"/>
              </a:solidFill>
              <a:effectLst/>
              <a:uLnTx/>
              <a:uFillTx/>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76489260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3816" y="5199753"/>
            <a:ext cx="1320033" cy="1320033"/>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286000" y="571500"/>
            <a:ext cx="7620000" cy="5715000"/>
          </a:xfrm>
          <a:prstGeom prst="rect">
            <a:avLst/>
          </a:prstGeom>
        </p:spPr>
      </p:pic>
      <p:sp>
        <p:nvSpPr>
          <p:cNvPr id="12" name="Snip Diagonal Corner Rectangle 11"/>
          <p:cNvSpPr/>
          <p:nvPr/>
        </p:nvSpPr>
        <p:spPr>
          <a:xfrm>
            <a:off x="1408090" y="854926"/>
            <a:ext cx="9375819" cy="1875151"/>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800" b="1" i="0" u="none" strike="noStrike" kern="1200" cap="none" spc="0" normalizeH="0" baseline="0" noProof="0" dirty="0">
                <a:ln>
                  <a:noFill/>
                </a:ln>
                <a:solidFill>
                  <a:schemeClr val="accent5">
                    <a:lumMod val="75000"/>
                  </a:schemeClr>
                </a:solidFill>
                <a:effectLst/>
                <a:highlight>
                  <a:srgbClr val="FFFFFF"/>
                </a:highlight>
                <a:uLnTx/>
                <a:uFillTx/>
                <a:latin typeface="Times New Roman" panose="02020603050405020304" pitchFamily="18" charset="0"/>
                <a:cs typeface="Times New Roman" panose="02020603050405020304" pitchFamily="18" charset="0"/>
              </a:rPr>
              <a:t>NHO</a:t>
            </a:r>
            <a:r>
              <a:rPr kumimoji="0" lang="en-US" sz="8800" b="1" i="0" u="none" strike="noStrike" kern="1200" cap="none" spc="0" normalizeH="0" noProof="0" dirty="0">
                <a:ln>
                  <a:noFill/>
                </a:ln>
                <a:solidFill>
                  <a:schemeClr val="accent5">
                    <a:lumMod val="75000"/>
                  </a:schemeClr>
                </a:solidFill>
                <a:effectLst/>
                <a:highlight>
                  <a:srgbClr val="FFFFFF"/>
                </a:highlight>
                <a:uLnTx/>
                <a:uFillTx/>
                <a:latin typeface="Times New Roman" panose="02020603050405020304" pitchFamily="18" charset="0"/>
                <a:cs typeface="Times New Roman" panose="02020603050405020304" pitchFamily="18" charset="0"/>
              </a:rPr>
              <a:t> GIÁO</a:t>
            </a:r>
            <a:endParaRPr kumimoji="0" lang="en-US" sz="8800" b="1" i="0" u="none" strike="noStrike" kern="1200" cap="none" spc="0" normalizeH="0" baseline="0" noProof="0" dirty="0">
              <a:ln>
                <a:noFill/>
              </a:ln>
              <a:solidFill>
                <a:schemeClr val="accent5">
                  <a:lumMod val="75000"/>
                </a:schemeClr>
              </a:solidFill>
              <a:effectLst/>
              <a:highlight>
                <a:srgbClr val="FFFFFF"/>
              </a:highlight>
              <a:uLnTx/>
              <a:uFillTx/>
              <a:latin typeface="Times New Roman" panose="02020603050405020304" pitchFamily="18" charset="0"/>
              <a:cs typeface="Times New Roman" panose="02020603050405020304" pitchFamily="18" charset="0"/>
            </a:endParaRPr>
          </a:p>
        </p:txBody>
      </p:sp>
      <p:sp>
        <p:nvSpPr>
          <p:cNvPr id="15" name="Rectangle 14"/>
          <p:cNvSpPr/>
          <p:nvPr/>
        </p:nvSpPr>
        <p:spPr>
          <a:xfrm>
            <a:off x="3231277" y="3013502"/>
            <a:ext cx="5729454" cy="830997"/>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err="1">
                <a:ln>
                  <a:noFill/>
                </a:ln>
                <a:solidFill>
                  <a:srgbClr val="FF0000"/>
                </a:solidFill>
                <a:effectLst/>
                <a:uLnTx/>
                <a:uFillTx/>
                <a:latin typeface="Calibri" panose="020F0502020204030204"/>
                <a:ea typeface="+mn-ea"/>
                <a:cs typeface="+mn-cs"/>
              </a:rPr>
              <a:t>Bạn</a:t>
            </a:r>
            <a:r>
              <a:rPr kumimoji="0" lang="en-US" sz="4800" b="1"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4800" b="1" i="0" u="none" strike="noStrike" kern="1200" cap="none" spc="0" normalizeH="0" baseline="0" noProof="0" dirty="0" err="1">
                <a:ln>
                  <a:noFill/>
                </a:ln>
                <a:solidFill>
                  <a:srgbClr val="FF0000"/>
                </a:solidFill>
                <a:effectLst/>
                <a:uLnTx/>
                <a:uFillTx/>
                <a:latin typeface="Calibri" panose="020F0502020204030204"/>
                <a:ea typeface="+mn-ea"/>
                <a:cs typeface="+mn-cs"/>
              </a:rPr>
              <a:t>đã</a:t>
            </a:r>
            <a:r>
              <a:rPr kumimoji="0" lang="en-US" sz="4800" b="1" i="0" u="none" strike="noStrike" kern="1200" cap="none" spc="0" normalizeH="0" noProof="0" dirty="0">
                <a:ln>
                  <a:noFill/>
                </a:ln>
                <a:solidFill>
                  <a:srgbClr val="FF0000"/>
                </a:solidFill>
                <a:effectLst/>
                <a:uLnTx/>
                <a:uFillTx/>
                <a:latin typeface="Calibri" panose="020F0502020204030204"/>
                <a:ea typeface="+mn-ea"/>
                <a:cs typeface="+mn-cs"/>
              </a:rPr>
              <a:t> </a:t>
            </a:r>
            <a:r>
              <a:rPr kumimoji="0" lang="en-US" sz="4800" b="1" i="0" u="none" strike="noStrike" kern="1200" cap="none" spc="0" normalizeH="0" noProof="0" dirty="0" err="1">
                <a:ln>
                  <a:noFill/>
                </a:ln>
                <a:solidFill>
                  <a:srgbClr val="FF0000"/>
                </a:solidFill>
                <a:effectLst/>
                <a:uLnTx/>
                <a:uFillTx/>
                <a:latin typeface="Calibri" panose="020F0502020204030204"/>
                <a:ea typeface="+mn-ea"/>
                <a:cs typeface="+mn-cs"/>
              </a:rPr>
              <a:t>nhận</a:t>
            </a:r>
            <a:r>
              <a:rPr kumimoji="0" lang="en-US" sz="4800" b="1" i="0" u="none" strike="noStrike" kern="1200" cap="none" spc="0" normalizeH="0" noProof="0" dirty="0">
                <a:ln>
                  <a:noFill/>
                </a:ln>
                <a:solidFill>
                  <a:srgbClr val="FF0000"/>
                </a:solidFill>
                <a:effectLst/>
                <a:uLnTx/>
                <a:uFillTx/>
                <a:latin typeface="Calibri" panose="020F0502020204030204"/>
                <a:ea typeface="+mn-ea"/>
                <a:cs typeface="+mn-cs"/>
              </a:rPr>
              <a:t> </a:t>
            </a:r>
            <a:r>
              <a:rPr kumimoji="0" lang="en-US" sz="4800" b="1" i="0" u="none" strike="noStrike" kern="1200" cap="none" spc="0" normalizeH="0" noProof="0" dirty="0" err="1">
                <a:ln>
                  <a:noFill/>
                </a:ln>
                <a:solidFill>
                  <a:srgbClr val="FF0000"/>
                </a:solidFill>
                <a:effectLst/>
                <a:uLnTx/>
                <a:uFillTx/>
                <a:latin typeface="Calibri" panose="020F0502020204030204"/>
                <a:ea typeface="+mn-ea"/>
                <a:cs typeface="+mn-cs"/>
              </a:rPr>
              <a:t>được</a:t>
            </a:r>
            <a:r>
              <a:rPr kumimoji="0" lang="en-US" sz="4800" b="1" i="0" u="none" strike="noStrike" kern="1200" cap="none" spc="0" normalizeH="0" noProof="0" dirty="0">
                <a:ln>
                  <a:noFill/>
                </a:ln>
                <a:solidFill>
                  <a:srgbClr val="FF0000"/>
                </a:solidFill>
                <a:effectLst/>
                <a:uLnTx/>
                <a:uFillTx/>
                <a:latin typeface="Calibri" panose="020F0502020204030204"/>
                <a:ea typeface="+mn-ea"/>
                <a:cs typeface="+mn-cs"/>
              </a:rPr>
              <a:t> 3đ</a:t>
            </a:r>
            <a:endParaRPr kumimoji="0" lang="en-US" sz="48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pic>
        <p:nvPicPr>
          <p:cNvPr id="2" name="Picture 14" descr="kim phut">
            <a:extLst>
              <a:ext uri="{FF2B5EF4-FFF2-40B4-BE49-F238E27FC236}">
                <a16:creationId xmlns:a16="http://schemas.microsoft.com/office/drawing/2014/main" xmlns="" id="{024D5C84-FF6B-E7EC-F928-2BE91849003D}"/>
              </a:ext>
            </a:extLst>
          </p:cNvPr>
          <p:cNvPicPr>
            <a:picLocks noChangeAspect="1" noChangeArrowheads="1"/>
          </p:cNvPicPr>
          <p:nvPr/>
        </p:nvPicPr>
        <p:blipFill>
          <a:blip r:embed="rId8" cstate="print"/>
          <a:srcRect/>
          <a:stretch>
            <a:fillRect/>
          </a:stretch>
        </p:blipFill>
        <p:spPr bwMode="auto">
          <a:xfrm>
            <a:off x="10588906" y="5423325"/>
            <a:ext cx="1143000" cy="1075765"/>
          </a:xfrm>
          <a:prstGeom prst="rect">
            <a:avLst/>
          </a:prstGeom>
          <a:noFill/>
          <a:ln w="9525">
            <a:noFill/>
            <a:miter lim="800000"/>
            <a:headEnd/>
            <a:tailEnd/>
          </a:ln>
        </p:spPr>
      </p:pic>
      <p:pic>
        <p:nvPicPr>
          <p:cNvPr id="3" name="Picture 2" descr="dongho1">
            <a:extLst>
              <a:ext uri="{FF2B5EF4-FFF2-40B4-BE49-F238E27FC236}">
                <a16:creationId xmlns:a16="http://schemas.microsoft.com/office/drawing/2014/main" xmlns="" id="{106357A3-E9B7-201A-B50B-E3385FE70465}"/>
              </a:ext>
            </a:extLst>
          </p:cNvPr>
          <p:cNvPicPr>
            <a:picLocks noChangeAspect="1" noChangeArrowheads="1"/>
          </p:cNvPicPr>
          <p:nvPr/>
        </p:nvPicPr>
        <p:blipFill>
          <a:blip r:embed="rId9" cstate="print"/>
          <a:srcRect/>
          <a:stretch>
            <a:fillRect/>
          </a:stretch>
        </p:blipFill>
        <p:spPr bwMode="auto">
          <a:xfrm>
            <a:off x="10284106" y="4966125"/>
            <a:ext cx="1752600" cy="1768573"/>
          </a:xfrm>
          <a:prstGeom prst="rect">
            <a:avLst/>
          </a:prstGeom>
          <a:noFill/>
        </p:spPr>
      </p:pic>
      <p:sp>
        <p:nvSpPr>
          <p:cNvPr id="4" name="Cloud 3">
            <a:extLst>
              <a:ext uri="{FF2B5EF4-FFF2-40B4-BE49-F238E27FC236}">
                <a16:creationId xmlns:a16="http://schemas.microsoft.com/office/drawing/2014/main" xmlns="" id="{0E8A1015-0D86-67BC-8FFD-517FD364E205}"/>
              </a:ext>
            </a:extLst>
          </p:cNvPr>
          <p:cNvSpPr/>
          <p:nvPr/>
        </p:nvSpPr>
        <p:spPr>
          <a:xfrm>
            <a:off x="10284106" y="384449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sp>
        <p:nvSpPr>
          <p:cNvPr id="5" name="Freeform 13">
            <a:hlinkClick r:id="rId10" action="ppaction://hlinksldjump"/>
            <a:extLst>
              <a:ext uri="{FF2B5EF4-FFF2-40B4-BE49-F238E27FC236}">
                <a16:creationId xmlns:a16="http://schemas.microsoft.com/office/drawing/2014/main" xmlns="" id="{FED2B053-A879-998F-9276-D942AD357C0C}"/>
              </a:ext>
            </a:extLst>
          </p:cNvPr>
          <p:cNvSpPr/>
          <p:nvPr/>
        </p:nvSpPr>
        <p:spPr>
          <a:xfrm>
            <a:off x="155294" y="3488717"/>
            <a:ext cx="1775891" cy="1449643"/>
          </a:xfrm>
          <a:custGeom>
            <a:avLst/>
            <a:gdLst/>
            <a:ahLst/>
            <a:cxnLst/>
            <a:rect l="l" t="t" r="r" b="b"/>
            <a:pathLst>
              <a:path w="3478876" h="4114800">
                <a:moveTo>
                  <a:pt x="0" y="0"/>
                </a:moveTo>
                <a:lnTo>
                  <a:pt x="3478877" y="0"/>
                </a:lnTo>
                <a:lnTo>
                  <a:pt x="3478877" y="4114800"/>
                </a:lnTo>
                <a:lnTo>
                  <a:pt x="0" y="4114800"/>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 name="TextBox 8">
            <a:hlinkClick r:id="rId10" action="ppaction://hlinksldjump"/>
            <a:extLst>
              <a:ext uri="{FF2B5EF4-FFF2-40B4-BE49-F238E27FC236}">
                <a16:creationId xmlns:a16="http://schemas.microsoft.com/office/drawing/2014/main" xmlns="" id="{0430E947-3EDE-C006-33EB-5684083DF416}"/>
              </a:ext>
            </a:extLst>
          </p:cNvPr>
          <p:cNvSpPr txBox="1"/>
          <p:nvPr/>
        </p:nvSpPr>
        <p:spPr>
          <a:xfrm>
            <a:off x="245640" y="3778479"/>
            <a:ext cx="1596784" cy="523220"/>
          </a:xfrm>
          <a:prstGeom prst="rect">
            <a:avLst/>
          </a:prstGeom>
          <a:noFill/>
        </p:spPr>
        <p:txBody>
          <a:bodyPr wrap="none" rtlCol="0">
            <a:spAutoFit/>
          </a:bodyPr>
          <a:lstStyle/>
          <a:p>
            <a:r>
              <a:rPr lang="en-US" sz="2800" b="1" dirty="0">
                <a:solidFill>
                  <a:schemeClr val="accent2">
                    <a:lumMod val="75000"/>
                  </a:schemeClr>
                </a:solidFill>
              </a:rPr>
              <a:t>TỪ KHÓA</a:t>
            </a:r>
            <a:endParaRPr lang="en-SG" sz="2800" b="1" dirty="0">
              <a:solidFill>
                <a:schemeClr val="accent2">
                  <a:lumMod val="75000"/>
                </a:schemeClr>
              </a:solidFill>
            </a:endParaRPr>
          </a:p>
        </p:txBody>
      </p:sp>
    </p:spTree>
    <p:extLst>
      <p:ext uri="{BB962C8B-B14F-4D97-AF65-F5344CB8AC3E}">
        <p14:creationId xmlns:p14="http://schemas.microsoft.com/office/powerpoint/2010/main" val="3244062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8" presetClass="emph" presetSubtype="0" fill="hold" nodeType="clickEffect">
                                  <p:stCondLst>
                                    <p:cond delay="0"/>
                                  </p:stCondLst>
                                  <p:childTnLst>
                                    <p:animRot by="-21600000">
                                      <p:cBhvr>
                                        <p:cTn id="13" dur="15000" fill="hold"/>
                                        <p:tgtEl>
                                          <p:spTgt spid="2"/>
                                        </p:tgtEl>
                                        <p:attrNameLst>
                                          <p:attrName>r</p:attrName>
                                        </p:attrNameLst>
                                      </p:cBhvr>
                                    </p:animRot>
                                  </p:childTnLst>
                                </p:cTn>
                              </p:par>
                            </p:childTnLst>
                          </p:cTn>
                        </p:par>
                        <p:par>
                          <p:cTn id="14" fill="hold">
                            <p:stCondLst>
                              <p:cond delay="15000"/>
                            </p:stCondLst>
                            <p:childTnLst>
                              <p:par>
                                <p:cTn id="15" presetID="1"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childTnLst>
                                  <p:subTnLst>
                                    <p:audio>
                                      <p:cMediaNode>
                                        <p:cTn display="0" masterRel="sameClick">
                                          <p:stCondLst>
                                            <p:cond evt="begin" delay="0">
                                              <p:tn val="15"/>
                                            </p:cond>
                                          </p:stCondLst>
                                          <p:endCondLst>
                                            <p:cond evt="onStopAudio" delay="0">
                                              <p:tgtEl>
                                                <p:sldTgt/>
                                              </p:tgtEl>
                                            </p:cond>
                                          </p:endCondLst>
                                        </p:cTn>
                                        <p:tgtEl>
                                          <p:sndTgt r:embed="rId2"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1000"/>
                            </p:stCondLst>
                            <p:childTnLst>
                              <p:par>
                                <p:cTn id="31" presetID="23" presetClass="entr" presetSubtype="32"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strVal val="4*#ppt_w"/>
                                          </p:val>
                                        </p:tav>
                                        <p:tav tm="100000">
                                          <p:val>
                                            <p:strVal val="#ppt_w"/>
                                          </p:val>
                                        </p:tav>
                                      </p:tavLst>
                                    </p:anim>
                                    <p:anim calcmode="lin" valueType="num">
                                      <p:cBhvr>
                                        <p:cTn id="34" dur="500" fill="hold"/>
                                        <p:tgtEl>
                                          <p:spTgt spid="15"/>
                                        </p:tgtEl>
                                        <p:attrNameLst>
                                          <p:attrName>ppt_h</p:attrName>
                                        </p:attrNameLst>
                                      </p:cBhvr>
                                      <p:tavLst>
                                        <p:tav tm="0">
                                          <p:val>
                                            <p:strVal val="4*#ppt_h"/>
                                          </p:val>
                                        </p:tav>
                                        <p:tav tm="100000">
                                          <p:val>
                                            <p:strVal val="#ppt_h"/>
                                          </p:val>
                                        </p:tav>
                                      </p:tavLst>
                                    </p:anim>
                                  </p:childTnLst>
                                </p:cTn>
                              </p:par>
                              <p:par>
                                <p:cTn id="35" presetID="21" presetClass="emph" presetSubtype="0" repeatCount="indefinite" fill="hold" grpId="1" nodeType="withEffect">
                                  <p:stCondLst>
                                    <p:cond delay="0"/>
                                  </p:stCondLst>
                                  <p:childTnLst>
                                    <p:animClr clrSpc="hsl" dir="cw">
                                      <p:cBhvr override="childStyle">
                                        <p:cTn id="36" dur="500" fill="hold"/>
                                        <p:tgtEl>
                                          <p:spTgt spid="15"/>
                                        </p:tgtEl>
                                        <p:attrNameLst>
                                          <p:attrName>style.color</p:attrName>
                                        </p:attrNameLst>
                                      </p:cBhvr>
                                      <p:by>
                                        <p:hsl h="7200000" s="0" l="0"/>
                                      </p:by>
                                    </p:animClr>
                                    <p:animClr clrSpc="hsl" dir="cw">
                                      <p:cBhvr>
                                        <p:cTn id="37" dur="500" fill="hold"/>
                                        <p:tgtEl>
                                          <p:spTgt spid="15"/>
                                        </p:tgtEl>
                                        <p:attrNameLst>
                                          <p:attrName>fillcolor</p:attrName>
                                        </p:attrNameLst>
                                      </p:cBhvr>
                                      <p:by>
                                        <p:hsl h="7200000" s="0" l="0"/>
                                      </p:by>
                                    </p:animClr>
                                    <p:animClr clrSpc="hsl" dir="cw">
                                      <p:cBhvr>
                                        <p:cTn id="38" dur="500" fill="hold"/>
                                        <p:tgtEl>
                                          <p:spTgt spid="15"/>
                                        </p:tgtEl>
                                        <p:attrNameLst>
                                          <p:attrName>stroke.color</p:attrName>
                                        </p:attrNameLst>
                                      </p:cBhvr>
                                      <p:by>
                                        <p:hsl h="7200000" s="0" l="0"/>
                                      </p:by>
                                    </p:animClr>
                                    <p:set>
                                      <p:cBhvr>
                                        <p:cTn id="39" dur="500" fill="hold"/>
                                        <p:tgtEl>
                                          <p:spTgt spid="15"/>
                                        </p:tgtEl>
                                        <p:attrNameLst>
                                          <p:attrName>fill.type</p:attrName>
                                        </p:attrNameLst>
                                      </p:cBhvr>
                                      <p:to>
                                        <p:strVal val="solid"/>
                                      </p:to>
                                    </p:set>
                                  </p:childTnLst>
                                  <p:subTnLst>
                                    <p:audio>
                                      <p:cMediaNode>
                                        <p:cTn display="0" masterRel="sameClick">
                                          <p:stCondLst>
                                            <p:cond evt="begin" delay="0">
                                              <p:tn val="35"/>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15" grpId="0"/>
      <p:bldP spid="15" grpId="1"/>
      <p:bldP spid="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3816" y="5199753"/>
            <a:ext cx="1320033" cy="1320033"/>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286000" y="571500"/>
            <a:ext cx="7620000" cy="5715000"/>
          </a:xfrm>
          <a:prstGeom prst="rect">
            <a:avLst/>
          </a:prstGeom>
        </p:spPr>
      </p:pic>
      <p:sp>
        <p:nvSpPr>
          <p:cNvPr id="12" name="Snip Diagonal Corner Rectangle 11"/>
          <p:cNvSpPr/>
          <p:nvPr/>
        </p:nvSpPr>
        <p:spPr>
          <a:xfrm>
            <a:off x="1493552" y="1128936"/>
            <a:ext cx="9375819" cy="2401342"/>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6600" b="1" dirty="0">
                <a:solidFill>
                  <a:schemeClr val="tx1"/>
                </a:solidFill>
                <a:highlight>
                  <a:srgbClr val="DEEBF7"/>
                </a:highlight>
                <a:latin typeface="Calibri" panose="020F0502020204030204"/>
              </a:rPr>
              <a:t>TƯ TƯỞNG CỔ HỦ,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6600" b="1" dirty="0">
                <a:solidFill>
                  <a:schemeClr val="tx1"/>
                </a:solidFill>
                <a:highlight>
                  <a:srgbClr val="DEEBF7"/>
                </a:highlight>
                <a:latin typeface="Calibri" panose="020F0502020204030204"/>
              </a:rPr>
              <a:t>LỆCH LẠC</a:t>
            </a:r>
            <a:endParaRPr kumimoji="0" lang="en-US" sz="6600" b="1" i="0" u="none" strike="noStrike" kern="1200" cap="none" spc="0" normalizeH="0" baseline="0" noProof="0" dirty="0">
              <a:ln>
                <a:noFill/>
              </a:ln>
              <a:solidFill>
                <a:schemeClr val="tx1"/>
              </a:solidFill>
              <a:effectLst/>
              <a:highlight>
                <a:srgbClr val="DEEBF7"/>
              </a:highlight>
              <a:uLnTx/>
              <a:uFillTx/>
              <a:latin typeface="Calibri" panose="020F0502020204030204"/>
            </a:endParaRPr>
          </a:p>
        </p:txBody>
      </p:sp>
      <p:sp>
        <p:nvSpPr>
          <p:cNvPr id="15" name="Rectangle 14"/>
          <p:cNvSpPr/>
          <p:nvPr/>
        </p:nvSpPr>
        <p:spPr>
          <a:xfrm>
            <a:off x="2995631" y="3114779"/>
            <a:ext cx="6200736" cy="830997"/>
          </a:xfrm>
          <a:prstGeom prst="rect">
            <a:avLst/>
          </a:prstGeom>
          <a:noFill/>
        </p:spPr>
        <p:txBody>
          <a:bodyPr wrap="none" lIns="91440" tIns="45720" rIns="91440" bIns="45720">
            <a:spAutoFit/>
          </a:bodyPr>
          <a:lstStyle/>
          <a:p>
            <a:pPr lvl="0" algn="ctr">
              <a:defRPr/>
            </a:pPr>
            <a:r>
              <a:rPr lang="en-US" sz="4800" b="1" dirty="0" err="1">
                <a:solidFill>
                  <a:srgbClr val="FF0000"/>
                </a:solidFill>
              </a:rPr>
              <a:t>Bạn</a:t>
            </a:r>
            <a:r>
              <a:rPr lang="en-US" sz="4800" b="1" dirty="0">
                <a:solidFill>
                  <a:srgbClr val="FF0000"/>
                </a:solidFill>
              </a:rPr>
              <a:t> </a:t>
            </a:r>
            <a:r>
              <a:rPr lang="en-US" sz="4800" b="1" dirty="0" err="1">
                <a:solidFill>
                  <a:srgbClr val="FF0000"/>
                </a:solidFill>
              </a:rPr>
              <a:t>đã</a:t>
            </a:r>
            <a:r>
              <a:rPr lang="en-US" sz="4800" b="1" dirty="0">
                <a:solidFill>
                  <a:srgbClr val="FF0000"/>
                </a:solidFill>
              </a:rPr>
              <a:t> </a:t>
            </a:r>
            <a:r>
              <a:rPr lang="en-US" sz="4800" b="1" dirty="0" err="1">
                <a:solidFill>
                  <a:srgbClr val="FF0000"/>
                </a:solidFill>
              </a:rPr>
              <a:t>nhận</a:t>
            </a:r>
            <a:r>
              <a:rPr lang="en-US" sz="4800" b="1" dirty="0">
                <a:solidFill>
                  <a:srgbClr val="FF0000"/>
                </a:solidFill>
              </a:rPr>
              <a:t> </a:t>
            </a:r>
            <a:r>
              <a:rPr lang="en-US" sz="4800" b="1" dirty="0" err="1">
                <a:solidFill>
                  <a:srgbClr val="FF0000"/>
                </a:solidFill>
              </a:rPr>
              <a:t>được</a:t>
            </a:r>
            <a:r>
              <a:rPr lang="en-US" sz="4800" b="1" dirty="0">
                <a:solidFill>
                  <a:srgbClr val="FF0000"/>
                </a:solidFill>
              </a:rPr>
              <a:t> 1,5đ</a:t>
            </a:r>
          </a:p>
        </p:txBody>
      </p:sp>
      <p:pic>
        <p:nvPicPr>
          <p:cNvPr id="4" name="Picture 14" descr="kim phut">
            <a:extLst>
              <a:ext uri="{FF2B5EF4-FFF2-40B4-BE49-F238E27FC236}">
                <a16:creationId xmlns:a16="http://schemas.microsoft.com/office/drawing/2014/main" xmlns="" id="{8DCEDCB5-9D0F-C5F2-F5AB-A85628B900AE}"/>
              </a:ext>
            </a:extLst>
          </p:cNvPr>
          <p:cNvPicPr>
            <a:picLocks noChangeAspect="1" noChangeArrowheads="1"/>
          </p:cNvPicPr>
          <p:nvPr/>
        </p:nvPicPr>
        <p:blipFill>
          <a:blip r:embed="rId8" cstate="print"/>
          <a:srcRect/>
          <a:stretch>
            <a:fillRect/>
          </a:stretch>
        </p:blipFill>
        <p:spPr bwMode="auto">
          <a:xfrm>
            <a:off x="10588906" y="5423325"/>
            <a:ext cx="1143000" cy="1075765"/>
          </a:xfrm>
          <a:prstGeom prst="rect">
            <a:avLst/>
          </a:prstGeom>
          <a:noFill/>
          <a:ln w="9525">
            <a:noFill/>
            <a:miter lim="800000"/>
            <a:headEnd/>
            <a:tailEnd/>
          </a:ln>
        </p:spPr>
      </p:pic>
      <p:pic>
        <p:nvPicPr>
          <p:cNvPr id="6" name="Picture 5" descr="dongho1">
            <a:extLst>
              <a:ext uri="{FF2B5EF4-FFF2-40B4-BE49-F238E27FC236}">
                <a16:creationId xmlns:a16="http://schemas.microsoft.com/office/drawing/2014/main" xmlns="" id="{F061CAFE-8CBE-B618-84C3-0B14C2894E83}"/>
              </a:ext>
            </a:extLst>
          </p:cNvPr>
          <p:cNvPicPr>
            <a:picLocks noChangeAspect="1" noChangeArrowheads="1"/>
          </p:cNvPicPr>
          <p:nvPr/>
        </p:nvPicPr>
        <p:blipFill>
          <a:blip r:embed="rId9" cstate="print"/>
          <a:srcRect/>
          <a:stretch>
            <a:fillRect/>
          </a:stretch>
        </p:blipFill>
        <p:spPr bwMode="auto">
          <a:xfrm>
            <a:off x="10284106" y="4966125"/>
            <a:ext cx="1752600" cy="1768573"/>
          </a:xfrm>
          <a:prstGeom prst="rect">
            <a:avLst/>
          </a:prstGeom>
          <a:noFill/>
        </p:spPr>
      </p:pic>
      <p:sp>
        <p:nvSpPr>
          <p:cNvPr id="7" name="Cloud 6">
            <a:extLst>
              <a:ext uri="{FF2B5EF4-FFF2-40B4-BE49-F238E27FC236}">
                <a16:creationId xmlns:a16="http://schemas.microsoft.com/office/drawing/2014/main" xmlns="" id="{C8DC9D38-034A-CD79-FE31-F6AE73CD33B6}"/>
              </a:ext>
            </a:extLst>
          </p:cNvPr>
          <p:cNvSpPr/>
          <p:nvPr/>
        </p:nvSpPr>
        <p:spPr>
          <a:xfrm>
            <a:off x="10284106" y="384449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sp>
        <p:nvSpPr>
          <p:cNvPr id="2" name="Freeform 13">
            <a:hlinkClick r:id="rId10" action="ppaction://hlinksldjump"/>
            <a:extLst>
              <a:ext uri="{FF2B5EF4-FFF2-40B4-BE49-F238E27FC236}">
                <a16:creationId xmlns:a16="http://schemas.microsoft.com/office/drawing/2014/main" xmlns="" id="{253788ED-AE79-3E70-9FE5-CBE7B73C3844}"/>
              </a:ext>
            </a:extLst>
          </p:cNvPr>
          <p:cNvSpPr/>
          <p:nvPr/>
        </p:nvSpPr>
        <p:spPr>
          <a:xfrm>
            <a:off x="155294" y="3488717"/>
            <a:ext cx="1775891" cy="1449643"/>
          </a:xfrm>
          <a:custGeom>
            <a:avLst/>
            <a:gdLst/>
            <a:ahLst/>
            <a:cxnLst/>
            <a:rect l="l" t="t" r="r" b="b"/>
            <a:pathLst>
              <a:path w="3478876" h="4114800">
                <a:moveTo>
                  <a:pt x="0" y="0"/>
                </a:moveTo>
                <a:lnTo>
                  <a:pt x="3478877" y="0"/>
                </a:lnTo>
                <a:lnTo>
                  <a:pt x="3478877" y="4114800"/>
                </a:lnTo>
                <a:lnTo>
                  <a:pt x="0" y="4114800"/>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 name="TextBox 2">
            <a:hlinkClick r:id="rId10" action="ppaction://hlinksldjump"/>
            <a:extLst>
              <a:ext uri="{FF2B5EF4-FFF2-40B4-BE49-F238E27FC236}">
                <a16:creationId xmlns:a16="http://schemas.microsoft.com/office/drawing/2014/main" xmlns="" id="{5AA4EEC4-D5D8-3DA6-2A47-8B6C8633C296}"/>
              </a:ext>
            </a:extLst>
          </p:cNvPr>
          <p:cNvSpPr txBox="1"/>
          <p:nvPr/>
        </p:nvSpPr>
        <p:spPr>
          <a:xfrm>
            <a:off x="245640" y="3778479"/>
            <a:ext cx="1596784" cy="523220"/>
          </a:xfrm>
          <a:prstGeom prst="rect">
            <a:avLst/>
          </a:prstGeom>
          <a:noFill/>
        </p:spPr>
        <p:txBody>
          <a:bodyPr wrap="none" rtlCol="0">
            <a:spAutoFit/>
          </a:bodyPr>
          <a:lstStyle/>
          <a:p>
            <a:r>
              <a:rPr lang="en-US" sz="2800" b="1" dirty="0">
                <a:solidFill>
                  <a:schemeClr val="accent2">
                    <a:lumMod val="75000"/>
                  </a:schemeClr>
                </a:solidFill>
              </a:rPr>
              <a:t>TỪ KHÓA</a:t>
            </a:r>
            <a:endParaRPr lang="en-SG" sz="2800" b="1" dirty="0">
              <a:solidFill>
                <a:schemeClr val="accent2">
                  <a:lumMod val="75000"/>
                </a:schemeClr>
              </a:solidFill>
            </a:endParaRPr>
          </a:p>
        </p:txBody>
      </p:sp>
    </p:spTree>
    <p:extLst>
      <p:ext uri="{BB962C8B-B14F-4D97-AF65-F5344CB8AC3E}">
        <p14:creationId xmlns:p14="http://schemas.microsoft.com/office/powerpoint/2010/main" val="1509350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8" presetClass="emph" presetSubtype="0" fill="hold" nodeType="clickEffect">
                                  <p:stCondLst>
                                    <p:cond delay="0"/>
                                  </p:stCondLst>
                                  <p:childTnLst>
                                    <p:animRot by="-21600000">
                                      <p:cBhvr>
                                        <p:cTn id="13" dur="15000" fill="hold"/>
                                        <p:tgtEl>
                                          <p:spTgt spid="4"/>
                                        </p:tgtEl>
                                        <p:attrNameLst>
                                          <p:attrName>r</p:attrName>
                                        </p:attrNameLst>
                                      </p:cBhvr>
                                    </p:animRot>
                                  </p:childTnLst>
                                </p:cTn>
                              </p:par>
                            </p:childTnLst>
                          </p:cTn>
                        </p:par>
                        <p:par>
                          <p:cTn id="14" fill="hold">
                            <p:stCondLst>
                              <p:cond delay="15000"/>
                            </p:stCondLst>
                            <p:childTnLst>
                              <p:par>
                                <p:cTn id="15" presetID="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childTnLst>
                                  <p:subTnLst>
                                    <p:audio>
                                      <p:cMediaNode>
                                        <p:cTn display="0" masterRel="sameClick">
                                          <p:stCondLst>
                                            <p:cond evt="begin" delay="0">
                                              <p:tn val="15"/>
                                            </p:cond>
                                          </p:stCondLst>
                                          <p:endCondLst>
                                            <p:cond evt="onStopAudio" delay="0">
                                              <p:tgtEl>
                                                <p:sldTgt/>
                                              </p:tgtEl>
                                            </p:cond>
                                          </p:endCondLst>
                                        </p:cTn>
                                        <p:tgtEl>
                                          <p:sndTgt r:embed="rId2"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1000"/>
                            </p:stCondLst>
                            <p:childTnLst>
                              <p:par>
                                <p:cTn id="31" presetID="23" presetClass="entr" presetSubtype="32"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strVal val="4*#ppt_w"/>
                                          </p:val>
                                        </p:tav>
                                        <p:tav tm="100000">
                                          <p:val>
                                            <p:strVal val="#ppt_w"/>
                                          </p:val>
                                        </p:tav>
                                      </p:tavLst>
                                    </p:anim>
                                    <p:anim calcmode="lin" valueType="num">
                                      <p:cBhvr>
                                        <p:cTn id="34" dur="500" fill="hold"/>
                                        <p:tgtEl>
                                          <p:spTgt spid="15"/>
                                        </p:tgtEl>
                                        <p:attrNameLst>
                                          <p:attrName>ppt_h</p:attrName>
                                        </p:attrNameLst>
                                      </p:cBhvr>
                                      <p:tavLst>
                                        <p:tav tm="0">
                                          <p:val>
                                            <p:strVal val="4*#ppt_h"/>
                                          </p:val>
                                        </p:tav>
                                        <p:tav tm="100000">
                                          <p:val>
                                            <p:strVal val="#ppt_h"/>
                                          </p:val>
                                        </p:tav>
                                      </p:tavLst>
                                    </p:anim>
                                  </p:childTnLst>
                                </p:cTn>
                              </p:par>
                              <p:par>
                                <p:cTn id="35" presetID="21" presetClass="emph" presetSubtype="0" repeatCount="indefinite" fill="hold" grpId="1" nodeType="withEffect">
                                  <p:stCondLst>
                                    <p:cond delay="0"/>
                                  </p:stCondLst>
                                  <p:childTnLst>
                                    <p:animClr clrSpc="hsl" dir="cw">
                                      <p:cBhvr override="childStyle">
                                        <p:cTn id="36" dur="500" fill="hold"/>
                                        <p:tgtEl>
                                          <p:spTgt spid="15"/>
                                        </p:tgtEl>
                                        <p:attrNameLst>
                                          <p:attrName>style.color</p:attrName>
                                        </p:attrNameLst>
                                      </p:cBhvr>
                                      <p:by>
                                        <p:hsl h="7200000" s="0" l="0"/>
                                      </p:by>
                                    </p:animClr>
                                    <p:animClr clrSpc="hsl" dir="cw">
                                      <p:cBhvr>
                                        <p:cTn id="37" dur="500" fill="hold"/>
                                        <p:tgtEl>
                                          <p:spTgt spid="15"/>
                                        </p:tgtEl>
                                        <p:attrNameLst>
                                          <p:attrName>fillcolor</p:attrName>
                                        </p:attrNameLst>
                                      </p:cBhvr>
                                      <p:by>
                                        <p:hsl h="7200000" s="0" l="0"/>
                                      </p:by>
                                    </p:animClr>
                                    <p:animClr clrSpc="hsl" dir="cw">
                                      <p:cBhvr>
                                        <p:cTn id="38" dur="500" fill="hold"/>
                                        <p:tgtEl>
                                          <p:spTgt spid="15"/>
                                        </p:tgtEl>
                                        <p:attrNameLst>
                                          <p:attrName>stroke.color</p:attrName>
                                        </p:attrNameLst>
                                      </p:cBhvr>
                                      <p:by>
                                        <p:hsl h="7200000" s="0" l="0"/>
                                      </p:by>
                                    </p:animClr>
                                    <p:set>
                                      <p:cBhvr>
                                        <p:cTn id="39" dur="500" fill="hold"/>
                                        <p:tgtEl>
                                          <p:spTgt spid="15"/>
                                        </p:tgtEl>
                                        <p:attrNameLst>
                                          <p:attrName>fill.type</p:attrName>
                                        </p:attrNameLst>
                                      </p:cBhvr>
                                      <p:to>
                                        <p:strVal val="solid"/>
                                      </p:to>
                                    </p:set>
                                  </p:childTnLst>
                                  <p:subTnLst>
                                    <p:audio>
                                      <p:cMediaNode>
                                        <p:cTn display="0" masterRel="sameClick">
                                          <p:stCondLst>
                                            <p:cond evt="begin" delay="0">
                                              <p:tn val="35"/>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15" grpId="0"/>
      <p:bldP spid="15" grpId="1"/>
      <p:bldP spid="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3816" y="5199753"/>
            <a:ext cx="1320033" cy="1320033"/>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286000" y="571500"/>
            <a:ext cx="7620000" cy="5715000"/>
          </a:xfrm>
          <a:prstGeom prst="rect">
            <a:avLst/>
          </a:prstGeom>
        </p:spPr>
      </p:pic>
      <p:sp>
        <p:nvSpPr>
          <p:cNvPr id="12" name="Snip Diagonal Corner Rectangle 11"/>
          <p:cNvSpPr/>
          <p:nvPr/>
        </p:nvSpPr>
        <p:spPr>
          <a:xfrm>
            <a:off x="1493552" y="1128936"/>
            <a:ext cx="9375819" cy="1875151"/>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dirty="0">
                <a:ln>
                  <a:noFill/>
                </a:ln>
                <a:solidFill>
                  <a:schemeClr val="accent5">
                    <a:lumMod val="75000"/>
                  </a:schemeClr>
                </a:solidFill>
                <a:effectLst/>
                <a:highlight>
                  <a:srgbClr val="F9F9EB"/>
                </a:highlight>
                <a:uLnTx/>
                <a:uFillTx/>
                <a:latin typeface="Calibri" panose="020F0502020204030204"/>
                <a:ea typeface="+mn-ea"/>
                <a:cs typeface="+mn-cs"/>
              </a:rPr>
              <a:t>PHÂN</a:t>
            </a:r>
            <a:r>
              <a:rPr kumimoji="0" lang="en-US" sz="7200" b="1" i="0" u="none" strike="noStrike" kern="1200" cap="none" spc="0" normalizeH="0" noProof="0" dirty="0">
                <a:ln>
                  <a:noFill/>
                </a:ln>
                <a:solidFill>
                  <a:schemeClr val="accent5">
                    <a:lumMod val="75000"/>
                  </a:schemeClr>
                </a:solidFill>
                <a:effectLst/>
                <a:highlight>
                  <a:srgbClr val="F9F9EB"/>
                </a:highlight>
                <a:uLnTx/>
                <a:uFillTx/>
                <a:latin typeface="Calibri" panose="020F0502020204030204"/>
                <a:ea typeface="+mn-ea"/>
                <a:cs typeface="+mn-cs"/>
              </a:rPr>
              <a:t> BIỆT ĐỐI XỬ</a:t>
            </a:r>
            <a:endParaRPr kumimoji="0" lang="en-US" sz="7200" b="1" i="0" u="none" strike="noStrike" kern="1200" cap="none" spc="0" normalizeH="0" baseline="0" noProof="0" dirty="0">
              <a:ln>
                <a:noFill/>
              </a:ln>
              <a:solidFill>
                <a:schemeClr val="accent5">
                  <a:lumMod val="75000"/>
                </a:schemeClr>
              </a:solidFill>
              <a:effectLst/>
              <a:highlight>
                <a:srgbClr val="F9F9EB"/>
              </a:highlight>
              <a:uLnTx/>
              <a:uFillTx/>
              <a:latin typeface="Calibri" panose="020F0502020204030204"/>
              <a:ea typeface="+mn-ea"/>
              <a:cs typeface="+mn-cs"/>
            </a:endParaRPr>
          </a:p>
        </p:txBody>
      </p:sp>
      <p:sp>
        <p:nvSpPr>
          <p:cNvPr id="15" name="Rectangle 14"/>
          <p:cNvSpPr/>
          <p:nvPr/>
        </p:nvSpPr>
        <p:spPr>
          <a:xfrm>
            <a:off x="3231272" y="3013502"/>
            <a:ext cx="5729454" cy="830997"/>
          </a:xfrm>
          <a:prstGeom prst="rect">
            <a:avLst/>
          </a:prstGeom>
          <a:noFill/>
        </p:spPr>
        <p:txBody>
          <a:bodyPr wrap="none" lIns="91440" tIns="45720" rIns="91440" bIns="45720">
            <a:spAutoFit/>
          </a:bodyPr>
          <a:lstStyle/>
          <a:p>
            <a:pPr lvl="0" algn="ctr">
              <a:defRPr/>
            </a:pPr>
            <a:r>
              <a:rPr lang="en-US" sz="4800" b="1" dirty="0" err="1">
                <a:solidFill>
                  <a:srgbClr val="FF0000"/>
                </a:solidFill>
              </a:rPr>
              <a:t>Bạn</a:t>
            </a:r>
            <a:r>
              <a:rPr lang="en-US" sz="4800" b="1" dirty="0">
                <a:solidFill>
                  <a:srgbClr val="FF0000"/>
                </a:solidFill>
              </a:rPr>
              <a:t> </a:t>
            </a:r>
            <a:r>
              <a:rPr lang="en-US" sz="4800" b="1" dirty="0" err="1">
                <a:solidFill>
                  <a:srgbClr val="FF0000"/>
                </a:solidFill>
              </a:rPr>
              <a:t>đã</a:t>
            </a:r>
            <a:r>
              <a:rPr lang="en-US" sz="4800" b="1" dirty="0">
                <a:solidFill>
                  <a:srgbClr val="FF0000"/>
                </a:solidFill>
              </a:rPr>
              <a:t> </a:t>
            </a:r>
            <a:r>
              <a:rPr lang="en-US" sz="4800" b="1" dirty="0" err="1">
                <a:solidFill>
                  <a:srgbClr val="FF0000"/>
                </a:solidFill>
              </a:rPr>
              <a:t>nhận</a:t>
            </a:r>
            <a:r>
              <a:rPr lang="en-US" sz="4800" b="1" dirty="0">
                <a:solidFill>
                  <a:srgbClr val="FF0000"/>
                </a:solidFill>
              </a:rPr>
              <a:t> </a:t>
            </a:r>
            <a:r>
              <a:rPr lang="en-US" sz="4800" b="1" dirty="0" err="1">
                <a:solidFill>
                  <a:srgbClr val="FF0000"/>
                </a:solidFill>
              </a:rPr>
              <a:t>được</a:t>
            </a:r>
            <a:r>
              <a:rPr lang="en-US" sz="4800" b="1" dirty="0">
                <a:solidFill>
                  <a:srgbClr val="FF0000"/>
                </a:solidFill>
              </a:rPr>
              <a:t> 1đ</a:t>
            </a:r>
          </a:p>
        </p:txBody>
      </p:sp>
      <p:pic>
        <p:nvPicPr>
          <p:cNvPr id="2" name="Picture 14" descr="kim phut">
            <a:extLst>
              <a:ext uri="{FF2B5EF4-FFF2-40B4-BE49-F238E27FC236}">
                <a16:creationId xmlns:a16="http://schemas.microsoft.com/office/drawing/2014/main" xmlns="" id="{E7F741DC-3F5C-7FFF-01C3-F3220D3B800A}"/>
              </a:ext>
            </a:extLst>
          </p:cNvPr>
          <p:cNvPicPr>
            <a:picLocks noChangeAspect="1" noChangeArrowheads="1"/>
          </p:cNvPicPr>
          <p:nvPr/>
        </p:nvPicPr>
        <p:blipFill>
          <a:blip r:embed="rId8" cstate="print"/>
          <a:srcRect/>
          <a:stretch>
            <a:fillRect/>
          </a:stretch>
        </p:blipFill>
        <p:spPr bwMode="auto">
          <a:xfrm>
            <a:off x="10588906" y="5423325"/>
            <a:ext cx="1143000" cy="1075765"/>
          </a:xfrm>
          <a:prstGeom prst="rect">
            <a:avLst/>
          </a:prstGeom>
          <a:noFill/>
          <a:ln w="9525">
            <a:noFill/>
            <a:miter lim="800000"/>
            <a:headEnd/>
            <a:tailEnd/>
          </a:ln>
        </p:spPr>
      </p:pic>
      <p:pic>
        <p:nvPicPr>
          <p:cNvPr id="3" name="Picture 2" descr="dongho1">
            <a:extLst>
              <a:ext uri="{FF2B5EF4-FFF2-40B4-BE49-F238E27FC236}">
                <a16:creationId xmlns:a16="http://schemas.microsoft.com/office/drawing/2014/main" xmlns="" id="{29295B66-659E-B3B6-7CD0-C83460ADA876}"/>
              </a:ext>
            </a:extLst>
          </p:cNvPr>
          <p:cNvPicPr>
            <a:picLocks noChangeAspect="1" noChangeArrowheads="1"/>
          </p:cNvPicPr>
          <p:nvPr/>
        </p:nvPicPr>
        <p:blipFill>
          <a:blip r:embed="rId9" cstate="print"/>
          <a:srcRect/>
          <a:stretch>
            <a:fillRect/>
          </a:stretch>
        </p:blipFill>
        <p:spPr bwMode="auto">
          <a:xfrm>
            <a:off x="10284106" y="4966125"/>
            <a:ext cx="1752600" cy="1768573"/>
          </a:xfrm>
          <a:prstGeom prst="rect">
            <a:avLst/>
          </a:prstGeom>
          <a:noFill/>
        </p:spPr>
      </p:pic>
      <p:sp>
        <p:nvSpPr>
          <p:cNvPr id="4" name="Cloud 3">
            <a:extLst>
              <a:ext uri="{FF2B5EF4-FFF2-40B4-BE49-F238E27FC236}">
                <a16:creationId xmlns:a16="http://schemas.microsoft.com/office/drawing/2014/main" xmlns="" id="{1D9692DC-4A59-5851-95F1-600F2B0B7C7C}"/>
              </a:ext>
            </a:extLst>
          </p:cNvPr>
          <p:cNvSpPr/>
          <p:nvPr/>
        </p:nvSpPr>
        <p:spPr>
          <a:xfrm>
            <a:off x="10284106" y="384449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sp>
        <p:nvSpPr>
          <p:cNvPr id="5" name="Freeform 13">
            <a:hlinkClick r:id="rId10" action="ppaction://hlinksldjump"/>
            <a:extLst>
              <a:ext uri="{FF2B5EF4-FFF2-40B4-BE49-F238E27FC236}">
                <a16:creationId xmlns:a16="http://schemas.microsoft.com/office/drawing/2014/main" xmlns="" id="{6DC2AA16-D4C4-33DC-C246-4DBBBD0C8DBC}"/>
              </a:ext>
            </a:extLst>
          </p:cNvPr>
          <p:cNvSpPr/>
          <p:nvPr/>
        </p:nvSpPr>
        <p:spPr>
          <a:xfrm>
            <a:off x="155294" y="3488717"/>
            <a:ext cx="1775891" cy="1449643"/>
          </a:xfrm>
          <a:custGeom>
            <a:avLst/>
            <a:gdLst/>
            <a:ahLst/>
            <a:cxnLst/>
            <a:rect l="l" t="t" r="r" b="b"/>
            <a:pathLst>
              <a:path w="3478876" h="4114800">
                <a:moveTo>
                  <a:pt x="0" y="0"/>
                </a:moveTo>
                <a:lnTo>
                  <a:pt x="3478877" y="0"/>
                </a:lnTo>
                <a:lnTo>
                  <a:pt x="3478877" y="4114800"/>
                </a:lnTo>
                <a:lnTo>
                  <a:pt x="0" y="4114800"/>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 name="TextBox 8">
            <a:hlinkClick r:id="rId10" action="ppaction://hlinksldjump"/>
            <a:extLst>
              <a:ext uri="{FF2B5EF4-FFF2-40B4-BE49-F238E27FC236}">
                <a16:creationId xmlns:a16="http://schemas.microsoft.com/office/drawing/2014/main" xmlns="" id="{41954F73-1CAF-AE55-185D-D94F2B66E9A1}"/>
              </a:ext>
            </a:extLst>
          </p:cNvPr>
          <p:cNvSpPr txBox="1"/>
          <p:nvPr/>
        </p:nvSpPr>
        <p:spPr>
          <a:xfrm>
            <a:off x="245640" y="3778479"/>
            <a:ext cx="1596784" cy="523220"/>
          </a:xfrm>
          <a:prstGeom prst="rect">
            <a:avLst/>
          </a:prstGeom>
          <a:noFill/>
        </p:spPr>
        <p:txBody>
          <a:bodyPr wrap="none" rtlCol="0">
            <a:spAutoFit/>
          </a:bodyPr>
          <a:lstStyle/>
          <a:p>
            <a:r>
              <a:rPr lang="en-US" sz="2800" b="1" dirty="0">
                <a:solidFill>
                  <a:schemeClr val="accent2">
                    <a:lumMod val="75000"/>
                  </a:schemeClr>
                </a:solidFill>
              </a:rPr>
              <a:t>TỪ KHÓA</a:t>
            </a:r>
            <a:endParaRPr lang="en-SG" sz="2800" b="1" dirty="0">
              <a:solidFill>
                <a:schemeClr val="accent2">
                  <a:lumMod val="75000"/>
                </a:schemeClr>
              </a:solidFill>
            </a:endParaRPr>
          </a:p>
        </p:txBody>
      </p:sp>
    </p:spTree>
    <p:extLst>
      <p:ext uri="{BB962C8B-B14F-4D97-AF65-F5344CB8AC3E}">
        <p14:creationId xmlns:p14="http://schemas.microsoft.com/office/powerpoint/2010/main" val="3145010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8" presetClass="emph" presetSubtype="0" fill="hold" nodeType="clickEffect">
                                  <p:stCondLst>
                                    <p:cond delay="0"/>
                                  </p:stCondLst>
                                  <p:childTnLst>
                                    <p:animRot by="-21600000">
                                      <p:cBhvr>
                                        <p:cTn id="13" dur="15000" fill="hold"/>
                                        <p:tgtEl>
                                          <p:spTgt spid="2"/>
                                        </p:tgtEl>
                                        <p:attrNameLst>
                                          <p:attrName>r</p:attrName>
                                        </p:attrNameLst>
                                      </p:cBhvr>
                                    </p:animRot>
                                  </p:childTnLst>
                                </p:cTn>
                              </p:par>
                            </p:childTnLst>
                          </p:cTn>
                        </p:par>
                        <p:par>
                          <p:cTn id="14" fill="hold">
                            <p:stCondLst>
                              <p:cond delay="15000"/>
                            </p:stCondLst>
                            <p:childTnLst>
                              <p:par>
                                <p:cTn id="15" presetID="1"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childTnLst>
                                  <p:subTnLst>
                                    <p:audio>
                                      <p:cMediaNode>
                                        <p:cTn display="0" masterRel="sameClick">
                                          <p:stCondLst>
                                            <p:cond evt="begin" delay="0">
                                              <p:tn val="15"/>
                                            </p:cond>
                                          </p:stCondLst>
                                          <p:endCondLst>
                                            <p:cond evt="onStopAudio" delay="0">
                                              <p:tgtEl>
                                                <p:sldTgt/>
                                              </p:tgtEl>
                                            </p:cond>
                                          </p:endCondLst>
                                        </p:cTn>
                                        <p:tgtEl>
                                          <p:sndTgt r:embed="rId2"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1000"/>
                            </p:stCondLst>
                            <p:childTnLst>
                              <p:par>
                                <p:cTn id="31" presetID="23" presetClass="entr" presetSubtype="32"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strVal val="4*#ppt_w"/>
                                          </p:val>
                                        </p:tav>
                                        <p:tav tm="100000">
                                          <p:val>
                                            <p:strVal val="#ppt_w"/>
                                          </p:val>
                                        </p:tav>
                                      </p:tavLst>
                                    </p:anim>
                                    <p:anim calcmode="lin" valueType="num">
                                      <p:cBhvr>
                                        <p:cTn id="34" dur="500" fill="hold"/>
                                        <p:tgtEl>
                                          <p:spTgt spid="15"/>
                                        </p:tgtEl>
                                        <p:attrNameLst>
                                          <p:attrName>ppt_h</p:attrName>
                                        </p:attrNameLst>
                                      </p:cBhvr>
                                      <p:tavLst>
                                        <p:tav tm="0">
                                          <p:val>
                                            <p:strVal val="4*#ppt_h"/>
                                          </p:val>
                                        </p:tav>
                                        <p:tav tm="100000">
                                          <p:val>
                                            <p:strVal val="#ppt_h"/>
                                          </p:val>
                                        </p:tav>
                                      </p:tavLst>
                                    </p:anim>
                                  </p:childTnLst>
                                </p:cTn>
                              </p:par>
                              <p:par>
                                <p:cTn id="35" presetID="21" presetClass="emph" presetSubtype="0" repeatCount="indefinite" fill="hold" grpId="1" nodeType="withEffect">
                                  <p:stCondLst>
                                    <p:cond delay="0"/>
                                  </p:stCondLst>
                                  <p:childTnLst>
                                    <p:animClr clrSpc="hsl" dir="cw">
                                      <p:cBhvr override="childStyle">
                                        <p:cTn id="36" dur="500" fill="hold"/>
                                        <p:tgtEl>
                                          <p:spTgt spid="15"/>
                                        </p:tgtEl>
                                        <p:attrNameLst>
                                          <p:attrName>style.color</p:attrName>
                                        </p:attrNameLst>
                                      </p:cBhvr>
                                      <p:by>
                                        <p:hsl h="7200000" s="0" l="0"/>
                                      </p:by>
                                    </p:animClr>
                                    <p:animClr clrSpc="hsl" dir="cw">
                                      <p:cBhvr>
                                        <p:cTn id="37" dur="500" fill="hold"/>
                                        <p:tgtEl>
                                          <p:spTgt spid="15"/>
                                        </p:tgtEl>
                                        <p:attrNameLst>
                                          <p:attrName>fillcolor</p:attrName>
                                        </p:attrNameLst>
                                      </p:cBhvr>
                                      <p:by>
                                        <p:hsl h="7200000" s="0" l="0"/>
                                      </p:by>
                                    </p:animClr>
                                    <p:animClr clrSpc="hsl" dir="cw">
                                      <p:cBhvr>
                                        <p:cTn id="38" dur="500" fill="hold"/>
                                        <p:tgtEl>
                                          <p:spTgt spid="15"/>
                                        </p:tgtEl>
                                        <p:attrNameLst>
                                          <p:attrName>stroke.color</p:attrName>
                                        </p:attrNameLst>
                                      </p:cBhvr>
                                      <p:by>
                                        <p:hsl h="7200000" s="0" l="0"/>
                                      </p:by>
                                    </p:animClr>
                                    <p:set>
                                      <p:cBhvr>
                                        <p:cTn id="39" dur="500" fill="hold"/>
                                        <p:tgtEl>
                                          <p:spTgt spid="15"/>
                                        </p:tgtEl>
                                        <p:attrNameLst>
                                          <p:attrName>fill.type</p:attrName>
                                        </p:attrNameLst>
                                      </p:cBhvr>
                                      <p:to>
                                        <p:strVal val="solid"/>
                                      </p:to>
                                    </p:set>
                                  </p:childTnLst>
                                  <p:subTnLst>
                                    <p:audio>
                                      <p:cMediaNode>
                                        <p:cTn display="0" masterRel="sameClick">
                                          <p:stCondLst>
                                            <p:cond evt="begin" delay="0">
                                              <p:tn val="35"/>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15" grpId="0"/>
      <p:bldP spid="15" grpId="1"/>
      <p:bldP spid="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777923" y="37794"/>
            <a:ext cx="6504973" cy="882860"/>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909104" y="2170"/>
            <a:ext cx="6009692" cy="954107"/>
          </a:xfrm>
          <a:prstGeom prst="rect">
            <a:avLst/>
          </a:prstGeom>
          <a:noFill/>
        </p:spPr>
        <p:txBody>
          <a:bodyPr wrap="square">
            <a:spAutoFit/>
          </a:bodyPr>
          <a:lstStyle/>
          <a:p>
            <a:pPr algn="ctr">
              <a:spcAft>
                <a:spcPts val="8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Group 1">
            <a:extLst>
              <a:ext uri="{FF2B5EF4-FFF2-40B4-BE49-F238E27FC236}">
                <a16:creationId xmlns:a16="http://schemas.microsoft.com/office/drawing/2014/main" xmlns="" id="{3D4056C0-A9D7-2B42-F502-CE2B116E0614}"/>
              </a:ext>
            </a:extLst>
          </p:cNvPr>
          <p:cNvGrpSpPr/>
          <p:nvPr/>
        </p:nvGrpSpPr>
        <p:grpSpPr>
          <a:xfrm>
            <a:off x="5276714" y="1070409"/>
            <a:ext cx="6009692" cy="4936819"/>
            <a:chOff x="4911317" y="825483"/>
            <a:chExt cx="5812058" cy="4917497"/>
          </a:xfrm>
        </p:grpSpPr>
        <p:pic>
          <p:nvPicPr>
            <p:cNvPr id="4" name="图片 10245" descr="22">
              <a:extLst>
                <a:ext uri="{FF2B5EF4-FFF2-40B4-BE49-F238E27FC236}">
                  <a16:creationId xmlns:a16="http://schemas.microsoft.com/office/drawing/2014/main" xmlns="" id="{30218305-842A-0827-FA28-0EB5C96424C0}"/>
                </a:ext>
              </a:extLst>
            </p:cNvPr>
            <p:cNvPicPr>
              <a:picLocks noChangeAspect="1"/>
            </p:cNvPicPr>
            <p:nvPr/>
          </p:nvPicPr>
          <p:blipFill>
            <a:blip r:embed="rId3"/>
            <a:stretch>
              <a:fillRect/>
            </a:stretch>
          </p:blipFill>
          <p:spPr>
            <a:xfrm>
              <a:off x="4911317" y="825483"/>
              <a:ext cx="5812058" cy="4917497"/>
            </a:xfrm>
            <a:prstGeom prst="rect">
              <a:avLst/>
            </a:prstGeom>
            <a:noFill/>
            <a:ln w="9525">
              <a:noFill/>
            </a:ln>
          </p:spPr>
        </p:pic>
        <p:sp>
          <p:nvSpPr>
            <p:cNvPr id="5" name="TextBox 4">
              <a:extLst>
                <a:ext uri="{FF2B5EF4-FFF2-40B4-BE49-F238E27FC236}">
                  <a16:creationId xmlns:a16="http://schemas.microsoft.com/office/drawing/2014/main" xmlns="" id="{74224F38-6015-25F3-03FF-E80854A81C05}"/>
                </a:ext>
              </a:extLst>
            </p:cNvPr>
            <p:cNvSpPr txBox="1"/>
            <p:nvPr/>
          </p:nvSpPr>
          <p:spPr>
            <a:xfrm>
              <a:off x="5527597" y="2426257"/>
              <a:ext cx="4679799" cy="2575204"/>
            </a:xfrm>
            <a:prstGeom prst="rect">
              <a:avLst/>
            </a:prstGeom>
            <a:noFill/>
          </p:spPr>
          <p:txBody>
            <a:bodyPr wrap="square">
              <a:spAutoFit/>
            </a:bodyPr>
            <a:lstStyle/>
            <a:p>
              <a:pPr algn="just">
                <a:spcAft>
                  <a:spcPts val="800"/>
                </a:spcAft>
              </a:pPr>
              <a:r>
                <a:rPr lang="en-US" sz="5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vi-VN"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điểm, </a:t>
              </a:r>
              <a:r>
                <a:rPr lang="en-US" sz="5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5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5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5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5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5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5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5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5400" dirty="0">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6" name="Freeform 21">
            <a:extLst>
              <a:ext uri="{FF2B5EF4-FFF2-40B4-BE49-F238E27FC236}">
                <a16:creationId xmlns:a16="http://schemas.microsoft.com/office/drawing/2014/main" xmlns="" id="{C3CF2B7D-41E9-3755-1F36-2829CDE6753F}"/>
              </a:ext>
            </a:extLst>
          </p:cNvPr>
          <p:cNvSpPr/>
          <p:nvPr/>
        </p:nvSpPr>
        <p:spPr>
          <a:xfrm>
            <a:off x="137392" y="3496830"/>
            <a:ext cx="4190633" cy="3353695"/>
          </a:xfrm>
          <a:custGeom>
            <a:avLst/>
            <a:gdLst/>
            <a:ahLst/>
            <a:cxnLst/>
            <a:rect l="l" t="t" r="r" b="b"/>
            <a:pathLst>
              <a:path w="1958574" h="1570013">
                <a:moveTo>
                  <a:pt x="0" y="0"/>
                </a:moveTo>
                <a:lnTo>
                  <a:pt x="1958575" y="0"/>
                </a:lnTo>
                <a:lnTo>
                  <a:pt x="1958575" y="1570013"/>
                </a:lnTo>
                <a:lnTo>
                  <a:pt x="0" y="1570013"/>
                </a:lnTo>
                <a:lnTo>
                  <a:pt x="0" y="0"/>
                </a:lnTo>
                <a:close/>
              </a:path>
            </a:pathLst>
          </a:custGeom>
          <a:blipFill>
            <a:blip r:embed="rId4">
              <a:extLst>
                <a:ext uri="{96DAC541-7B7A-43D3-8B79-37D633B846F1}">
                  <asvg:svgBlip xmlns="" xmlns:asvg="http://schemas.microsoft.com/office/drawing/2016/SVG/main" r:embed="rId5"/>
                </a:ext>
              </a:extLst>
            </a:blip>
            <a:stretch>
              <a:fillRect r="-69273" b="-52568"/>
            </a:stretch>
          </a:blipFill>
          <a:ln cap="sq">
            <a:noFill/>
            <a:prstDash val="solid"/>
            <a:miter/>
          </a:ln>
        </p:spPr>
        <p:txBody>
          <a:bodyPr/>
          <a:lstStyle/>
          <a:p>
            <a:pPr defTabSz="1219139"/>
            <a:endParaRPr lang="en-SG" sz="2400" dirty="0">
              <a:solidFill>
                <a:prstClr val="black"/>
              </a:solidFill>
              <a:latin typeface="Calibri" panose="020F0502020204030204"/>
              <a:cs typeface="Arial"/>
              <a:sym typeface="Arial"/>
            </a:endParaRPr>
          </a:p>
        </p:txBody>
      </p:sp>
    </p:spTree>
    <p:extLst>
      <p:ext uri="{BB962C8B-B14F-4D97-AF65-F5344CB8AC3E}">
        <p14:creationId xmlns:p14="http://schemas.microsoft.com/office/powerpoint/2010/main" val="8691751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3816" y="5199753"/>
            <a:ext cx="1320033" cy="1320033"/>
          </a:xfrm>
          <a:prstGeom prst="rect">
            <a:avLst/>
          </a:prstGeom>
        </p:spPr>
      </p:pic>
      <p:pic>
        <p:nvPicPr>
          <p:cNvPr id="18" name="Picture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286000" y="571500"/>
            <a:ext cx="7620000" cy="5715000"/>
          </a:xfrm>
          <a:prstGeom prst="rect">
            <a:avLst/>
          </a:prstGeom>
        </p:spPr>
      </p:pic>
      <p:sp>
        <p:nvSpPr>
          <p:cNvPr id="12" name="Snip Diagonal Corner Rectangle 11"/>
          <p:cNvSpPr/>
          <p:nvPr/>
        </p:nvSpPr>
        <p:spPr>
          <a:xfrm>
            <a:off x="891252" y="729206"/>
            <a:ext cx="10266744" cy="2284296"/>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800" b="1" dirty="0">
                <a:solidFill>
                  <a:schemeClr val="tx1"/>
                </a:solidFill>
                <a:highlight>
                  <a:srgbClr val="FFFFFF"/>
                </a:highlight>
                <a:latin typeface="+mj-lt"/>
              </a:rPr>
              <a:t>Thập nữ viết vô, nhất nam viết hữu</a:t>
            </a:r>
            <a:r>
              <a:rPr lang="en-US" sz="4800" b="1" dirty="0">
                <a:solidFill>
                  <a:schemeClr val="tx1"/>
                </a:solidFill>
                <a:highlight>
                  <a:srgbClr val="FFFFFF"/>
                </a:highlight>
                <a:latin typeface="+mj-lt"/>
              </a:rPr>
              <a:t>.</a:t>
            </a:r>
            <a:endParaRPr lang="en-SG" sz="4800" b="1" dirty="0">
              <a:solidFill>
                <a:schemeClr val="tx1"/>
              </a:solidFill>
              <a:highlight>
                <a:srgbClr val="FFFFFF"/>
              </a:highlight>
              <a:latin typeface="+mj-lt"/>
            </a:endParaRPr>
          </a:p>
        </p:txBody>
      </p:sp>
      <p:sp>
        <p:nvSpPr>
          <p:cNvPr id="15" name="Rectangle 14"/>
          <p:cNvSpPr/>
          <p:nvPr/>
        </p:nvSpPr>
        <p:spPr>
          <a:xfrm>
            <a:off x="2995631" y="3013502"/>
            <a:ext cx="6200736" cy="830997"/>
          </a:xfrm>
          <a:prstGeom prst="rect">
            <a:avLst/>
          </a:prstGeom>
          <a:noFill/>
        </p:spPr>
        <p:txBody>
          <a:bodyPr wrap="none" lIns="91440" tIns="45720" rIns="91440" bIns="45720">
            <a:spAutoFit/>
          </a:bodyPr>
          <a:lstStyle/>
          <a:p>
            <a:pPr lvl="0" algn="ctr">
              <a:defRPr/>
            </a:pPr>
            <a:r>
              <a:rPr lang="en-US" sz="4800" b="1" dirty="0" err="1">
                <a:solidFill>
                  <a:srgbClr val="FF0000"/>
                </a:solidFill>
              </a:rPr>
              <a:t>Bạn</a:t>
            </a:r>
            <a:r>
              <a:rPr lang="en-US" sz="4800" b="1" dirty="0">
                <a:solidFill>
                  <a:srgbClr val="FF0000"/>
                </a:solidFill>
              </a:rPr>
              <a:t> </a:t>
            </a:r>
            <a:r>
              <a:rPr lang="en-US" sz="4800" b="1" dirty="0" err="1">
                <a:solidFill>
                  <a:srgbClr val="FF0000"/>
                </a:solidFill>
              </a:rPr>
              <a:t>đã</a:t>
            </a:r>
            <a:r>
              <a:rPr lang="en-US" sz="4800" b="1" dirty="0">
                <a:solidFill>
                  <a:srgbClr val="FF0000"/>
                </a:solidFill>
              </a:rPr>
              <a:t> </a:t>
            </a:r>
            <a:r>
              <a:rPr lang="en-US" sz="4800" b="1" dirty="0" err="1">
                <a:solidFill>
                  <a:srgbClr val="FF0000"/>
                </a:solidFill>
              </a:rPr>
              <a:t>nhận</a:t>
            </a:r>
            <a:r>
              <a:rPr lang="en-US" sz="4800" b="1" dirty="0">
                <a:solidFill>
                  <a:srgbClr val="FF0000"/>
                </a:solidFill>
              </a:rPr>
              <a:t> </a:t>
            </a:r>
            <a:r>
              <a:rPr lang="en-US" sz="4800" b="1" dirty="0" err="1">
                <a:solidFill>
                  <a:srgbClr val="FF0000"/>
                </a:solidFill>
              </a:rPr>
              <a:t>được</a:t>
            </a:r>
            <a:r>
              <a:rPr lang="en-US" sz="4800" b="1" dirty="0">
                <a:solidFill>
                  <a:srgbClr val="FF0000"/>
                </a:solidFill>
              </a:rPr>
              <a:t> 0,5đ</a:t>
            </a:r>
          </a:p>
        </p:txBody>
      </p:sp>
      <p:pic>
        <p:nvPicPr>
          <p:cNvPr id="2" name="Picture 14" descr="kim phut">
            <a:extLst>
              <a:ext uri="{FF2B5EF4-FFF2-40B4-BE49-F238E27FC236}">
                <a16:creationId xmlns:a16="http://schemas.microsoft.com/office/drawing/2014/main" xmlns="" id="{C952A548-6163-D850-136D-74B20FC217DA}"/>
              </a:ext>
            </a:extLst>
          </p:cNvPr>
          <p:cNvPicPr>
            <a:picLocks noChangeAspect="1" noChangeArrowheads="1"/>
          </p:cNvPicPr>
          <p:nvPr/>
        </p:nvPicPr>
        <p:blipFill>
          <a:blip r:embed="rId8" cstate="print"/>
          <a:srcRect/>
          <a:stretch>
            <a:fillRect/>
          </a:stretch>
        </p:blipFill>
        <p:spPr bwMode="auto">
          <a:xfrm>
            <a:off x="10588906" y="5423325"/>
            <a:ext cx="1143000" cy="1075765"/>
          </a:xfrm>
          <a:prstGeom prst="rect">
            <a:avLst/>
          </a:prstGeom>
          <a:noFill/>
          <a:ln w="9525">
            <a:noFill/>
            <a:miter lim="800000"/>
            <a:headEnd/>
            <a:tailEnd/>
          </a:ln>
        </p:spPr>
      </p:pic>
      <p:pic>
        <p:nvPicPr>
          <p:cNvPr id="3" name="Picture 2" descr="dongho1">
            <a:extLst>
              <a:ext uri="{FF2B5EF4-FFF2-40B4-BE49-F238E27FC236}">
                <a16:creationId xmlns:a16="http://schemas.microsoft.com/office/drawing/2014/main" xmlns="" id="{65258C08-235C-92BE-FBE0-CB0A0D2CD04B}"/>
              </a:ext>
            </a:extLst>
          </p:cNvPr>
          <p:cNvPicPr>
            <a:picLocks noChangeAspect="1" noChangeArrowheads="1"/>
          </p:cNvPicPr>
          <p:nvPr/>
        </p:nvPicPr>
        <p:blipFill>
          <a:blip r:embed="rId9" cstate="print"/>
          <a:srcRect/>
          <a:stretch>
            <a:fillRect/>
          </a:stretch>
        </p:blipFill>
        <p:spPr bwMode="auto">
          <a:xfrm>
            <a:off x="10284106" y="4966125"/>
            <a:ext cx="1752600" cy="1768573"/>
          </a:xfrm>
          <a:prstGeom prst="rect">
            <a:avLst/>
          </a:prstGeom>
          <a:noFill/>
        </p:spPr>
      </p:pic>
      <p:sp>
        <p:nvSpPr>
          <p:cNvPr id="4" name="Cloud 3">
            <a:extLst>
              <a:ext uri="{FF2B5EF4-FFF2-40B4-BE49-F238E27FC236}">
                <a16:creationId xmlns:a16="http://schemas.microsoft.com/office/drawing/2014/main" xmlns="" id="{8C2D9184-832E-F56F-00E0-6E0AC00DCF82}"/>
              </a:ext>
            </a:extLst>
          </p:cNvPr>
          <p:cNvSpPr/>
          <p:nvPr/>
        </p:nvSpPr>
        <p:spPr>
          <a:xfrm>
            <a:off x="10284106" y="3844499"/>
            <a:ext cx="1752600" cy="914400"/>
          </a:xfrm>
          <a:prstGeom prst="cloud">
            <a:avLst/>
          </a:prstGeom>
          <a:solidFill>
            <a:sysClr val="window" lastClr="FFFFFF"/>
          </a:solidFill>
          <a:ln w="25400" cap="flat" cmpd="sng" algn="ctr">
            <a:solidFill>
              <a:srgbClr val="C0504D"/>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Times New Roman" pitchFamily="18" charset="0"/>
                <a:ea typeface="+mn-ea"/>
                <a:cs typeface="Times New Roman" pitchFamily="18" charset="0"/>
              </a:rPr>
              <a:t>HẾT GIỜ</a:t>
            </a:r>
          </a:p>
        </p:txBody>
      </p:sp>
      <p:sp>
        <p:nvSpPr>
          <p:cNvPr id="5" name="Freeform 13">
            <a:hlinkClick r:id="rId10" action="ppaction://hlinksldjump"/>
            <a:extLst>
              <a:ext uri="{FF2B5EF4-FFF2-40B4-BE49-F238E27FC236}">
                <a16:creationId xmlns:a16="http://schemas.microsoft.com/office/drawing/2014/main" xmlns="" id="{3AC496C9-52E3-4672-3ECC-C1A4ADBF662B}"/>
              </a:ext>
            </a:extLst>
          </p:cNvPr>
          <p:cNvSpPr/>
          <p:nvPr/>
        </p:nvSpPr>
        <p:spPr>
          <a:xfrm>
            <a:off x="155294" y="3488717"/>
            <a:ext cx="1775891" cy="1449643"/>
          </a:xfrm>
          <a:custGeom>
            <a:avLst/>
            <a:gdLst/>
            <a:ahLst/>
            <a:cxnLst/>
            <a:rect l="l" t="t" r="r" b="b"/>
            <a:pathLst>
              <a:path w="3478876" h="4114800">
                <a:moveTo>
                  <a:pt x="0" y="0"/>
                </a:moveTo>
                <a:lnTo>
                  <a:pt x="3478877" y="0"/>
                </a:lnTo>
                <a:lnTo>
                  <a:pt x="3478877" y="4114800"/>
                </a:lnTo>
                <a:lnTo>
                  <a:pt x="0" y="4114800"/>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 name="TextBox 8">
            <a:hlinkClick r:id="rId10" action="ppaction://hlinksldjump"/>
            <a:extLst>
              <a:ext uri="{FF2B5EF4-FFF2-40B4-BE49-F238E27FC236}">
                <a16:creationId xmlns:a16="http://schemas.microsoft.com/office/drawing/2014/main" xmlns="" id="{0EBFFC1B-1469-F316-0AAA-24F615F3BE3B}"/>
              </a:ext>
            </a:extLst>
          </p:cNvPr>
          <p:cNvSpPr txBox="1"/>
          <p:nvPr/>
        </p:nvSpPr>
        <p:spPr>
          <a:xfrm>
            <a:off x="245640" y="3778479"/>
            <a:ext cx="1596784" cy="523220"/>
          </a:xfrm>
          <a:prstGeom prst="rect">
            <a:avLst/>
          </a:prstGeom>
          <a:noFill/>
        </p:spPr>
        <p:txBody>
          <a:bodyPr wrap="none" rtlCol="0">
            <a:spAutoFit/>
          </a:bodyPr>
          <a:lstStyle/>
          <a:p>
            <a:r>
              <a:rPr lang="en-US" sz="2800" b="1" dirty="0">
                <a:solidFill>
                  <a:schemeClr val="accent2">
                    <a:lumMod val="75000"/>
                  </a:schemeClr>
                </a:solidFill>
              </a:rPr>
              <a:t>TỪ KHÓA</a:t>
            </a:r>
            <a:endParaRPr lang="en-SG" sz="2800" b="1" dirty="0">
              <a:solidFill>
                <a:schemeClr val="accent2">
                  <a:lumMod val="75000"/>
                </a:schemeClr>
              </a:solidFill>
            </a:endParaRPr>
          </a:p>
        </p:txBody>
      </p:sp>
    </p:spTree>
    <p:extLst>
      <p:ext uri="{BB962C8B-B14F-4D97-AF65-F5344CB8AC3E}">
        <p14:creationId xmlns:p14="http://schemas.microsoft.com/office/powerpoint/2010/main" val="498420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8" presetClass="emph" presetSubtype="0" fill="hold" nodeType="clickEffect">
                                  <p:stCondLst>
                                    <p:cond delay="0"/>
                                  </p:stCondLst>
                                  <p:childTnLst>
                                    <p:animRot by="-21600000">
                                      <p:cBhvr>
                                        <p:cTn id="13" dur="15000" fill="hold"/>
                                        <p:tgtEl>
                                          <p:spTgt spid="2"/>
                                        </p:tgtEl>
                                        <p:attrNameLst>
                                          <p:attrName>r</p:attrName>
                                        </p:attrNameLst>
                                      </p:cBhvr>
                                    </p:animRot>
                                  </p:childTnLst>
                                </p:cTn>
                              </p:par>
                            </p:childTnLst>
                          </p:cTn>
                        </p:par>
                        <p:par>
                          <p:cTn id="14" fill="hold">
                            <p:stCondLst>
                              <p:cond delay="15000"/>
                            </p:stCondLst>
                            <p:childTnLst>
                              <p:par>
                                <p:cTn id="15" presetID="1"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childTnLst>
                                  <p:subTnLst>
                                    <p:audio>
                                      <p:cMediaNode>
                                        <p:cTn display="0" masterRel="sameClick">
                                          <p:stCondLst>
                                            <p:cond evt="begin" delay="0">
                                              <p:tn val="15"/>
                                            </p:cond>
                                          </p:stCondLst>
                                          <p:endCondLst>
                                            <p:cond evt="onStopAudio" delay="0">
                                              <p:tgtEl>
                                                <p:sldTgt/>
                                              </p:tgtEl>
                                            </p:cond>
                                          </p:endCondLst>
                                        </p:cTn>
                                        <p:tgtEl>
                                          <p:sndTgt r:embed="rId2" name="bomb.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1000"/>
                            </p:stCondLst>
                            <p:childTnLst>
                              <p:par>
                                <p:cTn id="31" presetID="23" presetClass="entr" presetSubtype="32"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strVal val="4*#ppt_w"/>
                                          </p:val>
                                        </p:tav>
                                        <p:tav tm="100000">
                                          <p:val>
                                            <p:strVal val="#ppt_w"/>
                                          </p:val>
                                        </p:tav>
                                      </p:tavLst>
                                    </p:anim>
                                    <p:anim calcmode="lin" valueType="num">
                                      <p:cBhvr>
                                        <p:cTn id="34" dur="500" fill="hold"/>
                                        <p:tgtEl>
                                          <p:spTgt spid="15"/>
                                        </p:tgtEl>
                                        <p:attrNameLst>
                                          <p:attrName>ppt_h</p:attrName>
                                        </p:attrNameLst>
                                      </p:cBhvr>
                                      <p:tavLst>
                                        <p:tav tm="0">
                                          <p:val>
                                            <p:strVal val="4*#ppt_h"/>
                                          </p:val>
                                        </p:tav>
                                        <p:tav tm="100000">
                                          <p:val>
                                            <p:strVal val="#ppt_h"/>
                                          </p:val>
                                        </p:tav>
                                      </p:tavLst>
                                    </p:anim>
                                  </p:childTnLst>
                                </p:cTn>
                              </p:par>
                              <p:par>
                                <p:cTn id="35" presetID="21" presetClass="emph" presetSubtype="0" repeatCount="indefinite" fill="hold" grpId="1" nodeType="withEffect">
                                  <p:stCondLst>
                                    <p:cond delay="0"/>
                                  </p:stCondLst>
                                  <p:childTnLst>
                                    <p:animClr clrSpc="hsl" dir="cw">
                                      <p:cBhvr override="childStyle">
                                        <p:cTn id="36" dur="500" fill="hold"/>
                                        <p:tgtEl>
                                          <p:spTgt spid="15"/>
                                        </p:tgtEl>
                                        <p:attrNameLst>
                                          <p:attrName>style.color</p:attrName>
                                        </p:attrNameLst>
                                      </p:cBhvr>
                                      <p:by>
                                        <p:hsl h="7200000" s="0" l="0"/>
                                      </p:by>
                                    </p:animClr>
                                    <p:animClr clrSpc="hsl" dir="cw">
                                      <p:cBhvr>
                                        <p:cTn id="37" dur="500" fill="hold"/>
                                        <p:tgtEl>
                                          <p:spTgt spid="15"/>
                                        </p:tgtEl>
                                        <p:attrNameLst>
                                          <p:attrName>fillcolor</p:attrName>
                                        </p:attrNameLst>
                                      </p:cBhvr>
                                      <p:by>
                                        <p:hsl h="7200000" s="0" l="0"/>
                                      </p:by>
                                    </p:animClr>
                                    <p:animClr clrSpc="hsl" dir="cw">
                                      <p:cBhvr>
                                        <p:cTn id="38" dur="500" fill="hold"/>
                                        <p:tgtEl>
                                          <p:spTgt spid="15"/>
                                        </p:tgtEl>
                                        <p:attrNameLst>
                                          <p:attrName>stroke.color</p:attrName>
                                        </p:attrNameLst>
                                      </p:cBhvr>
                                      <p:by>
                                        <p:hsl h="7200000" s="0" l="0"/>
                                      </p:by>
                                    </p:animClr>
                                    <p:set>
                                      <p:cBhvr>
                                        <p:cTn id="39" dur="500" fill="hold"/>
                                        <p:tgtEl>
                                          <p:spTgt spid="15"/>
                                        </p:tgtEl>
                                        <p:attrNameLst>
                                          <p:attrName>fill.type</p:attrName>
                                        </p:attrNameLst>
                                      </p:cBhvr>
                                      <p:to>
                                        <p:strVal val="solid"/>
                                      </p:to>
                                    </p:set>
                                  </p:childTnLst>
                                  <p:subTnLst>
                                    <p:audio>
                                      <p:cMediaNode>
                                        <p:cTn display="0" masterRel="sameClick">
                                          <p:stCondLst>
                                            <p:cond evt="begin" delay="0">
                                              <p:tn val="35"/>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15" grpId="0"/>
      <p:bldP spid="15" grpId="1"/>
      <p:bldP spid="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2" name="图片 13">
            <a:extLst>
              <a:ext uri="{FF2B5EF4-FFF2-40B4-BE49-F238E27FC236}">
                <a16:creationId xmlns:a16="http://schemas.microsoft.com/office/drawing/2014/main" xmlns="" id="{F10B5B31-A0B1-B973-EBA2-9070A700646F}"/>
              </a:ext>
            </a:extLst>
          </p:cNvPr>
          <p:cNvPicPr>
            <a:picLocks noChangeAspect="1"/>
          </p:cNvPicPr>
          <p:nvPr/>
        </p:nvPicPr>
        <p:blipFill>
          <a:blip r:embed="rId3">
            <a:extLst>
              <a:ext uri="{28A0092B-C50C-407E-A947-70E740481C1C}">
                <a14:useLocalDpi xmlns:a14="http://schemas.microsoft.com/office/drawing/2010/main" val="0"/>
              </a:ext>
            </a:extLst>
          </a:blip>
          <a:srcRect l="16902" t="13886" r="20267" b="17589"/>
          <a:stretch>
            <a:fillRect/>
          </a:stretch>
        </p:blipFill>
        <p:spPr>
          <a:xfrm>
            <a:off x="858111" y="886656"/>
            <a:ext cx="10068724" cy="4541356"/>
          </a:xfrm>
          <a:prstGeom prst="rect">
            <a:avLst/>
          </a:prstGeom>
        </p:spPr>
      </p:pic>
      <p:pic>
        <p:nvPicPr>
          <p:cNvPr id="7" name="图片 21">
            <a:extLst>
              <a:ext uri="{FF2B5EF4-FFF2-40B4-BE49-F238E27FC236}">
                <a16:creationId xmlns:a16="http://schemas.microsoft.com/office/drawing/2014/main" xmlns="" id="{6DCBD98D-CEA2-902E-B9B8-FCC6A9AC3B6B}"/>
              </a:ext>
            </a:extLst>
          </p:cNvPr>
          <p:cNvPicPr>
            <a:picLocks noChangeAspect="1"/>
          </p:cNvPicPr>
          <p:nvPr/>
        </p:nvPicPr>
        <p:blipFill>
          <a:blip r:embed="rId4">
            <a:duotone>
              <a:schemeClr val="accent2">
                <a:shade val="45000"/>
                <a:satMod val="135000"/>
              </a:schemeClr>
              <a:prstClr val="white"/>
            </a:duotone>
          </a:blip>
          <a:stretch>
            <a:fillRect/>
          </a:stretch>
        </p:blipFill>
        <p:spPr>
          <a:xfrm>
            <a:off x="10170702" y="764883"/>
            <a:ext cx="1664352" cy="1359526"/>
          </a:xfrm>
          <a:prstGeom prst="rect">
            <a:avLst/>
          </a:prstGeom>
        </p:spPr>
      </p:pic>
      <p:grpSp>
        <p:nvGrpSpPr>
          <p:cNvPr id="4" name="Group 3">
            <a:extLst>
              <a:ext uri="{FF2B5EF4-FFF2-40B4-BE49-F238E27FC236}">
                <a16:creationId xmlns:a16="http://schemas.microsoft.com/office/drawing/2014/main" xmlns="" id="{2B531BFB-B435-698F-A3CC-1C0618F260F4}"/>
              </a:ext>
            </a:extLst>
          </p:cNvPr>
          <p:cNvGrpSpPr/>
          <p:nvPr/>
        </p:nvGrpSpPr>
        <p:grpSpPr>
          <a:xfrm>
            <a:off x="1798721" y="2662743"/>
            <a:ext cx="1132104" cy="1165337"/>
            <a:chOff x="1682354" y="1936425"/>
            <a:chExt cx="1514807" cy="1484261"/>
          </a:xfrm>
        </p:grpSpPr>
        <p:sp>
          <p:nvSpPr>
            <p:cNvPr id="9" name="Google Shape;994;p31">
              <a:extLst>
                <a:ext uri="{FF2B5EF4-FFF2-40B4-BE49-F238E27FC236}">
                  <a16:creationId xmlns:a16="http://schemas.microsoft.com/office/drawing/2014/main" xmlns="" id="{3B5DC0EF-93A1-3FC2-0CF5-C8932B6DF50A}"/>
                </a:ext>
              </a:extLst>
            </p:cNvPr>
            <p:cNvSpPr/>
            <p:nvPr/>
          </p:nvSpPr>
          <p:spPr>
            <a:xfrm>
              <a:off x="2001394" y="2207290"/>
              <a:ext cx="858250" cy="1006145"/>
            </a:xfrm>
            <a:custGeom>
              <a:avLst/>
              <a:gdLst/>
              <a:ahLst/>
              <a:cxnLst/>
              <a:rect l="l" t="t" r="r" b="b"/>
              <a:pathLst>
                <a:path w="36467" h="42751" extrusionOk="0">
                  <a:moveTo>
                    <a:pt x="17996" y="1"/>
                  </a:moveTo>
                  <a:lnTo>
                    <a:pt x="17539" y="19"/>
                  </a:lnTo>
                  <a:lnTo>
                    <a:pt x="17064" y="37"/>
                  </a:lnTo>
                  <a:lnTo>
                    <a:pt x="16589" y="74"/>
                  </a:lnTo>
                  <a:lnTo>
                    <a:pt x="16114" y="129"/>
                  </a:lnTo>
                  <a:lnTo>
                    <a:pt x="15621" y="183"/>
                  </a:lnTo>
                  <a:lnTo>
                    <a:pt x="15146" y="275"/>
                  </a:lnTo>
                  <a:lnTo>
                    <a:pt x="14671" y="366"/>
                  </a:lnTo>
                  <a:lnTo>
                    <a:pt x="14196" y="457"/>
                  </a:lnTo>
                  <a:lnTo>
                    <a:pt x="13721" y="567"/>
                  </a:lnTo>
                  <a:lnTo>
                    <a:pt x="13228" y="695"/>
                  </a:lnTo>
                  <a:lnTo>
                    <a:pt x="12405" y="969"/>
                  </a:lnTo>
                  <a:lnTo>
                    <a:pt x="11602" y="1261"/>
                  </a:lnTo>
                  <a:lnTo>
                    <a:pt x="10798" y="1590"/>
                  </a:lnTo>
                  <a:lnTo>
                    <a:pt x="10030" y="1955"/>
                  </a:lnTo>
                  <a:lnTo>
                    <a:pt x="9281" y="2357"/>
                  </a:lnTo>
                  <a:lnTo>
                    <a:pt x="8569" y="2778"/>
                  </a:lnTo>
                  <a:lnTo>
                    <a:pt x="7875" y="3253"/>
                  </a:lnTo>
                  <a:lnTo>
                    <a:pt x="7199" y="3746"/>
                  </a:lnTo>
                  <a:lnTo>
                    <a:pt x="6541" y="4257"/>
                  </a:lnTo>
                  <a:lnTo>
                    <a:pt x="5920" y="4824"/>
                  </a:lnTo>
                  <a:lnTo>
                    <a:pt x="5317" y="5390"/>
                  </a:lnTo>
                  <a:lnTo>
                    <a:pt x="4751" y="5993"/>
                  </a:lnTo>
                  <a:lnTo>
                    <a:pt x="4221" y="6632"/>
                  </a:lnTo>
                  <a:lnTo>
                    <a:pt x="3709" y="7272"/>
                  </a:lnTo>
                  <a:lnTo>
                    <a:pt x="3216" y="7948"/>
                  </a:lnTo>
                  <a:lnTo>
                    <a:pt x="2777" y="8642"/>
                  </a:lnTo>
                  <a:lnTo>
                    <a:pt x="2357" y="9354"/>
                  </a:lnTo>
                  <a:lnTo>
                    <a:pt x="1974" y="10085"/>
                  </a:lnTo>
                  <a:lnTo>
                    <a:pt x="1608" y="10834"/>
                  </a:lnTo>
                  <a:lnTo>
                    <a:pt x="1279" y="11602"/>
                  </a:lnTo>
                  <a:lnTo>
                    <a:pt x="1005" y="12369"/>
                  </a:lnTo>
                  <a:lnTo>
                    <a:pt x="750" y="13173"/>
                  </a:lnTo>
                  <a:lnTo>
                    <a:pt x="530" y="13977"/>
                  </a:lnTo>
                  <a:lnTo>
                    <a:pt x="348" y="14780"/>
                  </a:lnTo>
                  <a:lnTo>
                    <a:pt x="201" y="15603"/>
                  </a:lnTo>
                  <a:lnTo>
                    <a:pt x="110" y="16443"/>
                  </a:lnTo>
                  <a:lnTo>
                    <a:pt x="37" y="17283"/>
                  </a:lnTo>
                  <a:lnTo>
                    <a:pt x="1" y="18124"/>
                  </a:lnTo>
                  <a:lnTo>
                    <a:pt x="19" y="18982"/>
                  </a:lnTo>
                  <a:lnTo>
                    <a:pt x="74" y="19841"/>
                  </a:lnTo>
                  <a:lnTo>
                    <a:pt x="165" y="20681"/>
                  </a:lnTo>
                  <a:lnTo>
                    <a:pt x="311" y="21540"/>
                  </a:lnTo>
                  <a:lnTo>
                    <a:pt x="421" y="22088"/>
                  </a:lnTo>
                  <a:lnTo>
                    <a:pt x="549" y="22618"/>
                  </a:lnTo>
                  <a:lnTo>
                    <a:pt x="676" y="23129"/>
                  </a:lnTo>
                  <a:lnTo>
                    <a:pt x="823" y="23641"/>
                  </a:lnTo>
                  <a:lnTo>
                    <a:pt x="987" y="24153"/>
                  </a:lnTo>
                  <a:lnTo>
                    <a:pt x="1170" y="24646"/>
                  </a:lnTo>
                  <a:lnTo>
                    <a:pt x="1371" y="25139"/>
                  </a:lnTo>
                  <a:lnTo>
                    <a:pt x="1572" y="25614"/>
                  </a:lnTo>
                  <a:lnTo>
                    <a:pt x="1791" y="26089"/>
                  </a:lnTo>
                  <a:lnTo>
                    <a:pt x="2010" y="26564"/>
                  </a:lnTo>
                  <a:lnTo>
                    <a:pt x="2266" y="27021"/>
                  </a:lnTo>
                  <a:lnTo>
                    <a:pt x="2522" y="27459"/>
                  </a:lnTo>
                  <a:lnTo>
                    <a:pt x="2777" y="27898"/>
                  </a:lnTo>
                  <a:lnTo>
                    <a:pt x="3052" y="28336"/>
                  </a:lnTo>
                  <a:lnTo>
                    <a:pt x="3344" y="28756"/>
                  </a:lnTo>
                  <a:lnTo>
                    <a:pt x="3654" y="29158"/>
                  </a:lnTo>
                  <a:lnTo>
                    <a:pt x="3965" y="29579"/>
                  </a:lnTo>
                  <a:lnTo>
                    <a:pt x="4276" y="29962"/>
                  </a:lnTo>
                  <a:lnTo>
                    <a:pt x="4623" y="30346"/>
                  </a:lnTo>
                  <a:lnTo>
                    <a:pt x="4952" y="30711"/>
                  </a:lnTo>
                  <a:lnTo>
                    <a:pt x="5317" y="31077"/>
                  </a:lnTo>
                  <a:lnTo>
                    <a:pt x="5682" y="31442"/>
                  </a:lnTo>
                  <a:lnTo>
                    <a:pt x="6048" y="31771"/>
                  </a:lnTo>
                  <a:lnTo>
                    <a:pt x="6431" y="32100"/>
                  </a:lnTo>
                  <a:lnTo>
                    <a:pt x="6815" y="32429"/>
                  </a:lnTo>
                  <a:lnTo>
                    <a:pt x="7217" y="32739"/>
                  </a:lnTo>
                  <a:lnTo>
                    <a:pt x="7619" y="33031"/>
                  </a:lnTo>
                  <a:lnTo>
                    <a:pt x="8039" y="33324"/>
                  </a:lnTo>
                  <a:lnTo>
                    <a:pt x="8459" y="33598"/>
                  </a:lnTo>
                  <a:lnTo>
                    <a:pt x="8879" y="33872"/>
                  </a:lnTo>
                  <a:lnTo>
                    <a:pt x="9318" y="34109"/>
                  </a:lnTo>
                  <a:lnTo>
                    <a:pt x="9756" y="34347"/>
                  </a:lnTo>
                  <a:lnTo>
                    <a:pt x="10250" y="34639"/>
                  </a:lnTo>
                  <a:lnTo>
                    <a:pt x="10743" y="34931"/>
                  </a:lnTo>
                  <a:lnTo>
                    <a:pt x="11218" y="35242"/>
                  </a:lnTo>
                  <a:lnTo>
                    <a:pt x="11656" y="35589"/>
                  </a:lnTo>
                  <a:lnTo>
                    <a:pt x="12095" y="35955"/>
                  </a:lnTo>
                  <a:lnTo>
                    <a:pt x="12515" y="36320"/>
                  </a:lnTo>
                  <a:lnTo>
                    <a:pt x="12917" y="36722"/>
                  </a:lnTo>
                  <a:lnTo>
                    <a:pt x="13319" y="37124"/>
                  </a:lnTo>
                  <a:lnTo>
                    <a:pt x="13684" y="37562"/>
                  </a:lnTo>
                  <a:lnTo>
                    <a:pt x="14031" y="38001"/>
                  </a:lnTo>
                  <a:lnTo>
                    <a:pt x="14360" y="38457"/>
                  </a:lnTo>
                  <a:lnTo>
                    <a:pt x="14689" y="38932"/>
                  </a:lnTo>
                  <a:lnTo>
                    <a:pt x="14981" y="39426"/>
                  </a:lnTo>
                  <a:lnTo>
                    <a:pt x="15255" y="39919"/>
                  </a:lnTo>
                  <a:lnTo>
                    <a:pt x="15511" y="40430"/>
                  </a:lnTo>
                  <a:lnTo>
                    <a:pt x="15749" y="40942"/>
                  </a:lnTo>
                  <a:lnTo>
                    <a:pt x="16534" y="42751"/>
                  </a:lnTo>
                  <a:lnTo>
                    <a:pt x="29944" y="39828"/>
                  </a:lnTo>
                  <a:lnTo>
                    <a:pt x="29907" y="37873"/>
                  </a:lnTo>
                  <a:lnTo>
                    <a:pt x="29907" y="37306"/>
                  </a:lnTo>
                  <a:lnTo>
                    <a:pt x="29926" y="36740"/>
                  </a:lnTo>
                  <a:lnTo>
                    <a:pt x="29980" y="36155"/>
                  </a:lnTo>
                  <a:lnTo>
                    <a:pt x="30035" y="35607"/>
                  </a:lnTo>
                  <a:lnTo>
                    <a:pt x="30127" y="35041"/>
                  </a:lnTo>
                  <a:lnTo>
                    <a:pt x="30254" y="34493"/>
                  </a:lnTo>
                  <a:lnTo>
                    <a:pt x="30382" y="33927"/>
                  </a:lnTo>
                  <a:lnTo>
                    <a:pt x="30547" y="33397"/>
                  </a:lnTo>
                  <a:lnTo>
                    <a:pt x="30729" y="32849"/>
                  </a:lnTo>
                  <a:lnTo>
                    <a:pt x="30930" y="32337"/>
                  </a:lnTo>
                  <a:lnTo>
                    <a:pt x="31150" y="31807"/>
                  </a:lnTo>
                  <a:lnTo>
                    <a:pt x="31405" y="31314"/>
                  </a:lnTo>
                  <a:lnTo>
                    <a:pt x="31679" y="30803"/>
                  </a:lnTo>
                  <a:lnTo>
                    <a:pt x="31972" y="30328"/>
                  </a:lnTo>
                  <a:lnTo>
                    <a:pt x="32282" y="29853"/>
                  </a:lnTo>
                  <a:lnTo>
                    <a:pt x="32629" y="29396"/>
                  </a:lnTo>
                  <a:lnTo>
                    <a:pt x="32922" y="29012"/>
                  </a:lnTo>
                  <a:lnTo>
                    <a:pt x="33214" y="28610"/>
                  </a:lnTo>
                  <a:lnTo>
                    <a:pt x="33470" y="28208"/>
                  </a:lnTo>
                  <a:lnTo>
                    <a:pt x="33744" y="27788"/>
                  </a:lnTo>
                  <a:lnTo>
                    <a:pt x="33981" y="27368"/>
                  </a:lnTo>
                  <a:lnTo>
                    <a:pt x="34237" y="26948"/>
                  </a:lnTo>
                  <a:lnTo>
                    <a:pt x="34456" y="26528"/>
                  </a:lnTo>
                  <a:lnTo>
                    <a:pt x="34676" y="26089"/>
                  </a:lnTo>
                  <a:lnTo>
                    <a:pt x="34877" y="25632"/>
                  </a:lnTo>
                  <a:lnTo>
                    <a:pt x="35078" y="25194"/>
                  </a:lnTo>
                  <a:lnTo>
                    <a:pt x="35260" y="24737"/>
                  </a:lnTo>
                  <a:lnTo>
                    <a:pt x="35425" y="24280"/>
                  </a:lnTo>
                  <a:lnTo>
                    <a:pt x="35589" y="23824"/>
                  </a:lnTo>
                  <a:lnTo>
                    <a:pt x="35735" y="23349"/>
                  </a:lnTo>
                  <a:lnTo>
                    <a:pt x="35863" y="22874"/>
                  </a:lnTo>
                  <a:lnTo>
                    <a:pt x="35973" y="22399"/>
                  </a:lnTo>
                  <a:lnTo>
                    <a:pt x="36082" y="21905"/>
                  </a:lnTo>
                  <a:lnTo>
                    <a:pt x="36174" y="21430"/>
                  </a:lnTo>
                  <a:lnTo>
                    <a:pt x="36265" y="20937"/>
                  </a:lnTo>
                  <a:lnTo>
                    <a:pt x="36320" y="20444"/>
                  </a:lnTo>
                  <a:lnTo>
                    <a:pt x="36375" y="19951"/>
                  </a:lnTo>
                  <a:lnTo>
                    <a:pt x="36430" y="19457"/>
                  </a:lnTo>
                  <a:lnTo>
                    <a:pt x="36448" y="18946"/>
                  </a:lnTo>
                  <a:lnTo>
                    <a:pt x="36466" y="18453"/>
                  </a:lnTo>
                  <a:lnTo>
                    <a:pt x="36466" y="17941"/>
                  </a:lnTo>
                  <a:lnTo>
                    <a:pt x="36448" y="17448"/>
                  </a:lnTo>
                  <a:lnTo>
                    <a:pt x="36411" y="16936"/>
                  </a:lnTo>
                  <a:lnTo>
                    <a:pt x="36375" y="16425"/>
                  </a:lnTo>
                  <a:lnTo>
                    <a:pt x="36320" y="15913"/>
                  </a:lnTo>
                  <a:lnTo>
                    <a:pt x="36247" y="15402"/>
                  </a:lnTo>
                  <a:lnTo>
                    <a:pt x="36155" y="14890"/>
                  </a:lnTo>
                  <a:lnTo>
                    <a:pt x="36046" y="14379"/>
                  </a:lnTo>
                  <a:lnTo>
                    <a:pt x="35936" y="13885"/>
                  </a:lnTo>
                  <a:lnTo>
                    <a:pt x="35808" y="13429"/>
                  </a:lnTo>
                  <a:lnTo>
                    <a:pt x="35680" y="12954"/>
                  </a:lnTo>
                  <a:lnTo>
                    <a:pt x="35534" y="12497"/>
                  </a:lnTo>
                  <a:lnTo>
                    <a:pt x="35388" y="12058"/>
                  </a:lnTo>
                  <a:lnTo>
                    <a:pt x="35224" y="11602"/>
                  </a:lnTo>
                  <a:lnTo>
                    <a:pt x="35041" y="11163"/>
                  </a:lnTo>
                  <a:lnTo>
                    <a:pt x="34858" y="10725"/>
                  </a:lnTo>
                  <a:lnTo>
                    <a:pt x="34657" y="10304"/>
                  </a:lnTo>
                  <a:lnTo>
                    <a:pt x="34438" y="9884"/>
                  </a:lnTo>
                  <a:lnTo>
                    <a:pt x="34219" y="9464"/>
                  </a:lnTo>
                  <a:lnTo>
                    <a:pt x="34000" y="9062"/>
                  </a:lnTo>
                  <a:lnTo>
                    <a:pt x="33762" y="8660"/>
                  </a:lnTo>
                  <a:lnTo>
                    <a:pt x="33506" y="8277"/>
                  </a:lnTo>
                  <a:lnTo>
                    <a:pt x="33251" y="7893"/>
                  </a:lnTo>
                  <a:lnTo>
                    <a:pt x="32977" y="7509"/>
                  </a:lnTo>
                  <a:lnTo>
                    <a:pt x="32703" y="7144"/>
                  </a:lnTo>
                  <a:lnTo>
                    <a:pt x="32429" y="6797"/>
                  </a:lnTo>
                  <a:lnTo>
                    <a:pt x="32136" y="6431"/>
                  </a:lnTo>
                  <a:lnTo>
                    <a:pt x="31826" y="6084"/>
                  </a:lnTo>
                  <a:lnTo>
                    <a:pt x="31515" y="5755"/>
                  </a:lnTo>
                  <a:lnTo>
                    <a:pt x="31204" y="5427"/>
                  </a:lnTo>
                  <a:lnTo>
                    <a:pt x="30876" y="5098"/>
                  </a:lnTo>
                  <a:lnTo>
                    <a:pt x="30547" y="4787"/>
                  </a:lnTo>
                  <a:lnTo>
                    <a:pt x="30218" y="4495"/>
                  </a:lnTo>
                  <a:lnTo>
                    <a:pt x="29871" y="4203"/>
                  </a:lnTo>
                  <a:lnTo>
                    <a:pt x="29505" y="3910"/>
                  </a:lnTo>
                  <a:lnTo>
                    <a:pt x="29140" y="3636"/>
                  </a:lnTo>
                  <a:lnTo>
                    <a:pt x="28775" y="3362"/>
                  </a:lnTo>
                  <a:lnTo>
                    <a:pt x="28409" y="3106"/>
                  </a:lnTo>
                  <a:lnTo>
                    <a:pt x="28026" y="2869"/>
                  </a:lnTo>
                  <a:lnTo>
                    <a:pt x="27642" y="2613"/>
                  </a:lnTo>
                  <a:lnTo>
                    <a:pt x="27258" y="2394"/>
                  </a:lnTo>
                  <a:lnTo>
                    <a:pt x="26856" y="2175"/>
                  </a:lnTo>
                  <a:lnTo>
                    <a:pt x="26454" y="1955"/>
                  </a:lnTo>
                  <a:lnTo>
                    <a:pt x="26034" y="1754"/>
                  </a:lnTo>
                  <a:lnTo>
                    <a:pt x="25632" y="1572"/>
                  </a:lnTo>
                  <a:lnTo>
                    <a:pt x="25212" y="1389"/>
                  </a:lnTo>
                  <a:lnTo>
                    <a:pt x="24792" y="1225"/>
                  </a:lnTo>
                  <a:lnTo>
                    <a:pt x="24354" y="1060"/>
                  </a:lnTo>
                  <a:lnTo>
                    <a:pt x="23933" y="914"/>
                  </a:lnTo>
                  <a:lnTo>
                    <a:pt x="23495" y="786"/>
                  </a:lnTo>
                  <a:lnTo>
                    <a:pt x="23056" y="658"/>
                  </a:lnTo>
                  <a:lnTo>
                    <a:pt x="22600" y="530"/>
                  </a:lnTo>
                  <a:lnTo>
                    <a:pt x="22161" y="421"/>
                  </a:lnTo>
                  <a:lnTo>
                    <a:pt x="21704" y="329"/>
                  </a:lnTo>
                  <a:lnTo>
                    <a:pt x="21248" y="256"/>
                  </a:lnTo>
                  <a:lnTo>
                    <a:pt x="20791" y="183"/>
                  </a:lnTo>
                  <a:lnTo>
                    <a:pt x="20334" y="129"/>
                  </a:lnTo>
                  <a:lnTo>
                    <a:pt x="19878" y="74"/>
                  </a:lnTo>
                  <a:lnTo>
                    <a:pt x="19403" y="37"/>
                  </a:lnTo>
                  <a:lnTo>
                    <a:pt x="18946" y="19"/>
                  </a:lnTo>
                  <a:lnTo>
                    <a:pt x="18471" y="1"/>
                  </a:lnTo>
                  <a:close/>
                </a:path>
              </a:pathLst>
            </a:custGeom>
            <a:solidFill>
              <a:srgbClr val="FCBF4A"/>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995;p31">
              <a:extLst>
                <a:ext uri="{FF2B5EF4-FFF2-40B4-BE49-F238E27FC236}">
                  <a16:creationId xmlns:a16="http://schemas.microsoft.com/office/drawing/2014/main" xmlns="" id="{BC6CB149-720B-9B68-250A-26B9B0311139}"/>
                </a:ext>
              </a:extLst>
            </p:cNvPr>
            <p:cNvSpPr/>
            <p:nvPr/>
          </p:nvSpPr>
          <p:spPr>
            <a:xfrm>
              <a:off x="2259808" y="2624355"/>
              <a:ext cx="245964" cy="598966"/>
            </a:xfrm>
            <a:custGeom>
              <a:avLst/>
              <a:gdLst/>
              <a:ahLst/>
              <a:cxnLst/>
              <a:rect l="l" t="t" r="r" b="b"/>
              <a:pathLst>
                <a:path w="10451" h="25450" extrusionOk="0">
                  <a:moveTo>
                    <a:pt x="421" y="1"/>
                  </a:moveTo>
                  <a:lnTo>
                    <a:pt x="347" y="19"/>
                  </a:lnTo>
                  <a:lnTo>
                    <a:pt x="256" y="37"/>
                  </a:lnTo>
                  <a:lnTo>
                    <a:pt x="183" y="74"/>
                  </a:lnTo>
                  <a:lnTo>
                    <a:pt x="128" y="129"/>
                  </a:lnTo>
                  <a:lnTo>
                    <a:pt x="73" y="183"/>
                  </a:lnTo>
                  <a:lnTo>
                    <a:pt x="37" y="257"/>
                  </a:lnTo>
                  <a:lnTo>
                    <a:pt x="0" y="330"/>
                  </a:lnTo>
                  <a:lnTo>
                    <a:pt x="0" y="403"/>
                  </a:lnTo>
                  <a:lnTo>
                    <a:pt x="0" y="494"/>
                  </a:lnTo>
                  <a:lnTo>
                    <a:pt x="19" y="567"/>
                  </a:lnTo>
                  <a:lnTo>
                    <a:pt x="9647" y="25194"/>
                  </a:lnTo>
                  <a:lnTo>
                    <a:pt x="9720" y="25304"/>
                  </a:lnTo>
                  <a:lnTo>
                    <a:pt x="9811" y="25377"/>
                  </a:lnTo>
                  <a:lnTo>
                    <a:pt x="9921" y="25432"/>
                  </a:lnTo>
                  <a:lnTo>
                    <a:pt x="10048" y="25450"/>
                  </a:lnTo>
                  <a:lnTo>
                    <a:pt x="10122" y="25450"/>
                  </a:lnTo>
                  <a:lnTo>
                    <a:pt x="10195" y="25413"/>
                  </a:lnTo>
                  <a:lnTo>
                    <a:pt x="10268" y="25377"/>
                  </a:lnTo>
                  <a:lnTo>
                    <a:pt x="10341" y="25340"/>
                  </a:lnTo>
                  <a:lnTo>
                    <a:pt x="10377" y="25267"/>
                  </a:lnTo>
                  <a:lnTo>
                    <a:pt x="10414" y="25194"/>
                  </a:lnTo>
                  <a:lnTo>
                    <a:pt x="10450" y="25121"/>
                  </a:lnTo>
                  <a:lnTo>
                    <a:pt x="10450" y="25048"/>
                  </a:lnTo>
                  <a:lnTo>
                    <a:pt x="10450" y="24957"/>
                  </a:lnTo>
                  <a:lnTo>
                    <a:pt x="10432" y="24884"/>
                  </a:lnTo>
                  <a:lnTo>
                    <a:pt x="804" y="275"/>
                  </a:lnTo>
                  <a:lnTo>
                    <a:pt x="768" y="202"/>
                  </a:lnTo>
                  <a:lnTo>
                    <a:pt x="713" y="129"/>
                  </a:lnTo>
                  <a:lnTo>
                    <a:pt x="658" y="74"/>
                  </a:lnTo>
                  <a:lnTo>
                    <a:pt x="585" y="37"/>
                  </a:lnTo>
                  <a:lnTo>
                    <a:pt x="512" y="19"/>
                  </a:lnTo>
                  <a:lnTo>
                    <a:pt x="42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996;p31">
              <a:extLst>
                <a:ext uri="{FF2B5EF4-FFF2-40B4-BE49-F238E27FC236}">
                  <a16:creationId xmlns:a16="http://schemas.microsoft.com/office/drawing/2014/main" xmlns="" id="{AEE7C27E-ABFF-5672-74C3-638B361148A1}"/>
                </a:ext>
              </a:extLst>
            </p:cNvPr>
            <p:cNvSpPr/>
            <p:nvPr/>
          </p:nvSpPr>
          <p:spPr>
            <a:xfrm>
              <a:off x="2566376" y="2558151"/>
              <a:ext cx="53331" cy="640669"/>
            </a:xfrm>
            <a:custGeom>
              <a:avLst/>
              <a:gdLst/>
              <a:ahLst/>
              <a:cxnLst/>
              <a:rect l="l" t="t" r="r" b="b"/>
              <a:pathLst>
                <a:path w="2266" h="27222" extrusionOk="0">
                  <a:moveTo>
                    <a:pt x="311" y="0"/>
                  </a:moveTo>
                  <a:lnTo>
                    <a:pt x="238" y="37"/>
                  </a:lnTo>
                  <a:lnTo>
                    <a:pt x="165" y="73"/>
                  </a:lnTo>
                  <a:lnTo>
                    <a:pt x="110" y="128"/>
                  </a:lnTo>
                  <a:lnTo>
                    <a:pt x="55" y="201"/>
                  </a:lnTo>
                  <a:lnTo>
                    <a:pt x="19" y="274"/>
                  </a:lnTo>
                  <a:lnTo>
                    <a:pt x="0" y="347"/>
                  </a:lnTo>
                  <a:lnTo>
                    <a:pt x="0" y="439"/>
                  </a:lnTo>
                  <a:lnTo>
                    <a:pt x="1425" y="26820"/>
                  </a:lnTo>
                  <a:lnTo>
                    <a:pt x="1444" y="26911"/>
                  </a:lnTo>
                  <a:lnTo>
                    <a:pt x="1480" y="26984"/>
                  </a:lnTo>
                  <a:lnTo>
                    <a:pt x="1517" y="27039"/>
                  </a:lnTo>
                  <a:lnTo>
                    <a:pt x="1553" y="27094"/>
                  </a:lnTo>
                  <a:lnTo>
                    <a:pt x="1626" y="27148"/>
                  </a:lnTo>
                  <a:lnTo>
                    <a:pt x="1699" y="27185"/>
                  </a:lnTo>
                  <a:lnTo>
                    <a:pt x="1773" y="27203"/>
                  </a:lnTo>
                  <a:lnTo>
                    <a:pt x="1846" y="27222"/>
                  </a:lnTo>
                  <a:lnTo>
                    <a:pt x="1864" y="27222"/>
                  </a:lnTo>
                  <a:lnTo>
                    <a:pt x="1955" y="27203"/>
                  </a:lnTo>
                  <a:lnTo>
                    <a:pt x="2028" y="27167"/>
                  </a:lnTo>
                  <a:lnTo>
                    <a:pt x="2101" y="27130"/>
                  </a:lnTo>
                  <a:lnTo>
                    <a:pt x="2156" y="27075"/>
                  </a:lnTo>
                  <a:lnTo>
                    <a:pt x="2211" y="27021"/>
                  </a:lnTo>
                  <a:lnTo>
                    <a:pt x="2248" y="26947"/>
                  </a:lnTo>
                  <a:lnTo>
                    <a:pt x="2266" y="26856"/>
                  </a:lnTo>
                  <a:lnTo>
                    <a:pt x="2266" y="26783"/>
                  </a:lnTo>
                  <a:lnTo>
                    <a:pt x="823" y="384"/>
                  </a:lnTo>
                  <a:lnTo>
                    <a:pt x="823" y="311"/>
                  </a:lnTo>
                  <a:lnTo>
                    <a:pt x="786" y="220"/>
                  </a:lnTo>
                  <a:lnTo>
                    <a:pt x="749" y="146"/>
                  </a:lnTo>
                  <a:lnTo>
                    <a:pt x="695" y="92"/>
                  </a:lnTo>
                  <a:lnTo>
                    <a:pt x="622" y="37"/>
                  </a:lnTo>
                  <a:lnTo>
                    <a:pt x="548" y="19"/>
                  </a:lnTo>
                  <a:lnTo>
                    <a:pt x="475" y="0"/>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997;p31">
              <a:extLst>
                <a:ext uri="{FF2B5EF4-FFF2-40B4-BE49-F238E27FC236}">
                  <a16:creationId xmlns:a16="http://schemas.microsoft.com/office/drawing/2014/main" xmlns="" id="{CAF87A04-B971-7A50-4E0E-D330E347D79F}"/>
                </a:ext>
              </a:extLst>
            </p:cNvPr>
            <p:cNvSpPr/>
            <p:nvPr/>
          </p:nvSpPr>
          <p:spPr>
            <a:xfrm>
              <a:off x="2507043" y="3316614"/>
              <a:ext cx="153519" cy="104072"/>
            </a:xfrm>
            <a:custGeom>
              <a:avLst/>
              <a:gdLst/>
              <a:ahLst/>
              <a:cxnLst/>
              <a:rect l="l" t="t" r="r" b="b"/>
              <a:pathLst>
                <a:path w="6523" h="4422" extrusionOk="0">
                  <a:moveTo>
                    <a:pt x="6321" y="0"/>
                  </a:moveTo>
                  <a:lnTo>
                    <a:pt x="0" y="1370"/>
                  </a:lnTo>
                  <a:lnTo>
                    <a:pt x="128" y="1937"/>
                  </a:lnTo>
                  <a:lnTo>
                    <a:pt x="219" y="2247"/>
                  </a:lnTo>
                  <a:lnTo>
                    <a:pt x="329" y="2540"/>
                  </a:lnTo>
                  <a:lnTo>
                    <a:pt x="457" y="2832"/>
                  </a:lnTo>
                  <a:lnTo>
                    <a:pt x="640" y="3088"/>
                  </a:lnTo>
                  <a:lnTo>
                    <a:pt x="822" y="3325"/>
                  </a:lnTo>
                  <a:lnTo>
                    <a:pt x="1023" y="3545"/>
                  </a:lnTo>
                  <a:lnTo>
                    <a:pt x="1261" y="3745"/>
                  </a:lnTo>
                  <a:lnTo>
                    <a:pt x="1498" y="3928"/>
                  </a:lnTo>
                  <a:lnTo>
                    <a:pt x="1772" y="4074"/>
                  </a:lnTo>
                  <a:lnTo>
                    <a:pt x="2046" y="4202"/>
                  </a:lnTo>
                  <a:lnTo>
                    <a:pt x="2339" y="4312"/>
                  </a:lnTo>
                  <a:lnTo>
                    <a:pt x="2631" y="4367"/>
                  </a:lnTo>
                  <a:lnTo>
                    <a:pt x="2942" y="4421"/>
                  </a:lnTo>
                  <a:lnTo>
                    <a:pt x="3252" y="4421"/>
                  </a:lnTo>
                  <a:lnTo>
                    <a:pt x="3563" y="4403"/>
                  </a:lnTo>
                  <a:lnTo>
                    <a:pt x="3892" y="4348"/>
                  </a:lnTo>
                  <a:lnTo>
                    <a:pt x="4019" y="4330"/>
                  </a:lnTo>
                  <a:lnTo>
                    <a:pt x="4348" y="4239"/>
                  </a:lnTo>
                  <a:lnTo>
                    <a:pt x="4641" y="4129"/>
                  </a:lnTo>
                  <a:lnTo>
                    <a:pt x="4915" y="3983"/>
                  </a:lnTo>
                  <a:lnTo>
                    <a:pt x="5170" y="3819"/>
                  </a:lnTo>
                  <a:lnTo>
                    <a:pt x="5426" y="3636"/>
                  </a:lnTo>
                  <a:lnTo>
                    <a:pt x="5645" y="3417"/>
                  </a:lnTo>
                  <a:lnTo>
                    <a:pt x="5846" y="3197"/>
                  </a:lnTo>
                  <a:lnTo>
                    <a:pt x="6011" y="2942"/>
                  </a:lnTo>
                  <a:lnTo>
                    <a:pt x="6175" y="2686"/>
                  </a:lnTo>
                  <a:lnTo>
                    <a:pt x="6303" y="2412"/>
                  </a:lnTo>
                  <a:lnTo>
                    <a:pt x="6394" y="2120"/>
                  </a:lnTo>
                  <a:lnTo>
                    <a:pt x="6468" y="1827"/>
                  </a:lnTo>
                  <a:lnTo>
                    <a:pt x="6504" y="1517"/>
                  </a:lnTo>
                  <a:lnTo>
                    <a:pt x="6522" y="1206"/>
                  </a:lnTo>
                  <a:lnTo>
                    <a:pt x="6504" y="895"/>
                  </a:lnTo>
                  <a:lnTo>
                    <a:pt x="6449" y="567"/>
                  </a:lnTo>
                  <a:lnTo>
                    <a:pt x="6321" y="0"/>
                  </a:lnTo>
                  <a:close/>
                </a:path>
              </a:pathLst>
            </a:custGeom>
            <a:solidFill>
              <a:srgbClr val="56CDD3"/>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998;p31">
              <a:extLst>
                <a:ext uri="{FF2B5EF4-FFF2-40B4-BE49-F238E27FC236}">
                  <a16:creationId xmlns:a16="http://schemas.microsoft.com/office/drawing/2014/main" xmlns="" id="{542C0033-FF14-D405-E917-7498A28DE31E}"/>
                </a:ext>
              </a:extLst>
            </p:cNvPr>
            <p:cNvSpPr/>
            <p:nvPr/>
          </p:nvSpPr>
          <p:spPr>
            <a:xfrm>
              <a:off x="2374188" y="3144619"/>
              <a:ext cx="372371" cy="182325"/>
            </a:xfrm>
            <a:custGeom>
              <a:avLst/>
              <a:gdLst/>
              <a:ahLst/>
              <a:cxnLst/>
              <a:rect l="l" t="t" r="r" b="b"/>
              <a:pathLst>
                <a:path w="15822" h="7747" extrusionOk="0">
                  <a:moveTo>
                    <a:pt x="14250" y="1"/>
                  </a:moveTo>
                  <a:lnTo>
                    <a:pt x="14067" y="19"/>
                  </a:lnTo>
                  <a:lnTo>
                    <a:pt x="731" y="2905"/>
                  </a:lnTo>
                  <a:lnTo>
                    <a:pt x="548" y="2960"/>
                  </a:lnTo>
                  <a:lnTo>
                    <a:pt x="384" y="3052"/>
                  </a:lnTo>
                  <a:lnTo>
                    <a:pt x="256" y="3161"/>
                  </a:lnTo>
                  <a:lnTo>
                    <a:pt x="146" y="3307"/>
                  </a:lnTo>
                  <a:lnTo>
                    <a:pt x="73" y="3453"/>
                  </a:lnTo>
                  <a:lnTo>
                    <a:pt x="18" y="3636"/>
                  </a:lnTo>
                  <a:lnTo>
                    <a:pt x="0" y="3801"/>
                  </a:lnTo>
                  <a:lnTo>
                    <a:pt x="18" y="3983"/>
                  </a:lnTo>
                  <a:lnTo>
                    <a:pt x="694" y="7034"/>
                  </a:lnTo>
                  <a:lnTo>
                    <a:pt x="749" y="7217"/>
                  </a:lnTo>
                  <a:lnTo>
                    <a:pt x="840" y="7363"/>
                  </a:lnTo>
                  <a:lnTo>
                    <a:pt x="950" y="7509"/>
                  </a:lnTo>
                  <a:lnTo>
                    <a:pt x="1078" y="7619"/>
                  </a:lnTo>
                  <a:lnTo>
                    <a:pt x="1242" y="7692"/>
                  </a:lnTo>
                  <a:lnTo>
                    <a:pt x="1407" y="7747"/>
                  </a:lnTo>
                  <a:lnTo>
                    <a:pt x="1589" y="7747"/>
                  </a:lnTo>
                  <a:lnTo>
                    <a:pt x="1772" y="7728"/>
                  </a:lnTo>
                  <a:lnTo>
                    <a:pt x="15109" y="4842"/>
                  </a:lnTo>
                  <a:lnTo>
                    <a:pt x="15291" y="4787"/>
                  </a:lnTo>
                  <a:lnTo>
                    <a:pt x="15438" y="4696"/>
                  </a:lnTo>
                  <a:lnTo>
                    <a:pt x="15565" y="4586"/>
                  </a:lnTo>
                  <a:lnTo>
                    <a:pt x="15675" y="4440"/>
                  </a:lnTo>
                  <a:lnTo>
                    <a:pt x="15766" y="4294"/>
                  </a:lnTo>
                  <a:lnTo>
                    <a:pt x="15803" y="4129"/>
                  </a:lnTo>
                  <a:lnTo>
                    <a:pt x="15821" y="3947"/>
                  </a:lnTo>
                  <a:lnTo>
                    <a:pt x="15803" y="3764"/>
                  </a:lnTo>
                  <a:lnTo>
                    <a:pt x="15145" y="713"/>
                  </a:lnTo>
                  <a:lnTo>
                    <a:pt x="15090" y="530"/>
                  </a:lnTo>
                  <a:lnTo>
                    <a:pt x="14999" y="384"/>
                  </a:lnTo>
                  <a:lnTo>
                    <a:pt x="14889" y="238"/>
                  </a:lnTo>
                  <a:lnTo>
                    <a:pt x="14743" y="147"/>
                  </a:lnTo>
                  <a:lnTo>
                    <a:pt x="14597" y="55"/>
                  </a:lnTo>
                  <a:lnTo>
                    <a:pt x="14433" y="19"/>
                  </a:lnTo>
                  <a:lnTo>
                    <a:pt x="1425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999;p31">
              <a:extLst>
                <a:ext uri="{FF2B5EF4-FFF2-40B4-BE49-F238E27FC236}">
                  <a16:creationId xmlns:a16="http://schemas.microsoft.com/office/drawing/2014/main" xmlns="" id="{3B8E7C0E-AAE3-1ABD-E49E-0AB3FF9191D1}"/>
                </a:ext>
              </a:extLst>
            </p:cNvPr>
            <p:cNvSpPr/>
            <p:nvPr/>
          </p:nvSpPr>
          <p:spPr>
            <a:xfrm>
              <a:off x="2420176" y="3248669"/>
              <a:ext cx="319936" cy="156531"/>
            </a:xfrm>
            <a:custGeom>
              <a:avLst/>
              <a:gdLst/>
              <a:ahLst/>
              <a:cxnLst/>
              <a:rect l="l" t="t" r="r" b="b"/>
              <a:pathLst>
                <a:path w="13594" h="6651" extrusionOk="0">
                  <a:moveTo>
                    <a:pt x="12168" y="1"/>
                  </a:moveTo>
                  <a:lnTo>
                    <a:pt x="11985" y="19"/>
                  </a:lnTo>
                  <a:lnTo>
                    <a:pt x="732" y="2467"/>
                  </a:lnTo>
                  <a:lnTo>
                    <a:pt x="549" y="2522"/>
                  </a:lnTo>
                  <a:lnTo>
                    <a:pt x="384" y="2613"/>
                  </a:lnTo>
                  <a:lnTo>
                    <a:pt x="257" y="2723"/>
                  </a:lnTo>
                  <a:lnTo>
                    <a:pt x="147" y="2851"/>
                  </a:lnTo>
                  <a:lnTo>
                    <a:pt x="74" y="3015"/>
                  </a:lnTo>
                  <a:lnTo>
                    <a:pt x="19" y="3180"/>
                  </a:lnTo>
                  <a:lnTo>
                    <a:pt x="1" y="3362"/>
                  </a:lnTo>
                  <a:lnTo>
                    <a:pt x="37" y="3545"/>
                  </a:lnTo>
                  <a:lnTo>
                    <a:pt x="549" y="5920"/>
                  </a:lnTo>
                  <a:lnTo>
                    <a:pt x="604" y="6103"/>
                  </a:lnTo>
                  <a:lnTo>
                    <a:pt x="695" y="6249"/>
                  </a:lnTo>
                  <a:lnTo>
                    <a:pt x="805" y="6395"/>
                  </a:lnTo>
                  <a:lnTo>
                    <a:pt x="933" y="6505"/>
                  </a:lnTo>
                  <a:lnTo>
                    <a:pt x="1097" y="6578"/>
                  </a:lnTo>
                  <a:lnTo>
                    <a:pt x="1261" y="6632"/>
                  </a:lnTo>
                  <a:lnTo>
                    <a:pt x="1444" y="6651"/>
                  </a:lnTo>
                  <a:lnTo>
                    <a:pt x="1627" y="6614"/>
                  </a:lnTo>
                  <a:lnTo>
                    <a:pt x="12881" y="4184"/>
                  </a:lnTo>
                  <a:lnTo>
                    <a:pt x="13045" y="4130"/>
                  </a:lnTo>
                  <a:lnTo>
                    <a:pt x="13210" y="4038"/>
                  </a:lnTo>
                  <a:lnTo>
                    <a:pt x="13337" y="3929"/>
                  </a:lnTo>
                  <a:lnTo>
                    <a:pt x="13447" y="3782"/>
                  </a:lnTo>
                  <a:lnTo>
                    <a:pt x="13538" y="3636"/>
                  </a:lnTo>
                  <a:lnTo>
                    <a:pt x="13575" y="3454"/>
                  </a:lnTo>
                  <a:lnTo>
                    <a:pt x="13593" y="3289"/>
                  </a:lnTo>
                  <a:lnTo>
                    <a:pt x="13575" y="3107"/>
                  </a:lnTo>
                  <a:lnTo>
                    <a:pt x="13063" y="713"/>
                  </a:lnTo>
                  <a:lnTo>
                    <a:pt x="13009" y="549"/>
                  </a:lnTo>
                  <a:lnTo>
                    <a:pt x="12917" y="384"/>
                  </a:lnTo>
                  <a:lnTo>
                    <a:pt x="12789" y="257"/>
                  </a:lnTo>
                  <a:lnTo>
                    <a:pt x="12661" y="147"/>
                  </a:lnTo>
                  <a:lnTo>
                    <a:pt x="12497" y="74"/>
                  </a:lnTo>
                  <a:lnTo>
                    <a:pt x="12333" y="19"/>
                  </a:lnTo>
                  <a:lnTo>
                    <a:pt x="12168"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000;p31">
              <a:extLst>
                <a:ext uri="{FF2B5EF4-FFF2-40B4-BE49-F238E27FC236}">
                  <a16:creationId xmlns:a16="http://schemas.microsoft.com/office/drawing/2014/main" xmlns="" id="{433FE8D3-A74E-CB0E-C9A7-1651F063FBF4}"/>
                </a:ext>
              </a:extLst>
            </p:cNvPr>
            <p:cNvSpPr/>
            <p:nvPr/>
          </p:nvSpPr>
          <p:spPr>
            <a:xfrm>
              <a:off x="2275717" y="1948029"/>
              <a:ext cx="36573" cy="116969"/>
            </a:xfrm>
            <a:custGeom>
              <a:avLst/>
              <a:gdLst/>
              <a:ahLst/>
              <a:cxnLst/>
              <a:rect l="l" t="t" r="r" b="b"/>
              <a:pathLst>
                <a:path w="1554" h="4970" extrusionOk="0">
                  <a:moveTo>
                    <a:pt x="293" y="0"/>
                  </a:moveTo>
                  <a:lnTo>
                    <a:pt x="238" y="19"/>
                  </a:lnTo>
                  <a:lnTo>
                    <a:pt x="183" y="37"/>
                  </a:lnTo>
                  <a:lnTo>
                    <a:pt x="128" y="55"/>
                  </a:lnTo>
                  <a:lnTo>
                    <a:pt x="73" y="92"/>
                  </a:lnTo>
                  <a:lnTo>
                    <a:pt x="37" y="146"/>
                  </a:lnTo>
                  <a:lnTo>
                    <a:pt x="19" y="201"/>
                  </a:lnTo>
                  <a:lnTo>
                    <a:pt x="0" y="256"/>
                  </a:lnTo>
                  <a:lnTo>
                    <a:pt x="0" y="311"/>
                  </a:lnTo>
                  <a:lnTo>
                    <a:pt x="0" y="384"/>
                  </a:lnTo>
                  <a:lnTo>
                    <a:pt x="950" y="4732"/>
                  </a:lnTo>
                  <a:lnTo>
                    <a:pt x="987" y="4823"/>
                  </a:lnTo>
                  <a:lnTo>
                    <a:pt x="1060" y="4915"/>
                  </a:lnTo>
                  <a:lnTo>
                    <a:pt x="1151" y="4951"/>
                  </a:lnTo>
                  <a:lnTo>
                    <a:pt x="1243" y="4970"/>
                  </a:lnTo>
                  <a:lnTo>
                    <a:pt x="1316" y="4970"/>
                  </a:lnTo>
                  <a:lnTo>
                    <a:pt x="1371" y="4951"/>
                  </a:lnTo>
                  <a:lnTo>
                    <a:pt x="1425" y="4915"/>
                  </a:lnTo>
                  <a:lnTo>
                    <a:pt x="1480" y="4878"/>
                  </a:lnTo>
                  <a:lnTo>
                    <a:pt x="1517" y="4842"/>
                  </a:lnTo>
                  <a:lnTo>
                    <a:pt x="1535" y="4787"/>
                  </a:lnTo>
                  <a:lnTo>
                    <a:pt x="1553" y="4714"/>
                  </a:lnTo>
                  <a:lnTo>
                    <a:pt x="1553" y="4659"/>
                  </a:lnTo>
                  <a:lnTo>
                    <a:pt x="1553" y="4604"/>
                  </a:lnTo>
                  <a:lnTo>
                    <a:pt x="603" y="256"/>
                  </a:lnTo>
                  <a:lnTo>
                    <a:pt x="585" y="183"/>
                  </a:lnTo>
                  <a:lnTo>
                    <a:pt x="567" y="128"/>
                  </a:lnTo>
                  <a:lnTo>
                    <a:pt x="512" y="92"/>
                  </a:lnTo>
                  <a:lnTo>
                    <a:pt x="475" y="55"/>
                  </a:lnTo>
                  <a:lnTo>
                    <a:pt x="421" y="19"/>
                  </a:lnTo>
                  <a:lnTo>
                    <a:pt x="366" y="19"/>
                  </a:lnTo>
                  <a:lnTo>
                    <a:pt x="29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001;p31">
              <a:extLst>
                <a:ext uri="{FF2B5EF4-FFF2-40B4-BE49-F238E27FC236}">
                  <a16:creationId xmlns:a16="http://schemas.microsoft.com/office/drawing/2014/main" xmlns="" id="{9705C693-C899-042A-3C28-E6FB15B11A42}"/>
                </a:ext>
              </a:extLst>
            </p:cNvPr>
            <p:cNvSpPr/>
            <p:nvPr/>
          </p:nvSpPr>
          <p:spPr>
            <a:xfrm>
              <a:off x="2044393" y="2040027"/>
              <a:ext cx="69240" cy="104519"/>
            </a:xfrm>
            <a:custGeom>
              <a:avLst/>
              <a:gdLst/>
              <a:ahLst/>
              <a:cxnLst/>
              <a:rect l="l" t="t" r="r" b="b"/>
              <a:pathLst>
                <a:path w="2942" h="4441" extrusionOk="0">
                  <a:moveTo>
                    <a:pt x="275" y="1"/>
                  </a:moveTo>
                  <a:lnTo>
                    <a:pt x="220" y="19"/>
                  </a:lnTo>
                  <a:lnTo>
                    <a:pt x="165" y="56"/>
                  </a:lnTo>
                  <a:lnTo>
                    <a:pt x="110" y="92"/>
                  </a:lnTo>
                  <a:lnTo>
                    <a:pt x="74" y="129"/>
                  </a:lnTo>
                  <a:lnTo>
                    <a:pt x="37" y="184"/>
                  </a:lnTo>
                  <a:lnTo>
                    <a:pt x="19" y="238"/>
                  </a:lnTo>
                  <a:lnTo>
                    <a:pt x="0" y="311"/>
                  </a:lnTo>
                  <a:lnTo>
                    <a:pt x="0" y="366"/>
                  </a:lnTo>
                  <a:lnTo>
                    <a:pt x="19" y="421"/>
                  </a:lnTo>
                  <a:lnTo>
                    <a:pt x="55" y="476"/>
                  </a:lnTo>
                  <a:lnTo>
                    <a:pt x="2357" y="4294"/>
                  </a:lnTo>
                  <a:lnTo>
                    <a:pt x="2412" y="4349"/>
                  </a:lnTo>
                  <a:lnTo>
                    <a:pt x="2467" y="4404"/>
                  </a:lnTo>
                  <a:lnTo>
                    <a:pt x="2540" y="4422"/>
                  </a:lnTo>
                  <a:lnTo>
                    <a:pt x="2631" y="4440"/>
                  </a:lnTo>
                  <a:lnTo>
                    <a:pt x="2704" y="4422"/>
                  </a:lnTo>
                  <a:lnTo>
                    <a:pt x="2796" y="4386"/>
                  </a:lnTo>
                  <a:lnTo>
                    <a:pt x="2832" y="4349"/>
                  </a:lnTo>
                  <a:lnTo>
                    <a:pt x="2887" y="4312"/>
                  </a:lnTo>
                  <a:lnTo>
                    <a:pt x="2905" y="4258"/>
                  </a:lnTo>
                  <a:lnTo>
                    <a:pt x="2924" y="4203"/>
                  </a:lnTo>
                  <a:lnTo>
                    <a:pt x="2942" y="4130"/>
                  </a:lnTo>
                  <a:lnTo>
                    <a:pt x="2942" y="4075"/>
                  </a:lnTo>
                  <a:lnTo>
                    <a:pt x="2924" y="4020"/>
                  </a:lnTo>
                  <a:lnTo>
                    <a:pt x="2887" y="3965"/>
                  </a:lnTo>
                  <a:lnTo>
                    <a:pt x="585" y="165"/>
                  </a:lnTo>
                  <a:lnTo>
                    <a:pt x="549" y="111"/>
                  </a:lnTo>
                  <a:lnTo>
                    <a:pt x="494" y="74"/>
                  </a:lnTo>
                  <a:lnTo>
                    <a:pt x="457" y="37"/>
                  </a:lnTo>
                  <a:lnTo>
                    <a:pt x="384" y="19"/>
                  </a:lnTo>
                  <a:lnTo>
                    <a:pt x="32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002;p31">
              <a:extLst>
                <a:ext uri="{FF2B5EF4-FFF2-40B4-BE49-F238E27FC236}">
                  <a16:creationId xmlns:a16="http://schemas.microsoft.com/office/drawing/2014/main" xmlns="" id="{976022BB-EB05-3668-1A72-652B5A2002DF}"/>
                </a:ext>
              </a:extLst>
            </p:cNvPr>
            <p:cNvSpPr/>
            <p:nvPr/>
          </p:nvSpPr>
          <p:spPr>
            <a:xfrm>
              <a:off x="1856064" y="2202562"/>
              <a:ext cx="95058" cy="81714"/>
            </a:xfrm>
            <a:custGeom>
              <a:avLst/>
              <a:gdLst/>
              <a:ahLst/>
              <a:cxnLst/>
              <a:rect l="l" t="t" r="r" b="b"/>
              <a:pathLst>
                <a:path w="4039" h="3472" extrusionOk="0">
                  <a:moveTo>
                    <a:pt x="220" y="1"/>
                  </a:moveTo>
                  <a:lnTo>
                    <a:pt x="165" y="37"/>
                  </a:lnTo>
                  <a:lnTo>
                    <a:pt x="128" y="55"/>
                  </a:lnTo>
                  <a:lnTo>
                    <a:pt x="74" y="110"/>
                  </a:lnTo>
                  <a:lnTo>
                    <a:pt x="37" y="165"/>
                  </a:lnTo>
                  <a:lnTo>
                    <a:pt x="19" y="220"/>
                  </a:lnTo>
                  <a:lnTo>
                    <a:pt x="1" y="275"/>
                  </a:lnTo>
                  <a:lnTo>
                    <a:pt x="1" y="330"/>
                  </a:lnTo>
                  <a:lnTo>
                    <a:pt x="19" y="384"/>
                  </a:lnTo>
                  <a:lnTo>
                    <a:pt x="37" y="457"/>
                  </a:lnTo>
                  <a:lnTo>
                    <a:pt x="74" y="494"/>
                  </a:lnTo>
                  <a:lnTo>
                    <a:pt x="110" y="549"/>
                  </a:lnTo>
                  <a:lnTo>
                    <a:pt x="3545" y="3399"/>
                  </a:lnTo>
                  <a:lnTo>
                    <a:pt x="3636" y="3454"/>
                  </a:lnTo>
                  <a:lnTo>
                    <a:pt x="3727" y="3472"/>
                  </a:lnTo>
                  <a:lnTo>
                    <a:pt x="3801" y="3454"/>
                  </a:lnTo>
                  <a:lnTo>
                    <a:pt x="3874" y="3435"/>
                  </a:lnTo>
                  <a:lnTo>
                    <a:pt x="3928" y="3399"/>
                  </a:lnTo>
                  <a:lnTo>
                    <a:pt x="3983" y="3344"/>
                  </a:lnTo>
                  <a:lnTo>
                    <a:pt x="4001" y="3307"/>
                  </a:lnTo>
                  <a:lnTo>
                    <a:pt x="4038" y="3234"/>
                  </a:lnTo>
                  <a:lnTo>
                    <a:pt x="4038" y="3180"/>
                  </a:lnTo>
                  <a:lnTo>
                    <a:pt x="4038" y="3125"/>
                  </a:lnTo>
                  <a:lnTo>
                    <a:pt x="4038" y="3070"/>
                  </a:lnTo>
                  <a:lnTo>
                    <a:pt x="4020" y="3015"/>
                  </a:lnTo>
                  <a:lnTo>
                    <a:pt x="3983" y="2960"/>
                  </a:lnTo>
                  <a:lnTo>
                    <a:pt x="3928" y="2905"/>
                  </a:lnTo>
                  <a:lnTo>
                    <a:pt x="512" y="74"/>
                  </a:lnTo>
                  <a:lnTo>
                    <a:pt x="457" y="37"/>
                  </a:lnTo>
                  <a:lnTo>
                    <a:pt x="402"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003;p31">
              <a:extLst>
                <a:ext uri="{FF2B5EF4-FFF2-40B4-BE49-F238E27FC236}">
                  <a16:creationId xmlns:a16="http://schemas.microsoft.com/office/drawing/2014/main" xmlns="" id="{FFF9E104-ECE3-B0F7-D745-36A9194BB8B9}"/>
                </a:ext>
              </a:extLst>
            </p:cNvPr>
            <p:cNvSpPr/>
            <p:nvPr/>
          </p:nvSpPr>
          <p:spPr>
            <a:xfrm>
              <a:off x="1730954" y="2417128"/>
              <a:ext cx="112239" cy="52037"/>
            </a:xfrm>
            <a:custGeom>
              <a:avLst/>
              <a:gdLst/>
              <a:ahLst/>
              <a:cxnLst/>
              <a:rect l="l" t="t" r="r" b="b"/>
              <a:pathLst>
                <a:path w="4769" h="2211" extrusionOk="0">
                  <a:moveTo>
                    <a:pt x="292" y="0"/>
                  </a:moveTo>
                  <a:lnTo>
                    <a:pt x="238" y="18"/>
                  </a:lnTo>
                  <a:lnTo>
                    <a:pt x="183" y="37"/>
                  </a:lnTo>
                  <a:lnTo>
                    <a:pt x="128" y="55"/>
                  </a:lnTo>
                  <a:lnTo>
                    <a:pt x="73" y="91"/>
                  </a:lnTo>
                  <a:lnTo>
                    <a:pt x="37" y="146"/>
                  </a:lnTo>
                  <a:lnTo>
                    <a:pt x="18" y="201"/>
                  </a:lnTo>
                  <a:lnTo>
                    <a:pt x="0" y="256"/>
                  </a:lnTo>
                  <a:lnTo>
                    <a:pt x="0" y="329"/>
                  </a:lnTo>
                  <a:lnTo>
                    <a:pt x="0" y="384"/>
                  </a:lnTo>
                  <a:lnTo>
                    <a:pt x="18" y="438"/>
                  </a:lnTo>
                  <a:lnTo>
                    <a:pt x="55" y="493"/>
                  </a:lnTo>
                  <a:lnTo>
                    <a:pt x="91" y="548"/>
                  </a:lnTo>
                  <a:lnTo>
                    <a:pt x="146" y="585"/>
                  </a:lnTo>
                  <a:lnTo>
                    <a:pt x="201" y="603"/>
                  </a:lnTo>
                  <a:lnTo>
                    <a:pt x="4348" y="2192"/>
                  </a:lnTo>
                  <a:lnTo>
                    <a:pt x="4458" y="2211"/>
                  </a:lnTo>
                  <a:lnTo>
                    <a:pt x="4549" y="2192"/>
                  </a:lnTo>
                  <a:lnTo>
                    <a:pt x="4641" y="2156"/>
                  </a:lnTo>
                  <a:lnTo>
                    <a:pt x="4714" y="2083"/>
                  </a:lnTo>
                  <a:lnTo>
                    <a:pt x="4750" y="2010"/>
                  </a:lnTo>
                  <a:lnTo>
                    <a:pt x="4768" y="1937"/>
                  </a:lnTo>
                  <a:lnTo>
                    <a:pt x="4768" y="1882"/>
                  </a:lnTo>
                  <a:lnTo>
                    <a:pt x="4768" y="1827"/>
                  </a:lnTo>
                  <a:lnTo>
                    <a:pt x="4750" y="1772"/>
                  </a:lnTo>
                  <a:lnTo>
                    <a:pt x="4714" y="1717"/>
                  </a:lnTo>
                  <a:lnTo>
                    <a:pt x="4677" y="1663"/>
                  </a:lnTo>
                  <a:lnTo>
                    <a:pt x="4641" y="1626"/>
                  </a:lnTo>
                  <a:lnTo>
                    <a:pt x="4567" y="1608"/>
                  </a:lnTo>
                  <a:lnTo>
                    <a:pt x="420" y="18"/>
                  </a:lnTo>
                  <a:lnTo>
                    <a:pt x="347"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004;p31">
              <a:extLst>
                <a:ext uri="{FF2B5EF4-FFF2-40B4-BE49-F238E27FC236}">
                  <a16:creationId xmlns:a16="http://schemas.microsoft.com/office/drawing/2014/main" xmlns="" id="{BD88DFB7-8D33-1388-6134-8A40CB0D238C}"/>
                </a:ext>
              </a:extLst>
            </p:cNvPr>
            <p:cNvSpPr/>
            <p:nvPr/>
          </p:nvSpPr>
          <p:spPr>
            <a:xfrm>
              <a:off x="1682354" y="2660906"/>
              <a:ext cx="119135" cy="18075"/>
            </a:xfrm>
            <a:custGeom>
              <a:avLst/>
              <a:gdLst/>
              <a:ahLst/>
              <a:cxnLst/>
              <a:rect l="l" t="t" r="r" b="b"/>
              <a:pathLst>
                <a:path w="5062" h="768" extrusionOk="0">
                  <a:moveTo>
                    <a:pt x="311" y="1"/>
                  </a:moveTo>
                  <a:lnTo>
                    <a:pt x="202" y="37"/>
                  </a:lnTo>
                  <a:lnTo>
                    <a:pt x="92" y="92"/>
                  </a:lnTo>
                  <a:lnTo>
                    <a:pt x="56" y="147"/>
                  </a:lnTo>
                  <a:lnTo>
                    <a:pt x="19" y="183"/>
                  </a:lnTo>
                  <a:lnTo>
                    <a:pt x="1" y="238"/>
                  </a:lnTo>
                  <a:lnTo>
                    <a:pt x="1" y="311"/>
                  </a:lnTo>
                  <a:lnTo>
                    <a:pt x="1" y="366"/>
                  </a:lnTo>
                  <a:lnTo>
                    <a:pt x="19" y="421"/>
                  </a:lnTo>
                  <a:lnTo>
                    <a:pt x="37" y="476"/>
                  </a:lnTo>
                  <a:lnTo>
                    <a:pt x="74" y="530"/>
                  </a:lnTo>
                  <a:lnTo>
                    <a:pt x="129" y="567"/>
                  </a:lnTo>
                  <a:lnTo>
                    <a:pt x="165" y="604"/>
                  </a:lnTo>
                  <a:lnTo>
                    <a:pt x="238" y="622"/>
                  </a:lnTo>
                  <a:lnTo>
                    <a:pt x="293" y="622"/>
                  </a:lnTo>
                  <a:lnTo>
                    <a:pt x="4751" y="768"/>
                  </a:lnTo>
                  <a:lnTo>
                    <a:pt x="4806" y="768"/>
                  </a:lnTo>
                  <a:lnTo>
                    <a:pt x="4879" y="750"/>
                  </a:lnTo>
                  <a:lnTo>
                    <a:pt x="4915" y="713"/>
                  </a:lnTo>
                  <a:lnTo>
                    <a:pt x="4970" y="677"/>
                  </a:lnTo>
                  <a:lnTo>
                    <a:pt x="5007" y="640"/>
                  </a:lnTo>
                  <a:lnTo>
                    <a:pt x="5043" y="585"/>
                  </a:lnTo>
                  <a:lnTo>
                    <a:pt x="5061" y="530"/>
                  </a:lnTo>
                  <a:lnTo>
                    <a:pt x="5061" y="457"/>
                  </a:lnTo>
                  <a:lnTo>
                    <a:pt x="5061" y="403"/>
                  </a:lnTo>
                  <a:lnTo>
                    <a:pt x="5043" y="348"/>
                  </a:lnTo>
                  <a:lnTo>
                    <a:pt x="5025" y="293"/>
                  </a:lnTo>
                  <a:lnTo>
                    <a:pt x="4988" y="238"/>
                  </a:lnTo>
                  <a:lnTo>
                    <a:pt x="4933" y="202"/>
                  </a:lnTo>
                  <a:lnTo>
                    <a:pt x="4879" y="165"/>
                  </a:lnTo>
                  <a:lnTo>
                    <a:pt x="4824" y="147"/>
                  </a:lnTo>
                  <a:lnTo>
                    <a:pt x="4769" y="147"/>
                  </a:lnTo>
                  <a:lnTo>
                    <a:pt x="311"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005;p31">
              <a:extLst>
                <a:ext uri="{FF2B5EF4-FFF2-40B4-BE49-F238E27FC236}">
                  <a16:creationId xmlns:a16="http://schemas.microsoft.com/office/drawing/2014/main" xmlns="" id="{7C4B1509-1B99-FEE9-6421-981967868934}"/>
                </a:ext>
              </a:extLst>
            </p:cNvPr>
            <p:cNvSpPr/>
            <p:nvPr/>
          </p:nvSpPr>
          <p:spPr>
            <a:xfrm>
              <a:off x="1715468" y="2876320"/>
              <a:ext cx="114828" cy="45611"/>
            </a:xfrm>
            <a:custGeom>
              <a:avLst/>
              <a:gdLst/>
              <a:ahLst/>
              <a:cxnLst/>
              <a:rect l="l" t="t" r="r" b="b"/>
              <a:pathLst>
                <a:path w="4879" h="1938" extrusionOk="0">
                  <a:moveTo>
                    <a:pt x="4531" y="1"/>
                  </a:moveTo>
                  <a:lnTo>
                    <a:pt x="4476" y="19"/>
                  </a:lnTo>
                  <a:lnTo>
                    <a:pt x="220" y="1334"/>
                  </a:lnTo>
                  <a:lnTo>
                    <a:pt x="165" y="1353"/>
                  </a:lnTo>
                  <a:lnTo>
                    <a:pt x="110" y="1389"/>
                  </a:lnTo>
                  <a:lnTo>
                    <a:pt x="74" y="1444"/>
                  </a:lnTo>
                  <a:lnTo>
                    <a:pt x="37" y="1480"/>
                  </a:lnTo>
                  <a:lnTo>
                    <a:pt x="19" y="1535"/>
                  </a:lnTo>
                  <a:lnTo>
                    <a:pt x="0" y="1608"/>
                  </a:lnTo>
                  <a:lnTo>
                    <a:pt x="0" y="1663"/>
                  </a:lnTo>
                  <a:lnTo>
                    <a:pt x="19" y="1718"/>
                  </a:lnTo>
                  <a:lnTo>
                    <a:pt x="74" y="1809"/>
                  </a:lnTo>
                  <a:lnTo>
                    <a:pt x="128" y="1882"/>
                  </a:lnTo>
                  <a:lnTo>
                    <a:pt x="220" y="1937"/>
                  </a:lnTo>
                  <a:lnTo>
                    <a:pt x="402" y="1937"/>
                  </a:lnTo>
                  <a:lnTo>
                    <a:pt x="4659" y="622"/>
                  </a:lnTo>
                  <a:lnTo>
                    <a:pt x="4714" y="585"/>
                  </a:lnTo>
                  <a:lnTo>
                    <a:pt x="4769" y="549"/>
                  </a:lnTo>
                  <a:lnTo>
                    <a:pt x="4805" y="512"/>
                  </a:lnTo>
                  <a:lnTo>
                    <a:pt x="4842" y="457"/>
                  </a:lnTo>
                  <a:lnTo>
                    <a:pt x="4860" y="403"/>
                  </a:lnTo>
                  <a:lnTo>
                    <a:pt x="4878" y="348"/>
                  </a:lnTo>
                  <a:lnTo>
                    <a:pt x="4878" y="293"/>
                  </a:lnTo>
                  <a:lnTo>
                    <a:pt x="4860" y="220"/>
                  </a:lnTo>
                  <a:lnTo>
                    <a:pt x="4842" y="165"/>
                  </a:lnTo>
                  <a:lnTo>
                    <a:pt x="4805" y="110"/>
                  </a:lnTo>
                  <a:lnTo>
                    <a:pt x="4769" y="74"/>
                  </a:lnTo>
                  <a:lnTo>
                    <a:pt x="4714" y="37"/>
                  </a:lnTo>
                  <a:lnTo>
                    <a:pt x="4659" y="19"/>
                  </a:lnTo>
                  <a:lnTo>
                    <a:pt x="4604"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1006;p31">
              <a:extLst>
                <a:ext uri="{FF2B5EF4-FFF2-40B4-BE49-F238E27FC236}">
                  <a16:creationId xmlns:a16="http://schemas.microsoft.com/office/drawing/2014/main" xmlns="" id="{CA10D89F-B7D2-333A-4C95-08AE10847E0A}"/>
                </a:ext>
              </a:extLst>
            </p:cNvPr>
            <p:cNvSpPr/>
            <p:nvPr/>
          </p:nvSpPr>
          <p:spPr>
            <a:xfrm>
              <a:off x="2511774" y="1936425"/>
              <a:ext cx="26666" cy="118688"/>
            </a:xfrm>
            <a:custGeom>
              <a:avLst/>
              <a:gdLst/>
              <a:ahLst/>
              <a:cxnLst/>
              <a:rect l="l" t="t" r="r" b="b"/>
              <a:pathLst>
                <a:path w="1133" h="5043" extrusionOk="0">
                  <a:moveTo>
                    <a:pt x="731" y="0"/>
                  </a:moveTo>
                  <a:lnTo>
                    <a:pt x="676" y="37"/>
                  </a:lnTo>
                  <a:lnTo>
                    <a:pt x="640" y="55"/>
                  </a:lnTo>
                  <a:lnTo>
                    <a:pt x="585" y="110"/>
                  </a:lnTo>
                  <a:lnTo>
                    <a:pt x="548" y="146"/>
                  </a:lnTo>
                  <a:lnTo>
                    <a:pt x="530" y="201"/>
                  </a:lnTo>
                  <a:lnTo>
                    <a:pt x="512" y="274"/>
                  </a:lnTo>
                  <a:lnTo>
                    <a:pt x="0" y="4695"/>
                  </a:lnTo>
                  <a:lnTo>
                    <a:pt x="0" y="4750"/>
                  </a:lnTo>
                  <a:lnTo>
                    <a:pt x="0" y="4805"/>
                  </a:lnTo>
                  <a:lnTo>
                    <a:pt x="18" y="4860"/>
                  </a:lnTo>
                  <a:lnTo>
                    <a:pt x="55" y="4914"/>
                  </a:lnTo>
                  <a:lnTo>
                    <a:pt x="92" y="4951"/>
                  </a:lnTo>
                  <a:lnTo>
                    <a:pt x="146" y="4988"/>
                  </a:lnTo>
                  <a:lnTo>
                    <a:pt x="201" y="5024"/>
                  </a:lnTo>
                  <a:lnTo>
                    <a:pt x="274" y="5024"/>
                  </a:lnTo>
                  <a:lnTo>
                    <a:pt x="311" y="5042"/>
                  </a:lnTo>
                  <a:lnTo>
                    <a:pt x="420" y="5006"/>
                  </a:lnTo>
                  <a:lnTo>
                    <a:pt x="512" y="4951"/>
                  </a:lnTo>
                  <a:lnTo>
                    <a:pt x="585" y="4878"/>
                  </a:lnTo>
                  <a:lnTo>
                    <a:pt x="603" y="4823"/>
                  </a:lnTo>
                  <a:lnTo>
                    <a:pt x="603" y="4768"/>
                  </a:lnTo>
                  <a:lnTo>
                    <a:pt x="1133" y="347"/>
                  </a:lnTo>
                  <a:lnTo>
                    <a:pt x="1133" y="274"/>
                  </a:lnTo>
                  <a:lnTo>
                    <a:pt x="1133" y="219"/>
                  </a:lnTo>
                  <a:lnTo>
                    <a:pt x="1096" y="164"/>
                  </a:lnTo>
                  <a:lnTo>
                    <a:pt x="1078" y="110"/>
                  </a:lnTo>
                  <a:lnTo>
                    <a:pt x="1023" y="73"/>
                  </a:lnTo>
                  <a:lnTo>
                    <a:pt x="987" y="37"/>
                  </a:lnTo>
                  <a:lnTo>
                    <a:pt x="932"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007;p31">
              <a:extLst>
                <a:ext uri="{FF2B5EF4-FFF2-40B4-BE49-F238E27FC236}">
                  <a16:creationId xmlns:a16="http://schemas.microsoft.com/office/drawing/2014/main" xmlns="" id="{B4B8475F-7AC7-9B1A-2D9D-E165AC2DBE1F}"/>
                </a:ext>
              </a:extLst>
            </p:cNvPr>
            <p:cNvSpPr/>
            <p:nvPr/>
          </p:nvSpPr>
          <p:spPr>
            <a:xfrm>
              <a:off x="2716859" y="2005643"/>
              <a:ext cx="60227" cy="109226"/>
            </a:xfrm>
            <a:custGeom>
              <a:avLst/>
              <a:gdLst/>
              <a:ahLst/>
              <a:cxnLst/>
              <a:rect l="l" t="t" r="r" b="b"/>
              <a:pathLst>
                <a:path w="2559" h="4641" extrusionOk="0">
                  <a:moveTo>
                    <a:pt x="2266" y="0"/>
                  </a:moveTo>
                  <a:lnTo>
                    <a:pt x="2211" y="19"/>
                  </a:lnTo>
                  <a:lnTo>
                    <a:pt x="2156" y="19"/>
                  </a:lnTo>
                  <a:lnTo>
                    <a:pt x="2102" y="55"/>
                  </a:lnTo>
                  <a:lnTo>
                    <a:pt x="2047" y="92"/>
                  </a:lnTo>
                  <a:lnTo>
                    <a:pt x="2010" y="128"/>
                  </a:lnTo>
                  <a:lnTo>
                    <a:pt x="1974" y="183"/>
                  </a:lnTo>
                  <a:lnTo>
                    <a:pt x="37" y="4202"/>
                  </a:lnTo>
                  <a:lnTo>
                    <a:pt x="19" y="4257"/>
                  </a:lnTo>
                  <a:lnTo>
                    <a:pt x="1" y="4312"/>
                  </a:lnTo>
                  <a:lnTo>
                    <a:pt x="19" y="4367"/>
                  </a:lnTo>
                  <a:lnTo>
                    <a:pt x="19" y="4440"/>
                  </a:lnTo>
                  <a:lnTo>
                    <a:pt x="55" y="4495"/>
                  </a:lnTo>
                  <a:lnTo>
                    <a:pt x="92" y="4531"/>
                  </a:lnTo>
                  <a:lnTo>
                    <a:pt x="129" y="4586"/>
                  </a:lnTo>
                  <a:lnTo>
                    <a:pt x="183" y="4604"/>
                  </a:lnTo>
                  <a:lnTo>
                    <a:pt x="256" y="4641"/>
                  </a:lnTo>
                  <a:lnTo>
                    <a:pt x="311" y="4641"/>
                  </a:lnTo>
                  <a:lnTo>
                    <a:pt x="403" y="4622"/>
                  </a:lnTo>
                  <a:lnTo>
                    <a:pt x="476" y="4586"/>
                  </a:lnTo>
                  <a:lnTo>
                    <a:pt x="549" y="4531"/>
                  </a:lnTo>
                  <a:lnTo>
                    <a:pt x="604" y="4458"/>
                  </a:lnTo>
                  <a:lnTo>
                    <a:pt x="2540" y="457"/>
                  </a:lnTo>
                  <a:lnTo>
                    <a:pt x="2558" y="402"/>
                  </a:lnTo>
                  <a:lnTo>
                    <a:pt x="2558" y="329"/>
                  </a:lnTo>
                  <a:lnTo>
                    <a:pt x="2558" y="274"/>
                  </a:lnTo>
                  <a:lnTo>
                    <a:pt x="2558" y="220"/>
                  </a:lnTo>
                  <a:lnTo>
                    <a:pt x="2522" y="165"/>
                  </a:lnTo>
                  <a:lnTo>
                    <a:pt x="2485" y="110"/>
                  </a:lnTo>
                  <a:lnTo>
                    <a:pt x="2449" y="73"/>
                  </a:lnTo>
                  <a:lnTo>
                    <a:pt x="2394" y="37"/>
                  </a:lnTo>
                  <a:lnTo>
                    <a:pt x="2339" y="19"/>
                  </a:lnTo>
                  <a:lnTo>
                    <a:pt x="2266"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008;p31">
              <a:extLst>
                <a:ext uri="{FF2B5EF4-FFF2-40B4-BE49-F238E27FC236}">
                  <a16:creationId xmlns:a16="http://schemas.microsoft.com/office/drawing/2014/main" xmlns="" id="{49DDEF45-4DCD-D704-1B32-766E00B70D52}"/>
                </a:ext>
              </a:extLst>
            </p:cNvPr>
            <p:cNvSpPr/>
            <p:nvPr/>
          </p:nvSpPr>
          <p:spPr>
            <a:xfrm>
              <a:off x="2891866" y="2149253"/>
              <a:ext cx="88586" cy="89033"/>
            </a:xfrm>
            <a:custGeom>
              <a:avLst/>
              <a:gdLst/>
              <a:ahLst/>
              <a:cxnLst/>
              <a:rect l="l" t="t" r="r" b="b"/>
              <a:pathLst>
                <a:path w="3764" h="3783" extrusionOk="0">
                  <a:moveTo>
                    <a:pt x="3453" y="0"/>
                  </a:moveTo>
                  <a:lnTo>
                    <a:pt x="3380" y="19"/>
                  </a:lnTo>
                  <a:lnTo>
                    <a:pt x="3325" y="37"/>
                  </a:lnTo>
                  <a:lnTo>
                    <a:pt x="3270" y="55"/>
                  </a:lnTo>
                  <a:lnTo>
                    <a:pt x="3216" y="92"/>
                  </a:lnTo>
                  <a:lnTo>
                    <a:pt x="92" y="3252"/>
                  </a:lnTo>
                  <a:lnTo>
                    <a:pt x="55" y="3307"/>
                  </a:lnTo>
                  <a:lnTo>
                    <a:pt x="19" y="3362"/>
                  </a:lnTo>
                  <a:lnTo>
                    <a:pt x="0" y="3417"/>
                  </a:lnTo>
                  <a:lnTo>
                    <a:pt x="0" y="3471"/>
                  </a:lnTo>
                  <a:lnTo>
                    <a:pt x="0" y="3545"/>
                  </a:lnTo>
                  <a:lnTo>
                    <a:pt x="19" y="3599"/>
                  </a:lnTo>
                  <a:lnTo>
                    <a:pt x="55" y="3654"/>
                  </a:lnTo>
                  <a:lnTo>
                    <a:pt x="92" y="3691"/>
                  </a:lnTo>
                  <a:lnTo>
                    <a:pt x="146" y="3745"/>
                  </a:lnTo>
                  <a:lnTo>
                    <a:pt x="201" y="3764"/>
                  </a:lnTo>
                  <a:lnTo>
                    <a:pt x="256" y="3782"/>
                  </a:lnTo>
                  <a:lnTo>
                    <a:pt x="366" y="3782"/>
                  </a:lnTo>
                  <a:lnTo>
                    <a:pt x="439" y="3764"/>
                  </a:lnTo>
                  <a:lnTo>
                    <a:pt x="475" y="3745"/>
                  </a:lnTo>
                  <a:lnTo>
                    <a:pt x="530" y="3691"/>
                  </a:lnTo>
                  <a:lnTo>
                    <a:pt x="3672" y="530"/>
                  </a:lnTo>
                  <a:lnTo>
                    <a:pt x="3709" y="494"/>
                  </a:lnTo>
                  <a:lnTo>
                    <a:pt x="3727" y="439"/>
                  </a:lnTo>
                  <a:lnTo>
                    <a:pt x="3745" y="384"/>
                  </a:lnTo>
                  <a:lnTo>
                    <a:pt x="3764" y="311"/>
                  </a:lnTo>
                  <a:lnTo>
                    <a:pt x="3745" y="256"/>
                  </a:lnTo>
                  <a:lnTo>
                    <a:pt x="3727" y="201"/>
                  </a:lnTo>
                  <a:lnTo>
                    <a:pt x="3709" y="146"/>
                  </a:lnTo>
                  <a:lnTo>
                    <a:pt x="3672" y="92"/>
                  </a:lnTo>
                  <a:lnTo>
                    <a:pt x="3618" y="55"/>
                  </a:lnTo>
                  <a:lnTo>
                    <a:pt x="3563" y="37"/>
                  </a:lnTo>
                  <a:lnTo>
                    <a:pt x="3508" y="19"/>
                  </a:lnTo>
                  <a:lnTo>
                    <a:pt x="3453" y="0"/>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009;p31">
              <a:extLst>
                <a:ext uri="{FF2B5EF4-FFF2-40B4-BE49-F238E27FC236}">
                  <a16:creationId xmlns:a16="http://schemas.microsoft.com/office/drawing/2014/main" xmlns="" id="{3315BE08-E9B0-70F7-D445-5CB5CC3CDA8C}"/>
                </a:ext>
              </a:extLst>
            </p:cNvPr>
            <p:cNvSpPr/>
            <p:nvPr/>
          </p:nvSpPr>
          <p:spPr>
            <a:xfrm>
              <a:off x="3016978" y="2351324"/>
              <a:ext cx="108378" cy="61097"/>
            </a:xfrm>
            <a:custGeom>
              <a:avLst/>
              <a:gdLst/>
              <a:ahLst/>
              <a:cxnLst/>
              <a:rect l="l" t="t" r="r" b="b"/>
              <a:pathLst>
                <a:path w="4605" h="2596" extrusionOk="0">
                  <a:moveTo>
                    <a:pt x="4221" y="1"/>
                  </a:moveTo>
                  <a:lnTo>
                    <a:pt x="4166" y="19"/>
                  </a:lnTo>
                  <a:lnTo>
                    <a:pt x="165" y="1992"/>
                  </a:lnTo>
                  <a:lnTo>
                    <a:pt x="110" y="2029"/>
                  </a:lnTo>
                  <a:lnTo>
                    <a:pt x="74" y="2065"/>
                  </a:lnTo>
                  <a:lnTo>
                    <a:pt x="37" y="2120"/>
                  </a:lnTo>
                  <a:lnTo>
                    <a:pt x="19" y="2175"/>
                  </a:lnTo>
                  <a:lnTo>
                    <a:pt x="1" y="2230"/>
                  </a:lnTo>
                  <a:lnTo>
                    <a:pt x="1" y="2284"/>
                  </a:lnTo>
                  <a:lnTo>
                    <a:pt x="1" y="2358"/>
                  </a:lnTo>
                  <a:lnTo>
                    <a:pt x="37" y="2412"/>
                  </a:lnTo>
                  <a:lnTo>
                    <a:pt x="74" y="2485"/>
                  </a:lnTo>
                  <a:lnTo>
                    <a:pt x="147" y="2540"/>
                  </a:lnTo>
                  <a:lnTo>
                    <a:pt x="220" y="2577"/>
                  </a:lnTo>
                  <a:lnTo>
                    <a:pt x="311" y="2595"/>
                  </a:lnTo>
                  <a:lnTo>
                    <a:pt x="384" y="2577"/>
                  </a:lnTo>
                  <a:lnTo>
                    <a:pt x="439" y="2559"/>
                  </a:lnTo>
                  <a:lnTo>
                    <a:pt x="4440" y="585"/>
                  </a:lnTo>
                  <a:lnTo>
                    <a:pt x="4495" y="549"/>
                  </a:lnTo>
                  <a:lnTo>
                    <a:pt x="4531" y="512"/>
                  </a:lnTo>
                  <a:lnTo>
                    <a:pt x="4568" y="458"/>
                  </a:lnTo>
                  <a:lnTo>
                    <a:pt x="4604" y="403"/>
                  </a:lnTo>
                  <a:lnTo>
                    <a:pt x="4604" y="348"/>
                  </a:lnTo>
                  <a:lnTo>
                    <a:pt x="4604" y="293"/>
                  </a:lnTo>
                  <a:lnTo>
                    <a:pt x="4604" y="220"/>
                  </a:lnTo>
                  <a:lnTo>
                    <a:pt x="4586" y="165"/>
                  </a:lnTo>
                  <a:lnTo>
                    <a:pt x="4550" y="110"/>
                  </a:lnTo>
                  <a:lnTo>
                    <a:pt x="4513" y="74"/>
                  </a:lnTo>
                  <a:lnTo>
                    <a:pt x="4458" y="37"/>
                  </a:lnTo>
                  <a:lnTo>
                    <a:pt x="4404" y="19"/>
                  </a:lnTo>
                  <a:lnTo>
                    <a:pt x="4349"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010;p31">
              <a:extLst>
                <a:ext uri="{FF2B5EF4-FFF2-40B4-BE49-F238E27FC236}">
                  <a16:creationId xmlns:a16="http://schemas.microsoft.com/office/drawing/2014/main" xmlns="" id="{6817BD3E-B230-DF45-FDE9-253F0D06AA9F}"/>
                </a:ext>
              </a:extLst>
            </p:cNvPr>
            <p:cNvSpPr/>
            <p:nvPr/>
          </p:nvSpPr>
          <p:spPr>
            <a:xfrm>
              <a:off x="3078473" y="2589522"/>
              <a:ext cx="118688" cy="27560"/>
            </a:xfrm>
            <a:custGeom>
              <a:avLst/>
              <a:gdLst/>
              <a:ahLst/>
              <a:cxnLst/>
              <a:rect l="l" t="t" r="r" b="b"/>
              <a:pathLst>
                <a:path w="5043" h="1171" extrusionOk="0">
                  <a:moveTo>
                    <a:pt x="4695" y="1"/>
                  </a:moveTo>
                  <a:lnTo>
                    <a:pt x="274" y="549"/>
                  </a:lnTo>
                  <a:lnTo>
                    <a:pt x="219" y="567"/>
                  </a:lnTo>
                  <a:lnTo>
                    <a:pt x="165" y="604"/>
                  </a:lnTo>
                  <a:lnTo>
                    <a:pt x="110" y="622"/>
                  </a:lnTo>
                  <a:lnTo>
                    <a:pt x="73" y="677"/>
                  </a:lnTo>
                  <a:lnTo>
                    <a:pt x="37" y="732"/>
                  </a:lnTo>
                  <a:lnTo>
                    <a:pt x="18" y="787"/>
                  </a:lnTo>
                  <a:lnTo>
                    <a:pt x="0" y="841"/>
                  </a:lnTo>
                  <a:lnTo>
                    <a:pt x="0" y="896"/>
                  </a:lnTo>
                  <a:lnTo>
                    <a:pt x="37" y="1006"/>
                  </a:lnTo>
                  <a:lnTo>
                    <a:pt x="110" y="1097"/>
                  </a:lnTo>
                  <a:lnTo>
                    <a:pt x="201" y="1152"/>
                  </a:lnTo>
                  <a:lnTo>
                    <a:pt x="311" y="1170"/>
                  </a:lnTo>
                  <a:lnTo>
                    <a:pt x="347" y="1170"/>
                  </a:lnTo>
                  <a:lnTo>
                    <a:pt x="4768" y="604"/>
                  </a:lnTo>
                  <a:lnTo>
                    <a:pt x="4841" y="604"/>
                  </a:lnTo>
                  <a:lnTo>
                    <a:pt x="4896" y="567"/>
                  </a:lnTo>
                  <a:lnTo>
                    <a:pt x="4933" y="531"/>
                  </a:lnTo>
                  <a:lnTo>
                    <a:pt x="4988" y="494"/>
                  </a:lnTo>
                  <a:lnTo>
                    <a:pt x="5006" y="439"/>
                  </a:lnTo>
                  <a:lnTo>
                    <a:pt x="5024" y="385"/>
                  </a:lnTo>
                  <a:lnTo>
                    <a:pt x="5042" y="330"/>
                  </a:lnTo>
                  <a:lnTo>
                    <a:pt x="5042" y="257"/>
                  </a:lnTo>
                  <a:lnTo>
                    <a:pt x="5024" y="202"/>
                  </a:lnTo>
                  <a:lnTo>
                    <a:pt x="5006" y="147"/>
                  </a:lnTo>
                  <a:lnTo>
                    <a:pt x="4969" y="92"/>
                  </a:lnTo>
                  <a:lnTo>
                    <a:pt x="4933" y="56"/>
                  </a:lnTo>
                  <a:lnTo>
                    <a:pt x="4878" y="19"/>
                  </a:lnTo>
                  <a:lnTo>
                    <a:pt x="4823" y="1"/>
                  </a:lnTo>
                  <a:close/>
                </a:path>
              </a:pathLst>
            </a:custGeom>
            <a:solidFill>
              <a:srgbClr val="060042"/>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grpSp>
      <p:sp>
        <p:nvSpPr>
          <p:cNvPr id="26" name="Google Shape;1011;p31">
            <a:extLst>
              <a:ext uri="{FF2B5EF4-FFF2-40B4-BE49-F238E27FC236}">
                <a16:creationId xmlns:a16="http://schemas.microsoft.com/office/drawing/2014/main" xmlns="" id="{5525EC30-4275-E0B8-5E8E-03D32B1B7A53}"/>
              </a:ext>
            </a:extLst>
          </p:cNvPr>
          <p:cNvSpPr/>
          <p:nvPr/>
        </p:nvSpPr>
        <p:spPr>
          <a:xfrm>
            <a:off x="364488" y="4685213"/>
            <a:ext cx="1565102" cy="2753949"/>
          </a:xfrm>
          <a:custGeom>
            <a:avLst/>
            <a:gdLst/>
            <a:ahLst/>
            <a:cxnLst/>
            <a:rect l="l" t="t" r="r" b="b"/>
            <a:pathLst>
              <a:path w="66501" h="117015" extrusionOk="0">
                <a:moveTo>
                  <a:pt x="25925" y="0"/>
                </a:moveTo>
                <a:lnTo>
                  <a:pt x="11218" y="4824"/>
                </a:lnTo>
                <a:lnTo>
                  <a:pt x="10852" y="7272"/>
                </a:lnTo>
                <a:lnTo>
                  <a:pt x="10432" y="10231"/>
                </a:lnTo>
                <a:lnTo>
                  <a:pt x="9866" y="14250"/>
                </a:lnTo>
                <a:lnTo>
                  <a:pt x="9190" y="19238"/>
                </a:lnTo>
                <a:lnTo>
                  <a:pt x="8404" y="25139"/>
                </a:lnTo>
                <a:lnTo>
                  <a:pt x="7564" y="31862"/>
                </a:lnTo>
                <a:lnTo>
                  <a:pt x="7107" y="35498"/>
                </a:lnTo>
                <a:lnTo>
                  <a:pt x="6650" y="39316"/>
                </a:lnTo>
                <a:lnTo>
                  <a:pt x="6194" y="43317"/>
                </a:lnTo>
                <a:lnTo>
                  <a:pt x="5719" y="47464"/>
                </a:lnTo>
                <a:lnTo>
                  <a:pt x="5244" y="51776"/>
                </a:lnTo>
                <a:lnTo>
                  <a:pt x="4769" y="56215"/>
                </a:lnTo>
                <a:lnTo>
                  <a:pt x="4294" y="60782"/>
                </a:lnTo>
                <a:lnTo>
                  <a:pt x="3837" y="65477"/>
                </a:lnTo>
                <a:lnTo>
                  <a:pt x="3380" y="70282"/>
                </a:lnTo>
                <a:lnTo>
                  <a:pt x="2923" y="75197"/>
                </a:lnTo>
                <a:lnTo>
                  <a:pt x="2485" y="80184"/>
                </a:lnTo>
                <a:lnTo>
                  <a:pt x="2065" y="85281"/>
                </a:lnTo>
                <a:lnTo>
                  <a:pt x="1663" y="90433"/>
                </a:lnTo>
                <a:lnTo>
                  <a:pt x="1279" y="95658"/>
                </a:lnTo>
                <a:lnTo>
                  <a:pt x="914" y="100938"/>
                </a:lnTo>
                <a:lnTo>
                  <a:pt x="585" y="106273"/>
                </a:lnTo>
                <a:lnTo>
                  <a:pt x="274" y="111626"/>
                </a:lnTo>
                <a:lnTo>
                  <a:pt x="0" y="117015"/>
                </a:lnTo>
                <a:lnTo>
                  <a:pt x="66501" y="117015"/>
                </a:lnTo>
                <a:lnTo>
                  <a:pt x="66154" y="112393"/>
                </a:lnTo>
                <a:lnTo>
                  <a:pt x="65770" y="107698"/>
                </a:lnTo>
                <a:lnTo>
                  <a:pt x="65386" y="102948"/>
                </a:lnTo>
                <a:lnTo>
                  <a:pt x="64966" y="98161"/>
                </a:lnTo>
                <a:lnTo>
                  <a:pt x="64546" y="93338"/>
                </a:lnTo>
                <a:lnTo>
                  <a:pt x="64107" y="88497"/>
                </a:lnTo>
                <a:lnTo>
                  <a:pt x="63212" y="78851"/>
                </a:lnTo>
                <a:lnTo>
                  <a:pt x="62280" y="69332"/>
                </a:lnTo>
                <a:lnTo>
                  <a:pt x="61349" y="60033"/>
                </a:lnTo>
                <a:lnTo>
                  <a:pt x="60435" y="51081"/>
                </a:lnTo>
                <a:lnTo>
                  <a:pt x="59522" y="42586"/>
                </a:lnTo>
                <a:lnTo>
                  <a:pt x="58681" y="34657"/>
                </a:lnTo>
                <a:lnTo>
                  <a:pt x="57878" y="27423"/>
                </a:lnTo>
                <a:lnTo>
                  <a:pt x="57147" y="20992"/>
                </a:lnTo>
                <a:lnTo>
                  <a:pt x="56526" y="15475"/>
                </a:lnTo>
                <a:lnTo>
                  <a:pt x="55612" y="7637"/>
                </a:lnTo>
                <a:lnTo>
                  <a:pt x="55283" y="4824"/>
                </a:lnTo>
                <a:lnTo>
                  <a:pt x="40485" y="0"/>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012;p31">
            <a:extLst>
              <a:ext uri="{FF2B5EF4-FFF2-40B4-BE49-F238E27FC236}">
                <a16:creationId xmlns:a16="http://schemas.microsoft.com/office/drawing/2014/main" xmlns="" id="{F6F4FB66-15A8-5DF1-2218-81C17DEF894C}"/>
              </a:ext>
            </a:extLst>
          </p:cNvPr>
          <p:cNvSpPr/>
          <p:nvPr/>
        </p:nvSpPr>
        <p:spPr>
          <a:xfrm>
            <a:off x="708027" y="5243745"/>
            <a:ext cx="1053027" cy="1126527"/>
          </a:xfrm>
          <a:custGeom>
            <a:avLst/>
            <a:gdLst/>
            <a:ahLst/>
            <a:cxnLst/>
            <a:rect l="l" t="t" r="r" b="b"/>
            <a:pathLst>
              <a:path w="44743" h="47866" extrusionOk="0">
                <a:moveTo>
                  <a:pt x="31844" y="0"/>
                </a:moveTo>
                <a:lnTo>
                  <a:pt x="1" y="11199"/>
                </a:lnTo>
                <a:lnTo>
                  <a:pt x="12917" y="47866"/>
                </a:lnTo>
                <a:lnTo>
                  <a:pt x="44742" y="36667"/>
                </a:lnTo>
                <a:lnTo>
                  <a:pt x="31844" y="0"/>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013;p31">
            <a:extLst>
              <a:ext uri="{FF2B5EF4-FFF2-40B4-BE49-F238E27FC236}">
                <a16:creationId xmlns:a16="http://schemas.microsoft.com/office/drawing/2014/main" xmlns="" id="{C5C9A08F-6AFC-438E-ECCE-5FC95DDBAEF9}"/>
              </a:ext>
            </a:extLst>
          </p:cNvPr>
          <p:cNvSpPr/>
          <p:nvPr/>
        </p:nvSpPr>
        <p:spPr>
          <a:xfrm>
            <a:off x="658157" y="5100981"/>
            <a:ext cx="1052580" cy="1126551"/>
          </a:xfrm>
          <a:custGeom>
            <a:avLst/>
            <a:gdLst/>
            <a:ahLst/>
            <a:cxnLst/>
            <a:rect l="l" t="t" r="r" b="b"/>
            <a:pathLst>
              <a:path w="44724" h="47867" extrusionOk="0">
                <a:moveTo>
                  <a:pt x="31825" y="1"/>
                </a:moveTo>
                <a:lnTo>
                  <a:pt x="0" y="11200"/>
                </a:lnTo>
                <a:lnTo>
                  <a:pt x="12898" y="47866"/>
                </a:lnTo>
                <a:lnTo>
                  <a:pt x="44724" y="36667"/>
                </a:lnTo>
                <a:lnTo>
                  <a:pt x="31825" y="1"/>
                </a:lnTo>
                <a:close/>
              </a:path>
            </a:pathLst>
          </a:custGeom>
          <a:solidFill>
            <a:srgbClr val="30A0A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014;p31">
            <a:extLst>
              <a:ext uri="{FF2B5EF4-FFF2-40B4-BE49-F238E27FC236}">
                <a16:creationId xmlns:a16="http://schemas.microsoft.com/office/drawing/2014/main" xmlns="" id="{6E9EF32E-1AEA-05CB-D89C-2B76A3AADEFB}"/>
              </a:ext>
            </a:extLst>
          </p:cNvPr>
          <p:cNvSpPr/>
          <p:nvPr/>
        </p:nvSpPr>
        <p:spPr>
          <a:xfrm>
            <a:off x="668465" y="5143980"/>
            <a:ext cx="749898" cy="356036"/>
          </a:xfrm>
          <a:custGeom>
            <a:avLst/>
            <a:gdLst/>
            <a:ahLst/>
            <a:cxnLst/>
            <a:rect l="l" t="t" r="r" b="b"/>
            <a:pathLst>
              <a:path w="31863" h="15128" extrusionOk="0">
                <a:moveTo>
                  <a:pt x="30291" y="1"/>
                </a:moveTo>
                <a:lnTo>
                  <a:pt x="1" y="10652"/>
                </a:lnTo>
                <a:lnTo>
                  <a:pt x="1572" y="15128"/>
                </a:lnTo>
                <a:lnTo>
                  <a:pt x="31862" y="4477"/>
                </a:lnTo>
                <a:lnTo>
                  <a:pt x="30291"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015;p31">
            <a:extLst>
              <a:ext uri="{FF2B5EF4-FFF2-40B4-BE49-F238E27FC236}">
                <a16:creationId xmlns:a16="http://schemas.microsoft.com/office/drawing/2014/main" xmlns="" id="{512E8E80-966E-6B74-AFD3-AF0CE8F6CD2E}"/>
              </a:ext>
            </a:extLst>
          </p:cNvPr>
          <p:cNvSpPr/>
          <p:nvPr/>
        </p:nvSpPr>
        <p:spPr>
          <a:xfrm>
            <a:off x="-84820" y="5046381"/>
            <a:ext cx="1557782" cy="1425798"/>
          </a:xfrm>
          <a:custGeom>
            <a:avLst/>
            <a:gdLst/>
            <a:ahLst/>
            <a:cxnLst/>
            <a:rect l="l" t="t" r="r" b="b"/>
            <a:pathLst>
              <a:path w="66190" h="60582" extrusionOk="0">
                <a:moveTo>
                  <a:pt x="22453" y="1"/>
                </a:moveTo>
                <a:lnTo>
                  <a:pt x="21978" y="695"/>
                </a:lnTo>
                <a:lnTo>
                  <a:pt x="21430" y="1554"/>
                </a:lnTo>
                <a:lnTo>
                  <a:pt x="20663" y="2759"/>
                </a:lnTo>
                <a:lnTo>
                  <a:pt x="19713" y="4276"/>
                </a:lnTo>
                <a:lnTo>
                  <a:pt x="18598" y="6157"/>
                </a:lnTo>
                <a:lnTo>
                  <a:pt x="17319" y="8350"/>
                </a:lnTo>
                <a:lnTo>
                  <a:pt x="15894" y="10871"/>
                </a:lnTo>
                <a:lnTo>
                  <a:pt x="15127" y="12259"/>
                </a:lnTo>
                <a:lnTo>
                  <a:pt x="14341" y="13721"/>
                </a:lnTo>
                <a:lnTo>
                  <a:pt x="13519" y="15274"/>
                </a:lnTo>
                <a:lnTo>
                  <a:pt x="12661" y="16900"/>
                </a:lnTo>
                <a:lnTo>
                  <a:pt x="11784" y="18599"/>
                </a:lnTo>
                <a:lnTo>
                  <a:pt x="10888" y="20389"/>
                </a:lnTo>
                <a:lnTo>
                  <a:pt x="9975" y="22253"/>
                </a:lnTo>
                <a:lnTo>
                  <a:pt x="9025" y="24189"/>
                </a:lnTo>
                <a:lnTo>
                  <a:pt x="8075" y="26217"/>
                </a:lnTo>
                <a:lnTo>
                  <a:pt x="7088" y="28318"/>
                </a:lnTo>
                <a:lnTo>
                  <a:pt x="6102" y="30510"/>
                </a:lnTo>
                <a:lnTo>
                  <a:pt x="5097" y="32757"/>
                </a:lnTo>
                <a:lnTo>
                  <a:pt x="4074" y="35096"/>
                </a:lnTo>
                <a:lnTo>
                  <a:pt x="3051" y="37507"/>
                </a:lnTo>
                <a:lnTo>
                  <a:pt x="2010" y="39992"/>
                </a:lnTo>
                <a:lnTo>
                  <a:pt x="968" y="42568"/>
                </a:lnTo>
                <a:lnTo>
                  <a:pt x="786" y="43061"/>
                </a:lnTo>
                <a:lnTo>
                  <a:pt x="603" y="43573"/>
                </a:lnTo>
                <a:lnTo>
                  <a:pt x="457" y="44066"/>
                </a:lnTo>
                <a:lnTo>
                  <a:pt x="329" y="44559"/>
                </a:lnTo>
                <a:lnTo>
                  <a:pt x="238" y="45053"/>
                </a:lnTo>
                <a:lnTo>
                  <a:pt x="146" y="45564"/>
                </a:lnTo>
                <a:lnTo>
                  <a:pt x="73" y="46057"/>
                </a:lnTo>
                <a:lnTo>
                  <a:pt x="37" y="46551"/>
                </a:lnTo>
                <a:lnTo>
                  <a:pt x="0" y="47026"/>
                </a:lnTo>
                <a:lnTo>
                  <a:pt x="0" y="47519"/>
                </a:lnTo>
                <a:lnTo>
                  <a:pt x="0" y="47994"/>
                </a:lnTo>
                <a:lnTo>
                  <a:pt x="37" y="48469"/>
                </a:lnTo>
                <a:lnTo>
                  <a:pt x="73" y="48944"/>
                </a:lnTo>
                <a:lnTo>
                  <a:pt x="146" y="49419"/>
                </a:lnTo>
                <a:lnTo>
                  <a:pt x="219" y="49876"/>
                </a:lnTo>
                <a:lnTo>
                  <a:pt x="311" y="50351"/>
                </a:lnTo>
                <a:lnTo>
                  <a:pt x="420" y="50789"/>
                </a:lnTo>
                <a:lnTo>
                  <a:pt x="566" y="51246"/>
                </a:lnTo>
                <a:lnTo>
                  <a:pt x="694" y="51684"/>
                </a:lnTo>
                <a:lnTo>
                  <a:pt x="859" y="52123"/>
                </a:lnTo>
                <a:lnTo>
                  <a:pt x="1041" y="52543"/>
                </a:lnTo>
                <a:lnTo>
                  <a:pt x="1224" y="52963"/>
                </a:lnTo>
                <a:lnTo>
                  <a:pt x="1425" y="53383"/>
                </a:lnTo>
                <a:lnTo>
                  <a:pt x="1644" y="53785"/>
                </a:lnTo>
                <a:lnTo>
                  <a:pt x="1882" y="54187"/>
                </a:lnTo>
                <a:lnTo>
                  <a:pt x="2138" y="54571"/>
                </a:lnTo>
                <a:lnTo>
                  <a:pt x="2393" y="54955"/>
                </a:lnTo>
                <a:lnTo>
                  <a:pt x="2667" y="55320"/>
                </a:lnTo>
                <a:lnTo>
                  <a:pt x="2941" y="55685"/>
                </a:lnTo>
                <a:lnTo>
                  <a:pt x="3234" y="56032"/>
                </a:lnTo>
                <a:lnTo>
                  <a:pt x="3544" y="56380"/>
                </a:lnTo>
                <a:lnTo>
                  <a:pt x="3873" y="56708"/>
                </a:lnTo>
                <a:lnTo>
                  <a:pt x="4202" y="57019"/>
                </a:lnTo>
                <a:lnTo>
                  <a:pt x="4531" y="57330"/>
                </a:lnTo>
                <a:lnTo>
                  <a:pt x="4896" y="57622"/>
                </a:lnTo>
                <a:lnTo>
                  <a:pt x="5243" y="57914"/>
                </a:lnTo>
                <a:lnTo>
                  <a:pt x="5627" y="58188"/>
                </a:lnTo>
                <a:lnTo>
                  <a:pt x="5992" y="58444"/>
                </a:lnTo>
                <a:lnTo>
                  <a:pt x="6394" y="58681"/>
                </a:lnTo>
                <a:lnTo>
                  <a:pt x="6778" y="58919"/>
                </a:lnTo>
                <a:lnTo>
                  <a:pt x="7198" y="59138"/>
                </a:lnTo>
                <a:lnTo>
                  <a:pt x="7600" y="59339"/>
                </a:lnTo>
                <a:lnTo>
                  <a:pt x="8020" y="59540"/>
                </a:lnTo>
                <a:lnTo>
                  <a:pt x="8459" y="59705"/>
                </a:lnTo>
                <a:lnTo>
                  <a:pt x="8879" y="59869"/>
                </a:lnTo>
                <a:lnTo>
                  <a:pt x="9336" y="60015"/>
                </a:lnTo>
                <a:lnTo>
                  <a:pt x="9774" y="60143"/>
                </a:lnTo>
                <a:lnTo>
                  <a:pt x="10231" y="60253"/>
                </a:lnTo>
                <a:lnTo>
                  <a:pt x="10688" y="60344"/>
                </a:lnTo>
                <a:lnTo>
                  <a:pt x="11163" y="60435"/>
                </a:lnTo>
                <a:lnTo>
                  <a:pt x="11619" y="60490"/>
                </a:lnTo>
                <a:lnTo>
                  <a:pt x="12094" y="60545"/>
                </a:lnTo>
                <a:lnTo>
                  <a:pt x="12569" y="60563"/>
                </a:lnTo>
                <a:lnTo>
                  <a:pt x="13063" y="60581"/>
                </a:lnTo>
                <a:lnTo>
                  <a:pt x="13538" y="60563"/>
                </a:lnTo>
                <a:lnTo>
                  <a:pt x="14031" y="60545"/>
                </a:lnTo>
                <a:lnTo>
                  <a:pt x="14524" y="60490"/>
                </a:lnTo>
                <a:lnTo>
                  <a:pt x="15017" y="60417"/>
                </a:lnTo>
                <a:lnTo>
                  <a:pt x="15511" y="60344"/>
                </a:lnTo>
                <a:lnTo>
                  <a:pt x="16004" y="60234"/>
                </a:lnTo>
                <a:lnTo>
                  <a:pt x="16515" y="60106"/>
                </a:lnTo>
                <a:lnTo>
                  <a:pt x="17009" y="59960"/>
                </a:lnTo>
                <a:lnTo>
                  <a:pt x="17502" y="59778"/>
                </a:lnTo>
                <a:lnTo>
                  <a:pt x="18014" y="59595"/>
                </a:lnTo>
                <a:lnTo>
                  <a:pt x="20937" y="58389"/>
                </a:lnTo>
                <a:lnTo>
                  <a:pt x="23841" y="57165"/>
                </a:lnTo>
                <a:lnTo>
                  <a:pt x="26710" y="55923"/>
                </a:lnTo>
                <a:lnTo>
                  <a:pt x="29578" y="54626"/>
                </a:lnTo>
                <a:lnTo>
                  <a:pt x="32446" y="53292"/>
                </a:lnTo>
                <a:lnTo>
                  <a:pt x="35296" y="51904"/>
                </a:lnTo>
                <a:lnTo>
                  <a:pt x="38183" y="50479"/>
                </a:lnTo>
                <a:lnTo>
                  <a:pt x="41088" y="48999"/>
                </a:lnTo>
                <a:lnTo>
                  <a:pt x="44029" y="47464"/>
                </a:lnTo>
                <a:lnTo>
                  <a:pt x="46989" y="45856"/>
                </a:lnTo>
                <a:lnTo>
                  <a:pt x="50021" y="44194"/>
                </a:lnTo>
                <a:lnTo>
                  <a:pt x="53109" y="42458"/>
                </a:lnTo>
                <a:lnTo>
                  <a:pt x="56251" y="40650"/>
                </a:lnTo>
                <a:lnTo>
                  <a:pt x="59485" y="38750"/>
                </a:lnTo>
                <a:lnTo>
                  <a:pt x="62792" y="36758"/>
                </a:lnTo>
                <a:lnTo>
                  <a:pt x="66190" y="34694"/>
                </a:lnTo>
                <a:lnTo>
                  <a:pt x="59960" y="24372"/>
                </a:lnTo>
                <a:lnTo>
                  <a:pt x="59211" y="24829"/>
                </a:lnTo>
                <a:lnTo>
                  <a:pt x="58261" y="25377"/>
                </a:lnTo>
                <a:lnTo>
                  <a:pt x="56945" y="26126"/>
                </a:lnTo>
                <a:lnTo>
                  <a:pt x="55283" y="27057"/>
                </a:lnTo>
                <a:lnTo>
                  <a:pt x="53273" y="28135"/>
                </a:lnTo>
                <a:lnTo>
                  <a:pt x="50935" y="29396"/>
                </a:lnTo>
                <a:lnTo>
                  <a:pt x="48249" y="30766"/>
                </a:lnTo>
                <a:lnTo>
                  <a:pt x="45253" y="32282"/>
                </a:lnTo>
                <a:lnTo>
                  <a:pt x="43645" y="33068"/>
                </a:lnTo>
                <a:lnTo>
                  <a:pt x="41946" y="33890"/>
                </a:lnTo>
                <a:lnTo>
                  <a:pt x="40174" y="34730"/>
                </a:lnTo>
                <a:lnTo>
                  <a:pt x="38329" y="35607"/>
                </a:lnTo>
                <a:lnTo>
                  <a:pt x="36411" y="36503"/>
                </a:lnTo>
                <a:lnTo>
                  <a:pt x="34419" y="37398"/>
                </a:lnTo>
                <a:lnTo>
                  <a:pt x="32355" y="38330"/>
                </a:lnTo>
                <a:lnTo>
                  <a:pt x="30217" y="39261"/>
                </a:lnTo>
                <a:lnTo>
                  <a:pt x="28007" y="40211"/>
                </a:lnTo>
                <a:lnTo>
                  <a:pt x="25741" y="41180"/>
                </a:lnTo>
                <a:lnTo>
                  <a:pt x="23385" y="42148"/>
                </a:lnTo>
                <a:lnTo>
                  <a:pt x="20973" y="43134"/>
                </a:lnTo>
                <a:lnTo>
                  <a:pt x="18507" y="44121"/>
                </a:lnTo>
                <a:lnTo>
                  <a:pt x="15967" y="45107"/>
                </a:lnTo>
                <a:lnTo>
                  <a:pt x="15967" y="45107"/>
                </a:lnTo>
                <a:lnTo>
                  <a:pt x="18324" y="40759"/>
                </a:lnTo>
                <a:lnTo>
                  <a:pt x="19859" y="37928"/>
                </a:lnTo>
                <a:lnTo>
                  <a:pt x="21521" y="34913"/>
                </a:lnTo>
                <a:lnTo>
                  <a:pt x="23184" y="31935"/>
                </a:lnTo>
                <a:lnTo>
                  <a:pt x="24006" y="30510"/>
                </a:lnTo>
                <a:lnTo>
                  <a:pt x="24791" y="29158"/>
                </a:lnTo>
                <a:lnTo>
                  <a:pt x="25522" y="27934"/>
                </a:lnTo>
                <a:lnTo>
                  <a:pt x="26198" y="26820"/>
                </a:lnTo>
                <a:lnTo>
                  <a:pt x="26801" y="25870"/>
                </a:lnTo>
                <a:lnTo>
                  <a:pt x="27331" y="25103"/>
                </a:lnTo>
                <a:lnTo>
                  <a:pt x="22453"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016;p31">
            <a:extLst>
              <a:ext uri="{FF2B5EF4-FFF2-40B4-BE49-F238E27FC236}">
                <a16:creationId xmlns:a16="http://schemas.microsoft.com/office/drawing/2014/main" xmlns="" id="{419EEC83-0956-A3EF-8668-DB6F9738E90C}"/>
              </a:ext>
            </a:extLst>
          </p:cNvPr>
          <p:cNvSpPr/>
          <p:nvPr/>
        </p:nvSpPr>
        <p:spPr>
          <a:xfrm>
            <a:off x="1223985" y="5363280"/>
            <a:ext cx="470840" cy="529728"/>
          </a:xfrm>
          <a:custGeom>
            <a:avLst/>
            <a:gdLst/>
            <a:ahLst/>
            <a:cxnLst/>
            <a:rect l="l" t="t" r="r" b="b"/>
            <a:pathLst>
              <a:path w="20006" h="22508" extrusionOk="0">
                <a:moveTo>
                  <a:pt x="4148" y="0"/>
                </a:moveTo>
                <a:lnTo>
                  <a:pt x="4057" y="18"/>
                </a:lnTo>
                <a:lnTo>
                  <a:pt x="3965" y="73"/>
                </a:lnTo>
                <a:lnTo>
                  <a:pt x="3874" y="128"/>
                </a:lnTo>
                <a:lnTo>
                  <a:pt x="3782" y="219"/>
                </a:lnTo>
                <a:lnTo>
                  <a:pt x="3691" y="347"/>
                </a:lnTo>
                <a:lnTo>
                  <a:pt x="3600" y="475"/>
                </a:lnTo>
                <a:lnTo>
                  <a:pt x="3417" y="822"/>
                </a:lnTo>
                <a:lnTo>
                  <a:pt x="3234" y="1242"/>
                </a:lnTo>
                <a:lnTo>
                  <a:pt x="3052" y="1736"/>
                </a:lnTo>
                <a:lnTo>
                  <a:pt x="2869" y="2302"/>
                </a:lnTo>
                <a:lnTo>
                  <a:pt x="2686" y="2923"/>
                </a:lnTo>
                <a:lnTo>
                  <a:pt x="2504" y="3599"/>
                </a:lnTo>
                <a:lnTo>
                  <a:pt x="2339" y="4330"/>
                </a:lnTo>
                <a:lnTo>
                  <a:pt x="1992" y="5901"/>
                </a:lnTo>
                <a:lnTo>
                  <a:pt x="1663" y="7582"/>
                </a:lnTo>
                <a:lnTo>
                  <a:pt x="1353" y="9299"/>
                </a:lnTo>
                <a:lnTo>
                  <a:pt x="1060" y="11035"/>
                </a:lnTo>
                <a:lnTo>
                  <a:pt x="805" y="12697"/>
                </a:lnTo>
                <a:lnTo>
                  <a:pt x="567" y="14268"/>
                </a:lnTo>
                <a:lnTo>
                  <a:pt x="366" y="15675"/>
                </a:lnTo>
                <a:lnTo>
                  <a:pt x="92" y="17758"/>
                </a:lnTo>
                <a:lnTo>
                  <a:pt x="1" y="18562"/>
                </a:lnTo>
                <a:lnTo>
                  <a:pt x="768" y="19110"/>
                </a:lnTo>
                <a:lnTo>
                  <a:pt x="1608" y="19676"/>
                </a:lnTo>
                <a:lnTo>
                  <a:pt x="2668" y="20334"/>
                </a:lnTo>
                <a:lnTo>
                  <a:pt x="3253" y="20681"/>
                </a:lnTo>
                <a:lnTo>
                  <a:pt x="3837" y="21010"/>
                </a:lnTo>
                <a:lnTo>
                  <a:pt x="4458" y="21339"/>
                </a:lnTo>
                <a:lnTo>
                  <a:pt x="5080" y="21649"/>
                </a:lnTo>
                <a:lnTo>
                  <a:pt x="5682" y="21923"/>
                </a:lnTo>
                <a:lnTo>
                  <a:pt x="6267" y="22161"/>
                </a:lnTo>
                <a:lnTo>
                  <a:pt x="6833" y="22343"/>
                </a:lnTo>
                <a:lnTo>
                  <a:pt x="7107" y="22416"/>
                </a:lnTo>
                <a:lnTo>
                  <a:pt x="7363" y="22471"/>
                </a:lnTo>
                <a:lnTo>
                  <a:pt x="7656" y="22508"/>
                </a:lnTo>
                <a:lnTo>
                  <a:pt x="7966" y="22508"/>
                </a:lnTo>
                <a:lnTo>
                  <a:pt x="8332" y="22490"/>
                </a:lnTo>
                <a:lnTo>
                  <a:pt x="8715" y="22435"/>
                </a:lnTo>
                <a:lnTo>
                  <a:pt x="9135" y="22362"/>
                </a:lnTo>
                <a:lnTo>
                  <a:pt x="9592" y="22270"/>
                </a:lnTo>
                <a:lnTo>
                  <a:pt x="10067" y="22142"/>
                </a:lnTo>
                <a:lnTo>
                  <a:pt x="10579" y="21996"/>
                </a:lnTo>
                <a:lnTo>
                  <a:pt x="11090" y="21832"/>
                </a:lnTo>
                <a:lnTo>
                  <a:pt x="11620" y="21649"/>
                </a:lnTo>
                <a:lnTo>
                  <a:pt x="12168" y="21466"/>
                </a:lnTo>
                <a:lnTo>
                  <a:pt x="12716" y="21247"/>
                </a:lnTo>
                <a:lnTo>
                  <a:pt x="13831" y="20790"/>
                </a:lnTo>
                <a:lnTo>
                  <a:pt x="14927" y="20297"/>
                </a:lnTo>
                <a:lnTo>
                  <a:pt x="15457" y="20041"/>
                </a:lnTo>
                <a:lnTo>
                  <a:pt x="15986" y="19767"/>
                </a:lnTo>
                <a:lnTo>
                  <a:pt x="16480" y="19493"/>
                </a:lnTo>
                <a:lnTo>
                  <a:pt x="16973" y="19219"/>
                </a:lnTo>
                <a:lnTo>
                  <a:pt x="17430" y="18945"/>
                </a:lnTo>
                <a:lnTo>
                  <a:pt x="17868" y="18671"/>
                </a:lnTo>
                <a:lnTo>
                  <a:pt x="18270" y="18397"/>
                </a:lnTo>
                <a:lnTo>
                  <a:pt x="18654" y="18123"/>
                </a:lnTo>
                <a:lnTo>
                  <a:pt x="18983" y="17867"/>
                </a:lnTo>
                <a:lnTo>
                  <a:pt x="19275" y="17593"/>
                </a:lnTo>
                <a:lnTo>
                  <a:pt x="19531" y="17338"/>
                </a:lnTo>
                <a:lnTo>
                  <a:pt x="19732" y="17100"/>
                </a:lnTo>
                <a:lnTo>
                  <a:pt x="19878" y="16863"/>
                </a:lnTo>
                <a:lnTo>
                  <a:pt x="19933" y="16753"/>
                </a:lnTo>
                <a:lnTo>
                  <a:pt x="19969" y="16643"/>
                </a:lnTo>
                <a:lnTo>
                  <a:pt x="20006" y="16534"/>
                </a:lnTo>
                <a:lnTo>
                  <a:pt x="20006" y="16442"/>
                </a:lnTo>
                <a:lnTo>
                  <a:pt x="20006" y="16333"/>
                </a:lnTo>
                <a:lnTo>
                  <a:pt x="19987" y="16241"/>
                </a:lnTo>
                <a:lnTo>
                  <a:pt x="19951" y="16132"/>
                </a:lnTo>
                <a:lnTo>
                  <a:pt x="19896" y="16022"/>
                </a:lnTo>
                <a:lnTo>
                  <a:pt x="19823" y="15931"/>
                </a:lnTo>
                <a:lnTo>
                  <a:pt x="19750" y="15858"/>
                </a:lnTo>
                <a:lnTo>
                  <a:pt x="19658" y="15785"/>
                </a:lnTo>
                <a:lnTo>
                  <a:pt x="19549" y="15730"/>
                </a:lnTo>
                <a:lnTo>
                  <a:pt x="19330" y="15639"/>
                </a:lnTo>
                <a:lnTo>
                  <a:pt x="19092" y="15584"/>
                </a:lnTo>
                <a:lnTo>
                  <a:pt x="18818" y="15547"/>
                </a:lnTo>
                <a:lnTo>
                  <a:pt x="18544" y="15529"/>
                </a:lnTo>
                <a:lnTo>
                  <a:pt x="18252" y="15547"/>
                </a:lnTo>
                <a:lnTo>
                  <a:pt x="17978" y="15565"/>
                </a:lnTo>
                <a:lnTo>
                  <a:pt x="17704" y="15602"/>
                </a:lnTo>
                <a:lnTo>
                  <a:pt x="17247" y="15675"/>
                </a:lnTo>
                <a:lnTo>
                  <a:pt x="16918" y="15748"/>
                </a:lnTo>
                <a:lnTo>
                  <a:pt x="16808" y="15785"/>
                </a:lnTo>
                <a:lnTo>
                  <a:pt x="16918" y="15730"/>
                </a:lnTo>
                <a:lnTo>
                  <a:pt x="17210" y="15584"/>
                </a:lnTo>
                <a:lnTo>
                  <a:pt x="17612" y="15346"/>
                </a:lnTo>
                <a:lnTo>
                  <a:pt x="17832" y="15200"/>
                </a:lnTo>
                <a:lnTo>
                  <a:pt x="18069" y="15036"/>
                </a:lnTo>
                <a:lnTo>
                  <a:pt x="18288" y="14853"/>
                </a:lnTo>
                <a:lnTo>
                  <a:pt x="18489" y="14652"/>
                </a:lnTo>
                <a:lnTo>
                  <a:pt x="18672" y="14433"/>
                </a:lnTo>
                <a:lnTo>
                  <a:pt x="18836" y="14195"/>
                </a:lnTo>
                <a:lnTo>
                  <a:pt x="18891" y="14086"/>
                </a:lnTo>
                <a:lnTo>
                  <a:pt x="18946" y="13958"/>
                </a:lnTo>
                <a:lnTo>
                  <a:pt x="18983" y="13830"/>
                </a:lnTo>
                <a:lnTo>
                  <a:pt x="19001" y="13702"/>
                </a:lnTo>
                <a:lnTo>
                  <a:pt x="19001" y="13574"/>
                </a:lnTo>
                <a:lnTo>
                  <a:pt x="19001" y="13446"/>
                </a:lnTo>
                <a:lnTo>
                  <a:pt x="18983" y="13300"/>
                </a:lnTo>
                <a:lnTo>
                  <a:pt x="18946" y="13172"/>
                </a:lnTo>
                <a:lnTo>
                  <a:pt x="18891" y="13026"/>
                </a:lnTo>
                <a:lnTo>
                  <a:pt x="18818" y="12916"/>
                </a:lnTo>
                <a:lnTo>
                  <a:pt x="18745" y="12807"/>
                </a:lnTo>
                <a:lnTo>
                  <a:pt x="18672" y="12697"/>
                </a:lnTo>
                <a:lnTo>
                  <a:pt x="18581" y="12606"/>
                </a:lnTo>
                <a:lnTo>
                  <a:pt x="18471" y="12533"/>
                </a:lnTo>
                <a:lnTo>
                  <a:pt x="18270" y="12387"/>
                </a:lnTo>
                <a:lnTo>
                  <a:pt x="18033" y="12295"/>
                </a:lnTo>
                <a:lnTo>
                  <a:pt x="17795" y="12204"/>
                </a:lnTo>
                <a:lnTo>
                  <a:pt x="17558" y="12167"/>
                </a:lnTo>
                <a:lnTo>
                  <a:pt x="17302" y="12131"/>
                </a:lnTo>
                <a:lnTo>
                  <a:pt x="17064" y="12113"/>
                </a:lnTo>
                <a:lnTo>
                  <a:pt x="16827" y="12131"/>
                </a:lnTo>
                <a:lnTo>
                  <a:pt x="16425" y="12149"/>
                </a:lnTo>
                <a:lnTo>
                  <a:pt x="16151" y="12186"/>
                </a:lnTo>
                <a:lnTo>
                  <a:pt x="16059" y="12204"/>
                </a:lnTo>
                <a:lnTo>
                  <a:pt x="16151" y="12149"/>
                </a:lnTo>
                <a:lnTo>
                  <a:pt x="16407" y="11966"/>
                </a:lnTo>
                <a:lnTo>
                  <a:pt x="16754" y="11692"/>
                </a:lnTo>
                <a:lnTo>
                  <a:pt x="16955" y="11510"/>
                </a:lnTo>
                <a:lnTo>
                  <a:pt x="17137" y="11309"/>
                </a:lnTo>
                <a:lnTo>
                  <a:pt x="17338" y="11090"/>
                </a:lnTo>
                <a:lnTo>
                  <a:pt x="17521" y="10852"/>
                </a:lnTo>
                <a:lnTo>
                  <a:pt x="17685" y="10596"/>
                </a:lnTo>
                <a:lnTo>
                  <a:pt x="17813" y="10322"/>
                </a:lnTo>
                <a:lnTo>
                  <a:pt x="17923" y="10030"/>
                </a:lnTo>
                <a:lnTo>
                  <a:pt x="17959" y="9884"/>
                </a:lnTo>
                <a:lnTo>
                  <a:pt x="17978" y="9738"/>
                </a:lnTo>
                <a:lnTo>
                  <a:pt x="17996" y="9573"/>
                </a:lnTo>
                <a:lnTo>
                  <a:pt x="17996" y="9427"/>
                </a:lnTo>
                <a:lnTo>
                  <a:pt x="17996" y="9263"/>
                </a:lnTo>
                <a:lnTo>
                  <a:pt x="17959" y="9098"/>
                </a:lnTo>
                <a:lnTo>
                  <a:pt x="17923" y="8952"/>
                </a:lnTo>
                <a:lnTo>
                  <a:pt x="17868" y="8806"/>
                </a:lnTo>
                <a:lnTo>
                  <a:pt x="17795" y="8678"/>
                </a:lnTo>
                <a:lnTo>
                  <a:pt x="17722" y="8568"/>
                </a:lnTo>
                <a:lnTo>
                  <a:pt x="17649" y="8477"/>
                </a:lnTo>
                <a:lnTo>
                  <a:pt x="17539" y="8386"/>
                </a:lnTo>
                <a:lnTo>
                  <a:pt x="17448" y="8313"/>
                </a:lnTo>
                <a:lnTo>
                  <a:pt x="17338" y="8240"/>
                </a:lnTo>
                <a:lnTo>
                  <a:pt x="17210" y="8185"/>
                </a:lnTo>
                <a:lnTo>
                  <a:pt x="17083" y="8148"/>
                </a:lnTo>
                <a:lnTo>
                  <a:pt x="16827" y="8075"/>
                </a:lnTo>
                <a:lnTo>
                  <a:pt x="16571" y="8039"/>
                </a:lnTo>
                <a:lnTo>
                  <a:pt x="16023" y="8039"/>
                </a:lnTo>
                <a:lnTo>
                  <a:pt x="15767" y="8075"/>
                </a:lnTo>
                <a:lnTo>
                  <a:pt x="15310" y="8148"/>
                </a:lnTo>
                <a:lnTo>
                  <a:pt x="15000" y="8221"/>
                </a:lnTo>
                <a:lnTo>
                  <a:pt x="14890" y="8258"/>
                </a:lnTo>
                <a:lnTo>
                  <a:pt x="15036" y="8203"/>
                </a:lnTo>
                <a:lnTo>
                  <a:pt x="15402" y="8039"/>
                </a:lnTo>
                <a:lnTo>
                  <a:pt x="15639" y="7929"/>
                </a:lnTo>
                <a:lnTo>
                  <a:pt x="15895" y="7765"/>
                </a:lnTo>
                <a:lnTo>
                  <a:pt x="16169" y="7600"/>
                </a:lnTo>
                <a:lnTo>
                  <a:pt x="16443" y="7381"/>
                </a:lnTo>
                <a:lnTo>
                  <a:pt x="16717" y="7143"/>
                </a:lnTo>
                <a:lnTo>
                  <a:pt x="16827" y="7015"/>
                </a:lnTo>
                <a:lnTo>
                  <a:pt x="16936" y="6869"/>
                </a:lnTo>
                <a:lnTo>
                  <a:pt x="17046" y="6723"/>
                </a:lnTo>
                <a:lnTo>
                  <a:pt x="17156" y="6577"/>
                </a:lnTo>
                <a:lnTo>
                  <a:pt x="17229" y="6413"/>
                </a:lnTo>
                <a:lnTo>
                  <a:pt x="17302" y="6248"/>
                </a:lnTo>
                <a:lnTo>
                  <a:pt x="17357" y="6065"/>
                </a:lnTo>
                <a:lnTo>
                  <a:pt x="17393" y="5883"/>
                </a:lnTo>
                <a:lnTo>
                  <a:pt x="17430" y="5682"/>
                </a:lnTo>
                <a:lnTo>
                  <a:pt x="17430" y="5481"/>
                </a:lnTo>
                <a:lnTo>
                  <a:pt x="17411" y="5262"/>
                </a:lnTo>
                <a:lnTo>
                  <a:pt x="17375" y="5042"/>
                </a:lnTo>
                <a:lnTo>
                  <a:pt x="17320" y="4823"/>
                </a:lnTo>
                <a:lnTo>
                  <a:pt x="17229" y="4586"/>
                </a:lnTo>
                <a:lnTo>
                  <a:pt x="17174" y="4458"/>
                </a:lnTo>
                <a:lnTo>
                  <a:pt x="17119" y="4348"/>
                </a:lnTo>
                <a:lnTo>
                  <a:pt x="17028" y="4257"/>
                </a:lnTo>
                <a:lnTo>
                  <a:pt x="16955" y="4165"/>
                </a:lnTo>
                <a:lnTo>
                  <a:pt x="16845" y="4092"/>
                </a:lnTo>
                <a:lnTo>
                  <a:pt x="16735" y="4019"/>
                </a:lnTo>
                <a:lnTo>
                  <a:pt x="16626" y="3965"/>
                </a:lnTo>
                <a:lnTo>
                  <a:pt x="16480" y="3910"/>
                </a:lnTo>
                <a:lnTo>
                  <a:pt x="16206" y="3837"/>
                </a:lnTo>
                <a:lnTo>
                  <a:pt x="15895" y="3800"/>
                </a:lnTo>
                <a:lnTo>
                  <a:pt x="15548" y="3764"/>
                </a:lnTo>
                <a:lnTo>
                  <a:pt x="15164" y="3782"/>
                </a:lnTo>
                <a:lnTo>
                  <a:pt x="14762" y="3818"/>
                </a:lnTo>
                <a:lnTo>
                  <a:pt x="14360" y="3873"/>
                </a:lnTo>
                <a:lnTo>
                  <a:pt x="13922" y="3946"/>
                </a:lnTo>
                <a:lnTo>
                  <a:pt x="13465" y="4038"/>
                </a:lnTo>
                <a:lnTo>
                  <a:pt x="13008" y="4147"/>
                </a:lnTo>
                <a:lnTo>
                  <a:pt x="12552" y="4257"/>
                </a:lnTo>
                <a:lnTo>
                  <a:pt x="11620" y="4531"/>
                </a:lnTo>
                <a:lnTo>
                  <a:pt x="10707" y="4841"/>
                </a:lnTo>
                <a:lnTo>
                  <a:pt x="9811" y="5170"/>
                </a:lnTo>
                <a:lnTo>
                  <a:pt x="9007" y="5481"/>
                </a:lnTo>
                <a:lnTo>
                  <a:pt x="8277" y="5773"/>
                </a:lnTo>
                <a:lnTo>
                  <a:pt x="7181" y="6248"/>
                </a:lnTo>
                <a:lnTo>
                  <a:pt x="6779" y="6431"/>
                </a:lnTo>
                <a:lnTo>
                  <a:pt x="6742" y="6157"/>
                </a:lnTo>
                <a:lnTo>
                  <a:pt x="6651" y="5426"/>
                </a:lnTo>
                <a:lnTo>
                  <a:pt x="6559" y="4933"/>
                </a:lnTo>
                <a:lnTo>
                  <a:pt x="6450" y="4385"/>
                </a:lnTo>
                <a:lnTo>
                  <a:pt x="6340" y="3800"/>
                </a:lnTo>
                <a:lnTo>
                  <a:pt x="6194" y="3197"/>
                </a:lnTo>
                <a:lnTo>
                  <a:pt x="6030" y="2594"/>
                </a:lnTo>
                <a:lnTo>
                  <a:pt x="5829" y="2028"/>
                </a:lnTo>
                <a:lnTo>
                  <a:pt x="5609" y="1480"/>
                </a:lnTo>
                <a:lnTo>
                  <a:pt x="5500" y="1224"/>
                </a:lnTo>
                <a:lnTo>
                  <a:pt x="5372" y="987"/>
                </a:lnTo>
                <a:lnTo>
                  <a:pt x="5244" y="786"/>
                </a:lnTo>
                <a:lnTo>
                  <a:pt x="5116" y="585"/>
                </a:lnTo>
                <a:lnTo>
                  <a:pt x="4970" y="420"/>
                </a:lnTo>
                <a:lnTo>
                  <a:pt x="4824" y="274"/>
                </a:lnTo>
                <a:lnTo>
                  <a:pt x="4659" y="164"/>
                </a:lnTo>
                <a:lnTo>
                  <a:pt x="4495" y="73"/>
                </a:lnTo>
                <a:lnTo>
                  <a:pt x="4331" y="18"/>
                </a:lnTo>
                <a:lnTo>
                  <a:pt x="4148"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017;p31">
            <a:extLst>
              <a:ext uri="{FF2B5EF4-FFF2-40B4-BE49-F238E27FC236}">
                <a16:creationId xmlns:a16="http://schemas.microsoft.com/office/drawing/2014/main" xmlns="" id="{B1ACFA05-403F-BC8F-D627-BEAB46A6AF32}"/>
              </a:ext>
            </a:extLst>
          </p:cNvPr>
          <p:cNvSpPr/>
          <p:nvPr/>
        </p:nvSpPr>
        <p:spPr>
          <a:xfrm>
            <a:off x="66086" y="4798722"/>
            <a:ext cx="565853" cy="1044836"/>
          </a:xfrm>
          <a:custGeom>
            <a:avLst/>
            <a:gdLst/>
            <a:ahLst/>
            <a:cxnLst/>
            <a:rect l="l" t="t" r="r" b="b"/>
            <a:pathLst>
              <a:path w="24043" h="44395" extrusionOk="0">
                <a:moveTo>
                  <a:pt x="23897" y="1"/>
                </a:moveTo>
                <a:lnTo>
                  <a:pt x="23349" y="256"/>
                </a:lnTo>
                <a:lnTo>
                  <a:pt x="22782" y="549"/>
                </a:lnTo>
                <a:lnTo>
                  <a:pt x="22216" y="877"/>
                </a:lnTo>
                <a:lnTo>
                  <a:pt x="21650" y="1225"/>
                </a:lnTo>
                <a:lnTo>
                  <a:pt x="21083" y="1608"/>
                </a:lnTo>
                <a:lnTo>
                  <a:pt x="20535" y="2010"/>
                </a:lnTo>
                <a:lnTo>
                  <a:pt x="19969" y="2449"/>
                </a:lnTo>
                <a:lnTo>
                  <a:pt x="19421" y="2924"/>
                </a:lnTo>
                <a:lnTo>
                  <a:pt x="18873" y="3399"/>
                </a:lnTo>
                <a:lnTo>
                  <a:pt x="18306" y="3910"/>
                </a:lnTo>
                <a:lnTo>
                  <a:pt x="17777" y="4440"/>
                </a:lnTo>
                <a:lnTo>
                  <a:pt x="17228" y="4988"/>
                </a:lnTo>
                <a:lnTo>
                  <a:pt x="16680" y="5554"/>
                </a:lnTo>
                <a:lnTo>
                  <a:pt x="16151" y="6139"/>
                </a:lnTo>
                <a:lnTo>
                  <a:pt x="15621" y="6742"/>
                </a:lnTo>
                <a:lnTo>
                  <a:pt x="15091" y="7363"/>
                </a:lnTo>
                <a:lnTo>
                  <a:pt x="14561" y="8002"/>
                </a:lnTo>
                <a:lnTo>
                  <a:pt x="14050" y="8642"/>
                </a:lnTo>
                <a:lnTo>
                  <a:pt x="13520" y="9300"/>
                </a:lnTo>
                <a:lnTo>
                  <a:pt x="13027" y="9976"/>
                </a:lnTo>
                <a:lnTo>
                  <a:pt x="12022" y="11346"/>
                </a:lnTo>
                <a:lnTo>
                  <a:pt x="11053" y="12752"/>
                </a:lnTo>
                <a:lnTo>
                  <a:pt x="10103" y="14177"/>
                </a:lnTo>
                <a:lnTo>
                  <a:pt x="9172" y="15621"/>
                </a:lnTo>
                <a:lnTo>
                  <a:pt x="8295" y="17046"/>
                </a:lnTo>
                <a:lnTo>
                  <a:pt x="7436" y="18489"/>
                </a:lnTo>
                <a:lnTo>
                  <a:pt x="6614" y="19914"/>
                </a:lnTo>
                <a:lnTo>
                  <a:pt x="5828" y="21302"/>
                </a:lnTo>
                <a:lnTo>
                  <a:pt x="5079" y="22654"/>
                </a:lnTo>
                <a:lnTo>
                  <a:pt x="4385" y="23970"/>
                </a:lnTo>
                <a:lnTo>
                  <a:pt x="3727" y="25249"/>
                </a:lnTo>
                <a:lnTo>
                  <a:pt x="3106" y="26454"/>
                </a:lnTo>
                <a:lnTo>
                  <a:pt x="2028" y="28628"/>
                </a:lnTo>
                <a:lnTo>
                  <a:pt x="1170" y="30455"/>
                </a:lnTo>
                <a:lnTo>
                  <a:pt x="530" y="31862"/>
                </a:lnTo>
                <a:lnTo>
                  <a:pt x="1" y="33068"/>
                </a:lnTo>
                <a:lnTo>
                  <a:pt x="18891" y="44395"/>
                </a:lnTo>
                <a:lnTo>
                  <a:pt x="19128" y="43956"/>
                </a:lnTo>
                <a:lnTo>
                  <a:pt x="19366" y="43518"/>
                </a:lnTo>
                <a:lnTo>
                  <a:pt x="19585" y="43061"/>
                </a:lnTo>
                <a:lnTo>
                  <a:pt x="19804" y="42586"/>
                </a:lnTo>
                <a:lnTo>
                  <a:pt x="20225" y="41636"/>
                </a:lnTo>
                <a:lnTo>
                  <a:pt x="20608" y="40631"/>
                </a:lnTo>
                <a:lnTo>
                  <a:pt x="20974" y="39572"/>
                </a:lnTo>
                <a:lnTo>
                  <a:pt x="21303" y="38494"/>
                </a:lnTo>
                <a:lnTo>
                  <a:pt x="21631" y="37361"/>
                </a:lnTo>
                <a:lnTo>
                  <a:pt x="21924" y="36192"/>
                </a:lnTo>
                <a:lnTo>
                  <a:pt x="22179" y="34986"/>
                </a:lnTo>
                <a:lnTo>
                  <a:pt x="22435" y="33744"/>
                </a:lnTo>
                <a:lnTo>
                  <a:pt x="22654" y="32465"/>
                </a:lnTo>
                <a:lnTo>
                  <a:pt x="22855" y="31168"/>
                </a:lnTo>
                <a:lnTo>
                  <a:pt x="23056" y="29816"/>
                </a:lnTo>
                <a:lnTo>
                  <a:pt x="23221" y="28446"/>
                </a:lnTo>
                <a:lnTo>
                  <a:pt x="23367" y="27057"/>
                </a:lnTo>
                <a:lnTo>
                  <a:pt x="23495" y="25632"/>
                </a:lnTo>
                <a:lnTo>
                  <a:pt x="23623" y="24171"/>
                </a:lnTo>
                <a:lnTo>
                  <a:pt x="23714" y="22691"/>
                </a:lnTo>
                <a:lnTo>
                  <a:pt x="23805" y="21193"/>
                </a:lnTo>
                <a:lnTo>
                  <a:pt x="23878" y="19658"/>
                </a:lnTo>
                <a:lnTo>
                  <a:pt x="23933" y="18105"/>
                </a:lnTo>
                <a:lnTo>
                  <a:pt x="23970" y="16534"/>
                </a:lnTo>
                <a:lnTo>
                  <a:pt x="24006" y="14963"/>
                </a:lnTo>
                <a:lnTo>
                  <a:pt x="24025" y="13355"/>
                </a:lnTo>
                <a:lnTo>
                  <a:pt x="24043" y="10085"/>
                </a:lnTo>
                <a:lnTo>
                  <a:pt x="24025" y="6760"/>
                </a:lnTo>
                <a:lnTo>
                  <a:pt x="23970" y="3399"/>
                </a:lnTo>
                <a:lnTo>
                  <a:pt x="23897"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018;p31">
            <a:extLst>
              <a:ext uri="{FF2B5EF4-FFF2-40B4-BE49-F238E27FC236}">
                <a16:creationId xmlns:a16="http://schemas.microsoft.com/office/drawing/2014/main" xmlns="" id="{DC70B99A-801D-15A6-750A-42D814405A04}"/>
              </a:ext>
            </a:extLst>
          </p:cNvPr>
          <p:cNvSpPr/>
          <p:nvPr/>
        </p:nvSpPr>
        <p:spPr>
          <a:xfrm>
            <a:off x="1800569" y="4602651"/>
            <a:ext cx="882327" cy="1599932"/>
          </a:xfrm>
          <a:custGeom>
            <a:avLst/>
            <a:gdLst/>
            <a:ahLst/>
            <a:cxnLst/>
            <a:rect l="l" t="t" r="r" b="b"/>
            <a:pathLst>
              <a:path w="37490" h="67981" extrusionOk="0">
                <a:moveTo>
                  <a:pt x="34639" y="1"/>
                </a:moveTo>
                <a:lnTo>
                  <a:pt x="23714" y="2942"/>
                </a:lnTo>
                <a:lnTo>
                  <a:pt x="23806" y="3783"/>
                </a:lnTo>
                <a:lnTo>
                  <a:pt x="23879" y="4806"/>
                </a:lnTo>
                <a:lnTo>
                  <a:pt x="23988" y="6231"/>
                </a:lnTo>
                <a:lnTo>
                  <a:pt x="24098" y="8039"/>
                </a:lnTo>
                <a:lnTo>
                  <a:pt x="24208" y="10232"/>
                </a:lnTo>
                <a:lnTo>
                  <a:pt x="24317" y="12771"/>
                </a:lnTo>
                <a:lnTo>
                  <a:pt x="24409" y="15676"/>
                </a:lnTo>
                <a:lnTo>
                  <a:pt x="24463" y="18928"/>
                </a:lnTo>
                <a:lnTo>
                  <a:pt x="24482" y="22490"/>
                </a:lnTo>
                <a:lnTo>
                  <a:pt x="24482" y="24408"/>
                </a:lnTo>
                <a:lnTo>
                  <a:pt x="24463" y="26400"/>
                </a:lnTo>
                <a:lnTo>
                  <a:pt x="24445" y="28464"/>
                </a:lnTo>
                <a:lnTo>
                  <a:pt x="24390" y="30620"/>
                </a:lnTo>
                <a:lnTo>
                  <a:pt x="24336" y="32831"/>
                </a:lnTo>
                <a:lnTo>
                  <a:pt x="24262" y="35133"/>
                </a:lnTo>
                <a:lnTo>
                  <a:pt x="24171" y="37508"/>
                </a:lnTo>
                <a:lnTo>
                  <a:pt x="24062" y="39937"/>
                </a:lnTo>
                <a:lnTo>
                  <a:pt x="23915" y="42459"/>
                </a:lnTo>
                <a:lnTo>
                  <a:pt x="23769" y="45034"/>
                </a:lnTo>
                <a:lnTo>
                  <a:pt x="23587" y="47684"/>
                </a:lnTo>
                <a:lnTo>
                  <a:pt x="23404" y="50406"/>
                </a:lnTo>
                <a:lnTo>
                  <a:pt x="22381" y="48981"/>
                </a:lnTo>
                <a:lnTo>
                  <a:pt x="21394" y="47556"/>
                </a:lnTo>
                <a:lnTo>
                  <a:pt x="20426" y="46131"/>
                </a:lnTo>
                <a:lnTo>
                  <a:pt x="19494" y="44706"/>
                </a:lnTo>
                <a:lnTo>
                  <a:pt x="18581" y="43262"/>
                </a:lnTo>
                <a:lnTo>
                  <a:pt x="17704" y="41819"/>
                </a:lnTo>
                <a:lnTo>
                  <a:pt x="16845" y="40394"/>
                </a:lnTo>
                <a:lnTo>
                  <a:pt x="16041" y="38933"/>
                </a:lnTo>
                <a:lnTo>
                  <a:pt x="330" y="31844"/>
                </a:lnTo>
                <a:lnTo>
                  <a:pt x="238" y="33342"/>
                </a:lnTo>
                <a:lnTo>
                  <a:pt x="129" y="34840"/>
                </a:lnTo>
                <a:lnTo>
                  <a:pt x="56" y="36338"/>
                </a:lnTo>
                <a:lnTo>
                  <a:pt x="19" y="37087"/>
                </a:lnTo>
                <a:lnTo>
                  <a:pt x="1" y="37836"/>
                </a:lnTo>
                <a:lnTo>
                  <a:pt x="1" y="38951"/>
                </a:lnTo>
                <a:lnTo>
                  <a:pt x="19" y="40065"/>
                </a:lnTo>
                <a:lnTo>
                  <a:pt x="37" y="41180"/>
                </a:lnTo>
                <a:lnTo>
                  <a:pt x="92" y="42294"/>
                </a:lnTo>
                <a:lnTo>
                  <a:pt x="147" y="43409"/>
                </a:lnTo>
                <a:lnTo>
                  <a:pt x="238" y="44523"/>
                </a:lnTo>
                <a:lnTo>
                  <a:pt x="311" y="45637"/>
                </a:lnTo>
                <a:lnTo>
                  <a:pt x="421" y="46752"/>
                </a:lnTo>
                <a:lnTo>
                  <a:pt x="1937" y="48688"/>
                </a:lnTo>
                <a:lnTo>
                  <a:pt x="3563" y="50680"/>
                </a:lnTo>
                <a:lnTo>
                  <a:pt x="5244" y="52726"/>
                </a:lnTo>
                <a:lnTo>
                  <a:pt x="7016" y="54845"/>
                </a:lnTo>
                <a:lnTo>
                  <a:pt x="8880" y="57019"/>
                </a:lnTo>
                <a:lnTo>
                  <a:pt x="10816" y="59230"/>
                </a:lnTo>
                <a:lnTo>
                  <a:pt x="12844" y="61513"/>
                </a:lnTo>
                <a:lnTo>
                  <a:pt x="14945" y="63834"/>
                </a:lnTo>
                <a:lnTo>
                  <a:pt x="15311" y="64199"/>
                </a:lnTo>
                <a:lnTo>
                  <a:pt x="15676" y="64564"/>
                </a:lnTo>
                <a:lnTo>
                  <a:pt x="16041" y="64893"/>
                </a:lnTo>
                <a:lnTo>
                  <a:pt x="16425" y="65222"/>
                </a:lnTo>
                <a:lnTo>
                  <a:pt x="16827" y="65514"/>
                </a:lnTo>
                <a:lnTo>
                  <a:pt x="17211" y="65807"/>
                </a:lnTo>
                <a:lnTo>
                  <a:pt x="17612" y="66062"/>
                </a:lnTo>
                <a:lnTo>
                  <a:pt x="18033" y="66318"/>
                </a:lnTo>
                <a:lnTo>
                  <a:pt x="18435" y="66537"/>
                </a:lnTo>
                <a:lnTo>
                  <a:pt x="18855" y="66757"/>
                </a:lnTo>
                <a:lnTo>
                  <a:pt x="19293" y="66939"/>
                </a:lnTo>
                <a:lnTo>
                  <a:pt x="19713" y="67122"/>
                </a:lnTo>
                <a:lnTo>
                  <a:pt x="20152" y="67286"/>
                </a:lnTo>
                <a:lnTo>
                  <a:pt x="20572" y="67433"/>
                </a:lnTo>
                <a:lnTo>
                  <a:pt x="21011" y="67560"/>
                </a:lnTo>
                <a:lnTo>
                  <a:pt x="21467" y="67652"/>
                </a:lnTo>
                <a:lnTo>
                  <a:pt x="21906" y="67761"/>
                </a:lnTo>
                <a:lnTo>
                  <a:pt x="22344" y="67834"/>
                </a:lnTo>
                <a:lnTo>
                  <a:pt x="22783" y="67889"/>
                </a:lnTo>
                <a:lnTo>
                  <a:pt x="23239" y="67926"/>
                </a:lnTo>
                <a:lnTo>
                  <a:pt x="23678" y="67962"/>
                </a:lnTo>
                <a:lnTo>
                  <a:pt x="24135" y="67981"/>
                </a:lnTo>
                <a:lnTo>
                  <a:pt x="24573" y="67962"/>
                </a:lnTo>
                <a:lnTo>
                  <a:pt x="25030" y="67944"/>
                </a:lnTo>
                <a:lnTo>
                  <a:pt x="25468" y="67926"/>
                </a:lnTo>
                <a:lnTo>
                  <a:pt x="25907" y="67871"/>
                </a:lnTo>
                <a:lnTo>
                  <a:pt x="26345" y="67798"/>
                </a:lnTo>
                <a:lnTo>
                  <a:pt x="26784" y="67725"/>
                </a:lnTo>
                <a:lnTo>
                  <a:pt x="27222" y="67634"/>
                </a:lnTo>
                <a:lnTo>
                  <a:pt x="27642" y="67524"/>
                </a:lnTo>
                <a:lnTo>
                  <a:pt x="28062" y="67396"/>
                </a:lnTo>
                <a:lnTo>
                  <a:pt x="28501" y="67268"/>
                </a:lnTo>
                <a:lnTo>
                  <a:pt x="28903" y="67104"/>
                </a:lnTo>
                <a:lnTo>
                  <a:pt x="29323" y="66939"/>
                </a:lnTo>
                <a:lnTo>
                  <a:pt x="29725" y="66757"/>
                </a:lnTo>
                <a:lnTo>
                  <a:pt x="30127" y="66574"/>
                </a:lnTo>
                <a:lnTo>
                  <a:pt x="30511" y="66373"/>
                </a:lnTo>
                <a:lnTo>
                  <a:pt x="30894" y="66154"/>
                </a:lnTo>
                <a:lnTo>
                  <a:pt x="31278" y="65916"/>
                </a:lnTo>
                <a:lnTo>
                  <a:pt x="31643" y="65660"/>
                </a:lnTo>
                <a:lnTo>
                  <a:pt x="32009" y="65405"/>
                </a:lnTo>
                <a:lnTo>
                  <a:pt x="32356" y="65131"/>
                </a:lnTo>
                <a:lnTo>
                  <a:pt x="32703" y="64857"/>
                </a:lnTo>
                <a:lnTo>
                  <a:pt x="33032" y="64546"/>
                </a:lnTo>
                <a:lnTo>
                  <a:pt x="33361" y="64235"/>
                </a:lnTo>
                <a:lnTo>
                  <a:pt x="33671" y="63925"/>
                </a:lnTo>
                <a:lnTo>
                  <a:pt x="33982" y="63596"/>
                </a:lnTo>
                <a:lnTo>
                  <a:pt x="34256" y="63249"/>
                </a:lnTo>
                <a:lnTo>
                  <a:pt x="34548" y="62884"/>
                </a:lnTo>
                <a:lnTo>
                  <a:pt x="34804" y="62518"/>
                </a:lnTo>
                <a:lnTo>
                  <a:pt x="35060" y="62134"/>
                </a:lnTo>
                <a:lnTo>
                  <a:pt x="35297" y="61751"/>
                </a:lnTo>
                <a:lnTo>
                  <a:pt x="35535" y="61349"/>
                </a:lnTo>
                <a:lnTo>
                  <a:pt x="35736" y="60929"/>
                </a:lnTo>
                <a:lnTo>
                  <a:pt x="35937" y="60509"/>
                </a:lnTo>
                <a:lnTo>
                  <a:pt x="36119" y="60070"/>
                </a:lnTo>
                <a:lnTo>
                  <a:pt x="36284" y="59613"/>
                </a:lnTo>
                <a:lnTo>
                  <a:pt x="36430" y="59157"/>
                </a:lnTo>
                <a:lnTo>
                  <a:pt x="36576" y="58700"/>
                </a:lnTo>
                <a:lnTo>
                  <a:pt x="36686" y="58225"/>
                </a:lnTo>
                <a:lnTo>
                  <a:pt x="36795" y="57732"/>
                </a:lnTo>
                <a:lnTo>
                  <a:pt x="36868" y="57238"/>
                </a:lnTo>
                <a:lnTo>
                  <a:pt x="36941" y="56727"/>
                </a:lnTo>
                <a:lnTo>
                  <a:pt x="36978" y="56215"/>
                </a:lnTo>
                <a:lnTo>
                  <a:pt x="37106" y="54553"/>
                </a:lnTo>
                <a:lnTo>
                  <a:pt x="37197" y="52909"/>
                </a:lnTo>
                <a:lnTo>
                  <a:pt x="37270" y="51264"/>
                </a:lnTo>
                <a:lnTo>
                  <a:pt x="37343" y="49620"/>
                </a:lnTo>
                <a:lnTo>
                  <a:pt x="37398" y="47976"/>
                </a:lnTo>
                <a:lnTo>
                  <a:pt x="37435" y="46332"/>
                </a:lnTo>
                <a:lnTo>
                  <a:pt x="37471" y="44687"/>
                </a:lnTo>
                <a:lnTo>
                  <a:pt x="37489" y="43061"/>
                </a:lnTo>
                <a:lnTo>
                  <a:pt x="37489" y="41417"/>
                </a:lnTo>
                <a:lnTo>
                  <a:pt x="37471" y="39773"/>
                </a:lnTo>
                <a:lnTo>
                  <a:pt x="37453" y="38110"/>
                </a:lnTo>
                <a:lnTo>
                  <a:pt x="37416" y="36448"/>
                </a:lnTo>
                <a:lnTo>
                  <a:pt x="37362" y="34785"/>
                </a:lnTo>
                <a:lnTo>
                  <a:pt x="37307" y="33123"/>
                </a:lnTo>
                <a:lnTo>
                  <a:pt x="37161" y="29725"/>
                </a:lnTo>
                <a:lnTo>
                  <a:pt x="36960" y="26308"/>
                </a:lnTo>
                <a:lnTo>
                  <a:pt x="36740" y="22801"/>
                </a:lnTo>
                <a:lnTo>
                  <a:pt x="36466" y="19238"/>
                </a:lnTo>
                <a:lnTo>
                  <a:pt x="36156" y="15603"/>
                </a:lnTo>
                <a:lnTo>
                  <a:pt x="35827" y="11858"/>
                </a:lnTo>
                <a:lnTo>
                  <a:pt x="35462" y="8021"/>
                </a:lnTo>
                <a:lnTo>
                  <a:pt x="35060" y="4075"/>
                </a:lnTo>
                <a:lnTo>
                  <a:pt x="34639"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019;p31">
            <a:extLst>
              <a:ext uri="{FF2B5EF4-FFF2-40B4-BE49-F238E27FC236}">
                <a16:creationId xmlns:a16="http://schemas.microsoft.com/office/drawing/2014/main" xmlns="" id="{A46F3365-C4D1-FA81-D565-995071D617C7}"/>
              </a:ext>
            </a:extLst>
          </p:cNvPr>
          <p:cNvSpPr/>
          <p:nvPr/>
        </p:nvSpPr>
        <p:spPr>
          <a:xfrm>
            <a:off x="2358255" y="4040682"/>
            <a:ext cx="384845" cy="715935"/>
          </a:xfrm>
          <a:custGeom>
            <a:avLst/>
            <a:gdLst/>
            <a:ahLst/>
            <a:cxnLst/>
            <a:rect l="l" t="t" r="r" b="b"/>
            <a:pathLst>
              <a:path w="16352" h="30420" extrusionOk="0">
                <a:moveTo>
                  <a:pt x="6577" y="1"/>
                </a:moveTo>
                <a:lnTo>
                  <a:pt x="6486" y="19"/>
                </a:lnTo>
                <a:lnTo>
                  <a:pt x="6376" y="56"/>
                </a:lnTo>
                <a:lnTo>
                  <a:pt x="6285" y="92"/>
                </a:lnTo>
                <a:lnTo>
                  <a:pt x="6102" y="202"/>
                </a:lnTo>
                <a:lnTo>
                  <a:pt x="5919" y="348"/>
                </a:lnTo>
                <a:lnTo>
                  <a:pt x="5755" y="512"/>
                </a:lnTo>
                <a:lnTo>
                  <a:pt x="5591" y="677"/>
                </a:lnTo>
                <a:lnTo>
                  <a:pt x="5463" y="860"/>
                </a:lnTo>
                <a:lnTo>
                  <a:pt x="4951" y="1554"/>
                </a:lnTo>
                <a:lnTo>
                  <a:pt x="4458" y="2248"/>
                </a:lnTo>
                <a:lnTo>
                  <a:pt x="4001" y="2960"/>
                </a:lnTo>
                <a:lnTo>
                  <a:pt x="3764" y="3326"/>
                </a:lnTo>
                <a:lnTo>
                  <a:pt x="3563" y="3691"/>
                </a:lnTo>
                <a:lnTo>
                  <a:pt x="3343" y="4057"/>
                </a:lnTo>
                <a:lnTo>
                  <a:pt x="3161" y="4440"/>
                </a:lnTo>
                <a:lnTo>
                  <a:pt x="2978" y="4824"/>
                </a:lnTo>
                <a:lnTo>
                  <a:pt x="2832" y="5208"/>
                </a:lnTo>
                <a:lnTo>
                  <a:pt x="2686" y="5591"/>
                </a:lnTo>
                <a:lnTo>
                  <a:pt x="2558" y="5993"/>
                </a:lnTo>
                <a:lnTo>
                  <a:pt x="2448" y="6395"/>
                </a:lnTo>
                <a:lnTo>
                  <a:pt x="2375" y="6815"/>
                </a:lnTo>
                <a:lnTo>
                  <a:pt x="2119" y="8514"/>
                </a:lnTo>
                <a:lnTo>
                  <a:pt x="1736" y="10981"/>
                </a:lnTo>
                <a:lnTo>
                  <a:pt x="1535" y="12241"/>
                </a:lnTo>
                <a:lnTo>
                  <a:pt x="1352" y="13410"/>
                </a:lnTo>
                <a:lnTo>
                  <a:pt x="1169" y="14379"/>
                </a:lnTo>
                <a:lnTo>
                  <a:pt x="1078" y="14744"/>
                </a:lnTo>
                <a:lnTo>
                  <a:pt x="1005" y="15036"/>
                </a:lnTo>
                <a:lnTo>
                  <a:pt x="841" y="15621"/>
                </a:lnTo>
                <a:lnTo>
                  <a:pt x="694" y="16334"/>
                </a:lnTo>
                <a:lnTo>
                  <a:pt x="566" y="17119"/>
                </a:lnTo>
                <a:lnTo>
                  <a:pt x="457" y="17978"/>
                </a:lnTo>
                <a:lnTo>
                  <a:pt x="347" y="18910"/>
                </a:lnTo>
                <a:lnTo>
                  <a:pt x="256" y="19860"/>
                </a:lnTo>
                <a:lnTo>
                  <a:pt x="165" y="20828"/>
                </a:lnTo>
                <a:lnTo>
                  <a:pt x="110" y="21796"/>
                </a:lnTo>
                <a:lnTo>
                  <a:pt x="55" y="22746"/>
                </a:lnTo>
                <a:lnTo>
                  <a:pt x="18" y="23660"/>
                </a:lnTo>
                <a:lnTo>
                  <a:pt x="0" y="24500"/>
                </a:lnTo>
                <a:lnTo>
                  <a:pt x="0" y="25286"/>
                </a:lnTo>
                <a:lnTo>
                  <a:pt x="0" y="25980"/>
                </a:lnTo>
                <a:lnTo>
                  <a:pt x="37" y="26564"/>
                </a:lnTo>
                <a:lnTo>
                  <a:pt x="73" y="27003"/>
                </a:lnTo>
                <a:lnTo>
                  <a:pt x="91" y="27186"/>
                </a:lnTo>
                <a:lnTo>
                  <a:pt x="128" y="27313"/>
                </a:lnTo>
                <a:lnTo>
                  <a:pt x="238" y="27606"/>
                </a:lnTo>
                <a:lnTo>
                  <a:pt x="347" y="27898"/>
                </a:lnTo>
                <a:lnTo>
                  <a:pt x="512" y="28172"/>
                </a:lnTo>
                <a:lnTo>
                  <a:pt x="676" y="28428"/>
                </a:lnTo>
                <a:lnTo>
                  <a:pt x="859" y="28665"/>
                </a:lnTo>
                <a:lnTo>
                  <a:pt x="1078" y="28903"/>
                </a:lnTo>
                <a:lnTo>
                  <a:pt x="1297" y="29122"/>
                </a:lnTo>
                <a:lnTo>
                  <a:pt x="1553" y="29323"/>
                </a:lnTo>
                <a:lnTo>
                  <a:pt x="1809" y="29506"/>
                </a:lnTo>
                <a:lnTo>
                  <a:pt x="2083" y="29670"/>
                </a:lnTo>
                <a:lnTo>
                  <a:pt x="2357" y="29816"/>
                </a:lnTo>
                <a:lnTo>
                  <a:pt x="2649" y="29962"/>
                </a:lnTo>
                <a:lnTo>
                  <a:pt x="2941" y="30072"/>
                </a:lnTo>
                <a:lnTo>
                  <a:pt x="3252" y="30182"/>
                </a:lnTo>
                <a:lnTo>
                  <a:pt x="3563" y="30255"/>
                </a:lnTo>
                <a:lnTo>
                  <a:pt x="3873" y="30328"/>
                </a:lnTo>
                <a:lnTo>
                  <a:pt x="4147" y="30364"/>
                </a:lnTo>
                <a:lnTo>
                  <a:pt x="4403" y="30401"/>
                </a:lnTo>
                <a:lnTo>
                  <a:pt x="4677" y="30419"/>
                </a:lnTo>
                <a:lnTo>
                  <a:pt x="4933" y="30419"/>
                </a:lnTo>
                <a:lnTo>
                  <a:pt x="5463" y="30383"/>
                </a:lnTo>
                <a:lnTo>
                  <a:pt x="5992" y="30328"/>
                </a:lnTo>
                <a:lnTo>
                  <a:pt x="6522" y="30236"/>
                </a:lnTo>
                <a:lnTo>
                  <a:pt x="7034" y="30127"/>
                </a:lnTo>
                <a:lnTo>
                  <a:pt x="8093" y="29889"/>
                </a:lnTo>
                <a:lnTo>
                  <a:pt x="8349" y="29816"/>
                </a:lnTo>
                <a:lnTo>
                  <a:pt x="8605" y="29725"/>
                </a:lnTo>
                <a:lnTo>
                  <a:pt x="8861" y="29615"/>
                </a:lnTo>
                <a:lnTo>
                  <a:pt x="9116" y="29487"/>
                </a:lnTo>
                <a:lnTo>
                  <a:pt x="9372" y="29341"/>
                </a:lnTo>
                <a:lnTo>
                  <a:pt x="9610" y="29177"/>
                </a:lnTo>
                <a:lnTo>
                  <a:pt x="9866" y="28994"/>
                </a:lnTo>
                <a:lnTo>
                  <a:pt x="10085" y="28793"/>
                </a:lnTo>
                <a:lnTo>
                  <a:pt x="10322" y="28592"/>
                </a:lnTo>
                <a:lnTo>
                  <a:pt x="10523" y="28391"/>
                </a:lnTo>
                <a:lnTo>
                  <a:pt x="10724" y="28172"/>
                </a:lnTo>
                <a:lnTo>
                  <a:pt x="10907" y="27935"/>
                </a:lnTo>
                <a:lnTo>
                  <a:pt x="11071" y="27715"/>
                </a:lnTo>
                <a:lnTo>
                  <a:pt x="11217" y="27478"/>
                </a:lnTo>
                <a:lnTo>
                  <a:pt x="11345" y="27222"/>
                </a:lnTo>
                <a:lnTo>
                  <a:pt x="11437" y="26985"/>
                </a:lnTo>
                <a:lnTo>
                  <a:pt x="11601" y="26510"/>
                </a:lnTo>
                <a:lnTo>
                  <a:pt x="11729" y="26035"/>
                </a:lnTo>
                <a:lnTo>
                  <a:pt x="11857" y="25541"/>
                </a:lnTo>
                <a:lnTo>
                  <a:pt x="11967" y="25048"/>
                </a:lnTo>
                <a:lnTo>
                  <a:pt x="12167" y="24061"/>
                </a:lnTo>
                <a:lnTo>
                  <a:pt x="12295" y="23586"/>
                </a:lnTo>
                <a:lnTo>
                  <a:pt x="12442" y="23093"/>
                </a:lnTo>
                <a:lnTo>
                  <a:pt x="12606" y="22636"/>
                </a:lnTo>
                <a:lnTo>
                  <a:pt x="12789" y="22198"/>
                </a:lnTo>
                <a:lnTo>
                  <a:pt x="12990" y="21760"/>
                </a:lnTo>
                <a:lnTo>
                  <a:pt x="13191" y="21321"/>
                </a:lnTo>
                <a:lnTo>
                  <a:pt x="13428" y="20901"/>
                </a:lnTo>
                <a:lnTo>
                  <a:pt x="13666" y="20481"/>
                </a:lnTo>
                <a:lnTo>
                  <a:pt x="14177" y="19640"/>
                </a:lnTo>
                <a:lnTo>
                  <a:pt x="14689" y="18818"/>
                </a:lnTo>
                <a:lnTo>
                  <a:pt x="15200" y="17978"/>
                </a:lnTo>
                <a:lnTo>
                  <a:pt x="15438" y="17558"/>
                </a:lnTo>
                <a:lnTo>
                  <a:pt x="15675" y="17119"/>
                </a:lnTo>
                <a:lnTo>
                  <a:pt x="15894" y="16699"/>
                </a:lnTo>
                <a:lnTo>
                  <a:pt x="16095" y="16260"/>
                </a:lnTo>
                <a:lnTo>
                  <a:pt x="16168" y="16060"/>
                </a:lnTo>
                <a:lnTo>
                  <a:pt x="16242" y="15840"/>
                </a:lnTo>
                <a:lnTo>
                  <a:pt x="16296" y="15639"/>
                </a:lnTo>
                <a:lnTo>
                  <a:pt x="16333" y="15420"/>
                </a:lnTo>
                <a:lnTo>
                  <a:pt x="16351" y="15219"/>
                </a:lnTo>
                <a:lnTo>
                  <a:pt x="16315" y="15018"/>
                </a:lnTo>
                <a:lnTo>
                  <a:pt x="16260" y="14817"/>
                </a:lnTo>
                <a:lnTo>
                  <a:pt x="16205" y="14726"/>
                </a:lnTo>
                <a:lnTo>
                  <a:pt x="16150" y="14653"/>
                </a:lnTo>
                <a:lnTo>
                  <a:pt x="16077" y="14561"/>
                </a:lnTo>
                <a:lnTo>
                  <a:pt x="16004" y="14488"/>
                </a:lnTo>
                <a:lnTo>
                  <a:pt x="15931" y="14434"/>
                </a:lnTo>
                <a:lnTo>
                  <a:pt x="15840" y="14379"/>
                </a:lnTo>
                <a:lnTo>
                  <a:pt x="15639" y="14306"/>
                </a:lnTo>
                <a:lnTo>
                  <a:pt x="15419" y="14269"/>
                </a:lnTo>
                <a:lnTo>
                  <a:pt x="15200" y="14269"/>
                </a:lnTo>
                <a:lnTo>
                  <a:pt x="14981" y="14287"/>
                </a:lnTo>
                <a:lnTo>
                  <a:pt x="14762" y="14324"/>
                </a:lnTo>
                <a:lnTo>
                  <a:pt x="14542" y="14379"/>
                </a:lnTo>
                <a:lnTo>
                  <a:pt x="14305" y="14488"/>
                </a:lnTo>
                <a:lnTo>
                  <a:pt x="14086" y="14580"/>
                </a:lnTo>
                <a:lnTo>
                  <a:pt x="13848" y="14708"/>
                </a:lnTo>
                <a:lnTo>
                  <a:pt x="13647" y="14835"/>
                </a:lnTo>
                <a:lnTo>
                  <a:pt x="13428" y="14982"/>
                </a:lnTo>
                <a:lnTo>
                  <a:pt x="13227" y="15146"/>
                </a:lnTo>
                <a:lnTo>
                  <a:pt x="12843" y="15475"/>
                </a:lnTo>
                <a:lnTo>
                  <a:pt x="12460" y="15840"/>
                </a:lnTo>
                <a:lnTo>
                  <a:pt x="12113" y="16206"/>
                </a:lnTo>
                <a:lnTo>
                  <a:pt x="11400" y="16973"/>
                </a:lnTo>
                <a:lnTo>
                  <a:pt x="11108" y="17265"/>
                </a:lnTo>
                <a:lnTo>
                  <a:pt x="10816" y="17558"/>
                </a:lnTo>
                <a:lnTo>
                  <a:pt x="10505" y="17850"/>
                </a:lnTo>
                <a:lnTo>
                  <a:pt x="10176" y="18106"/>
                </a:lnTo>
                <a:lnTo>
                  <a:pt x="9975" y="18234"/>
                </a:lnTo>
                <a:lnTo>
                  <a:pt x="9774" y="18343"/>
                </a:lnTo>
                <a:lnTo>
                  <a:pt x="9555" y="18416"/>
                </a:lnTo>
                <a:lnTo>
                  <a:pt x="9336" y="18471"/>
                </a:lnTo>
                <a:lnTo>
                  <a:pt x="9116" y="18489"/>
                </a:lnTo>
                <a:lnTo>
                  <a:pt x="8897" y="18489"/>
                </a:lnTo>
                <a:lnTo>
                  <a:pt x="8678" y="18453"/>
                </a:lnTo>
                <a:lnTo>
                  <a:pt x="8477" y="18398"/>
                </a:lnTo>
                <a:lnTo>
                  <a:pt x="8258" y="18325"/>
                </a:lnTo>
                <a:lnTo>
                  <a:pt x="8057" y="18234"/>
                </a:lnTo>
                <a:lnTo>
                  <a:pt x="7874" y="18106"/>
                </a:lnTo>
                <a:lnTo>
                  <a:pt x="7710" y="17960"/>
                </a:lnTo>
                <a:lnTo>
                  <a:pt x="7545" y="17813"/>
                </a:lnTo>
                <a:lnTo>
                  <a:pt x="7417" y="17631"/>
                </a:lnTo>
                <a:lnTo>
                  <a:pt x="7290" y="17430"/>
                </a:lnTo>
                <a:lnTo>
                  <a:pt x="7198" y="17210"/>
                </a:lnTo>
                <a:lnTo>
                  <a:pt x="6869" y="16297"/>
                </a:lnTo>
                <a:lnTo>
                  <a:pt x="6595" y="15365"/>
                </a:lnTo>
                <a:lnTo>
                  <a:pt x="6358" y="14434"/>
                </a:lnTo>
                <a:lnTo>
                  <a:pt x="6157" y="13484"/>
                </a:lnTo>
                <a:lnTo>
                  <a:pt x="6011" y="12534"/>
                </a:lnTo>
                <a:lnTo>
                  <a:pt x="5901" y="11565"/>
                </a:lnTo>
                <a:lnTo>
                  <a:pt x="5828" y="10597"/>
                </a:lnTo>
                <a:lnTo>
                  <a:pt x="5810" y="9629"/>
                </a:lnTo>
                <a:lnTo>
                  <a:pt x="5828" y="8660"/>
                </a:lnTo>
                <a:lnTo>
                  <a:pt x="5883" y="7692"/>
                </a:lnTo>
                <a:lnTo>
                  <a:pt x="5919" y="7217"/>
                </a:lnTo>
                <a:lnTo>
                  <a:pt x="5992" y="6742"/>
                </a:lnTo>
                <a:lnTo>
                  <a:pt x="6047" y="6267"/>
                </a:lnTo>
                <a:lnTo>
                  <a:pt x="6139" y="5792"/>
                </a:lnTo>
                <a:lnTo>
                  <a:pt x="6230" y="5317"/>
                </a:lnTo>
                <a:lnTo>
                  <a:pt x="6321" y="4842"/>
                </a:lnTo>
                <a:lnTo>
                  <a:pt x="6431" y="4367"/>
                </a:lnTo>
                <a:lnTo>
                  <a:pt x="6559" y="3910"/>
                </a:lnTo>
                <a:lnTo>
                  <a:pt x="6687" y="3435"/>
                </a:lnTo>
                <a:lnTo>
                  <a:pt x="6833" y="2979"/>
                </a:lnTo>
                <a:lnTo>
                  <a:pt x="6997" y="2522"/>
                </a:lnTo>
                <a:lnTo>
                  <a:pt x="7162" y="2065"/>
                </a:lnTo>
                <a:lnTo>
                  <a:pt x="7271" y="1791"/>
                </a:lnTo>
                <a:lnTo>
                  <a:pt x="7363" y="1535"/>
                </a:lnTo>
                <a:lnTo>
                  <a:pt x="7417" y="1243"/>
                </a:lnTo>
                <a:lnTo>
                  <a:pt x="7436" y="1115"/>
                </a:lnTo>
                <a:lnTo>
                  <a:pt x="7454" y="969"/>
                </a:lnTo>
                <a:lnTo>
                  <a:pt x="7436" y="823"/>
                </a:lnTo>
                <a:lnTo>
                  <a:pt x="7417" y="677"/>
                </a:lnTo>
                <a:lnTo>
                  <a:pt x="7363" y="549"/>
                </a:lnTo>
                <a:lnTo>
                  <a:pt x="7308" y="421"/>
                </a:lnTo>
                <a:lnTo>
                  <a:pt x="7216" y="293"/>
                </a:lnTo>
                <a:lnTo>
                  <a:pt x="7125" y="184"/>
                </a:lnTo>
                <a:lnTo>
                  <a:pt x="7016" y="110"/>
                </a:lnTo>
                <a:lnTo>
                  <a:pt x="6888" y="56"/>
                </a:lnTo>
                <a:lnTo>
                  <a:pt x="6778" y="19"/>
                </a:lnTo>
                <a:lnTo>
                  <a:pt x="6687"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020;p31">
            <a:extLst>
              <a:ext uri="{FF2B5EF4-FFF2-40B4-BE49-F238E27FC236}">
                <a16:creationId xmlns:a16="http://schemas.microsoft.com/office/drawing/2014/main" xmlns="" id="{AAA6F6E6-C6E3-CE1F-10BE-3EC8BF203AE3}"/>
              </a:ext>
            </a:extLst>
          </p:cNvPr>
          <p:cNvSpPr/>
          <p:nvPr/>
        </p:nvSpPr>
        <p:spPr>
          <a:xfrm>
            <a:off x="2447689" y="4135716"/>
            <a:ext cx="247683" cy="371948"/>
          </a:xfrm>
          <a:custGeom>
            <a:avLst/>
            <a:gdLst/>
            <a:ahLst/>
            <a:cxnLst/>
            <a:rect l="l" t="t" r="r" b="b"/>
            <a:pathLst>
              <a:path w="10524" h="15804" extrusionOk="0">
                <a:moveTo>
                  <a:pt x="7746" y="0"/>
                </a:moveTo>
                <a:lnTo>
                  <a:pt x="7637" y="19"/>
                </a:lnTo>
                <a:lnTo>
                  <a:pt x="7527" y="37"/>
                </a:lnTo>
                <a:lnTo>
                  <a:pt x="7326" y="128"/>
                </a:lnTo>
                <a:lnTo>
                  <a:pt x="7143" y="220"/>
                </a:lnTo>
                <a:lnTo>
                  <a:pt x="6376" y="640"/>
                </a:lnTo>
                <a:lnTo>
                  <a:pt x="5627" y="1115"/>
                </a:lnTo>
                <a:lnTo>
                  <a:pt x="4896" y="1608"/>
                </a:lnTo>
                <a:lnTo>
                  <a:pt x="4184" y="2120"/>
                </a:lnTo>
                <a:lnTo>
                  <a:pt x="3490" y="2686"/>
                </a:lnTo>
                <a:lnTo>
                  <a:pt x="2832" y="3271"/>
                </a:lnTo>
                <a:lnTo>
                  <a:pt x="2211" y="3873"/>
                </a:lnTo>
                <a:lnTo>
                  <a:pt x="1590" y="4513"/>
                </a:lnTo>
                <a:lnTo>
                  <a:pt x="1407" y="4750"/>
                </a:lnTo>
                <a:lnTo>
                  <a:pt x="1224" y="5006"/>
                </a:lnTo>
                <a:lnTo>
                  <a:pt x="1060" y="5280"/>
                </a:lnTo>
                <a:lnTo>
                  <a:pt x="895" y="5554"/>
                </a:lnTo>
                <a:lnTo>
                  <a:pt x="767" y="5828"/>
                </a:lnTo>
                <a:lnTo>
                  <a:pt x="640" y="6139"/>
                </a:lnTo>
                <a:lnTo>
                  <a:pt x="548" y="6431"/>
                </a:lnTo>
                <a:lnTo>
                  <a:pt x="439" y="6742"/>
                </a:lnTo>
                <a:lnTo>
                  <a:pt x="366" y="7052"/>
                </a:lnTo>
                <a:lnTo>
                  <a:pt x="292" y="7381"/>
                </a:lnTo>
                <a:lnTo>
                  <a:pt x="183" y="8021"/>
                </a:lnTo>
                <a:lnTo>
                  <a:pt x="91" y="8660"/>
                </a:lnTo>
                <a:lnTo>
                  <a:pt x="18" y="9281"/>
                </a:lnTo>
                <a:lnTo>
                  <a:pt x="0" y="9902"/>
                </a:lnTo>
                <a:lnTo>
                  <a:pt x="0" y="10231"/>
                </a:lnTo>
                <a:lnTo>
                  <a:pt x="0" y="10542"/>
                </a:lnTo>
                <a:lnTo>
                  <a:pt x="37" y="10852"/>
                </a:lnTo>
                <a:lnTo>
                  <a:pt x="55" y="11163"/>
                </a:lnTo>
                <a:lnTo>
                  <a:pt x="110" y="11473"/>
                </a:lnTo>
                <a:lnTo>
                  <a:pt x="165" y="11766"/>
                </a:lnTo>
                <a:lnTo>
                  <a:pt x="238" y="12076"/>
                </a:lnTo>
                <a:lnTo>
                  <a:pt x="329" y="12369"/>
                </a:lnTo>
                <a:lnTo>
                  <a:pt x="439" y="12661"/>
                </a:lnTo>
                <a:lnTo>
                  <a:pt x="548" y="12953"/>
                </a:lnTo>
                <a:lnTo>
                  <a:pt x="676" y="13227"/>
                </a:lnTo>
                <a:lnTo>
                  <a:pt x="822" y="13501"/>
                </a:lnTo>
                <a:lnTo>
                  <a:pt x="987" y="13775"/>
                </a:lnTo>
                <a:lnTo>
                  <a:pt x="1151" y="14013"/>
                </a:lnTo>
                <a:lnTo>
                  <a:pt x="1352" y="14269"/>
                </a:lnTo>
                <a:lnTo>
                  <a:pt x="1553" y="14488"/>
                </a:lnTo>
                <a:lnTo>
                  <a:pt x="1791" y="14707"/>
                </a:lnTo>
                <a:lnTo>
                  <a:pt x="2028" y="14908"/>
                </a:lnTo>
                <a:lnTo>
                  <a:pt x="2284" y="15091"/>
                </a:lnTo>
                <a:lnTo>
                  <a:pt x="2558" y="15237"/>
                </a:lnTo>
                <a:lnTo>
                  <a:pt x="2832" y="15383"/>
                </a:lnTo>
                <a:lnTo>
                  <a:pt x="3124" y="15511"/>
                </a:lnTo>
                <a:lnTo>
                  <a:pt x="3416" y="15621"/>
                </a:lnTo>
                <a:lnTo>
                  <a:pt x="3727" y="15694"/>
                </a:lnTo>
                <a:lnTo>
                  <a:pt x="4019" y="15748"/>
                </a:lnTo>
                <a:lnTo>
                  <a:pt x="4330" y="15785"/>
                </a:lnTo>
                <a:lnTo>
                  <a:pt x="4641" y="15803"/>
                </a:lnTo>
                <a:lnTo>
                  <a:pt x="4951" y="15785"/>
                </a:lnTo>
                <a:lnTo>
                  <a:pt x="5262" y="15748"/>
                </a:lnTo>
                <a:lnTo>
                  <a:pt x="5554" y="15675"/>
                </a:lnTo>
                <a:lnTo>
                  <a:pt x="5408" y="15310"/>
                </a:lnTo>
                <a:lnTo>
                  <a:pt x="5298" y="14926"/>
                </a:lnTo>
                <a:lnTo>
                  <a:pt x="5243" y="14543"/>
                </a:lnTo>
                <a:lnTo>
                  <a:pt x="5207" y="14141"/>
                </a:lnTo>
                <a:lnTo>
                  <a:pt x="5207" y="13739"/>
                </a:lnTo>
                <a:lnTo>
                  <a:pt x="5243" y="13355"/>
                </a:lnTo>
                <a:lnTo>
                  <a:pt x="5335" y="12953"/>
                </a:lnTo>
                <a:lnTo>
                  <a:pt x="5463" y="12588"/>
                </a:lnTo>
                <a:lnTo>
                  <a:pt x="5609" y="12222"/>
                </a:lnTo>
                <a:lnTo>
                  <a:pt x="5810" y="11875"/>
                </a:lnTo>
                <a:lnTo>
                  <a:pt x="6029" y="11547"/>
                </a:lnTo>
                <a:lnTo>
                  <a:pt x="6303" y="11236"/>
                </a:lnTo>
                <a:lnTo>
                  <a:pt x="6577" y="10962"/>
                </a:lnTo>
                <a:lnTo>
                  <a:pt x="6888" y="10724"/>
                </a:lnTo>
                <a:lnTo>
                  <a:pt x="7235" y="10505"/>
                </a:lnTo>
                <a:lnTo>
                  <a:pt x="7582" y="10322"/>
                </a:lnTo>
                <a:lnTo>
                  <a:pt x="7874" y="10213"/>
                </a:lnTo>
                <a:lnTo>
                  <a:pt x="8167" y="10103"/>
                </a:lnTo>
                <a:lnTo>
                  <a:pt x="8769" y="9921"/>
                </a:lnTo>
                <a:lnTo>
                  <a:pt x="9062" y="9811"/>
                </a:lnTo>
                <a:lnTo>
                  <a:pt x="9354" y="9683"/>
                </a:lnTo>
                <a:lnTo>
                  <a:pt x="9628" y="9555"/>
                </a:lnTo>
                <a:lnTo>
                  <a:pt x="9884" y="9372"/>
                </a:lnTo>
                <a:lnTo>
                  <a:pt x="9993" y="9281"/>
                </a:lnTo>
                <a:lnTo>
                  <a:pt x="10085" y="9172"/>
                </a:lnTo>
                <a:lnTo>
                  <a:pt x="10176" y="9044"/>
                </a:lnTo>
                <a:lnTo>
                  <a:pt x="10249" y="8916"/>
                </a:lnTo>
                <a:lnTo>
                  <a:pt x="10304" y="8788"/>
                </a:lnTo>
                <a:lnTo>
                  <a:pt x="10322" y="8642"/>
                </a:lnTo>
                <a:lnTo>
                  <a:pt x="10322" y="8514"/>
                </a:lnTo>
                <a:lnTo>
                  <a:pt x="10286" y="8368"/>
                </a:lnTo>
                <a:lnTo>
                  <a:pt x="10213" y="8240"/>
                </a:lnTo>
                <a:lnTo>
                  <a:pt x="10103" y="8148"/>
                </a:lnTo>
                <a:lnTo>
                  <a:pt x="9975" y="8057"/>
                </a:lnTo>
                <a:lnTo>
                  <a:pt x="9847" y="8002"/>
                </a:lnTo>
                <a:lnTo>
                  <a:pt x="9683" y="7966"/>
                </a:lnTo>
                <a:lnTo>
                  <a:pt x="9537" y="7929"/>
                </a:lnTo>
                <a:lnTo>
                  <a:pt x="8879" y="7929"/>
                </a:lnTo>
                <a:lnTo>
                  <a:pt x="8550" y="7966"/>
                </a:lnTo>
                <a:lnTo>
                  <a:pt x="8203" y="8002"/>
                </a:lnTo>
                <a:lnTo>
                  <a:pt x="7892" y="8039"/>
                </a:lnTo>
                <a:lnTo>
                  <a:pt x="7564" y="8112"/>
                </a:lnTo>
                <a:lnTo>
                  <a:pt x="7235" y="8185"/>
                </a:lnTo>
                <a:lnTo>
                  <a:pt x="6924" y="8258"/>
                </a:lnTo>
                <a:lnTo>
                  <a:pt x="6614" y="8368"/>
                </a:lnTo>
                <a:lnTo>
                  <a:pt x="6303" y="8477"/>
                </a:lnTo>
                <a:lnTo>
                  <a:pt x="5992" y="8605"/>
                </a:lnTo>
                <a:lnTo>
                  <a:pt x="5700" y="8751"/>
                </a:lnTo>
                <a:lnTo>
                  <a:pt x="5408" y="8897"/>
                </a:lnTo>
                <a:lnTo>
                  <a:pt x="5116" y="9062"/>
                </a:lnTo>
                <a:lnTo>
                  <a:pt x="4841" y="9245"/>
                </a:lnTo>
                <a:lnTo>
                  <a:pt x="4586" y="9446"/>
                </a:lnTo>
                <a:lnTo>
                  <a:pt x="4312" y="9647"/>
                </a:lnTo>
                <a:lnTo>
                  <a:pt x="4385" y="9409"/>
                </a:lnTo>
                <a:lnTo>
                  <a:pt x="4476" y="9172"/>
                </a:lnTo>
                <a:lnTo>
                  <a:pt x="4586" y="8952"/>
                </a:lnTo>
                <a:lnTo>
                  <a:pt x="4714" y="8751"/>
                </a:lnTo>
                <a:lnTo>
                  <a:pt x="4841" y="8550"/>
                </a:lnTo>
                <a:lnTo>
                  <a:pt x="5006" y="8349"/>
                </a:lnTo>
                <a:lnTo>
                  <a:pt x="5170" y="8167"/>
                </a:lnTo>
                <a:lnTo>
                  <a:pt x="5353" y="8002"/>
                </a:lnTo>
                <a:lnTo>
                  <a:pt x="5554" y="7838"/>
                </a:lnTo>
                <a:lnTo>
                  <a:pt x="5755" y="7673"/>
                </a:lnTo>
                <a:lnTo>
                  <a:pt x="6175" y="7381"/>
                </a:lnTo>
                <a:lnTo>
                  <a:pt x="6614" y="7107"/>
                </a:lnTo>
                <a:lnTo>
                  <a:pt x="7052" y="6851"/>
                </a:lnTo>
                <a:lnTo>
                  <a:pt x="7966" y="6395"/>
                </a:lnTo>
                <a:lnTo>
                  <a:pt x="8404" y="6139"/>
                </a:lnTo>
                <a:lnTo>
                  <a:pt x="8842" y="5883"/>
                </a:lnTo>
                <a:lnTo>
                  <a:pt x="9263" y="5591"/>
                </a:lnTo>
                <a:lnTo>
                  <a:pt x="9464" y="5445"/>
                </a:lnTo>
                <a:lnTo>
                  <a:pt x="9646" y="5280"/>
                </a:lnTo>
                <a:lnTo>
                  <a:pt x="9829" y="5097"/>
                </a:lnTo>
                <a:lnTo>
                  <a:pt x="9993" y="4915"/>
                </a:lnTo>
                <a:lnTo>
                  <a:pt x="10140" y="4732"/>
                </a:lnTo>
                <a:lnTo>
                  <a:pt x="10286" y="4513"/>
                </a:lnTo>
                <a:lnTo>
                  <a:pt x="10359" y="4385"/>
                </a:lnTo>
                <a:lnTo>
                  <a:pt x="10432" y="4257"/>
                </a:lnTo>
                <a:lnTo>
                  <a:pt x="10487" y="4111"/>
                </a:lnTo>
                <a:lnTo>
                  <a:pt x="10523" y="3965"/>
                </a:lnTo>
                <a:lnTo>
                  <a:pt x="10523" y="3819"/>
                </a:lnTo>
                <a:lnTo>
                  <a:pt x="10523" y="3672"/>
                </a:lnTo>
                <a:lnTo>
                  <a:pt x="10468" y="3545"/>
                </a:lnTo>
                <a:lnTo>
                  <a:pt x="10395" y="3417"/>
                </a:lnTo>
                <a:lnTo>
                  <a:pt x="10341" y="3344"/>
                </a:lnTo>
                <a:lnTo>
                  <a:pt x="10267" y="3289"/>
                </a:lnTo>
                <a:lnTo>
                  <a:pt x="10194" y="3252"/>
                </a:lnTo>
                <a:lnTo>
                  <a:pt x="10121" y="3216"/>
                </a:lnTo>
                <a:lnTo>
                  <a:pt x="9957" y="3179"/>
                </a:lnTo>
                <a:lnTo>
                  <a:pt x="9792" y="3179"/>
                </a:lnTo>
                <a:lnTo>
                  <a:pt x="9610" y="3197"/>
                </a:lnTo>
                <a:lnTo>
                  <a:pt x="9427" y="3234"/>
                </a:lnTo>
                <a:lnTo>
                  <a:pt x="9244" y="3307"/>
                </a:lnTo>
                <a:lnTo>
                  <a:pt x="9062" y="3362"/>
                </a:lnTo>
                <a:lnTo>
                  <a:pt x="8020" y="3800"/>
                </a:lnTo>
                <a:lnTo>
                  <a:pt x="6961" y="4275"/>
                </a:lnTo>
                <a:lnTo>
                  <a:pt x="5901" y="4732"/>
                </a:lnTo>
                <a:lnTo>
                  <a:pt x="4860" y="5171"/>
                </a:lnTo>
                <a:lnTo>
                  <a:pt x="5280" y="4805"/>
                </a:lnTo>
                <a:lnTo>
                  <a:pt x="5700" y="4403"/>
                </a:lnTo>
                <a:lnTo>
                  <a:pt x="6102" y="4001"/>
                </a:lnTo>
                <a:lnTo>
                  <a:pt x="6486" y="3599"/>
                </a:lnTo>
                <a:lnTo>
                  <a:pt x="6869" y="3179"/>
                </a:lnTo>
                <a:lnTo>
                  <a:pt x="7235" y="2741"/>
                </a:lnTo>
                <a:lnTo>
                  <a:pt x="7600" y="2302"/>
                </a:lnTo>
                <a:lnTo>
                  <a:pt x="7947" y="1846"/>
                </a:lnTo>
                <a:lnTo>
                  <a:pt x="8112" y="1626"/>
                </a:lnTo>
                <a:lnTo>
                  <a:pt x="8258" y="1407"/>
                </a:lnTo>
                <a:lnTo>
                  <a:pt x="8313" y="1279"/>
                </a:lnTo>
                <a:lnTo>
                  <a:pt x="8367" y="1151"/>
                </a:lnTo>
                <a:lnTo>
                  <a:pt x="8404" y="1023"/>
                </a:lnTo>
                <a:lnTo>
                  <a:pt x="8422" y="896"/>
                </a:lnTo>
                <a:lnTo>
                  <a:pt x="8422" y="768"/>
                </a:lnTo>
                <a:lnTo>
                  <a:pt x="8422" y="622"/>
                </a:lnTo>
                <a:lnTo>
                  <a:pt x="8386" y="494"/>
                </a:lnTo>
                <a:lnTo>
                  <a:pt x="8331" y="366"/>
                </a:lnTo>
                <a:lnTo>
                  <a:pt x="8258" y="256"/>
                </a:lnTo>
                <a:lnTo>
                  <a:pt x="8167" y="147"/>
                </a:lnTo>
                <a:lnTo>
                  <a:pt x="8057" y="73"/>
                </a:lnTo>
                <a:lnTo>
                  <a:pt x="7947" y="37"/>
                </a:lnTo>
                <a:lnTo>
                  <a:pt x="7838" y="19"/>
                </a:lnTo>
                <a:lnTo>
                  <a:pt x="7746" y="0"/>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021;p31">
            <a:extLst>
              <a:ext uri="{FF2B5EF4-FFF2-40B4-BE49-F238E27FC236}">
                <a16:creationId xmlns:a16="http://schemas.microsoft.com/office/drawing/2014/main" xmlns="" id="{05CA5948-53D3-350A-1897-1144A48DA7D8}"/>
              </a:ext>
            </a:extLst>
          </p:cNvPr>
          <p:cNvSpPr/>
          <p:nvPr/>
        </p:nvSpPr>
        <p:spPr>
          <a:xfrm>
            <a:off x="2489817" y="4235035"/>
            <a:ext cx="90327" cy="245542"/>
          </a:xfrm>
          <a:custGeom>
            <a:avLst/>
            <a:gdLst/>
            <a:ahLst/>
            <a:cxnLst/>
            <a:rect l="l" t="t" r="r" b="b"/>
            <a:pathLst>
              <a:path w="3838" h="10433" extrusionOk="0">
                <a:moveTo>
                  <a:pt x="256" y="1"/>
                </a:moveTo>
                <a:lnTo>
                  <a:pt x="165" y="19"/>
                </a:lnTo>
                <a:lnTo>
                  <a:pt x="110" y="55"/>
                </a:lnTo>
                <a:lnTo>
                  <a:pt x="55" y="110"/>
                </a:lnTo>
                <a:lnTo>
                  <a:pt x="37" y="202"/>
                </a:lnTo>
                <a:lnTo>
                  <a:pt x="1" y="877"/>
                </a:lnTo>
                <a:lnTo>
                  <a:pt x="1" y="1937"/>
                </a:lnTo>
                <a:lnTo>
                  <a:pt x="1" y="2577"/>
                </a:lnTo>
                <a:lnTo>
                  <a:pt x="19" y="3252"/>
                </a:lnTo>
                <a:lnTo>
                  <a:pt x="55" y="3965"/>
                </a:lnTo>
                <a:lnTo>
                  <a:pt x="128" y="4714"/>
                </a:lnTo>
                <a:lnTo>
                  <a:pt x="220" y="5463"/>
                </a:lnTo>
                <a:lnTo>
                  <a:pt x="329" y="6194"/>
                </a:lnTo>
                <a:lnTo>
                  <a:pt x="476" y="6925"/>
                </a:lnTo>
                <a:lnTo>
                  <a:pt x="567" y="7290"/>
                </a:lnTo>
                <a:lnTo>
                  <a:pt x="676" y="7619"/>
                </a:lnTo>
                <a:lnTo>
                  <a:pt x="786" y="7948"/>
                </a:lnTo>
                <a:lnTo>
                  <a:pt x="896" y="8277"/>
                </a:lnTo>
                <a:lnTo>
                  <a:pt x="1042" y="8587"/>
                </a:lnTo>
                <a:lnTo>
                  <a:pt x="1170" y="8861"/>
                </a:lnTo>
                <a:lnTo>
                  <a:pt x="1334" y="9135"/>
                </a:lnTo>
                <a:lnTo>
                  <a:pt x="1499" y="9391"/>
                </a:lnTo>
                <a:lnTo>
                  <a:pt x="1681" y="9610"/>
                </a:lnTo>
                <a:lnTo>
                  <a:pt x="1882" y="9811"/>
                </a:lnTo>
                <a:lnTo>
                  <a:pt x="2047" y="9957"/>
                </a:lnTo>
                <a:lnTo>
                  <a:pt x="2211" y="10085"/>
                </a:lnTo>
                <a:lnTo>
                  <a:pt x="2394" y="10195"/>
                </a:lnTo>
                <a:lnTo>
                  <a:pt x="2576" y="10286"/>
                </a:lnTo>
                <a:lnTo>
                  <a:pt x="2777" y="10359"/>
                </a:lnTo>
                <a:lnTo>
                  <a:pt x="2978" y="10396"/>
                </a:lnTo>
                <a:lnTo>
                  <a:pt x="3179" y="10432"/>
                </a:lnTo>
                <a:lnTo>
                  <a:pt x="3654" y="10432"/>
                </a:lnTo>
                <a:lnTo>
                  <a:pt x="3727" y="10396"/>
                </a:lnTo>
                <a:lnTo>
                  <a:pt x="3782" y="10341"/>
                </a:lnTo>
                <a:lnTo>
                  <a:pt x="3819" y="10286"/>
                </a:lnTo>
                <a:lnTo>
                  <a:pt x="3837" y="10195"/>
                </a:lnTo>
                <a:lnTo>
                  <a:pt x="3801" y="10122"/>
                </a:lnTo>
                <a:lnTo>
                  <a:pt x="3764" y="10049"/>
                </a:lnTo>
                <a:lnTo>
                  <a:pt x="3691" y="10012"/>
                </a:lnTo>
                <a:lnTo>
                  <a:pt x="3600" y="10012"/>
                </a:lnTo>
                <a:lnTo>
                  <a:pt x="3399" y="10030"/>
                </a:lnTo>
                <a:lnTo>
                  <a:pt x="3198" y="10012"/>
                </a:lnTo>
                <a:lnTo>
                  <a:pt x="3015" y="9976"/>
                </a:lnTo>
                <a:lnTo>
                  <a:pt x="2832" y="9939"/>
                </a:lnTo>
                <a:lnTo>
                  <a:pt x="2650" y="9866"/>
                </a:lnTo>
                <a:lnTo>
                  <a:pt x="2485" y="9775"/>
                </a:lnTo>
                <a:lnTo>
                  <a:pt x="2321" y="9647"/>
                </a:lnTo>
                <a:lnTo>
                  <a:pt x="2156" y="9519"/>
                </a:lnTo>
                <a:lnTo>
                  <a:pt x="2028" y="9373"/>
                </a:lnTo>
                <a:lnTo>
                  <a:pt x="1882" y="9208"/>
                </a:lnTo>
                <a:lnTo>
                  <a:pt x="1754" y="9026"/>
                </a:lnTo>
                <a:lnTo>
                  <a:pt x="1626" y="8825"/>
                </a:lnTo>
                <a:lnTo>
                  <a:pt x="1517" y="8624"/>
                </a:lnTo>
                <a:lnTo>
                  <a:pt x="1407" y="8386"/>
                </a:lnTo>
                <a:lnTo>
                  <a:pt x="1206" y="7911"/>
                </a:lnTo>
                <a:lnTo>
                  <a:pt x="1042" y="7381"/>
                </a:lnTo>
                <a:lnTo>
                  <a:pt x="877" y="6797"/>
                </a:lnTo>
                <a:lnTo>
                  <a:pt x="750" y="6194"/>
                </a:lnTo>
                <a:lnTo>
                  <a:pt x="658" y="5573"/>
                </a:lnTo>
                <a:lnTo>
                  <a:pt x="567" y="4915"/>
                </a:lnTo>
                <a:lnTo>
                  <a:pt x="494" y="4239"/>
                </a:lnTo>
                <a:lnTo>
                  <a:pt x="457" y="3563"/>
                </a:lnTo>
                <a:lnTo>
                  <a:pt x="421" y="2887"/>
                </a:lnTo>
                <a:lnTo>
                  <a:pt x="402" y="2193"/>
                </a:lnTo>
                <a:lnTo>
                  <a:pt x="402" y="1517"/>
                </a:lnTo>
                <a:lnTo>
                  <a:pt x="421" y="859"/>
                </a:lnTo>
                <a:lnTo>
                  <a:pt x="457" y="220"/>
                </a:lnTo>
                <a:lnTo>
                  <a:pt x="439" y="147"/>
                </a:lnTo>
                <a:lnTo>
                  <a:pt x="402" y="74"/>
                </a:lnTo>
                <a:lnTo>
                  <a:pt x="329" y="19"/>
                </a:lnTo>
                <a:lnTo>
                  <a:pt x="256"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022;p31">
            <a:extLst>
              <a:ext uri="{FF2B5EF4-FFF2-40B4-BE49-F238E27FC236}">
                <a16:creationId xmlns:a16="http://schemas.microsoft.com/office/drawing/2014/main" xmlns="" id="{4511EBF3-0BE8-8DEF-E63E-DBBE1E75DFF0}"/>
              </a:ext>
            </a:extLst>
          </p:cNvPr>
          <p:cNvSpPr/>
          <p:nvPr/>
        </p:nvSpPr>
        <p:spPr>
          <a:xfrm>
            <a:off x="1665575" y="4798722"/>
            <a:ext cx="587786" cy="1044836"/>
          </a:xfrm>
          <a:custGeom>
            <a:avLst/>
            <a:gdLst/>
            <a:ahLst/>
            <a:cxnLst/>
            <a:rect l="l" t="t" r="r" b="b"/>
            <a:pathLst>
              <a:path w="24975" h="44395" extrusionOk="0">
                <a:moveTo>
                  <a:pt x="0" y="1"/>
                </a:moveTo>
                <a:lnTo>
                  <a:pt x="55" y="2650"/>
                </a:lnTo>
                <a:lnTo>
                  <a:pt x="146" y="5299"/>
                </a:lnTo>
                <a:lnTo>
                  <a:pt x="274" y="7984"/>
                </a:lnTo>
                <a:lnTo>
                  <a:pt x="457" y="10688"/>
                </a:lnTo>
                <a:lnTo>
                  <a:pt x="658" y="13410"/>
                </a:lnTo>
                <a:lnTo>
                  <a:pt x="895" y="16151"/>
                </a:lnTo>
                <a:lnTo>
                  <a:pt x="1170" y="18909"/>
                </a:lnTo>
                <a:lnTo>
                  <a:pt x="1480" y="21686"/>
                </a:lnTo>
                <a:lnTo>
                  <a:pt x="1827" y="24463"/>
                </a:lnTo>
                <a:lnTo>
                  <a:pt x="2193" y="27277"/>
                </a:lnTo>
                <a:lnTo>
                  <a:pt x="2595" y="30090"/>
                </a:lnTo>
                <a:lnTo>
                  <a:pt x="3033" y="32922"/>
                </a:lnTo>
                <a:lnTo>
                  <a:pt x="3490" y="35772"/>
                </a:lnTo>
                <a:lnTo>
                  <a:pt x="3983" y="38640"/>
                </a:lnTo>
                <a:lnTo>
                  <a:pt x="4476" y="41508"/>
                </a:lnTo>
                <a:lnTo>
                  <a:pt x="5024" y="44395"/>
                </a:lnTo>
                <a:lnTo>
                  <a:pt x="24974" y="34712"/>
                </a:lnTo>
                <a:lnTo>
                  <a:pt x="24390" y="33433"/>
                </a:lnTo>
                <a:lnTo>
                  <a:pt x="23696" y="31953"/>
                </a:lnTo>
                <a:lnTo>
                  <a:pt x="22764" y="30035"/>
                </a:lnTo>
                <a:lnTo>
                  <a:pt x="21613" y="27715"/>
                </a:lnTo>
                <a:lnTo>
                  <a:pt x="20955" y="26436"/>
                </a:lnTo>
                <a:lnTo>
                  <a:pt x="20243" y="25102"/>
                </a:lnTo>
                <a:lnTo>
                  <a:pt x="19494" y="23714"/>
                </a:lnTo>
                <a:lnTo>
                  <a:pt x="18708" y="22289"/>
                </a:lnTo>
                <a:lnTo>
                  <a:pt x="17868" y="20809"/>
                </a:lnTo>
                <a:lnTo>
                  <a:pt x="17009" y="19311"/>
                </a:lnTo>
                <a:lnTo>
                  <a:pt x="16096" y="17795"/>
                </a:lnTo>
                <a:lnTo>
                  <a:pt x="15164" y="16278"/>
                </a:lnTo>
                <a:lnTo>
                  <a:pt x="14196" y="14780"/>
                </a:lnTo>
                <a:lnTo>
                  <a:pt x="13191" y="13282"/>
                </a:lnTo>
                <a:lnTo>
                  <a:pt x="12186" y="11802"/>
                </a:lnTo>
                <a:lnTo>
                  <a:pt x="11126" y="10359"/>
                </a:lnTo>
                <a:lnTo>
                  <a:pt x="10596" y="9665"/>
                </a:lnTo>
                <a:lnTo>
                  <a:pt x="10067" y="8971"/>
                </a:lnTo>
                <a:lnTo>
                  <a:pt x="9537" y="8295"/>
                </a:lnTo>
                <a:lnTo>
                  <a:pt x="8989" y="7619"/>
                </a:lnTo>
                <a:lnTo>
                  <a:pt x="8441" y="6979"/>
                </a:lnTo>
                <a:lnTo>
                  <a:pt x="7893" y="6340"/>
                </a:lnTo>
                <a:lnTo>
                  <a:pt x="7345" y="5737"/>
                </a:lnTo>
                <a:lnTo>
                  <a:pt x="6778" y="5134"/>
                </a:lnTo>
                <a:lnTo>
                  <a:pt x="6230" y="4568"/>
                </a:lnTo>
                <a:lnTo>
                  <a:pt x="5664" y="4020"/>
                </a:lnTo>
                <a:lnTo>
                  <a:pt x="5097" y="3490"/>
                </a:lnTo>
                <a:lnTo>
                  <a:pt x="4531" y="2978"/>
                </a:lnTo>
                <a:lnTo>
                  <a:pt x="3965" y="2503"/>
                </a:lnTo>
                <a:lnTo>
                  <a:pt x="3398" y="2065"/>
                </a:lnTo>
                <a:lnTo>
                  <a:pt x="2832" y="1645"/>
                </a:lnTo>
                <a:lnTo>
                  <a:pt x="2266" y="1243"/>
                </a:lnTo>
                <a:lnTo>
                  <a:pt x="1699" y="877"/>
                </a:lnTo>
                <a:lnTo>
                  <a:pt x="1133" y="549"/>
                </a:lnTo>
                <a:lnTo>
                  <a:pt x="567" y="256"/>
                </a:lnTo>
                <a:lnTo>
                  <a:pt x="0" y="1"/>
                </a:lnTo>
                <a:close/>
              </a:path>
            </a:pathLst>
          </a:custGeom>
          <a:solidFill>
            <a:srgbClr val="0062C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023;p31">
            <a:extLst>
              <a:ext uri="{FF2B5EF4-FFF2-40B4-BE49-F238E27FC236}">
                <a16:creationId xmlns:a16="http://schemas.microsoft.com/office/drawing/2014/main" xmlns="" id="{F63CDA05-6ED6-A621-E1FF-E8A949B4FC9A}"/>
              </a:ext>
            </a:extLst>
          </p:cNvPr>
          <p:cNvSpPr/>
          <p:nvPr/>
        </p:nvSpPr>
        <p:spPr>
          <a:xfrm>
            <a:off x="529161" y="3124864"/>
            <a:ext cx="1108476" cy="1243920"/>
          </a:xfrm>
          <a:custGeom>
            <a:avLst/>
            <a:gdLst/>
            <a:ahLst/>
            <a:cxnLst/>
            <a:rect l="l" t="t" r="r" b="b"/>
            <a:pathLst>
              <a:path w="47099" h="52854" extrusionOk="0">
                <a:moveTo>
                  <a:pt x="27660" y="0"/>
                </a:moveTo>
                <a:lnTo>
                  <a:pt x="26802" y="19"/>
                </a:lnTo>
                <a:lnTo>
                  <a:pt x="25925" y="73"/>
                </a:lnTo>
                <a:lnTo>
                  <a:pt x="25048" y="147"/>
                </a:lnTo>
                <a:lnTo>
                  <a:pt x="24171" y="256"/>
                </a:lnTo>
                <a:lnTo>
                  <a:pt x="23294" y="384"/>
                </a:lnTo>
                <a:lnTo>
                  <a:pt x="22435" y="548"/>
                </a:lnTo>
                <a:lnTo>
                  <a:pt x="21577" y="749"/>
                </a:lnTo>
                <a:lnTo>
                  <a:pt x="20718" y="969"/>
                </a:lnTo>
                <a:lnTo>
                  <a:pt x="19878" y="1243"/>
                </a:lnTo>
                <a:lnTo>
                  <a:pt x="19055" y="1517"/>
                </a:lnTo>
                <a:lnTo>
                  <a:pt x="18252" y="1846"/>
                </a:lnTo>
                <a:lnTo>
                  <a:pt x="17466" y="2193"/>
                </a:lnTo>
                <a:lnTo>
                  <a:pt x="16699" y="2576"/>
                </a:lnTo>
                <a:lnTo>
                  <a:pt x="15950" y="2997"/>
                </a:lnTo>
                <a:lnTo>
                  <a:pt x="15237" y="3453"/>
                </a:lnTo>
                <a:lnTo>
                  <a:pt x="14543" y="3928"/>
                </a:lnTo>
                <a:lnTo>
                  <a:pt x="14214" y="4184"/>
                </a:lnTo>
                <a:lnTo>
                  <a:pt x="13885" y="4440"/>
                </a:lnTo>
                <a:lnTo>
                  <a:pt x="13556" y="4714"/>
                </a:lnTo>
                <a:lnTo>
                  <a:pt x="13246" y="4988"/>
                </a:lnTo>
                <a:lnTo>
                  <a:pt x="12953" y="5280"/>
                </a:lnTo>
                <a:lnTo>
                  <a:pt x="12661" y="5572"/>
                </a:lnTo>
                <a:lnTo>
                  <a:pt x="12387" y="5865"/>
                </a:lnTo>
                <a:lnTo>
                  <a:pt x="12113" y="6175"/>
                </a:lnTo>
                <a:lnTo>
                  <a:pt x="11839" y="6504"/>
                </a:lnTo>
                <a:lnTo>
                  <a:pt x="11583" y="6833"/>
                </a:lnTo>
                <a:lnTo>
                  <a:pt x="11346" y="7162"/>
                </a:lnTo>
                <a:lnTo>
                  <a:pt x="11108" y="7509"/>
                </a:lnTo>
                <a:lnTo>
                  <a:pt x="10889" y="7856"/>
                </a:lnTo>
                <a:lnTo>
                  <a:pt x="10688" y="8222"/>
                </a:lnTo>
                <a:lnTo>
                  <a:pt x="10487" y="8587"/>
                </a:lnTo>
                <a:lnTo>
                  <a:pt x="10286" y="8971"/>
                </a:lnTo>
                <a:lnTo>
                  <a:pt x="9903" y="8934"/>
                </a:lnTo>
                <a:lnTo>
                  <a:pt x="9501" y="8934"/>
                </a:lnTo>
                <a:lnTo>
                  <a:pt x="9099" y="8952"/>
                </a:lnTo>
                <a:lnTo>
                  <a:pt x="8715" y="8971"/>
                </a:lnTo>
                <a:lnTo>
                  <a:pt x="8331" y="9025"/>
                </a:lnTo>
                <a:lnTo>
                  <a:pt x="7929" y="9098"/>
                </a:lnTo>
                <a:lnTo>
                  <a:pt x="7564" y="9190"/>
                </a:lnTo>
                <a:lnTo>
                  <a:pt x="7180" y="9299"/>
                </a:lnTo>
                <a:lnTo>
                  <a:pt x="6797" y="9427"/>
                </a:lnTo>
                <a:lnTo>
                  <a:pt x="6431" y="9573"/>
                </a:lnTo>
                <a:lnTo>
                  <a:pt x="6084" y="9738"/>
                </a:lnTo>
                <a:lnTo>
                  <a:pt x="5719" y="9921"/>
                </a:lnTo>
                <a:lnTo>
                  <a:pt x="5372" y="10103"/>
                </a:lnTo>
                <a:lnTo>
                  <a:pt x="5025" y="10304"/>
                </a:lnTo>
                <a:lnTo>
                  <a:pt x="4696" y="10542"/>
                </a:lnTo>
                <a:lnTo>
                  <a:pt x="4367" y="10761"/>
                </a:lnTo>
                <a:lnTo>
                  <a:pt x="4056" y="11017"/>
                </a:lnTo>
                <a:lnTo>
                  <a:pt x="3746" y="11272"/>
                </a:lnTo>
                <a:lnTo>
                  <a:pt x="3435" y="11565"/>
                </a:lnTo>
                <a:lnTo>
                  <a:pt x="3161" y="11839"/>
                </a:lnTo>
                <a:lnTo>
                  <a:pt x="2869" y="12149"/>
                </a:lnTo>
                <a:lnTo>
                  <a:pt x="2613" y="12442"/>
                </a:lnTo>
                <a:lnTo>
                  <a:pt x="2357" y="12771"/>
                </a:lnTo>
                <a:lnTo>
                  <a:pt x="2102" y="13099"/>
                </a:lnTo>
                <a:lnTo>
                  <a:pt x="1882" y="13428"/>
                </a:lnTo>
                <a:lnTo>
                  <a:pt x="1663" y="13775"/>
                </a:lnTo>
                <a:lnTo>
                  <a:pt x="1462" y="14141"/>
                </a:lnTo>
                <a:lnTo>
                  <a:pt x="1261" y="14506"/>
                </a:lnTo>
                <a:lnTo>
                  <a:pt x="1078" y="14872"/>
                </a:lnTo>
                <a:lnTo>
                  <a:pt x="914" y="15255"/>
                </a:lnTo>
                <a:lnTo>
                  <a:pt x="768" y="15639"/>
                </a:lnTo>
                <a:lnTo>
                  <a:pt x="640" y="16022"/>
                </a:lnTo>
                <a:lnTo>
                  <a:pt x="476" y="16589"/>
                </a:lnTo>
                <a:lnTo>
                  <a:pt x="348" y="17155"/>
                </a:lnTo>
                <a:lnTo>
                  <a:pt x="220" y="17722"/>
                </a:lnTo>
                <a:lnTo>
                  <a:pt x="147" y="18288"/>
                </a:lnTo>
                <a:lnTo>
                  <a:pt x="74" y="18854"/>
                </a:lnTo>
                <a:lnTo>
                  <a:pt x="19" y="19421"/>
                </a:lnTo>
                <a:lnTo>
                  <a:pt x="1" y="19987"/>
                </a:lnTo>
                <a:lnTo>
                  <a:pt x="1" y="20553"/>
                </a:lnTo>
                <a:lnTo>
                  <a:pt x="19" y="21120"/>
                </a:lnTo>
                <a:lnTo>
                  <a:pt x="55" y="21686"/>
                </a:lnTo>
                <a:lnTo>
                  <a:pt x="110" y="22252"/>
                </a:lnTo>
                <a:lnTo>
                  <a:pt x="183" y="22819"/>
                </a:lnTo>
                <a:lnTo>
                  <a:pt x="275" y="23385"/>
                </a:lnTo>
                <a:lnTo>
                  <a:pt x="366" y="23951"/>
                </a:lnTo>
                <a:lnTo>
                  <a:pt x="494" y="24518"/>
                </a:lnTo>
                <a:lnTo>
                  <a:pt x="622" y="25066"/>
                </a:lnTo>
                <a:lnTo>
                  <a:pt x="768" y="25632"/>
                </a:lnTo>
                <a:lnTo>
                  <a:pt x="914" y="26180"/>
                </a:lnTo>
                <a:lnTo>
                  <a:pt x="1261" y="27295"/>
                </a:lnTo>
                <a:lnTo>
                  <a:pt x="1645" y="28391"/>
                </a:lnTo>
                <a:lnTo>
                  <a:pt x="2065" y="29469"/>
                </a:lnTo>
                <a:lnTo>
                  <a:pt x="2503" y="30547"/>
                </a:lnTo>
                <a:lnTo>
                  <a:pt x="2960" y="31606"/>
                </a:lnTo>
                <a:lnTo>
                  <a:pt x="3417" y="32648"/>
                </a:lnTo>
                <a:lnTo>
                  <a:pt x="3892" y="33671"/>
                </a:lnTo>
                <a:lnTo>
                  <a:pt x="4403" y="34730"/>
                </a:lnTo>
                <a:lnTo>
                  <a:pt x="4915" y="35772"/>
                </a:lnTo>
                <a:lnTo>
                  <a:pt x="5463" y="36813"/>
                </a:lnTo>
                <a:lnTo>
                  <a:pt x="6011" y="37854"/>
                </a:lnTo>
                <a:lnTo>
                  <a:pt x="6596" y="38859"/>
                </a:lnTo>
                <a:lnTo>
                  <a:pt x="7180" y="39882"/>
                </a:lnTo>
                <a:lnTo>
                  <a:pt x="7783" y="40887"/>
                </a:lnTo>
                <a:lnTo>
                  <a:pt x="8423" y="41873"/>
                </a:lnTo>
                <a:lnTo>
                  <a:pt x="9062" y="42860"/>
                </a:lnTo>
                <a:lnTo>
                  <a:pt x="9720" y="43828"/>
                </a:lnTo>
                <a:lnTo>
                  <a:pt x="10396" y="44778"/>
                </a:lnTo>
                <a:lnTo>
                  <a:pt x="11090" y="45728"/>
                </a:lnTo>
                <a:lnTo>
                  <a:pt x="11803" y="46660"/>
                </a:lnTo>
                <a:lnTo>
                  <a:pt x="12533" y="47573"/>
                </a:lnTo>
                <a:lnTo>
                  <a:pt x="13264" y="48487"/>
                </a:lnTo>
                <a:lnTo>
                  <a:pt x="14031" y="49382"/>
                </a:lnTo>
                <a:lnTo>
                  <a:pt x="14598" y="50003"/>
                </a:lnTo>
                <a:lnTo>
                  <a:pt x="15182" y="50643"/>
                </a:lnTo>
                <a:lnTo>
                  <a:pt x="15493" y="50953"/>
                </a:lnTo>
                <a:lnTo>
                  <a:pt x="15822" y="51264"/>
                </a:lnTo>
                <a:lnTo>
                  <a:pt x="16151" y="51538"/>
                </a:lnTo>
                <a:lnTo>
                  <a:pt x="16498" y="51812"/>
                </a:lnTo>
                <a:lnTo>
                  <a:pt x="16845" y="52049"/>
                </a:lnTo>
                <a:lnTo>
                  <a:pt x="17228" y="52269"/>
                </a:lnTo>
                <a:lnTo>
                  <a:pt x="17594" y="52470"/>
                </a:lnTo>
                <a:lnTo>
                  <a:pt x="17996" y="52616"/>
                </a:lnTo>
                <a:lnTo>
                  <a:pt x="18398" y="52744"/>
                </a:lnTo>
                <a:lnTo>
                  <a:pt x="18617" y="52780"/>
                </a:lnTo>
                <a:lnTo>
                  <a:pt x="18818" y="52817"/>
                </a:lnTo>
                <a:lnTo>
                  <a:pt x="19037" y="52835"/>
                </a:lnTo>
                <a:lnTo>
                  <a:pt x="19256" y="52853"/>
                </a:lnTo>
                <a:lnTo>
                  <a:pt x="19476" y="52835"/>
                </a:lnTo>
                <a:lnTo>
                  <a:pt x="19713" y="52835"/>
                </a:lnTo>
                <a:lnTo>
                  <a:pt x="19951" y="52798"/>
                </a:lnTo>
                <a:lnTo>
                  <a:pt x="20188" y="52762"/>
                </a:lnTo>
                <a:lnTo>
                  <a:pt x="20426" y="52707"/>
                </a:lnTo>
                <a:lnTo>
                  <a:pt x="20645" y="52634"/>
                </a:lnTo>
                <a:lnTo>
                  <a:pt x="20846" y="52561"/>
                </a:lnTo>
                <a:lnTo>
                  <a:pt x="21065" y="52488"/>
                </a:lnTo>
                <a:lnTo>
                  <a:pt x="21266" y="52378"/>
                </a:lnTo>
                <a:lnTo>
                  <a:pt x="21449" y="52287"/>
                </a:lnTo>
                <a:lnTo>
                  <a:pt x="21832" y="52049"/>
                </a:lnTo>
                <a:lnTo>
                  <a:pt x="22179" y="51775"/>
                </a:lnTo>
                <a:lnTo>
                  <a:pt x="22490" y="51465"/>
                </a:lnTo>
                <a:lnTo>
                  <a:pt x="22801" y="51136"/>
                </a:lnTo>
                <a:lnTo>
                  <a:pt x="23075" y="50789"/>
                </a:lnTo>
                <a:lnTo>
                  <a:pt x="23349" y="50423"/>
                </a:lnTo>
                <a:lnTo>
                  <a:pt x="23604" y="50040"/>
                </a:lnTo>
                <a:lnTo>
                  <a:pt x="23824" y="49656"/>
                </a:lnTo>
                <a:lnTo>
                  <a:pt x="24061" y="49254"/>
                </a:lnTo>
                <a:lnTo>
                  <a:pt x="24262" y="48834"/>
                </a:lnTo>
                <a:lnTo>
                  <a:pt x="24664" y="48030"/>
                </a:lnTo>
                <a:lnTo>
                  <a:pt x="24883" y="47573"/>
                </a:lnTo>
                <a:lnTo>
                  <a:pt x="25103" y="47135"/>
                </a:lnTo>
                <a:lnTo>
                  <a:pt x="25358" y="46678"/>
                </a:lnTo>
                <a:lnTo>
                  <a:pt x="25596" y="46258"/>
                </a:lnTo>
                <a:lnTo>
                  <a:pt x="25852" y="45838"/>
                </a:lnTo>
                <a:lnTo>
                  <a:pt x="26126" y="45418"/>
                </a:lnTo>
                <a:lnTo>
                  <a:pt x="26692" y="44596"/>
                </a:lnTo>
                <a:lnTo>
                  <a:pt x="27277" y="43810"/>
                </a:lnTo>
                <a:lnTo>
                  <a:pt x="27879" y="43043"/>
                </a:lnTo>
                <a:lnTo>
                  <a:pt x="28519" y="42294"/>
                </a:lnTo>
                <a:lnTo>
                  <a:pt x="29195" y="41563"/>
                </a:lnTo>
                <a:lnTo>
                  <a:pt x="29871" y="40850"/>
                </a:lnTo>
                <a:lnTo>
                  <a:pt x="30583" y="40156"/>
                </a:lnTo>
                <a:lnTo>
                  <a:pt x="31296" y="39462"/>
                </a:lnTo>
                <a:lnTo>
                  <a:pt x="32027" y="38786"/>
                </a:lnTo>
                <a:lnTo>
                  <a:pt x="33506" y="37471"/>
                </a:lnTo>
                <a:lnTo>
                  <a:pt x="35023" y="36155"/>
                </a:lnTo>
                <a:lnTo>
                  <a:pt x="36521" y="34840"/>
                </a:lnTo>
                <a:lnTo>
                  <a:pt x="38019" y="33524"/>
                </a:lnTo>
                <a:lnTo>
                  <a:pt x="38750" y="32848"/>
                </a:lnTo>
                <a:lnTo>
                  <a:pt x="39462" y="32154"/>
                </a:lnTo>
                <a:lnTo>
                  <a:pt x="40175" y="31460"/>
                </a:lnTo>
                <a:lnTo>
                  <a:pt x="40869" y="30748"/>
                </a:lnTo>
                <a:lnTo>
                  <a:pt x="41545" y="30035"/>
                </a:lnTo>
                <a:lnTo>
                  <a:pt x="42184" y="29286"/>
                </a:lnTo>
                <a:lnTo>
                  <a:pt x="42806" y="28519"/>
                </a:lnTo>
                <a:lnTo>
                  <a:pt x="43408" y="27733"/>
                </a:lnTo>
                <a:lnTo>
                  <a:pt x="43975" y="26911"/>
                </a:lnTo>
                <a:lnTo>
                  <a:pt x="44505" y="26071"/>
                </a:lnTo>
                <a:lnTo>
                  <a:pt x="44760" y="25632"/>
                </a:lnTo>
                <a:lnTo>
                  <a:pt x="45016" y="25194"/>
                </a:lnTo>
                <a:lnTo>
                  <a:pt x="45254" y="24755"/>
                </a:lnTo>
                <a:lnTo>
                  <a:pt x="45473" y="24298"/>
                </a:lnTo>
                <a:lnTo>
                  <a:pt x="45692" y="23842"/>
                </a:lnTo>
                <a:lnTo>
                  <a:pt x="45875" y="23385"/>
                </a:lnTo>
                <a:lnTo>
                  <a:pt x="46057" y="22947"/>
                </a:lnTo>
                <a:lnTo>
                  <a:pt x="46222" y="22490"/>
                </a:lnTo>
                <a:lnTo>
                  <a:pt x="46386" y="22015"/>
                </a:lnTo>
                <a:lnTo>
                  <a:pt x="46514" y="21558"/>
                </a:lnTo>
                <a:lnTo>
                  <a:pt x="46642" y="21101"/>
                </a:lnTo>
                <a:lnTo>
                  <a:pt x="46752" y="20645"/>
                </a:lnTo>
                <a:lnTo>
                  <a:pt x="46843" y="20188"/>
                </a:lnTo>
                <a:lnTo>
                  <a:pt x="46916" y="19731"/>
                </a:lnTo>
                <a:lnTo>
                  <a:pt x="46971" y="19274"/>
                </a:lnTo>
                <a:lnTo>
                  <a:pt x="47026" y="18818"/>
                </a:lnTo>
                <a:lnTo>
                  <a:pt x="47062" y="18361"/>
                </a:lnTo>
                <a:lnTo>
                  <a:pt x="47081" y="17904"/>
                </a:lnTo>
                <a:lnTo>
                  <a:pt x="47099" y="17447"/>
                </a:lnTo>
                <a:lnTo>
                  <a:pt x="47099" y="16991"/>
                </a:lnTo>
                <a:lnTo>
                  <a:pt x="47081" y="16534"/>
                </a:lnTo>
                <a:lnTo>
                  <a:pt x="47044" y="16077"/>
                </a:lnTo>
                <a:lnTo>
                  <a:pt x="47007" y="15639"/>
                </a:lnTo>
                <a:lnTo>
                  <a:pt x="46934" y="15200"/>
                </a:lnTo>
                <a:lnTo>
                  <a:pt x="46880" y="14744"/>
                </a:lnTo>
                <a:lnTo>
                  <a:pt x="46788" y="14305"/>
                </a:lnTo>
                <a:lnTo>
                  <a:pt x="46697" y="13867"/>
                </a:lnTo>
                <a:lnTo>
                  <a:pt x="46587" y="13428"/>
                </a:lnTo>
                <a:lnTo>
                  <a:pt x="46478" y="13008"/>
                </a:lnTo>
                <a:lnTo>
                  <a:pt x="46350" y="12570"/>
                </a:lnTo>
                <a:lnTo>
                  <a:pt x="46204" y="12149"/>
                </a:lnTo>
                <a:lnTo>
                  <a:pt x="46057" y="11729"/>
                </a:lnTo>
                <a:lnTo>
                  <a:pt x="45893" y="11309"/>
                </a:lnTo>
                <a:lnTo>
                  <a:pt x="45710" y="10889"/>
                </a:lnTo>
                <a:lnTo>
                  <a:pt x="45528" y="10487"/>
                </a:lnTo>
                <a:lnTo>
                  <a:pt x="45327" y="10085"/>
                </a:lnTo>
                <a:lnTo>
                  <a:pt x="45126" y="9683"/>
                </a:lnTo>
                <a:lnTo>
                  <a:pt x="44906" y="9299"/>
                </a:lnTo>
                <a:lnTo>
                  <a:pt x="44687" y="8897"/>
                </a:lnTo>
                <a:lnTo>
                  <a:pt x="44431" y="8532"/>
                </a:lnTo>
                <a:lnTo>
                  <a:pt x="44194" y="8148"/>
                </a:lnTo>
                <a:lnTo>
                  <a:pt x="43938" y="7783"/>
                </a:lnTo>
                <a:lnTo>
                  <a:pt x="43664" y="7418"/>
                </a:lnTo>
                <a:lnTo>
                  <a:pt x="43390" y="7052"/>
                </a:lnTo>
                <a:lnTo>
                  <a:pt x="43098" y="6705"/>
                </a:lnTo>
                <a:lnTo>
                  <a:pt x="42806" y="6358"/>
                </a:lnTo>
                <a:lnTo>
                  <a:pt x="42495" y="6011"/>
                </a:lnTo>
                <a:lnTo>
                  <a:pt x="42184" y="5682"/>
                </a:lnTo>
                <a:lnTo>
                  <a:pt x="41856" y="5372"/>
                </a:lnTo>
                <a:lnTo>
                  <a:pt x="41527" y="5043"/>
                </a:lnTo>
                <a:lnTo>
                  <a:pt x="41180" y="4732"/>
                </a:lnTo>
                <a:lnTo>
                  <a:pt x="40832" y="4440"/>
                </a:lnTo>
                <a:lnTo>
                  <a:pt x="40485" y="4147"/>
                </a:lnTo>
                <a:lnTo>
                  <a:pt x="40120" y="3855"/>
                </a:lnTo>
                <a:lnTo>
                  <a:pt x="39736" y="3581"/>
                </a:lnTo>
                <a:lnTo>
                  <a:pt x="39353" y="3325"/>
                </a:lnTo>
                <a:lnTo>
                  <a:pt x="38969" y="3070"/>
                </a:lnTo>
                <a:lnTo>
                  <a:pt x="38567" y="2814"/>
                </a:lnTo>
                <a:lnTo>
                  <a:pt x="38165" y="2576"/>
                </a:lnTo>
                <a:lnTo>
                  <a:pt x="37763" y="2357"/>
                </a:lnTo>
                <a:lnTo>
                  <a:pt x="37343" y="2138"/>
                </a:lnTo>
                <a:lnTo>
                  <a:pt x="36923" y="1919"/>
                </a:lnTo>
                <a:lnTo>
                  <a:pt x="36484" y="1718"/>
                </a:lnTo>
                <a:lnTo>
                  <a:pt x="36046" y="1535"/>
                </a:lnTo>
                <a:lnTo>
                  <a:pt x="35607" y="1352"/>
                </a:lnTo>
                <a:lnTo>
                  <a:pt x="35151" y="1188"/>
                </a:lnTo>
                <a:lnTo>
                  <a:pt x="34712" y="1042"/>
                </a:lnTo>
                <a:lnTo>
                  <a:pt x="34237" y="896"/>
                </a:lnTo>
                <a:lnTo>
                  <a:pt x="33488" y="695"/>
                </a:lnTo>
                <a:lnTo>
                  <a:pt x="32703" y="512"/>
                </a:lnTo>
                <a:lnTo>
                  <a:pt x="31899" y="347"/>
                </a:lnTo>
                <a:lnTo>
                  <a:pt x="31077" y="220"/>
                </a:lnTo>
                <a:lnTo>
                  <a:pt x="30236" y="128"/>
                </a:lnTo>
                <a:lnTo>
                  <a:pt x="29396" y="55"/>
                </a:lnTo>
                <a:lnTo>
                  <a:pt x="28537" y="19"/>
                </a:lnTo>
                <a:lnTo>
                  <a:pt x="27660" y="0"/>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024;p31">
            <a:extLst>
              <a:ext uri="{FF2B5EF4-FFF2-40B4-BE49-F238E27FC236}">
                <a16:creationId xmlns:a16="http://schemas.microsoft.com/office/drawing/2014/main" xmlns="" id="{101FC02B-D6D7-7554-FCB0-381699EFBFE4}"/>
              </a:ext>
            </a:extLst>
          </p:cNvPr>
          <p:cNvSpPr/>
          <p:nvPr/>
        </p:nvSpPr>
        <p:spPr>
          <a:xfrm>
            <a:off x="776819" y="3302859"/>
            <a:ext cx="854368" cy="1494590"/>
          </a:xfrm>
          <a:custGeom>
            <a:avLst/>
            <a:gdLst/>
            <a:ahLst/>
            <a:cxnLst/>
            <a:rect l="l" t="t" r="r" b="b"/>
            <a:pathLst>
              <a:path w="36302" h="63505" extrusionOk="0">
                <a:moveTo>
                  <a:pt x="17722" y="1"/>
                </a:moveTo>
                <a:lnTo>
                  <a:pt x="17082" y="19"/>
                </a:lnTo>
                <a:lnTo>
                  <a:pt x="16443" y="37"/>
                </a:lnTo>
                <a:lnTo>
                  <a:pt x="15804" y="92"/>
                </a:lnTo>
                <a:lnTo>
                  <a:pt x="15146" y="147"/>
                </a:lnTo>
                <a:lnTo>
                  <a:pt x="14506" y="220"/>
                </a:lnTo>
                <a:lnTo>
                  <a:pt x="13867" y="311"/>
                </a:lnTo>
                <a:lnTo>
                  <a:pt x="13246" y="421"/>
                </a:lnTo>
                <a:lnTo>
                  <a:pt x="12606" y="549"/>
                </a:lnTo>
                <a:lnTo>
                  <a:pt x="11985" y="695"/>
                </a:lnTo>
                <a:lnTo>
                  <a:pt x="11364" y="859"/>
                </a:lnTo>
                <a:lnTo>
                  <a:pt x="10743" y="1042"/>
                </a:lnTo>
                <a:lnTo>
                  <a:pt x="10140" y="1243"/>
                </a:lnTo>
                <a:lnTo>
                  <a:pt x="9556" y="1462"/>
                </a:lnTo>
                <a:lnTo>
                  <a:pt x="8971" y="1682"/>
                </a:lnTo>
                <a:lnTo>
                  <a:pt x="8386" y="1937"/>
                </a:lnTo>
                <a:lnTo>
                  <a:pt x="7820" y="2211"/>
                </a:lnTo>
                <a:lnTo>
                  <a:pt x="7272" y="2504"/>
                </a:lnTo>
                <a:lnTo>
                  <a:pt x="6742" y="2814"/>
                </a:lnTo>
                <a:lnTo>
                  <a:pt x="6212" y="3125"/>
                </a:lnTo>
                <a:lnTo>
                  <a:pt x="5701" y="3472"/>
                </a:lnTo>
                <a:lnTo>
                  <a:pt x="5207" y="3837"/>
                </a:lnTo>
                <a:lnTo>
                  <a:pt x="4732" y="4221"/>
                </a:lnTo>
                <a:lnTo>
                  <a:pt x="4276" y="4623"/>
                </a:lnTo>
                <a:lnTo>
                  <a:pt x="3837" y="5043"/>
                </a:lnTo>
                <a:lnTo>
                  <a:pt x="3417" y="5500"/>
                </a:lnTo>
                <a:lnTo>
                  <a:pt x="3015" y="5957"/>
                </a:lnTo>
                <a:lnTo>
                  <a:pt x="2650" y="6432"/>
                </a:lnTo>
                <a:lnTo>
                  <a:pt x="2284" y="6943"/>
                </a:lnTo>
                <a:lnTo>
                  <a:pt x="1955" y="7455"/>
                </a:lnTo>
                <a:lnTo>
                  <a:pt x="1645" y="8003"/>
                </a:lnTo>
                <a:lnTo>
                  <a:pt x="1353" y="8569"/>
                </a:lnTo>
                <a:lnTo>
                  <a:pt x="1097" y="9154"/>
                </a:lnTo>
                <a:lnTo>
                  <a:pt x="1005" y="9409"/>
                </a:lnTo>
                <a:lnTo>
                  <a:pt x="914" y="9684"/>
                </a:lnTo>
                <a:lnTo>
                  <a:pt x="750" y="10286"/>
                </a:lnTo>
                <a:lnTo>
                  <a:pt x="585" y="10944"/>
                </a:lnTo>
                <a:lnTo>
                  <a:pt x="457" y="11675"/>
                </a:lnTo>
                <a:lnTo>
                  <a:pt x="348" y="12460"/>
                </a:lnTo>
                <a:lnTo>
                  <a:pt x="256" y="13301"/>
                </a:lnTo>
                <a:lnTo>
                  <a:pt x="183" y="14178"/>
                </a:lnTo>
                <a:lnTo>
                  <a:pt x="110" y="15091"/>
                </a:lnTo>
                <a:lnTo>
                  <a:pt x="74" y="16041"/>
                </a:lnTo>
                <a:lnTo>
                  <a:pt x="37" y="17028"/>
                </a:lnTo>
                <a:lnTo>
                  <a:pt x="19" y="18014"/>
                </a:lnTo>
                <a:lnTo>
                  <a:pt x="1" y="19019"/>
                </a:lnTo>
                <a:lnTo>
                  <a:pt x="19" y="21065"/>
                </a:lnTo>
                <a:lnTo>
                  <a:pt x="55" y="23075"/>
                </a:lnTo>
                <a:lnTo>
                  <a:pt x="110" y="25048"/>
                </a:lnTo>
                <a:lnTo>
                  <a:pt x="202" y="26893"/>
                </a:lnTo>
                <a:lnTo>
                  <a:pt x="293" y="28592"/>
                </a:lnTo>
                <a:lnTo>
                  <a:pt x="384" y="30090"/>
                </a:lnTo>
                <a:lnTo>
                  <a:pt x="549" y="32264"/>
                </a:lnTo>
                <a:lnTo>
                  <a:pt x="622" y="33086"/>
                </a:lnTo>
                <a:lnTo>
                  <a:pt x="896" y="33580"/>
                </a:lnTo>
                <a:lnTo>
                  <a:pt x="1206" y="34183"/>
                </a:lnTo>
                <a:lnTo>
                  <a:pt x="1627" y="35005"/>
                </a:lnTo>
                <a:lnTo>
                  <a:pt x="2138" y="36028"/>
                </a:lnTo>
                <a:lnTo>
                  <a:pt x="2705" y="37270"/>
                </a:lnTo>
                <a:lnTo>
                  <a:pt x="3326" y="38695"/>
                </a:lnTo>
                <a:lnTo>
                  <a:pt x="3636" y="39481"/>
                </a:lnTo>
                <a:lnTo>
                  <a:pt x="3965" y="40321"/>
                </a:lnTo>
                <a:lnTo>
                  <a:pt x="4312" y="41198"/>
                </a:lnTo>
                <a:lnTo>
                  <a:pt x="4641" y="42111"/>
                </a:lnTo>
                <a:lnTo>
                  <a:pt x="4970" y="43061"/>
                </a:lnTo>
                <a:lnTo>
                  <a:pt x="5317" y="44066"/>
                </a:lnTo>
                <a:lnTo>
                  <a:pt x="5646" y="45089"/>
                </a:lnTo>
                <a:lnTo>
                  <a:pt x="5956" y="46167"/>
                </a:lnTo>
                <a:lnTo>
                  <a:pt x="6285" y="47282"/>
                </a:lnTo>
                <a:lnTo>
                  <a:pt x="6578" y="48433"/>
                </a:lnTo>
                <a:lnTo>
                  <a:pt x="6870" y="49602"/>
                </a:lnTo>
                <a:lnTo>
                  <a:pt x="7162" y="50826"/>
                </a:lnTo>
                <a:lnTo>
                  <a:pt x="7418" y="52068"/>
                </a:lnTo>
                <a:lnTo>
                  <a:pt x="7655" y="53347"/>
                </a:lnTo>
                <a:lnTo>
                  <a:pt x="7893" y="54644"/>
                </a:lnTo>
                <a:lnTo>
                  <a:pt x="8094" y="55978"/>
                </a:lnTo>
                <a:lnTo>
                  <a:pt x="8258" y="57348"/>
                </a:lnTo>
                <a:lnTo>
                  <a:pt x="8405" y="58736"/>
                </a:lnTo>
                <a:lnTo>
                  <a:pt x="8587" y="59029"/>
                </a:lnTo>
                <a:lnTo>
                  <a:pt x="8770" y="59321"/>
                </a:lnTo>
                <a:lnTo>
                  <a:pt x="8971" y="59595"/>
                </a:lnTo>
                <a:lnTo>
                  <a:pt x="9172" y="59869"/>
                </a:lnTo>
                <a:lnTo>
                  <a:pt x="9373" y="60125"/>
                </a:lnTo>
                <a:lnTo>
                  <a:pt x="9574" y="60381"/>
                </a:lnTo>
                <a:lnTo>
                  <a:pt x="9793" y="60618"/>
                </a:lnTo>
                <a:lnTo>
                  <a:pt x="10031" y="60837"/>
                </a:lnTo>
                <a:lnTo>
                  <a:pt x="10487" y="61276"/>
                </a:lnTo>
                <a:lnTo>
                  <a:pt x="10981" y="61660"/>
                </a:lnTo>
                <a:lnTo>
                  <a:pt x="11474" y="62025"/>
                </a:lnTo>
                <a:lnTo>
                  <a:pt x="12004" y="62336"/>
                </a:lnTo>
                <a:lnTo>
                  <a:pt x="12533" y="62610"/>
                </a:lnTo>
                <a:lnTo>
                  <a:pt x="13081" y="62865"/>
                </a:lnTo>
                <a:lnTo>
                  <a:pt x="13630" y="63066"/>
                </a:lnTo>
                <a:lnTo>
                  <a:pt x="14178" y="63212"/>
                </a:lnTo>
                <a:lnTo>
                  <a:pt x="14744" y="63340"/>
                </a:lnTo>
                <a:lnTo>
                  <a:pt x="15310" y="63432"/>
                </a:lnTo>
                <a:lnTo>
                  <a:pt x="15858" y="63486"/>
                </a:lnTo>
                <a:lnTo>
                  <a:pt x="16425" y="63505"/>
                </a:lnTo>
                <a:lnTo>
                  <a:pt x="16973" y="63468"/>
                </a:lnTo>
                <a:lnTo>
                  <a:pt x="17521" y="63413"/>
                </a:lnTo>
                <a:lnTo>
                  <a:pt x="18051" y="63322"/>
                </a:lnTo>
                <a:lnTo>
                  <a:pt x="18581" y="63176"/>
                </a:lnTo>
                <a:lnTo>
                  <a:pt x="19074" y="63011"/>
                </a:lnTo>
                <a:lnTo>
                  <a:pt x="19567" y="62792"/>
                </a:lnTo>
                <a:lnTo>
                  <a:pt x="20042" y="62555"/>
                </a:lnTo>
                <a:lnTo>
                  <a:pt x="20481" y="62281"/>
                </a:lnTo>
                <a:lnTo>
                  <a:pt x="20700" y="62116"/>
                </a:lnTo>
                <a:lnTo>
                  <a:pt x="20901" y="61952"/>
                </a:lnTo>
                <a:lnTo>
                  <a:pt x="21102" y="61787"/>
                </a:lnTo>
                <a:lnTo>
                  <a:pt x="21303" y="61605"/>
                </a:lnTo>
                <a:lnTo>
                  <a:pt x="21485" y="61404"/>
                </a:lnTo>
                <a:lnTo>
                  <a:pt x="21668" y="61221"/>
                </a:lnTo>
                <a:lnTo>
                  <a:pt x="21832" y="61002"/>
                </a:lnTo>
                <a:lnTo>
                  <a:pt x="21997" y="60783"/>
                </a:lnTo>
                <a:lnTo>
                  <a:pt x="22143" y="60563"/>
                </a:lnTo>
                <a:lnTo>
                  <a:pt x="22289" y="60326"/>
                </a:lnTo>
                <a:lnTo>
                  <a:pt x="22435" y="60088"/>
                </a:lnTo>
                <a:lnTo>
                  <a:pt x="22563" y="59833"/>
                </a:lnTo>
                <a:lnTo>
                  <a:pt x="22673" y="59559"/>
                </a:lnTo>
                <a:lnTo>
                  <a:pt x="22782" y="59303"/>
                </a:lnTo>
                <a:lnTo>
                  <a:pt x="22874" y="59011"/>
                </a:lnTo>
                <a:lnTo>
                  <a:pt x="22965" y="58736"/>
                </a:lnTo>
                <a:lnTo>
                  <a:pt x="22856" y="57695"/>
                </a:lnTo>
                <a:lnTo>
                  <a:pt x="22782" y="56727"/>
                </a:lnTo>
                <a:lnTo>
                  <a:pt x="22728" y="55813"/>
                </a:lnTo>
                <a:lnTo>
                  <a:pt x="22709" y="54936"/>
                </a:lnTo>
                <a:lnTo>
                  <a:pt x="22709" y="54114"/>
                </a:lnTo>
                <a:lnTo>
                  <a:pt x="22746" y="53329"/>
                </a:lnTo>
                <a:lnTo>
                  <a:pt x="22801" y="52580"/>
                </a:lnTo>
                <a:lnTo>
                  <a:pt x="22874" y="51867"/>
                </a:lnTo>
                <a:lnTo>
                  <a:pt x="22983" y="51210"/>
                </a:lnTo>
                <a:lnTo>
                  <a:pt x="23111" y="50570"/>
                </a:lnTo>
                <a:lnTo>
                  <a:pt x="23257" y="49967"/>
                </a:lnTo>
                <a:lnTo>
                  <a:pt x="23422" y="49383"/>
                </a:lnTo>
                <a:lnTo>
                  <a:pt x="23623" y="48835"/>
                </a:lnTo>
                <a:lnTo>
                  <a:pt x="23842" y="48323"/>
                </a:lnTo>
                <a:lnTo>
                  <a:pt x="24098" y="47811"/>
                </a:lnTo>
                <a:lnTo>
                  <a:pt x="24372" y="47336"/>
                </a:lnTo>
                <a:lnTo>
                  <a:pt x="24646" y="46861"/>
                </a:lnTo>
                <a:lnTo>
                  <a:pt x="24975" y="46405"/>
                </a:lnTo>
                <a:lnTo>
                  <a:pt x="25304" y="45966"/>
                </a:lnTo>
                <a:lnTo>
                  <a:pt x="25651" y="45528"/>
                </a:lnTo>
                <a:lnTo>
                  <a:pt x="26034" y="45089"/>
                </a:lnTo>
                <a:lnTo>
                  <a:pt x="26436" y="44669"/>
                </a:lnTo>
                <a:lnTo>
                  <a:pt x="26857" y="44249"/>
                </a:lnTo>
                <a:lnTo>
                  <a:pt x="27295" y="43829"/>
                </a:lnTo>
                <a:lnTo>
                  <a:pt x="28245" y="42970"/>
                </a:lnTo>
                <a:lnTo>
                  <a:pt x="29268" y="42057"/>
                </a:lnTo>
                <a:lnTo>
                  <a:pt x="30364" y="41107"/>
                </a:lnTo>
                <a:lnTo>
                  <a:pt x="31533" y="40084"/>
                </a:lnTo>
                <a:lnTo>
                  <a:pt x="32027" y="39627"/>
                </a:lnTo>
                <a:lnTo>
                  <a:pt x="32502" y="39152"/>
                </a:lnTo>
                <a:lnTo>
                  <a:pt x="32940" y="38640"/>
                </a:lnTo>
                <a:lnTo>
                  <a:pt x="33360" y="38110"/>
                </a:lnTo>
                <a:lnTo>
                  <a:pt x="33762" y="37544"/>
                </a:lnTo>
                <a:lnTo>
                  <a:pt x="34128" y="36960"/>
                </a:lnTo>
                <a:lnTo>
                  <a:pt x="34475" y="36320"/>
                </a:lnTo>
                <a:lnTo>
                  <a:pt x="34785" y="35681"/>
                </a:lnTo>
                <a:lnTo>
                  <a:pt x="35078" y="34986"/>
                </a:lnTo>
                <a:lnTo>
                  <a:pt x="35333" y="34256"/>
                </a:lnTo>
                <a:lnTo>
                  <a:pt x="35571" y="33507"/>
                </a:lnTo>
                <a:lnTo>
                  <a:pt x="35772" y="32703"/>
                </a:lnTo>
                <a:lnTo>
                  <a:pt x="35936" y="31881"/>
                </a:lnTo>
                <a:lnTo>
                  <a:pt x="36064" y="31004"/>
                </a:lnTo>
                <a:lnTo>
                  <a:pt x="36174" y="30090"/>
                </a:lnTo>
                <a:lnTo>
                  <a:pt x="36247" y="29140"/>
                </a:lnTo>
                <a:lnTo>
                  <a:pt x="36302" y="28135"/>
                </a:lnTo>
                <a:lnTo>
                  <a:pt x="36302" y="27094"/>
                </a:lnTo>
                <a:lnTo>
                  <a:pt x="36283" y="26016"/>
                </a:lnTo>
                <a:lnTo>
                  <a:pt x="36210" y="24884"/>
                </a:lnTo>
                <a:lnTo>
                  <a:pt x="36119" y="23714"/>
                </a:lnTo>
                <a:lnTo>
                  <a:pt x="35991" y="22490"/>
                </a:lnTo>
                <a:lnTo>
                  <a:pt x="35827" y="21211"/>
                </a:lnTo>
                <a:lnTo>
                  <a:pt x="35608" y="19896"/>
                </a:lnTo>
                <a:lnTo>
                  <a:pt x="35370" y="18526"/>
                </a:lnTo>
                <a:lnTo>
                  <a:pt x="35096" y="17101"/>
                </a:lnTo>
                <a:lnTo>
                  <a:pt x="34767" y="15603"/>
                </a:lnTo>
                <a:lnTo>
                  <a:pt x="34420" y="14068"/>
                </a:lnTo>
                <a:lnTo>
                  <a:pt x="34018" y="12479"/>
                </a:lnTo>
                <a:lnTo>
                  <a:pt x="33580" y="10835"/>
                </a:lnTo>
                <a:lnTo>
                  <a:pt x="33086" y="9117"/>
                </a:lnTo>
                <a:lnTo>
                  <a:pt x="32557" y="7363"/>
                </a:lnTo>
                <a:lnTo>
                  <a:pt x="32410" y="6925"/>
                </a:lnTo>
                <a:lnTo>
                  <a:pt x="32246" y="6505"/>
                </a:lnTo>
                <a:lnTo>
                  <a:pt x="32027" y="6103"/>
                </a:lnTo>
                <a:lnTo>
                  <a:pt x="31808" y="5701"/>
                </a:lnTo>
                <a:lnTo>
                  <a:pt x="31552" y="5317"/>
                </a:lnTo>
                <a:lnTo>
                  <a:pt x="31259" y="4952"/>
                </a:lnTo>
                <a:lnTo>
                  <a:pt x="30949" y="4586"/>
                </a:lnTo>
                <a:lnTo>
                  <a:pt x="30620" y="4239"/>
                </a:lnTo>
                <a:lnTo>
                  <a:pt x="30255" y="3910"/>
                </a:lnTo>
                <a:lnTo>
                  <a:pt x="29871" y="3582"/>
                </a:lnTo>
                <a:lnTo>
                  <a:pt x="29487" y="3271"/>
                </a:lnTo>
                <a:lnTo>
                  <a:pt x="29067" y="2979"/>
                </a:lnTo>
                <a:lnTo>
                  <a:pt x="28610" y="2686"/>
                </a:lnTo>
                <a:lnTo>
                  <a:pt x="28154" y="2431"/>
                </a:lnTo>
                <a:lnTo>
                  <a:pt x="27679" y="2175"/>
                </a:lnTo>
                <a:lnTo>
                  <a:pt x="27185" y="1919"/>
                </a:lnTo>
                <a:lnTo>
                  <a:pt x="26674" y="1700"/>
                </a:lnTo>
                <a:lnTo>
                  <a:pt x="26162" y="1481"/>
                </a:lnTo>
                <a:lnTo>
                  <a:pt x="25614" y="1280"/>
                </a:lnTo>
                <a:lnTo>
                  <a:pt x="25066" y="1097"/>
                </a:lnTo>
                <a:lnTo>
                  <a:pt x="24500" y="914"/>
                </a:lnTo>
                <a:lnTo>
                  <a:pt x="23933" y="750"/>
                </a:lnTo>
                <a:lnTo>
                  <a:pt x="23349" y="622"/>
                </a:lnTo>
                <a:lnTo>
                  <a:pt x="22746" y="494"/>
                </a:lnTo>
                <a:lnTo>
                  <a:pt x="22143" y="366"/>
                </a:lnTo>
                <a:lnTo>
                  <a:pt x="21522" y="275"/>
                </a:lnTo>
                <a:lnTo>
                  <a:pt x="20901" y="184"/>
                </a:lnTo>
                <a:lnTo>
                  <a:pt x="20280" y="129"/>
                </a:lnTo>
                <a:lnTo>
                  <a:pt x="19640" y="74"/>
                </a:lnTo>
                <a:lnTo>
                  <a:pt x="19019" y="37"/>
                </a:lnTo>
                <a:lnTo>
                  <a:pt x="18380"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025;p31">
            <a:extLst>
              <a:ext uri="{FF2B5EF4-FFF2-40B4-BE49-F238E27FC236}">
                <a16:creationId xmlns:a16="http://schemas.microsoft.com/office/drawing/2014/main" xmlns="" id="{F59E853B-B783-985C-E717-99F4E0F1D5CA}"/>
              </a:ext>
            </a:extLst>
          </p:cNvPr>
          <p:cNvSpPr/>
          <p:nvPr/>
        </p:nvSpPr>
        <p:spPr>
          <a:xfrm>
            <a:off x="704172" y="3267604"/>
            <a:ext cx="891765" cy="701297"/>
          </a:xfrm>
          <a:custGeom>
            <a:avLst/>
            <a:gdLst/>
            <a:ahLst/>
            <a:cxnLst/>
            <a:rect l="l" t="t" r="r" b="b"/>
            <a:pathLst>
              <a:path w="37891" h="29798" extrusionOk="0">
                <a:moveTo>
                  <a:pt x="21357" y="1"/>
                </a:moveTo>
                <a:lnTo>
                  <a:pt x="20571" y="19"/>
                </a:lnTo>
                <a:lnTo>
                  <a:pt x="19786" y="74"/>
                </a:lnTo>
                <a:lnTo>
                  <a:pt x="18982" y="129"/>
                </a:lnTo>
                <a:lnTo>
                  <a:pt x="18178" y="202"/>
                </a:lnTo>
                <a:lnTo>
                  <a:pt x="17374" y="293"/>
                </a:lnTo>
                <a:lnTo>
                  <a:pt x="16589" y="403"/>
                </a:lnTo>
                <a:lnTo>
                  <a:pt x="15785" y="531"/>
                </a:lnTo>
                <a:lnTo>
                  <a:pt x="14981" y="677"/>
                </a:lnTo>
                <a:lnTo>
                  <a:pt x="14177" y="841"/>
                </a:lnTo>
                <a:lnTo>
                  <a:pt x="13392" y="1024"/>
                </a:lnTo>
                <a:lnTo>
                  <a:pt x="12606" y="1207"/>
                </a:lnTo>
                <a:lnTo>
                  <a:pt x="11820" y="1426"/>
                </a:lnTo>
                <a:lnTo>
                  <a:pt x="11053" y="1645"/>
                </a:lnTo>
                <a:lnTo>
                  <a:pt x="10304" y="1882"/>
                </a:lnTo>
                <a:lnTo>
                  <a:pt x="9573" y="2120"/>
                </a:lnTo>
                <a:lnTo>
                  <a:pt x="8879" y="2376"/>
                </a:lnTo>
                <a:lnTo>
                  <a:pt x="8221" y="2632"/>
                </a:lnTo>
                <a:lnTo>
                  <a:pt x="7582" y="2906"/>
                </a:lnTo>
                <a:lnTo>
                  <a:pt x="6961" y="3198"/>
                </a:lnTo>
                <a:lnTo>
                  <a:pt x="6376" y="3472"/>
                </a:lnTo>
                <a:lnTo>
                  <a:pt x="5828" y="3782"/>
                </a:lnTo>
                <a:lnTo>
                  <a:pt x="5298" y="4093"/>
                </a:lnTo>
                <a:lnTo>
                  <a:pt x="4787" y="4422"/>
                </a:lnTo>
                <a:lnTo>
                  <a:pt x="4312" y="4751"/>
                </a:lnTo>
                <a:lnTo>
                  <a:pt x="3873" y="5080"/>
                </a:lnTo>
                <a:lnTo>
                  <a:pt x="3453" y="5445"/>
                </a:lnTo>
                <a:lnTo>
                  <a:pt x="3051" y="5792"/>
                </a:lnTo>
                <a:lnTo>
                  <a:pt x="2686" y="6176"/>
                </a:lnTo>
                <a:lnTo>
                  <a:pt x="2339" y="6559"/>
                </a:lnTo>
                <a:lnTo>
                  <a:pt x="2010" y="6943"/>
                </a:lnTo>
                <a:lnTo>
                  <a:pt x="1717" y="7345"/>
                </a:lnTo>
                <a:lnTo>
                  <a:pt x="1443" y="7765"/>
                </a:lnTo>
                <a:lnTo>
                  <a:pt x="1188" y="8185"/>
                </a:lnTo>
                <a:lnTo>
                  <a:pt x="968" y="8624"/>
                </a:lnTo>
                <a:lnTo>
                  <a:pt x="767" y="9062"/>
                </a:lnTo>
                <a:lnTo>
                  <a:pt x="585" y="9519"/>
                </a:lnTo>
                <a:lnTo>
                  <a:pt x="439" y="9994"/>
                </a:lnTo>
                <a:lnTo>
                  <a:pt x="311" y="10469"/>
                </a:lnTo>
                <a:lnTo>
                  <a:pt x="201" y="10962"/>
                </a:lnTo>
                <a:lnTo>
                  <a:pt x="128" y="11456"/>
                </a:lnTo>
                <a:lnTo>
                  <a:pt x="55" y="11967"/>
                </a:lnTo>
                <a:lnTo>
                  <a:pt x="18" y="12497"/>
                </a:lnTo>
                <a:lnTo>
                  <a:pt x="0" y="13027"/>
                </a:lnTo>
                <a:lnTo>
                  <a:pt x="0" y="13575"/>
                </a:lnTo>
                <a:lnTo>
                  <a:pt x="37" y="14141"/>
                </a:lnTo>
                <a:lnTo>
                  <a:pt x="165" y="16443"/>
                </a:lnTo>
                <a:lnTo>
                  <a:pt x="292" y="18782"/>
                </a:lnTo>
                <a:lnTo>
                  <a:pt x="384" y="21065"/>
                </a:lnTo>
                <a:lnTo>
                  <a:pt x="475" y="23166"/>
                </a:lnTo>
                <a:lnTo>
                  <a:pt x="585" y="26418"/>
                </a:lnTo>
                <a:lnTo>
                  <a:pt x="621" y="27679"/>
                </a:lnTo>
                <a:lnTo>
                  <a:pt x="4129" y="29798"/>
                </a:lnTo>
                <a:lnTo>
                  <a:pt x="4348" y="29615"/>
                </a:lnTo>
                <a:lnTo>
                  <a:pt x="4549" y="29414"/>
                </a:lnTo>
                <a:lnTo>
                  <a:pt x="4750" y="29195"/>
                </a:lnTo>
                <a:lnTo>
                  <a:pt x="4933" y="28958"/>
                </a:lnTo>
                <a:lnTo>
                  <a:pt x="5116" y="28720"/>
                </a:lnTo>
                <a:lnTo>
                  <a:pt x="5280" y="28483"/>
                </a:lnTo>
                <a:lnTo>
                  <a:pt x="5444" y="28208"/>
                </a:lnTo>
                <a:lnTo>
                  <a:pt x="5609" y="27953"/>
                </a:lnTo>
                <a:lnTo>
                  <a:pt x="5755" y="27679"/>
                </a:lnTo>
                <a:lnTo>
                  <a:pt x="5883" y="27386"/>
                </a:lnTo>
                <a:lnTo>
                  <a:pt x="6139" y="26783"/>
                </a:lnTo>
                <a:lnTo>
                  <a:pt x="6358" y="26162"/>
                </a:lnTo>
                <a:lnTo>
                  <a:pt x="6559" y="25523"/>
                </a:lnTo>
                <a:lnTo>
                  <a:pt x="6723" y="24847"/>
                </a:lnTo>
                <a:lnTo>
                  <a:pt x="6869" y="24171"/>
                </a:lnTo>
                <a:lnTo>
                  <a:pt x="6979" y="23477"/>
                </a:lnTo>
                <a:lnTo>
                  <a:pt x="7089" y="22764"/>
                </a:lnTo>
                <a:lnTo>
                  <a:pt x="7162" y="22052"/>
                </a:lnTo>
                <a:lnTo>
                  <a:pt x="7217" y="21339"/>
                </a:lnTo>
                <a:lnTo>
                  <a:pt x="7271" y="20645"/>
                </a:lnTo>
                <a:lnTo>
                  <a:pt x="7290" y="19933"/>
                </a:lnTo>
                <a:lnTo>
                  <a:pt x="7308" y="19257"/>
                </a:lnTo>
                <a:lnTo>
                  <a:pt x="7308" y="18581"/>
                </a:lnTo>
                <a:lnTo>
                  <a:pt x="7290" y="17302"/>
                </a:lnTo>
                <a:lnTo>
                  <a:pt x="7235" y="16133"/>
                </a:lnTo>
                <a:lnTo>
                  <a:pt x="7162" y="15091"/>
                </a:lnTo>
                <a:lnTo>
                  <a:pt x="7070" y="14251"/>
                </a:lnTo>
                <a:lnTo>
                  <a:pt x="6997" y="13593"/>
                </a:lnTo>
                <a:lnTo>
                  <a:pt x="6924" y="13027"/>
                </a:lnTo>
                <a:lnTo>
                  <a:pt x="7363" y="13502"/>
                </a:lnTo>
                <a:lnTo>
                  <a:pt x="7819" y="13940"/>
                </a:lnTo>
                <a:lnTo>
                  <a:pt x="8294" y="14324"/>
                </a:lnTo>
                <a:lnTo>
                  <a:pt x="8769" y="14671"/>
                </a:lnTo>
                <a:lnTo>
                  <a:pt x="9263" y="14982"/>
                </a:lnTo>
                <a:lnTo>
                  <a:pt x="9756" y="15274"/>
                </a:lnTo>
                <a:lnTo>
                  <a:pt x="10267" y="15511"/>
                </a:lnTo>
                <a:lnTo>
                  <a:pt x="10779" y="15731"/>
                </a:lnTo>
                <a:lnTo>
                  <a:pt x="11309" y="15913"/>
                </a:lnTo>
                <a:lnTo>
                  <a:pt x="11820" y="16078"/>
                </a:lnTo>
                <a:lnTo>
                  <a:pt x="12332" y="16206"/>
                </a:lnTo>
                <a:lnTo>
                  <a:pt x="12843" y="16315"/>
                </a:lnTo>
                <a:lnTo>
                  <a:pt x="13355" y="16407"/>
                </a:lnTo>
                <a:lnTo>
                  <a:pt x="13848" y="16461"/>
                </a:lnTo>
                <a:lnTo>
                  <a:pt x="14342" y="16516"/>
                </a:lnTo>
                <a:lnTo>
                  <a:pt x="14817" y="16534"/>
                </a:lnTo>
                <a:lnTo>
                  <a:pt x="15292" y="16553"/>
                </a:lnTo>
                <a:lnTo>
                  <a:pt x="15730" y="16553"/>
                </a:lnTo>
                <a:lnTo>
                  <a:pt x="16168" y="16534"/>
                </a:lnTo>
                <a:lnTo>
                  <a:pt x="16589" y="16516"/>
                </a:lnTo>
                <a:lnTo>
                  <a:pt x="17338" y="16461"/>
                </a:lnTo>
                <a:lnTo>
                  <a:pt x="17995" y="16370"/>
                </a:lnTo>
                <a:lnTo>
                  <a:pt x="18543" y="16279"/>
                </a:lnTo>
                <a:lnTo>
                  <a:pt x="18945" y="16187"/>
                </a:lnTo>
                <a:lnTo>
                  <a:pt x="19293" y="16114"/>
                </a:lnTo>
                <a:lnTo>
                  <a:pt x="14268" y="12661"/>
                </a:lnTo>
                <a:lnTo>
                  <a:pt x="14268" y="12661"/>
                </a:lnTo>
                <a:lnTo>
                  <a:pt x="14817" y="12899"/>
                </a:lnTo>
                <a:lnTo>
                  <a:pt x="15456" y="13155"/>
                </a:lnTo>
                <a:lnTo>
                  <a:pt x="16333" y="13465"/>
                </a:lnTo>
                <a:lnTo>
                  <a:pt x="17429" y="13831"/>
                </a:lnTo>
                <a:lnTo>
                  <a:pt x="18690" y="14214"/>
                </a:lnTo>
                <a:lnTo>
                  <a:pt x="19402" y="14397"/>
                </a:lnTo>
                <a:lnTo>
                  <a:pt x="20151" y="14580"/>
                </a:lnTo>
                <a:lnTo>
                  <a:pt x="20918" y="14781"/>
                </a:lnTo>
                <a:lnTo>
                  <a:pt x="21741" y="14945"/>
                </a:lnTo>
                <a:lnTo>
                  <a:pt x="22599" y="15109"/>
                </a:lnTo>
                <a:lnTo>
                  <a:pt x="23476" y="15274"/>
                </a:lnTo>
                <a:lnTo>
                  <a:pt x="24390" y="15402"/>
                </a:lnTo>
                <a:lnTo>
                  <a:pt x="25321" y="15530"/>
                </a:lnTo>
                <a:lnTo>
                  <a:pt x="26290" y="15621"/>
                </a:lnTo>
                <a:lnTo>
                  <a:pt x="27258" y="15694"/>
                </a:lnTo>
                <a:lnTo>
                  <a:pt x="28263" y="15749"/>
                </a:lnTo>
                <a:lnTo>
                  <a:pt x="29286" y="15767"/>
                </a:lnTo>
                <a:lnTo>
                  <a:pt x="30327" y="15749"/>
                </a:lnTo>
                <a:lnTo>
                  <a:pt x="31369" y="15694"/>
                </a:lnTo>
                <a:lnTo>
                  <a:pt x="32428" y="15603"/>
                </a:lnTo>
                <a:lnTo>
                  <a:pt x="33488" y="15475"/>
                </a:lnTo>
                <a:lnTo>
                  <a:pt x="34566" y="15310"/>
                </a:lnTo>
                <a:lnTo>
                  <a:pt x="35095" y="15219"/>
                </a:lnTo>
                <a:lnTo>
                  <a:pt x="35644" y="15109"/>
                </a:lnTo>
                <a:lnTo>
                  <a:pt x="36173" y="14982"/>
                </a:lnTo>
                <a:lnTo>
                  <a:pt x="36721" y="14835"/>
                </a:lnTo>
                <a:lnTo>
                  <a:pt x="37251" y="14689"/>
                </a:lnTo>
                <a:lnTo>
                  <a:pt x="37799" y="14525"/>
                </a:lnTo>
                <a:lnTo>
                  <a:pt x="37836" y="14324"/>
                </a:lnTo>
                <a:lnTo>
                  <a:pt x="37872" y="14068"/>
                </a:lnTo>
                <a:lnTo>
                  <a:pt x="37891" y="13721"/>
                </a:lnTo>
                <a:lnTo>
                  <a:pt x="37891" y="13283"/>
                </a:lnTo>
                <a:lnTo>
                  <a:pt x="37872" y="12771"/>
                </a:lnTo>
                <a:lnTo>
                  <a:pt x="37799" y="12150"/>
                </a:lnTo>
                <a:lnTo>
                  <a:pt x="37726" y="11821"/>
                </a:lnTo>
                <a:lnTo>
                  <a:pt x="37653" y="11456"/>
                </a:lnTo>
                <a:lnTo>
                  <a:pt x="37562" y="11090"/>
                </a:lnTo>
                <a:lnTo>
                  <a:pt x="37452" y="10688"/>
                </a:lnTo>
                <a:lnTo>
                  <a:pt x="37324" y="10286"/>
                </a:lnTo>
                <a:lnTo>
                  <a:pt x="37178" y="9848"/>
                </a:lnTo>
                <a:lnTo>
                  <a:pt x="36995" y="9409"/>
                </a:lnTo>
                <a:lnTo>
                  <a:pt x="36795" y="8953"/>
                </a:lnTo>
                <a:lnTo>
                  <a:pt x="36557" y="8459"/>
                </a:lnTo>
                <a:lnTo>
                  <a:pt x="36301" y="7966"/>
                </a:lnTo>
                <a:lnTo>
                  <a:pt x="36009" y="7455"/>
                </a:lnTo>
                <a:lnTo>
                  <a:pt x="35680" y="6925"/>
                </a:lnTo>
                <a:lnTo>
                  <a:pt x="35333" y="6377"/>
                </a:lnTo>
                <a:lnTo>
                  <a:pt x="34931" y="5829"/>
                </a:lnTo>
                <a:lnTo>
                  <a:pt x="34511" y="5262"/>
                </a:lnTo>
                <a:lnTo>
                  <a:pt x="34054" y="4659"/>
                </a:lnTo>
                <a:lnTo>
                  <a:pt x="33543" y="4075"/>
                </a:lnTo>
                <a:lnTo>
                  <a:pt x="32994" y="3454"/>
                </a:lnTo>
                <a:lnTo>
                  <a:pt x="32611" y="3070"/>
                </a:lnTo>
                <a:lnTo>
                  <a:pt x="32209" y="2723"/>
                </a:lnTo>
                <a:lnTo>
                  <a:pt x="31752" y="2376"/>
                </a:lnTo>
                <a:lnTo>
                  <a:pt x="31277" y="2065"/>
                </a:lnTo>
                <a:lnTo>
                  <a:pt x="30766" y="1773"/>
                </a:lnTo>
                <a:lnTo>
                  <a:pt x="30236" y="1517"/>
                </a:lnTo>
                <a:lnTo>
                  <a:pt x="29669" y="1280"/>
                </a:lnTo>
                <a:lnTo>
                  <a:pt x="29085" y="1060"/>
                </a:lnTo>
                <a:lnTo>
                  <a:pt x="28482" y="859"/>
                </a:lnTo>
                <a:lnTo>
                  <a:pt x="27843" y="677"/>
                </a:lnTo>
                <a:lnTo>
                  <a:pt x="27185" y="512"/>
                </a:lnTo>
                <a:lnTo>
                  <a:pt x="26509" y="384"/>
                </a:lnTo>
                <a:lnTo>
                  <a:pt x="25815" y="275"/>
                </a:lnTo>
                <a:lnTo>
                  <a:pt x="25102" y="183"/>
                </a:lnTo>
                <a:lnTo>
                  <a:pt x="24371" y="110"/>
                </a:lnTo>
                <a:lnTo>
                  <a:pt x="23641" y="56"/>
                </a:lnTo>
                <a:lnTo>
                  <a:pt x="22892" y="19"/>
                </a:lnTo>
                <a:lnTo>
                  <a:pt x="22124"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dirty="0">
              <a:ln>
                <a:noFill/>
              </a:ln>
              <a:solidFill>
                <a:srgbClr val="000000"/>
              </a:solidFill>
              <a:effectLst/>
              <a:uLnTx/>
              <a:uFillTx/>
              <a:latin typeface="Arial"/>
              <a:cs typeface="Arial"/>
              <a:sym typeface="Arial"/>
            </a:endParaRPr>
          </a:p>
        </p:txBody>
      </p:sp>
      <p:sp>
        <p:nvSpPr>
          <p:cNvPr id="42" name="Google Shape;1026;p31">
            <a:extLst>
              <a:ext uri="{FF2B5EF4-FFF2-40B4-BE49-F238E27FC236}">
                <a16:creationId xmlns:a16="http://schemas.microsoft.com/office/drawing/2014/main" xmlns="" id="{9F8F983B-BE23-5C17-A2C8-BEED773A6C6E}"/>
              </a:ext>
            </a:extLst>
          </p:cNvPr>
          <p:cNvSpPr/>
          <p:nvPr/>
        </p:nvSpPr>
        <p:spPr>
          <a:xfrm>
            <a:off x="1180144" y="3877726"/>
            <a:ext cx="70112" cy="69687"/>
          </a:xfrm>
          <a:custGeom>
            <a:avLst/>
            <a:gdLst/>
            <a:ahLst/>
            <a:cxnLst/>
            <a:rect l="l" t="t" r="r" b="b"/>
            <a:pathLst>
              <a:path w="2979" h="2961" extrusionOk="0">
                <a:moveTo>
                  <a:pt x="1334" y="1"/>
                </a:moveTo>
                <a:lnTo>
                  <a:pt x="1169" y="37"/>
                </a:lnTo>
                <a:lnTo>
                  <a:pt x="1042" y="74"/>
                </a:lnTo>
                <a:lnTo>
                  <a:pt x="895" y="129"/>
                </a:lnTo>
                <a:lnTo>
                  <a:pt x="768" y="184"/>
                </a:lnTo>
                <a:lnTo>
                  <a:pt x="640" y="257"/>
                </a:lnTo>
                <a:lnTo>
                  <a:pt x="530" y="348"/>
                </a:lnTo>
                <a:lnTo>
                  <a:pt x="420" y="439"/>
                </a:lnTo>
                <a:lnTo>
                  <a:pt x="329" y="549"/>
                </a:lnTo>
                <a:lnTo>
                  <a:pt x="256" y="677"/>
                </a:lnTo>
                <a:lnTo>
                  <a:pt x="183" y="786"/>
                </a:lnTo>
                <a:lnTo>
                  <a:pt x="110" y="914"/>
                </a:lnTo>
                <a:lnTo>
                  <a:pt x="73" y="1060"/>
                </a:lnTo>
                <a:lnTo>
                  <a:pt x="37" y="1188"/>
                </a:lnTo>
                <a:lnTo>
                  <a:pt x="19" y="1334"/>
                </a:lnTo>
                <a:lnTo>
                  <a:pt x="0" y="1499"/>
                </a:lnTo>
                <a:lnTo>
                  <a:pt x="19" y="1645"/>
                </a:lnTo>
                <a:lnTo>
                  <a:pt x="37" y="1791"/>
                </a:lnTo>
                <a:lnTo>
                  <a:pt x="73" y="1937"/>
                </a:lnTo>
                <a:lnTo>
                  <a:pt x="128" y="2065"/>
                </a:lnTo>
                <a:lnTo>
                  <a:pt x="201" y="2211"/>
                </a:lnTo>
                <a:lnTo>
                  <a:pt x="274" y="2321"/>
                </a:lnTo>
                <a:lnTo>
                  <a:pt x="366" y="2431"/>
                </a:lnTo>
                <a:lnTo>
                  <a:pt x="457" y="2540"/>
                </a:lnTo>
                <a:lnTo>
                  <a:pt x="567" y="2632"/>
                </a:lnTo>
                <a:lnTo>
                  <a:pt x="676" y="2723"/>
                </a:lnTo>
                <a:lnTo>
                  <a:pt x="804" y="2796"/>
                </a:lnTo>
                <a:lnTo>
                  <a:pt x="932" y="2851"/>
                </a:lnTo>
                <a:lnTo>
                  <a:pt x="1060" y="2906"/>
                </a:lnTo>
                <a:lnTo>
                  <a:pt x="1206" y="2942"/>
                </a:lnTo>
                <a:lnTo>
                  <a:pt x="1352" y="2960"/>
                </a:lnTo>
                <a:lnTo>
                  <a:pt x="1644" y="2960"/>
                </a:lnTo>
                <a:lnTo>
                  <a:pt x="1791" y="2924"/>
                </a:lnTo>
                <a:lnTo>
                  <a:pt x="1937" y="2887"/>
                </a:lnTo>
                <a:lnTo>
                  <a:pt x="2083" y="2833"/>
                </a:lnTo>
                <a:lnTo>
                  <a:pt x="2211" y="2778"/>
                </a:lnTo>
                <a:lnTo>
                  <a:pt x="2339" y="2705"/>
                </a:lnTo>
                <a:lnTo>
                  <a:pt x="2448" y="2613"/>
                </a:lnTo>
                <a:lnTo>
                  <a:pt x="2558" y="2522"/>
                </a:lnTo>
                <a:lnTo>
                  <a:pt x="2649" y="2412"/>
                </a:lnTo>
                <a:lnTo>
                  <a:pt x="2722" y="2284"/>
                </a:lnTo>
                <a:lnTo>
                  <a:pt x="2795" y="2175"/>
                </a:lnTo>
                <a:lnTo>
                  <a:pt x="2869" y="2047"/>
                </a:lnTo>
                <a:lnTo>
                  <a:pt x="2905" y="1901"/>
                </a:lnTo>
                <a:lnTo>
                  <a:pt x="2942" y="1773"/>
                </a:lnTo>
                <a:lnTo>
                  <a:pt x="2960" y="1627"/>
                </a:lnTo>
                <a:lnTo>
                  <a:pt x="2978" y="1462"/>
                </a:lnTo>
                <a:lnTo>
                  <a:pt x="2960" y="1316"/>
                </a:lnTo>
                <a:lnTo>
                  <a:pt x="2942" y="1170"/>
                </a:lnTo>
                <a:lnTo>
                  <a:pt x="2905" y="1024"/>
                </a:lnTo>
                <a:lnTo>
                  <a:pt x="2850" y="896"/>
                </a:lnTo>
                <a:lnTo>
                  <a:pt x="2777" y="768"/>
                </a:lnTo>
                <a:lnTo>
                  <a:pt x="2704" y="640"/>
                </a:lnTo>
                <a:lnTo>
                  <a:pt x="2613" y="531"/>
                </a:lnTo>
                <a:lnTo>
                  <a:pt x="2521" y="421"/>
                </a:lnTo>
                <a:lnTo>
                  <a:pt x="2412" y="330"/>
                </a:lnTo>
                <a:lnTo>
                  <a:pt x="2302" y="238"/>
                </a:lnTo>
                <a:lnTo>
                  <a:pt x="2174" y="165"/>
                </a:lnTo>
                <a:lnTo>
                  <a:pt x="2046" y="110"/>
                </a:lnTo>
                <a:lnTo>
                  <a:pt x="1919" y="56"/>
                </a:lnTo>
                <a:lnTo>
                  <a:pt x="1772"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027;p31">
            <a:extLst>
              <a:ext uri="{FF2B5EF4-FFF2-40B4-BE49-F238E27FC236}">
                <a16:creationId xmlns:a16="http://schemas.microsoft.com/office/drawing/2014/main" xmlns="" id="{5876A9EA-5460-F817-CA24-016F6B5B1736}"/>
              </a:ext>
            </a:extLst>
          </p:cNvPr>
          <p:cNvSpPr/>
          <p:nvPr/>
        </p:nvSpPr>
        <p:spPr>
          <a:xfrm>
            <a:off x="1214104" y="3888904"/>
            <a:ext cx="25395" cy="25395"/>
          </a:xfrm>
          <a:custGeom>
            <a:avLst/>
            <a:gdLst/>
            <a:ahLst/>
            <a:cxnLst/>
            <a:rect l="l" t="t" r="r" b="b"/>
            <a:pathLst>
              <a:path w="1079" h="1079" extrusionOk="0">
                <a:moveTo>
                  <a:pt x="476" y="1"/>
                </a:moveTo>
                <a:lnTo>
                  <a:pt x="366" y="19"/>
                </a:lnTo>
                <a:lnTo>
                  <a:pt x="275" y="74"/>
                </a:lnTo>
                <a:lnTo>
                  <a:pt x="183" y="129"/>
                </a:lnTo>
                <a:lnTo>
                  <a:pt x="110" y="202"/>
                </a:lnTo>
                <a:lnTo>
                  <a:pt x="55" y="293"/>
                </a:lnTo>
                <a:lnTo>
                  <a:pt x="19" y="384"/>
                </a:lnTo>
                <a:lnTo>
                  <a:pt x="1" y="494"/>
                </a:lnTo>
                <a:lnTo>
                  <a:pt x="1" y="604"/>
                </a:lnTo>
                <a:lnTo>
                  <a:pt x="19" y="713"/>
                </a:lnTo>
                <a:lnTo>
                  <a:pt x="74" y="805"/>
                </a:lnTo>
                <a:lnTo>
                  <a:pt x="128" y="896"/>
                </a:lnTo>
                <a:lnTo>
                  <a:pt x="201" y="969"/>
                </a:lnTo>
                <a:lnTo>
                  <a:pt x="293" y="1024"/>
                </a:lnTo>
                <a:lnTo>
                  <a:pt x="384" y="1060"/>
                </a:lnTo>
                <a:lnTo>
                  <a:pt x="494" y="1079"/>
                </a:lnTo>
                <a:lnTo>
                  <a:pt x="603" y="1079"/>
                </a:lnTo>
                <a:lnTo>
                  <a:pt x="713" y="1060"/>
                </a:lnTo>
                <a:lnTo>
                  <a:pt x="804" y="1024"/>
                </a:lnTo>
                <a:lnTo>
                  <a:pt x="896" y="951"/>
                </a:lnTo>
                <a:lnTo>
                  <a:pt x="969" y="878"/>
                </a:lnTo>
                <a:lnTo>
                  <a:pt x="1024" y="805"/>
                </a:lnTo>
                <a:lnTo>
                  <a:pt x="1060" y="695"/>
                </a:lnTo>
                <a:lnTo>
                  <a:pt x="1078" y="604"/>
                </a:lnTo>
                <a:lnTo>
                  <a:pt x="1078" y="494"/>
                </a:lnTo>
                <a:lnTo>
                  <a:pt x="1060" y="384"/>
                </a:lnTo>
                <a:lnTo>
                  <a:pt x="1024" y="275"/>
                </a:lnTo>
                <a:lnTo>
                  <a:pt x="951" y="202"/>
                </a:lnTo>
                <a:lnTo>
                  <a:pt x="877" y="129"/>
                </a:lnTo>
                <a:lnTo>
                  <a:pt x="786" y="56"/>
                </a:lnTo>
                <a:lnTo>
                  <a:pt x="695" y="19"/>
                </a:lnTo>
                <a:lnTo>
                  <a:pt x="585"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028;p31">
            <a:extLst>
              <a:ext uri="{FF2B5EF4-FFF2-40B4-BE49-F238E27FC236}">
                <a16:creationId xmlns:a16="http://schemas.microsoft.com/office/drawing/2014/main" xmlns="" id="{C075FB88-3EA4-657A-71AE-0D734FC06605}"/>
              </a:ext>
            </a:extLst>
          </p:cNvPr>
          <p:cNvSpPr/>
          <p:nvPr/>
        </p:nvSpPr>
        <p:spPr>
          <a:xfrm>
            <a:off x="1448442" y="3848496"/>
            <a:ext cx="69663" cy="69687"/>
          </a:xfrm>
          <a:custGeom>
            <a:avLst/>
            <a:gdLst/>
            <a:ahLst/>
            <a:cxnLst/>
            <a:rect l="l" t="t" r="r" b="b"/>
            <a:pathLst>
              <a:path w="2960" h="2961" extrusionOk="0">
                <a:moveTo>
                  <a:pt x="1316" y="1"/>
                </a:moveTo>
                <a:lnTo>
                  <a:pt x="1170" y="19"/>
                </a:lnTo>
                <a:lnTo>
                  <a:pt x="1023" y="74"/>
                </a:lnTo>
                <a:lnTo>
                  <a:pt x="895" y="110"/>
                </a:lnTo>
                <a:lnTo>
                  <a:pt x="749" y="183"/>
                </a:lnTo>
                <a:lnTo>
                  <a:pt x="640" y="256"/>
                </a:lnTo>
                <a:lnTo>
                  <a:pt x="530" y="348"/>
                </a:lnTo>
                <a:lnTo>
                  <a:pt x="420" y="439"/>
                </a:lnTo>
                <a:lnTo>
                  <a:pt x="329" y="549"/>
                </a:lnTo>
                <a:lnTo>
                  <a:pt x="238" y="658"/>
                </a:lnTo>
                <a:lnTo>
                  <a:pt x="165" y="786"/>
                </a:lnTo>
                <a:lnTo>
                  <a:pt x="110" y="914"/>
                </a:lnTo>
                <a:lnTo>
                  <a:pt x="55" y="1060"/>
                </a:lnTo>
                <a:lnTo>
                  <a:pt x="19" y="1188"/>
                </a:lnTo>
                <a:lnTo>
                  <a:pt x="0" y="1334"/>
                </a:lnTo>
                <a:lnTo>
                  <a:pt x="0" y="1480"/>
                </a:lnTo>
                <a:lnTo>
                  <a:pt x="0" y="1645"/>
                </a:lnTo>
                <a:lnTo>
                  <a:pt x="37" y="1791"/>
                </a:lnTo>
                <a:lnTo>
                  <a:pt x="73" y="1937"/>
                </a:lnTo>
                <a:lnTo>
                  <a:pt x="128" y="2065"/>
                </a:lnTo>
                <a:lnTo>
                  <a:pt x="183" y="2193"/>
                </a:lnTo>
                <a:lnTo>
                  <a:pt x="256" y="2321"/>
                </a:lnTo>
                <a:lnTo>
                  <a:pt x="347" y="2430"/>
                </a:lnTo>
                <a:lnTo>
                  <a:pt x="439" y="2540"/>
                </a:lnTo>
                <a:lnTo>
                  <a:pt x="548" y="2631"/>
                </a:lnTo>
                <a:lnTo>
                  <a:pt x="658" y="2723"/>
                </a:lnTo>
                <a:lnTo>
                  <a:pt x="786" y="2796"/>
                </a:lnTo>
                <a:lnTo>
                  <a:pt x="914" y="2851"/>
                </a:lnTo>
                <a:lnTo>
                  <a:pt x="1060" y="2887"/>
                </a:lnTo>
                <a:lnTo>
                  <a:pt x="1188" y="2924"/>
                </a:lnTo>
                <a:lnTo>
                  <a:pt x="1334" y="2960"/>
                </a:lnTo>
                <a:lnTo>
                  <a:pt x="1480" y="2960"/>
                </a:lnTo>
                <a:lnTo>
                  <a:pt x="1645" y="2942"/>
                </a:lnTo>
                <a:lnTo>
                  <a:pt x="1791" y="2924"/>
                </a:lnTo>
                <a:lnTo>
                  <a:pt x="1937" y="2887"/>
                </a:lnTo>
                <a:lnTo>
                  <a:pt x="2065" y="2832"/>
                </a:lnTo>
                <a:lnTo>
                  <a:pt x="2193" y="2777"/>
                </a:lnTo>
                <a:lnTo>
                  <a:pt x="2321" y="2686"/>
                </a:lnTo>
                <a:lnTo>
                  <a:pt x="2430" y="2613"/>
                </a:lnTo>
                <a:lnTo>
                  <a:pt x="2540" y="2503"/>
                </a:lnTo>
                <a:lnTo>
                  <a:pt x="2631" y="2412"/>
                </a:lnTo>
                <a:lnTo>
                  <a:pt x="2722" y="2284"/>
                </a:lnTo>
                <a:lnTo>
                  <a:pt x="2796" y="2175"/>
                </a:lnTo>
                <a:lnTo>
                  <a:pt x="2850" y="2028"/>
                </a:lnTo>
                <a:lnTo>
                  <a:pt x="2905" y="1901"/>
                </a:lnTo>
                <a:lnTo>
                  <a:pt x="2942" y="1754"/>
                </a:lnTo>
                <a:lnTo>
                  <a:pt x="2960" y="1608"/>
                </a:lnTo>
                <a:lnTo>
                  <a:pt x="2960" y="1462"/>
                </a:lnTo>
                <a:lnTo>
                  <a:pt x="2960" y="1316"/>
                </a:lnTo>
                <a:lnTo>
                  <a:pt x="2923" y="1170"/>
                </a:lnTo>
                <a:lnTo>
                  <a:pt x="2887" y="1024"/>
                </a:lnTo>
                <a:lnTo>
                  <a:pt x="2832" y="877"/>
                </a:lnTo>
                <a:lnTo>
                  <a:pt x="2777" y="750"/>
                </a:lnTo>
                <a:lnTo>
                  <a:pt x="2704" y="640"/>
                </a:lnTo>
                <a:lnTo>
                  <a:pt x="2613" y="512"/>
                </a:lnTo>
                <a:lnTo>
                  <a:pt x="2521" y="421"/>
                </a:lnTo>
                <a:lnTo>
                  <a:pt x="2412" y="329"/>
                </a:lnTo>
                <a:lnTo>
                  <a:pt x="2284" y="238"/>
                </a:lnTo>
                <a:lnTo>
                  <a:pt x="2174" y="165"/>
                </a:lnTo>
                <a:lnTo>
                  <a:pt x="2046" y="110"/>
                </a:lnTo>
                <a:lnTo>
                  <a:pt x="1900" y="55"/>
                </a:lnTo>
                <a:lnTo>
                  <a:pt x="1754" y="19"/>
                </a:lnTo>
                <a:lnTo>
                  <a:pt x="1626"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029;p31">
            <a:extLst>
              <a:ext uri="{FF2B5EF4-FFF2-40B4-BE49-F238E27FC236}">
                <a16:creationId xmlns:a16="http://schemas.microsoft.com/office/drawing/2014/main" xmlns="" id="{324BF9B9-6111-40C0-5308-8CA783520479}"/>
              </a:ext>
            </a:extLst>
          </p:cNvPr>
          <p:cNvSpPr/>
          <p:nvPr/>
        </p:nvSpPr>
        <p:spPr>
          <a:xfrm>
            <a:off x="1481980" y="3859674"/>
            <a:ext cx="25818" cy="25395"/>
          </a:xfrm>
          <a:custGeom>
            <a:avLst/>
            <a:gdLst/>
            <a:ahLst/>
            <a:cxnLst/>
            <a:rect l="l" t="t" r="r" b="b"/>
            <a:pathLst>
              <a:path w="1097" h="1079" extrusionOk="0">
                <a:moveTo>
                  <a:pt x="494" y="1"/>
                </a:moveTo>
                <a:lnTo>
                  <a:pt x="384" y="19"/>
                </a:lnTo>
                <a:lnTo>
                  <a:pt x="293" y="74"/>
                </a:lnTo>
                <a:lnTo>
                  <a:pt x="201" y="128"/>
                </a:lnTo>
                <a:lnTo>
                  <a:pt x="128" y="201"/>
                </a:lnTo>
                <a:lnTo>
                  <a:pt x="73" y="293"/>
                </a:lnTo>
                <a:lnTo>
                  <a:pt x="37" y="384"/>
                </a:lnTo>
                <a:lnTo>
                  <a:pt x="0" y="494"/>
                </a:lnTo>
                <a:lnTo>
                  <a:pt x="19" y="603"/>
                </a:lnTo>
                <a:lnTo>
                  <a:pt x="37" y="713"/>
                </a:lnTo>
                <a:lnTo>
                  <a:pt x="73" y="804"/>
                </a:lnTo>
                <a:lnTo>
                  <a:pt x="128" y="896"/>
                </a:lnTo>
                <a:lnTo>
                  <a:pt x="201" y="969"/>
                </a:lnTo>
                <a:lnTo>
                  <a:pt x="293" y="1024"/>
                </a:lnTo>
                <a:lnTo>
                  <a:pt x="402" y="1060"/>
                </a:lnTo>
                <a:lnTo>
                  <a:pt x="494" y="1078"/>
                </a:lnTo>
                <a:lnTo>
                  <a:pt x="603" y="1078"/>
                </a:lnTo>
                <a:lnTo>
                  <a:pt x="713" y="1060"/>
                </a:lnTo>
                <a:lnTo>
                  <a:pt x="822" y="1005"/>
                </a:lnTo>
                <a:lnTo>
                  <a:pt x="896" y="951"/>
                </a:lnTo>
                <a:lnTo>
                  <a:pt x="969" y="877"/>
                </a:lnTo>
                <a:lnTo>
                  <a:pt x="1023" y="786"/>
                </a:lnTo>
                <a:lnTo>
                  <a:pt x="1078" y="695"/>
                </a:lnTo>
                <a:lnTo>
                  <a:pt x="1096" y="585"/>
                </a:lnTo>
                <a:lnTo>
                  <a:pt x="1096" y="476"/>
                </a:lnTo>
                <a:lnTo>
                  <a:pt x="1060" y="366"/>
                </a:lnTo>
                <a:lnTo>
                  <a:pt x="1023" y="275"/>
                </a:lnTo>
                <a:lnTo>
                  <a:pt x="969" y="183"/>
                </a:lnTo>
                <a:lnTo>
                  <a:pt x="896" y="110"/>
                </a:lnTo>
                <a:lnTo>
                  <a:pt x="804" y="55"/>
                </a:lnTo>
                <a:lnTo>
                  <a:pt x="713" y="19"/>
                </a:lnTo>
                <a:lnTo>
                  <a:pt x="603" y="1"/>
                </a:lnTo>
                <a:close/>
              </a:path>
            </a:pathLst>
          </a:custGeom>
          <a:solidFill>
            <a:srgbClr val="FFFFFF"/>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030;p31">
            <a:extLst>
              <a:ext uri="{FF2B5EF4-FFF2-40B4-BE49-F238E27FC236}">
                <a16:creationId xmlns:a16="http://schemas.microsoft.com/office/drawing/2014/main" xmlns="" id="{5F769A3F-635B-4C3F-F3FE-DFA7B224AD2D}"/>
              </a:ext>
            </a:extLst>
          </p:cNvPr>
          <p:cNvSpPr/>
          <p:nvPr/>
        </p:nvSpPr>
        <p:spPr>
          <a:xfrm>
            <a:off x="1405450" y="3724657"/>
            <a:ext cx="155661" cy="64533"/>
          </a:xfrm>
          <a:custGeom>
            <a:avLst/>
            <a:gdLst/>
            <a:ahLst/>
            <a:cxnLst/>
            <a:rect l="l" t="t" r="r" b="b"/>
            <a:pathLst>
              <a:path w="6614" h="2742" extrusionOk="0">
                <a:moveTo>
                  <a:pt x="3161" y="1"/>
                </a:moveTo>
                <a:lnTo>
                  <a:pt x="2759" y="56"/>
                </a:lnTo>
                <a:lnTo>
                  <a:pt x="2375" y="129"/>
                </a:lnTo>
                <a:lnTo>
                  <a:pt x="1992" y="238"/>
                </a:lnTo>
                <a:lnTo>
                  <a:pt x="1608" y="366"/>
                </a:lnTo>
                <a:lnTo>
                  <a:pt x="1243" y="549"/>
                </a:lnTo>
                <a:lnTo>
                  <a:pt x="896" y="750"/>
                </a:lnTo>
                <a:lnTo>
                  <a:pt x="548" y="969"/>
                </a:lnTo>
                <a:lnTo>
                  <a:pt x="220" y="1243"/>
                </a:lnTo>
                <a:lnTo>
                  <a:pt x="165" y="1298"/>
                </a:lnTo>
                <a:lnTo>
                  <a:pt x="110" y="1371"/>
                </a:lnTo>
                <a:lnTo>
                  <a:pt x="37" y="1517"/>
                </a:lnTo>
                <a:lnTo>
                  <a:pt x="0" y="1682"/>
                </a:lnTo>
                <a:lnTo>
                  <a:pt x="0" y="1846"/>
                </a:lnTo>
                <a:lnTo>
                  <a:pt x="19" y="2029"/>
                </a:lnTo>
                <a:lnTo>
                  <a:pt x="55" y="2193"/>
                </a:lnTo>
                <a:lnTo>
                  <a:pt x="128" y="2339"/>
                </a:lnTo>
                <a:lnTo>
                  <a:pt x="220" y="2467"/>
                </a:lnTo>
                <a:lnTo>
                  <a:pt x="347" y="2595"/>
                </a:lnTo>
                <a:lnTo>
                  <a:pt x="494" y="2687"/>
                </a:lnTo>
                <a:lnTo>
                  <a:pt x="640" y="2741"/>
                </a:lnTo>
                <a:lnTo>
                  <a:pt x="804" y="2741"/>
                </a:lnTo>
                <a:lnTo>
                  <a:pt x="932" y="2705"/>
                </a:lnTo>
                <a:lnTo>
                  <a:pt x="1078" y="2650"/>
                </a:lnTo>
                <a:lnTo>
                  <a:pt x="1206" y="2577"/>
                </a:lnTo>
                <a:lnTo>
                  <a:pt x="1334" y="2486"/>
                </a:lnTo>
                <a:lnTo>
                  <a:pt x="1590" y="2303"/>
                </a:lnTo>
                <a:lnTo>
                  <a:pt x="1900" y="2120"/>
                </a:lnTo>
                <a:lnTo>
                  <a:pt x="2211" y="1992"/>
                </a:lnTo>
                <a:lnTo>
                  <a:pt x="2522" y="1883"/>
                </a:lnTo>
                <a:lnTo>
                  <a:pt x="2869" y="1791"/>
                </a:lnTo>
                <a:lnTo>
                  <a:pt x="3197" y="1755"/>
                </a:lnTo>
                <a:lnTo>
                  <a:pt x="3526" y="1737"/>
                </a:lnTo>
                <a:lnTo>
                  <a:pt x="3873" y="1755"/>
                </a:lnTo>
                <a:lnTo>
                  <a:pt x="4202" y="1810"/>
                </a:lnTo>
                <a:lnTo>
                  <a:pt x="4531" y="1901"/>
                </a:lnTo>
                <a:lnTo>
                  <a:pt x="4860" y="2011"/>
                </a:lnTo>
                <a:lnTo>
                  <a:pt x="5171" y="2175"/>
                </a:lnTo>
                <a:lnTo>
                  <a:pt x="5463" y="2358"/>
                </a:lnTo>
                <a:lnTo>
                  <a:pt x="5609" y="2431"/>
                </a:lnTo>
                <a:lnTo>
                  <a:pt x="5755" y="2467"/>
                </a:lnTo>
                <a:lnTo>
                  <a:pt x="5901" y="2486"/>
                </a:lnTo>
                <a:lnTo>
                  <a:pt x="6048" y="2467"/>
                </a:lnTo>
                <a:lnTo>
                  <a:pt x="6175" y="2413"/>
                </a:lnTo>
                <a:lnTo>
                  <a:pt x="6303" y="2321"/>
                </a:lnTo>
                <a:lnTo>
                  <a:pt x="6431" y="2212"/>
                </a:lnTo>
                <a:lnTo>
                  <a:pt x="6523" y="2084"/>
                </a:lnTo>
                <a:lnTo>
                  <a:pt x="6577" y="1919"/>
                </a:lnTo>
                <a:lnTo>
                  <a:pt x="6614" y="1755"/>
                </a:lnTo>
                <a:lnTo>
                  <a:pt x="6614" y="1590"/>
                </a:lnTo>
                <a:lnTo>
                  <a:pt x="6596" y="1426"/>
                </a:lnTo>
                <a:lnTo>
                  <a:pt x="6541" y="1262"/>
                </a:lnTo>
                <a:lnTo>
                  <a:pt x="6468" y="1115"/>
                </a:lnTo>
                <a:lnTo>
                  <a:pt x="6376" y="988"/>
                </a:lnTo>
                <a:lnTo>
                  <a:pt x="6248" y="878"/>
                </a:lnTo>
                <a:lnTo>
                  <a:pt x="5883" y="659"/>
                </a:lnTo>
                <a:lnTo>
                  <a:pt x="5499" y="458"/>
                </a:lnTo>
                <a:lnTo>
                  <a:pt x="5134" y="293"/>
                </a:lnTo>
                <a:lnTo>
                  <a:pt x="4732" y="165"/>
                </a:lnTo>
                <a:lnTo>
                  <a:pt x="4348" y="74"/>
                </a:lnTo>
                <a:lnTo>
                  <a:pt x="3947" y="19"/>
                </a:lnTo>
                <a:lnTo>
                  <a:pt x="3545"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031;p31">
            <a:extLst>
              <a:ext uri="{FF2B5EF4-FFF2-40B4-BE49-F238E27FC236}">
                <a16:creationId xmlns:a16="http://schemas.microsoft.com/office/drawing/2014/main" xmlns="" id="{658F57A9-5DFE-02DB-D06E-38153858EAB0}"/>
              </a:ext>
            </a:extLst>
          </p:cNvPr>
          <p:cNvSpPr/>
          <p:nvPr/>
        </p:nvSpPr>
        <p:spPr>
          <a:xfrm>
            <a:off x="1108343" y="3754755"/>
            <a:ext cx="176724" cy="73547"/>
          </a:xfrm>
          <a:custGeom>
            <a:avLst/>
            <a:gdLst/>
            <a:ahLst/>
            <a:cxnLst/>
            <a:rect l="l" t="t" r="r" b="b"/>
            <a:pathLst>
              <a:path w="7509" h="3125" extrusionOk="0">
                <a:moveTo>
                  <a:pt x="4421" y="1"/>
                </a:moveTo>
                <a:lnTo>
                  <a:pt x="3965" y="19"/>
                </a:lnTo>
                <a:lnTo>
                  <a:pt x="3526" y="74"/>
                </a:lnTo>
                <a:lnTo>
                  <a:pt x="3070" y="147"/>
                </a:lnTo>
                <a:lnTo>
                  <a:pt x="2631" y="275"/>
                </a:lnTo>
                <a:lnTo>
                  <a:pt x="2193" y="421"/>
                </a:lnTo>
                <a:lnTo>
                  <a:pt x="1791" y="604"/>
                </a:lnTo>
                <a:lnTo>
                  <a:pt x="1370" y="805"/>
                </a:lnTo>
                <a:lnTo>
                  <a:pt x="987" y="1060"/>
                </a:lnTo>
                <a:lnTo>
                  <a:pt x="603" y="1334"/>
                </a:lnTo>
                <a:lnTo>
                  <a:pt x="256" y="1645"/>
                </a:lnTo>
                <a:lnTo>
                  <a:pt x="146" y="1773"/>
                </a:lnTo>
                <a:lnTo>
                  <a:pt x="55" y="1919"/>
                </a:lnTo>
                <a:lnTo>
                  <a:pt x="19" y="2084"/>
                </a:lnTo>
                <a:lnTo>
                  <a:pt x="0" y="2248"/>
                </a:lnTo>
                <a:lnTo>
                  <a:pt x="19" y="2412"/>
                </a:lnTo>
                <a:lnTo>
                  <a:pt x="55" y="2577"/>
                </a:lnTo>
                <a:lnTo>
                  <a:pt x="128" y="2741"/>
                </a:lnTo>
                <a:lnTo>
                  <a:pt x="238" y="2869"/>
                </a:lnTo>
                <a:lnTo>
                  <a:pt x="366" y="2979"/>
                </a:lnTo>
                <a:lnTo>
                  <a:pt x="512" y="3070"/>
                </a:lnTo>
                <a:lnTo>
                  <a:pt x="676" y="3107"/>
                </a:lnTo>
                <a:lnTo>
                  <a:pt x="841" y="3125"/>
                </a:lnTo>
                <a:lnTo>
                  <a:pt x="1023" y="3125"/>
                </a:lnTo>
                <a:lnTo>
                  <a:pt x="1170" y="3070"/>
                </a:lnTo>
                <a:lnTo>
                  <a:pt x="1334" y="2997"/>
                </a:lnTo>
                <a:lnTo>
                  <a:pt x="1462" y="2887"/>
                </a:lnTo>
                <a:lnTo>
                  <a:pt x="1772" y="2650"/>
                </a:lnTo>
                <a:lnTo>
                  <a:pt x="2083" y="2431"/>
                </a:lnTo>
                <a:lnTo>
                  <a:pt x="2412" y="2230"/>
                </a:lnTo>
                <a:lnTo>
                  <a:pt x="2759" y="2084"/>
                </a:lnTo>
                <a:lnTo>
                  <a:pt x="3124" y="1956"/>
                </a:lnTo>
                <a:lnTo>
                  <a:pt x="3508" y="1864"/>
                </a:lnTo>
                <a:lnTo>
                  <a:pt x="3873" y="1791"/>
                </a:lnTo>
                <a:lnTo>
                  <a:pt x="4257" y="1755"/>
                </a:lnTo>
                <a:lnTo>
                  <a:pt x="4659" y="1755"/>
                </a:lnTo>
                <a:lnTo>
                  <a:pt x="5043" y="1791"/>
                </a:lnTo>
                <a:lnTo>
                  <a:pt x="5426" y="1846"/>
                </a:lnTo>
                <a:lnTo>
                  <a:pt x="5810" y="1956"/>
                </a:lnTo>
                <a:lnTo>
                  <a:pt x="6139" y="2065"/>
                </a:lnTo>
                <a:lnTo>
                  <a:pt x="6303" y="2120"/>
                </a:lnTo>
                <a:lnTo>
                  <a:pt x="6468" y="2157"/>
                </a:lnTo>
                <a:lnTo>
                  <a:pt x="6632" y="2193"/>
                </a:lnTo>
                <a:lnTo>
                  <a:pt x="6796" y="2175"/>
                </a:lnTo>
                <a:lnTo>
                  <a:pt x="6961" y="2138"/>
                </a:lnTo>
                <a:lnTo>
                  <a:pt x="7052" y="2102"/>
                </a:lnTo>
                <a:lnTo>
                  <a:pt x="7125" y="2065"/>
                </a:lnTo>
                <a:lnTo>
                  <a:pt x="7217" y="2010"/>
                </a:lnTo>
                <a:lnTo>
                  <a:pt x="7271" y="1937"/>
                </a:lnTo>
                <a:lnTo>
                  <a:pt x="7399" y="1791"/>
                </a:lnTo>
                <a:lnTo>
                  <a:pt x="7454" y="1645"/>
                </a:lnTo>
                <a:lnTo>
                  <a:pt x="7509" y="1481"/>
                </a:lnTo>
                <a:lnTo>
                  <a:pt x="7509" y="1298"/>
                </a:lnTo>
                <a:lnTo>
                  <a:pt x="7491" y="1134"/>
                </a:lnTo>
                <a:lnTo>
                  <a:pt x="7436" y="969"/>
                </a:lnTo>
                <a:lnTo>
                  <a:pt x="7363" y="805"/>
                </a:lnTo>
                <a:lnTo>
                  <a:pt x="7253" y="677"/>
                </a:lnTo>
                <a:lnTo>
                  <a:pt x="7180" y="640"/>
                </a:lnTo>
                <a:lnTo>
                  <a:pt x="7107" y="585"/>
                </a:lnTo>
                <a:lnTo>
                  <a:pt x="6669" y="403"/>
                </a:lnTo>
                <a:lnTo>
                  <a:pt x="6230" y="257"/>
                </a:lnTo>
                <a:lnTo>
                  <a:pt x="5792" y="147"/>
                </a:lnTo>
                <a:lnTo>
                  <a:pt x="5335" y="74"/>
                </a:lnTo>
                <a:lnTo>
                  <a:pt x="4878" y="19"/>
                </a:lnTo>
                <a:lnTo>
                  <a:pt x="4421" y="1"/>
                </a:lnTo>
                <a:close/>
              </a:path>
            </a:pathLst>
          </a:custGeom>
          <a:solidFill>
            <a:srgbClr val="000000"/>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032;p31">
            <a:extLst>
              <a:ext uri="{FF2B5EF4-FFF2-40B4-BE49-F238E27FC236}">
                <a16:creationId xmlns:a16="http://schemas.microsoft.com/office/drawing/2014/main" xmlns="" id="{8EC8FE46-122B-FA4A-3EF3-7DD8E9BA123E}"/>
              </a:ext>
            </a:extLst>
          </p:cNvPr>
          <p:cNvSpPr/>
          <p:nvPr/>
        </p:nvSpPr>
        <p:spPr>
          <a:xfrm>
            <a:off x="1274319" y="4028232"/>
            <a:ext cx="174159" cy="66228"/>
          </a:xfrm>
          <a:custGeom>
            <a:avLst/>
            <a:gdLst/>
            <a:ahLst/>
            <a:cxnLst/>
            <a:rect l="l" t="t" r="r" b="b"/>
            <a:pathLst>
              <a:path w="7400" h="2814" extrusionOk="0">
                <a:moveTo>
                  <a:pt x="822" y="0"/>
                </a:moveTo>
                <a:lnTo>
                  <a:pt x="676" y="18"/>
                </a:lnTo>
                <a:lnTo>
                  <a:pt x="530" y="55"/>
                </a:lnTo>
                <a:lnTo>
                  <a:pt x="384" y="110"/>
                </a:lnTo>
                <a:lnTo>
                  <a:pt x="256" y="201"/>
                </a:lnTo>
                <a:lnTo>
                  <a:pt x="146" y="329"/>
                </a:lnTo>
                <a:lnTo>
                  <a:pt x="73" y="457"/>
                </a:lnTo>
                <a:lnTo>
                  <a:pt x="37" y="603"/>
                </a:lnTo>
                <a:lnTo>
                  <a:pt x="0" y="749"/>
                </a:lnTo>
                <a:lnTo>
                  <a:pt x="19" y="895"/>
                </a:lnTo>
                <a:lnTo>
                  <a:pt x="55" y="1041"/>
                </a:lnTo>
                <a:lnTo>
                  <a:pt x="110" y="1169"/>
                </a:lnTo>
                <a:lnTo>
                  <a:pt x="201" y="1297"/>
                </a:lnTo>
                <a:lnTo>
                  <a:pt x="384" y="1480"/>
                </a:lnTo>
                <a:lnTo>
                  <a:pt x="567" y="1644"/>
                </a:lnTo>
                <a:lnTo>
                  <a:pt x="768" y="1790"/>
                </a:lnTo>
                <a:lnTo>
                  <a:pt x="1005" y="1955"/>
                </a:lnTo>
                <a:lnTo>
                  <a:pt x="1243" y="2101"/>
                </a:lnTo>
                <a:lnTo>
                  <a:pt x="1498" y="2229"/>
                </a:lnTo>
                <a:lnTo>
                  <a:pt x="1772" y="2357"/>
                </a:lnTo>
                <a:lnTo>
                  <a:pt x="2065" y="2466"/>
                </a:lnTo>
                <a:lnTo>
                  <a:pt x="2357" y="2558"/>
                </a:lnTo>
                <a:lnTo>
                  <a:pt x="2668" y="2631"/>
                </a:lnTo>
                <a:lnTo>
                  <a:pt x="2996" y="2704"/>
                </a:lnTo>
                <a:lnTo>
                  <a:pt x="3307" y="2759"/>
                </a:lnTo>
                <a:lnTo>
                  <a:pt x="3654" y="2795"/>
                </a:lnTo>
                <a:lnTo>
                  <a:pt x="3983" y="2814"/>
                </a:lnTo>
                <a:lnTo>
                  <a:pt x="4330" y="2795"/>
                </a:lnTo>
                <a:lnTo>
                  <a:pt x="4677" y="2777"/>
                </a:lnTo>
                <a:lnTo>
                  <a:pt x="4969" y="2722"/>
                </a:lnTo>
                <a:lnTo>
                  <a:pt x="5280" y="2667"/>
                </a:lnTo>
                <a:lnTo>
                  <a:pt x="5572" y="2594"/>
                </a:lnTo>
                <a:lnTo>
                  <a:pt x="5883" y="2503"/>
                </a:lnTo>
                <a:lnTo>
                  <a:pt x="6175" y="2375"/>
                </a:lnTo>
                <a:lnTo>
                  <a:pt x="6468" y="2247"/>
                </a:lnTo>
                <a:lnTo>
                  <a:pt x="6760" y="2083"/>
                </a:lnTo>
                <a:lnTo>
                  <a:pt x="7052" y="1900"/>
                </a:lnTo>
                <a:lnTo>
                  <a:pt x="7180" y="1809"/>
                </a:lnTo>
                <a:lnTo>
                  <a:pt x="7271" y="1681"/>
                </a:lnTo>
                <a:lnTo>
                  <a:pt x="7344" y="1553"/>
                </a:lnTo>
                <a:lnTo>
                  <a:pt x="7381" y="1407"/>
                </a:lnTo>
                <a:lnTo>
                  <a:pt x="7399" y="1261"/>
                </a:lnTo>
                <a:lnTo>
                  <a:pt x="7381" y="1114"/>
                </a:lnTo>
                <a:lnTo>
                  <a:pt x="7344" y="968"/>
                </a:lnTo>
                <a:lnTo>
                  <a:pt x="7271" y="822"/>
                </a:lnTo>
                <a:lnTo>
                  <a:pt x="7162" y="713"/>
                </a:lnTo>
                <a:lnTo>
                  <a:pt x="7052" y="621"/>
                </a:lnTo>
                <a:lnTo>
                  <a:pt x="6906" y="548"/>
                </a:lnTo>
                <a:lnTo>
                  <a:pt x="6778" y="512"/>
                </a:lnTo>
                <a:lnTo>
                  <a:pt x="6632" y="493"/>
                </a:lnTo>
                <a:lnTo>
                  <a:pt x="6468" y="512"/>
                </a:lnTo>
                <a:lnTo>
                  <a:pt x="6321" y="548"/>
                </a:lnTo>
                <a:lnTo>
                  <a:pt x="6194" y="621"/>
                </a:lnTo>
                <a:lnTo>
                  <a:pt x="6011" y="731"/>
                </a:lnTo>
                <a:lnTo>
                  <a:pt x="5846" y="822"/>
                </a:lnTo>
                <a:lnTo>
                  <a:pt x="5481" y="987"/>
                </a:lnTo>
                <a:lnTo>
                  <a:pt x="5116" y="1114"/>
                </a:lnTo>
                <a:lnTo>
                  <a:pt x="4769" y="1188"/>
                </a:lnTo>
                <a:lnTo>
                  <a:pt x="4403" y="1242"/>
                </a:lnTo>
                <a:lnTo>
                  <a:pt x="4038" y="1261"/>
                </a:lnTo>
                <a:lnTo>
                  <a:pt x="3691" y="1242"/>
                </a:lnTo>
                <a:lnTo>
                  <a:pt x="3344" y="1206"/>
                </a:lnTo>
                <a:lnTo>
                  <a:pt x="3015" y="1133"/>
                </a:lnTo>
                <a:lnTo>
                  <a:pt x="2704" y="1041"/>
                </a:lnTo>
                <a:lnTo>
                  <a:pt x="2430" y="932"/>
                </a:lnTo>
                <a:lnTo>
                  <a:pt x="2156" y="822"/>
                </a:lnTo>
                <a:lnTo>
                  <a:pt x="1900" y="694"/>
                </a:lnTo>
                <a:lnTo>
                  <a:pt x="1699" y="548"/>
                </a:lnTo>
                <a:lnTo>
                  <a:pt x="1498" y="402"/>
                </a:lnTo>
                <a:lnTo>
                  <a:pt x="1352" y="256"/>
                </a:lnTo>
                <a:lnTo>
                  <a:pt x="1243" y="164"/>
                </a:lnTo>
                <a:lnTo>
                  <a:pt x="1096" y="73"/>
                </a:lnTo>
                <a:lnTo>
                  <a:pt x="969" y="37"/>
                </a:lnTo>
                <a:lnTo>
                  <a:pt x="822" y="0"/>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033;p31">
            <a:extLst>
              <a:ext uri="{FF2B5EF4-FFF2-40B4-BE49-F238E27FC236}">
                <a16:creationId xmlns:a16="http://schemas.microsoft.com/office/drawing/2014/main" xmlns="" id="{21DFA2CE-9909-52A3-0263-7F9676DE1D56}"/>
              </a:ext>
            </a:extLst>
          </p:cNvPr>
          <p:cNvSpPr/>
          <p:nvPr/>
        </p:nvSpPr>
        <p:spPr>
          <a:xfrm>
            <a:off x="1366764" y="3940069"/>
            <a:ext cx="54626" cy="45611"/>
          </a:xfrm>
          <a:custGeom>
            <a:avLst/>
            <a:gdLst/>
            <a:ahLst/>
            <a:cxnLst/>
            <a:rect l="l" t="t" r="r" b="b"/>
            <a:pathLst>
              <a:path w="2321" h="1938" extrusionOk="0">
                <a:moveTo>
                  <a:pt x="1224" y="1"/>
                </a:moveTo>
                <a:lnTo>
                  <a:pt x="1041" y="19"/>
                </a:lnTo>
                <a:lnTo>
                  <a:pt x="859" y="74"/>
                </a:lnTo>
                <a:lnTo>
                  <a:pt x="676" y="147"/>
                </a:lnTo>
                <a:lnTo>
                  <a:pt x="475" y="238"/>
                </a:lnTo>
                <a:lnTo>
                  <a:pt x="292" y="366"/>
                </a:lnTo>
                <a:lnTo>
                  <a:pt x="73" y="512"/>
                </a:lnTo>
                <a:lnTo>
                  <a:pt x="37" y="567"/>
                </a:lnTo>
                <a:lnTo>
                  <a:pt x="0" y="640"/>
                </a:lnTo>
                <a:lnTo>
                  <a:pt x="18" y="713"/>
                </a:lnTo>
                <a:lnTo>
                  <a:pt x="55" y="786"/>
                </a:lnTo>
                <a:lnTo>
                  <a:pt x="110" y="841"/>
                </a:lnTo>
                <a:lnTo>
                  <a:pt x="183" y="860"/>
                </a:lnTo>
                <a:lnTo>
                  <a:pt x="256" y="860"/>
                </a:lnTo>
                <a:lnTo>
                  <a:pt x="329" y="823"/>
                </a:lnTo>
                <a:lnTo>
                  <a:pt x="493" y="695"/>
                </a:lnTo>
                <a:lnTo>
                  <a:pt x="640" y="604"/>
                </a:lnTo>
                <a:lnTo>
                  <a:pt x="804" y="512"/>
                </a:lnTo>
                <a:lnTo>
                  <a:pt x="950" y="458"/>
                </a:lnTo>
                <a:lnTo>
                  <a:pt x="1096" y="403"/>
                </a:lnTo>
                <a:lnTo>
                  <a:pt x="1242" y="385"/>
                </a:lnTo>
                <a:lnTo>
                  <a:pt x="1370" y="385"/>
                </a:lnTo>
                <a:lnTo>
                  <a:pt x="1498" y="403"/>
                </a:lnTo>
                <a:lnTo>
                  <a:pt x="1626" y="439"/>
                </a:lnTo>
                <a:lnTo>
                  <a:pt x="1736" y="531"/>
                </a:lnTo>
                <a:lnTo>
                  <a:pt x="1827" y="640"/>
                </a:lnTo>
                <a:lnTo>
                  <a:pt x="1882" y="786"/>
                </a:lnTo>
                <a:lnTo>
                  <a:pt x="1918" y="969"/>
                </a:lnTo>
                <a:lnTo>
                  <a:pt x="1937" y="1188"/>
                </a:lnTo>
                <a:lnTo>
                  <a:pt x="1918" y="1426"/>
                </a:lnTo>
                <a:lnTo>
                  <a:pt x="1882" y="1718"/>
                </a:lnTo>
                <a:lnTo>
                  <a:pt x="1882" y="1791"/>
                </a:lnTo>
                <a:lnTo>
                  <a:pt x="1900" y="1864"/>
                </a:lnTo>
                <a:lnTo>
                  <a:pt x="1955" y="1919"/>
                </a:lnTo>
                <a:lnTo>
                  <a:pt x="2028" y="1937"/>
                </a:lnTo>
                <a:lnTo>
                  <a:pt x="2083" y="1937"/>
                </a:lnTo>
                <a:lnTo>
                  <a:pt x="2138" y="1919"/>
                </a:lnTo>
                <a:lnTo>
                  <a:pt x="2192" y="1883"/>
                </a:lnTo>
                <a:lnTo>
                  <a:pt x="2229" y="1846"/>
                </a:lnTo>
                <a:lnTo>
                  <a:pt x="2247" y="1773"/>
                </a:lnTo>
                <a:lnTo>
                  <a:pt x="2284" y="1554"/>
                </a:lnTo>
                <a:lnTo>
                  <a:pt x="2302" y="1335"/>
                </a:lnTo>
                <a:lnTo>
                  <a:pt x="2320" y="1152"/>
                </a:lnTo>
                <a:lnTo>
                  <a:pt x="2302" y="969"/>
                </a:lnTo>
                <a:lnTo>
                  <a:pt x="2284" y="823"/>
                </a:lnTo>
                <a:lnTo>
                  <a:pt x="2247" y="677"/>
                </a:lnTo>
                <a:lnTo>
                  <a:pt x="2211" y="549"/>
                </a:lnTo>
                <a:lnTo>
                  <a:pt x="2156" y="439"/>
                </a:lnTo>
                <a:lnTo>
                  <a:pt x="2101" y="348"/>
                </a:lnTo>
                <a:lnTo>
                  <a:pt x="2046" y="275"/>
                </a:lnTo>
                <a:lnTo>
                  <a:pt x="1973" y="202"/>
                </a:lnTo>
                <a:lnTo>
                  <a:pt x="1900" y="147"/>
                </a:lnTo>
                <a:lnTo>
                  <a:pt x="1736" y="56"/>
                </a:lnTo>
                <a:lnTo>
                  <a:pt x="1571" y="19"/>
                </a:lnTo>
                <a:lnTo>
                  <a:pt x="1407"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034;p31">
            <a:extLst>
              <a:ext uri="{FF2B5EF4-FFF2-40B4-BE49-F238E27FC236}">
                <a16:creationId xmlns:a16="http://schemas.microsoft.com/office/drawing/2014/main" xmlns="" id="{C1061EFF-0AA3-0FD3-DA19-98513A49B4A1}"/>
              </a:ext>
            </a:extLst>
          </p:cNvPr>
          <p:cNvSpPr/>
          <p:nvPr/>
        </p:nvSpPr>
        <p:spPr>
          <a:xfrm>
            <a:off x="626775" y="3911262"/>
            <a:ext cx="238221" cy="236078"/>
          </a:xfrm>
          <a:custGeom>
            <a:avLst/>
            <a:gdLst/>
            <a:ahLst/>
            <a:cxnLst/>
            <a:rect l="l" t="t" r="r" b="b"/>
            <a:pathLst>
              <a:path w="10122" h="10031" extrusionOk="0">
                <a:moveTo>
                  <a:pt x="3910" y="1"/>
                </a:moveTo>
                <a:lnTo>
                  <a:pt x="3673" y="19"/>
                </a:lnTo>
                <a:lnTo>
                  <a:pt x="3435" y="19"/>
                </a:lnTo>
                <a:lnTo>
                  <a:pt x="3216" y="56"/>
                </a:lnTo>
                <a:lnTo>
                  <a:pt x="2979" y="92"/>
                </a:lnTo>
                <a:lnTo>
                  <a:pt x="2759" y="147"/>
                </a:lnTo>
                <a:lnTo>
                  <a:pt x="2540" y="220"/>
                </a:lnTo>
                <a:lnTo>
                  <a:pt x="2339" y="293"/>
                </a:lnTo>
                <a:lnTo>
                  <a:pt x="2120" y="384"/>
                </a:lnTo>
                <a:lnTo>
                  <a:pt x="1937" y="476"/>
                </a:lnTo>
                <a:lnTo>
                  <a:pt x="1736" y="585"/>
                </a:lnTo>
                <a:lnTo>
                  <a:pt x="1554" y="713"/>
                </a:lnTo>
                <a:lnTo>
                  <a:pt x="1371" y="841"/>
                </a:lnTo>
                <a:lnTo>
                  <a:pt x="1206" y="1006"/>
                </a:lnTo>
                <a:lnTo>
                  <a:pt x="1042" y="1152"/>
                </a:lnTo>
                <a:lnTo>
                  <a:pt x="878" y="1334"/>
                </a:lnTo>
                <a:lnTo>
                  <a:pt x="750" y="1499"/>
                </a:lnTo>
                <a:lnTo>
                  <a:pt x="622" y="1682"/>
                </a:lnTo>
                <a:lnTo>
                  <a:pt x="494" y="1883"/>
                </a:lnTo>
                <a:lnTo>
                  <a:pt x="403" y="2084"/>
                </a:lnTo>
                <a:lnTo>
                  <a:pt x="311" y="2284"/>
                </a:lnTo>
                <a:lnTo>
                  <a:pt x="220" y="2485"/>
                </a:lnTo>
                <a:lnTo>
                  <a:pt x="165" y="2705"/>
                </a:lnTo>
                <a:lnTo>
                  <a:pt x="110" y="2924"/>
                </a:lnTo>
                <a:lnTo>
                  <a:pt x="55" y="3143"/>
                </a:lnTo>
                <a:lnTo>
                  <a:pt x="37" y="3381"/>
                </a:lnTo>
                <a:lnTo>
                  <a:pt x="19" y="3600"/>
                </a:lnTo>
                <a:lnTo>
                  <a:pt x="1" y="3837"/>
                </a:lnTo>
                <a:lnTo>
                  <a:pt x="1" y="4075"/>
                </a:lnTo>
                <a:lnTo>
                  <a:pt x="19" y="4312"/>
                </a:lnTo>
                <a:lnTo>
                  <a:pt x="55" y="4550"/>
                </a:lnTo>
                <a:lnTo>
                  <a:pt x="92" y="4787"/>
                </a:lnTo>
                <a:lnTo>
                  <a:pt x="129" y="5025"/>
                </a:lnTo>
                <a:lnTo>
                  <a:pt x="202" y="5281"/>
                </a:lnTo>
                <a:lnTo>
                  <a:pt x="275" y="5518"/>
                </a:lnTo>
                <a:lnTo>
                  <a:pt x="457" y="5993"/>
                </a:lnTo>
                <a:lnTo>
                  <a:pt x="677" y="6468"/>
                </a:lnTo>
                <a:lnTo>
                  <a:pt x="805" y="6687"/>
                </a:lnTo>
                <a:lnTo>
                  <a:pt x="932" y="6925"/>
                </a:lnTo>
                <a:lnTo>
                  <a:pt x="1097" y="7144"/>
                </a:lnTo>
                <a:lnTo>
                  <a:pt x="1243" y="7382"/>
                </a:lnTo>
                <a:lnTo>
                  <a:pt x="1426" y="7601"/>
                </a:lnTo>
                <a:lnTo>
                  <a:pt x="1608" y="7802"/>
                </a:lnTo>
                <a:lnTo>
                  <a:pt x="1791" y="8021"/>
                </a:lnTo>
                <a:lnTo>
                  <a:pt x="2010" y="8222"/>
                </a:lnTo>
                <a:lnTo>
                  <a:pt x="2211" y="8405"/>
                </a:lnTo>
                <a:lnTo>
                  <a:pt x="2430" y="8587"/>
                </a:lnTo>
                <a:lnTo>
                  <a:pt x="2650" y="8770"/>
                </a:lnTo>
                <a:lnTo>
                  <a:pt x="2869" y="8934"/>
                </a:lnTo>
                <a:lnTo>
                  <a:pt x="3106" y="9081"/>
                </a:lnTo>
                <a:lnTo>
                  <a:pt x="3344" y="9227"/>
                </a:lnTo>
                <a:lnTo>
                  <a:pt x="3581" y="9355"/>
                </a:lnTo>
                <a:lnTo>
                  <a:pt x="3819" y="9464"/>
                </a:lnTo>
                <a:lnTo>
                  <a:pt x="4294" y="9665"/>
                </a:lnTo>
                <a:lnTo>
                  <a:pt x="4769" y="9830"/>
                </a:lnTo>
                <a:lnTo>
                  <a:pt x="5025" y="9884"/>
                </a:lnTo>
                <a:lnTo>
                  <a:pt x="5262" y="9939"/>
                </a:lnTo>
                <a:lnTo>
                  <a:pt x="5500" y="9976"/>
                </a:lnTo>
                <a:lnTo>
                  <a:pt x="5756" y="10012"/>
                </a:lnTo>
                <a:lnTo>
                  <a:pt x="5993" y="10031"/>
                </a:lnTo>
                <a:lnTo>
                  <a:pt x="6468" y="10031"/>
                </a:lnTo>
                <a:lnTo>
                  <a:pt x="6687" y="10012"/>
                </a:lnTo>
                <a:lnTo>
                  <a:pt x="6925" y="9976"/>
                </a:lnTo>
                <a:lnTo>
                  <a:pt x="7144" y="9939"/>
                </a:lnTo>
                <a:lnTo>
                  <a:pt x="7363" y="9884"/>
                </a:lnTo>
                <a:lnTo>
                  <a:pt x="7582" y="9830"/>
                </a:lnTo>
                <a:lnTo>
                  <a:pt x="7802" y="9738"/>
                </a:lnTo>
                <a:lnTo>
                  <a:pt x="8003" y="9665"/>
                </a:lnTo>
                <a:lnTo>
                  <a:pt x="8204" y="9556"/>
                </a:lnTo>
                <a:lnTo>
                  <a:pt x="8405" y="9446"/>
                </a:lnTo>
                <a:lnTo>
                  <a:pt x="8587" y="9318"/>
                </a:lnTo>
                <a:lnTo>
                  <a:pt x="8770" y="9190"/>
                </a:lnTo>
                <a:lnTo>
                  <a:pt x="8934" y="9044"/>
                </a:lnTo>
                <a:lnTo>
                  <a:pt x="9099" y="8880"/>
                </a:lnTo>
                <a:lnTo>
                  <a:pt x="9245" y="8715"/>
                </a:lnTo>
                <a:lnTo>
                  <a:pt x="9391" y="8533"/>
                </a:lnTo>
                <a:lnTo>
                  <a:pt x="9519" y="8350"/>
                </a:lnTo>
                <a:lnTo>
                  <a:pt x="9629" y="8149"/>
                </a:lnTo>
                <a:lnTo>
                  <a:pt x="9738" y="7966"/>
                </a:lnTo>
                <a:lnTo>
                  <a:pt x="9830" y="7747"/>
                </a:lnTo>
                <a:lnTo>
                  <a:pt x="9903" y="7546"/>
                </a:lnTo>
                <a:lnTo>
                  <a:pt x="9976" y="7327"/>
                </a:lnTo>
                <a:lnTo>
                  <a:pt x="10031" y="7108"/>
                </a:lnTo>
                <a:lnTo>
                  <a:pt x="10067" y="6888"/>
                </a:lnTo>
                <a:lnTo>
                  <a:pt x="10104" y="6669"/>
                </a:lnTo>
                <a:lnTo>
                  <a:pt x="10122" y="6432"/>
                </a:lnTo>
                <a:lnTo>
                  <a:pt x="10122" y="6194"/>
                </a:lnTo>
                <a:lnTo>
                  <a:pt x="10122" y="5957"/>
                </a:lnTo>
                <a:lnTo>
                  <a:pt x="10104" y="5719"/>
                </a:lnTo>
                <a:lnTo>
                  <a:pt x="10085" y="5482"/>
                </a:lnTo>
                <a:lnTo>
                  <a:pt x="10049" y="5244"/>
                </a:lnTo>
                <a:lnTo>
                  <a:pt x="9994" y="5007"/>
                </a:lnTo>
                <a:lnTo>
                  <a:pt x="9939" y="4769"/>
                </a:lnTo>
                <a:lnTo>
                  <a:pt x="9866" y="4532"/>
                </a:lnTo>
                <a:lnTo>
                  <a:pt x="9683" y="4038"/>
                </a:lnTo>
                <a:lnTo>
                  <a:pt x="9464" y="3582"/>
                </a:lnTo>
                <a:lnTo>
                  <a:pt x="9336" y="3344"/>
                </a:lnTo>
                <a:lnTo>
                  <a:pt x="9190" y="3107"/>
                </a:lnTo>
                <a:lnTo>
                  <a:pt x="9044" y="2887"/>
                </a:lnTo>
                <a:lnTo>
                  <a:pt x="8880" y="2668"/>
                </a:lnTo>
                <a:lnTo>
                  <a:pt x="8715" y="2449"/>
                </a:lnTo>
                <a:lnTo>
                  <a:pt x="8532" y="2230"/>
                </a:lnTo>
                <a:lnTo>
                  <a:pt x="8331" y="2029"/>
                </a:lnTo>
                <a:lnTo>
                  <a:pt x="8131" y="1828"/>
                </a:lnTo>
                <a:lnTo>
                  <a:pt x="7911" y="1627"/>
                </a:lnTo>
                <a:lnTo>
                  <a:pt x="7710" y="1444"/>
                </a:lnTo>
                <a:lnTo>
                  <a:pt x="7473" y="1261"/>
                </a:lnTo>
                <a:lnTo>
                  <a:pt x="7254" y="1097"/>
                </a:lnTo>
                <a:lnTo>
                  <a:pt x="7034" y="951"/>
                </a:lnTo>
                <a:lnTo>
                  <a:pt x="6797" y="823"/>
                </a:lnTo>
                <a:lnTo>
                  <a:pt x="6559" y="677"/>
                </a:lnTo>
                <a:lnTo>
                  <a:pt x="6322" y="567"/>
                </a:lnTo>
                <a:lnTo>
                  <a:pt x="5847" y="366"/>
                </a:lnTo>
                <a:lnTo>
                  <a:pt x="5354" y="202"/>
                </a:lnTo>
                <a:lnTo>
                  <a:pt x="5116" y="147"/>
                </a:lnTo>
                <a:lnTo>
                  <a:pt x="4860" y="92"/>
                </a:lnTo>
                <a:lnTo>
                  <a:pt x="4623" y="56"/>
                </a:lnTo>
                <a:lnTo>
                  <a:pt x="4385" y="19"/>
                </a:lnTo>
                <a:lnTo>
                  <a:pt x="4148" y="1"/>
                </a:lnTo>
                <a:close/>
              </a:path>
            </a:pathLst>
          </a:custGeom>
          <a:solidFill>
            <a:srgbClr val="F4B1A4"/>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035;p31">
            <a:extLst>
              <a:ext uri="{FF2B5EF4-FFF2-40B4-BE49-F238E27FC236}">
                <a16:creationId xmlns:a16="http://schemas.microsoft.com/office/drawing/2014/main" xmlns="" id="{CC25510F-9F75-A161-358D-2163C907B15F}"/>
              </a:ext>
            </a:extLst>
          </p:cNvPr>
          <p:cNvSpPr/>
          <p:nvPr/>
        </p:nvSpPr>
        <p:spPr>
          <a:xfrm>
            <a:off x="659889" y="3950831"/>
            <a:ext cx="148365" cy="145352"/>
          </a:xfrm>
          <a:custGeom>
            <a:avLst/>
            <a:gdLst/>
            <a:ahLst/>
            <a:cxnLst/>
            <a:rect l="l" t="t" r="r" b="b"/>
            <a:pathLst>
              <a:path w="6304" h="6176" extrusionOk="0">
                <a:moveTo>
                  <a:pt x="2814" y="1"/>
                </a:moveTo>
                <a:lnTo>
                  <a:pt x="2430" y="19"/>
                </a:lnTo>
                <a:lnTo>
                  <a:pt x="2229" y="37"/>
                </a:lnTo>
                <a:lnTo>
                  <a:pt x="2047" y="74"/>
                </a:lnTo>
                <a:lnTo>
                  <a:pt x="1864" y="110"/>
                </a:lnTo>
                <a:lnTo>
                  <a:pt x="1681" y="165"/>
                </a:lnTo>
                <a:lnTo>
                  <a:pt x="1517" y="238"/>
                </a:lnTo>
                <a:lnTo>
                  <a:pt x="1352" y="311"/>
                </a:lnTo>
                <a:lnTo>
                  <a:pt x="1188" y="384"/>
                </a:lnTo>
                <a:lnTo>
                  <a:pt x="1042" y="476"/>
                </a:lnTo>
                <a:lnTo>
                  <a:pt x="859" y="622"/>
                </a:lnTo>
                <a:lnTo>
                  <a:pt x="695" y="768"/>
                </a:lnTo>
                <a:lnTo>
                  <a:pt x="548" y="914"/>
                </a:lnTo>
                <a:lnTo>
                  <a:pt x="421" y="1097"/>
                </a:lnTo>
                <a:lnTo>
                  <a:pt x="311" y="1279"/>
                </a:lnTo>
                <a:lnTo>
                  <a:pt x="220" y="1462"/>
                </a:lnTo>
                <a:lnTo>
                  <a:pt x="128" y="1645"/>
                </a:lnTo>
                <a:lnTo>
                  <a:pt x="73" y="1846"/>
                </a:lnTo>
                <a:lnTo>
                  <a:pt x="37" y="2047"/>
                </a:lnTo>
                <a:lnTo>
                  <a:pt x="0" y="2248"/>
                </a:lnTo>
                <a:lnTo>
                  <a:pt x="0" y="2467"/>
                </a:lnTo>
                <a:lnTo>
                  <a:pt x="19" y="2668"/>
                </a:lnTo>
                <a:lnTo>
                  <a:pt x="37" y="2851"/>
                </a:lnTo>
                <a:lnTo>
                  <a:pt x="92" y="3052"/>
                </a:lnTo>
                <a:lnTo>
                  <a:pt x="165" y="3234"/>
                </a:lnTo>
                <a:lnTo>
                  <a:pt x="256" y="3417"/>
                </a:lnTo>
                <a:lnTo>
                  <a:pt x="311" y="3472"/>
                </a:lnTo>
                <a:lnTo>
                  <a:pt x="366" y="3527"/>
                </a:lnTo>
                <a:lnTo>
                  <a:pt x="439" y="3563"/>
                </a:lnTo>
                <a:lnTo>
                  <a:pt x="494" y="3600"/>
                </a:lnTo>
                <a:lnTo>
                  <a:pt x="640" y="3600"/>
                </a:lnTo>
                <a:lnTo>
                  <a:pt x="731" y="3581"/>
                </a:lnTo>
                <a:lnTo>
                  <a:pt x="786" y="3545"/>
                </a:lnTo>
                <a:lnTo>
                  <a:pt x="859" y="3508"/>
                </a:lnTo>
                <a:lnTo>
                  <a:pt x="914" y="3435"/>
                </a:lnTo>
                <a:lnTo>
                  <a:pt x="950" y="3380"/>
                </a:lnTo>
                <a:lnTo>
                  <a:pt x="969" y="3307"/>
                </a:lnTo>
                <a:lnTo>
                  <a:pt x="987" y="3234"/>
                </a:lnTo>
                <a:lnTo>
                  <a:pt x="969" y="3161"/>
                </a:lnTo>
                <a:lnTo>
                  <a:pt x="950" y="3088"/>
                </a:lnTo>
                <a:lnTo>
                  <a:pt x="932" y="3015"/>
                </a:lnTo>
                <a:lnTo>
                  <a:pt x="859" y="2887"/>
                </a:lnTo>
                <a:lnTo>
                  <a:pt x="823" y="2759"/>
                </a:lnTo>
                <a:lnTo>
                  <a:pt x="786" y="2631"/>
                </a:lnTo>
                <a:lnTo>
                  <a:pt x="768" y="2503"/>
                </a:lnTo>
                <a:lnTo>
                  <a:pt x="768" y="2376"/>
                </a:lnTo>
                <a:lnTo>
                  <a:pt x="786" y="2248"/>
                </a:lnTo>
                <a:lnTo>
                  <a:pt x="804" y="2102"/>
                </a:lnTo>
                <a:lnTo>
                  <a:pt x="841" y="1974"/>
                </a:lnTo>
                <a:lnTo>
                  <a:pt x="896" y="1846"/>
                </a:lnTo>
                <a:lnTo>
                  <a:pt x="950" y="1718"/>
                </a:lnTo>
                <a:lnTo>
                  <a:pt x="1097" y="1499"/>
                </a:lnTo>
                <a:lnTo>
                  <a:pt x="1279" y="1298"/>
                </a:lnTo>
                <a:lnTo>
                  <a:pt x="1371" y="1206"/>
                </a:lnTo>
                <a:lnTo>
                  <a:pt x="1480" y="1133"/>
                </a:lnTo>
                <a:lnTo>
                  <a:pt x="1645" y="1024"/>
                </a:lnTo>
                <a:lnTo>
                  <a:pt x="1846" y="932"/>
                </a:lnTo>
                <a:lnTo>
                  <a:pt x="2047" y="859"/>
                </a:lnTo>
                <a:lnTo>
                  <a:pt x="2266" y="823"/>
                </a:lnTo>
                <a:lnTo>
                  <a:pt x="2503" y="786"/>
                </a:lnTo>
                <a:lnTo>
                  <a:pt x="2723" y="768"/>
                </a:lnTo>
                <a:lnTo>
                  <a:pt x="2960" y="786"/>
                </a:lnTo>
                <a:lnTo>
                  <a:pt x="3216" y="823"/>
                </a:lnTo>
                <a:lnTo>
                  <a:pt x="3070" y="914"/>
                </a:lnTo>
                <a:lnTo>
                  <a:pt x="2924" y="1024"/>
                </a:lnTo>
                <a:lnTo>
                  <a:pt x="2796" y="1133"/>
                </a:lnTo>
                <a:lnTo>
                  <a:pt x="2686" y="1279"/>
                </a:lnTo>
                <a:lnTo>
                  <a:pt x="2540" y="1480"/>
                </a:lnTo>
                <a:lnTo>
                  <a:pt x="2449" y="1681"/>
                </a:lnTo>
                <a:lnTo>
                  <a:pt x="2357" y="1919"/>
                </a:lnTo>
                <a:lnTo>
                  <a:pt x="2302" y="2156"/>
                </a:lnTo>
                <a:lnTo>
                  <a:pt x="2284" y="2394"/>
                </a:lnTo>
                <a:lnTo>
                  <a:pt x="2266" y="2631"/>
                </a:lnTo>
                <a:lnTo>
                  <a:pt x="2302" y="2869"/>
                </a:lnTo>
                <a:lnTo>
                  <a:pt x="2339" y="3106"/>
                </a:lnTo>
                <a:lnTo>
                  <a:pt x="2375" y="3161"/>
                </a:lnTo>
                <a:lnTo>
                  <a:pt x="2412" y="3216"/>
                </a:lnTo>
                <a:lnTo>
                  <a:pt x="2449" y="3271"/>
                </a:lnTo>
                <a:lnTo>
                  <a:pt x="2503" y="3326"/>
                </a:lnTo>
                <a:lnTo>
                  <a:pt x="2558" y="3344"/>
                </a:lnTo>
                <a:lnTo>
                  <a:pt x="2631" y="3362"/>
                </a:lnTo>
                <a:lnTo>
                  <a:pt x="2686" y="3380"/>
                </a:lnTo>
                <a:lnTo>
                  <a:pt x="2759" y="3380"/>
                </a:lnTo>
                <a:lnTo>
                  <a:pt x="2832" y="3362"/>
                </a:lnTo>
                <a:lnTo>
                  <a:pt x="2905" y="3344"/>
                </a:lnTo>
                <a:lnTo>
                  <a:pt x="2960" y="3307"/>
                </a:lnTo>
                <a:lnTo>
                  <a:pt x="3015" y="3253"/>
                </a:lnTo>
                <a:lnTo>
                  <a:pt x="3051" y="3179"/>
                </a:lnTo>
                <a:lnTo>
                  <a:pt x="3088" y="3125"/>
                </a:lnTo>
                <a:lnTo>
                  <a:pt x="3106" y="3052"/>
                </a:lnTo>
                <a:lnTo>
                  <a:pt x="3106" y="2960"/>
                </a:lnTo>
                <a:lnTo>
                  <a:pt x="3088" y="2887"/>
                </a:lnTo>
                <a:lnTo>
                  <a:pt x="3070" y="2741"/>
                </a:lnTo>
                <a:lnTo>
                  <a:pt x="3051" y="2595"/>
                </a:lnTo>
                <a:lnTo>
                  <a:pt x="3051" y="2430"/>
                </a:lnTo>
                <a:lnTo>
                  <a:pt x="3070" y="2284"/>
                </a:lnTo>
                <a:lnTo>
                  <a:pt x="3106" y="2138"/>
                </a:lnTo>
                <a:lnTo>
                  <a:pt x="3161" y="1992"/>
                </a:lnTo>
                <a:lnTo>
                  <a:pt x="3216" y="1864"/>
                </a:lnTo>
                <a:lnTo>
                  <a:pt x="3307" y="1736"/>
                </a:lnTo>
                <a:lnTo>
                  <a:pt x="3399" y="1627"/>
                </a:lnTo>
                <a:lnTo>
                  <a:pt x="3508" y="1535"/>
                </a:lnTo>
                <a:lnTo>
                  <a:pt x="3636" y="1444"/>
                </a:lnTo>
                <a:lnTo>
                  <a:pt x="3764" y="1389"/>
                </a:lnTo>
                <a:lnTo>
                  <a:pt x="3910" y="1334"/>
                </a:lnTo>
                <a:lnTo>
                  <a:pt x="4074" y="1279"/>
                </a:lnTo>
                <a:lnTo>
                  <a:pt x="4221" y="1243"/>
                </a:lnTo>
                <a:lnTo>
                  <a:pt x="4367" y="1225"/>
                </a:lnTo>
                <a:lnTo>
                  <a:pt x="4549" y="1353"/>
                </a:lnTo>
                <a:lnTo>
                  <a:pt x="4696" y="1499"/>
                </a:lnTo>
                <a:lnTo>
                  <a:pt x="4769" y="1590"/>
                </a:lnTo>
                <a:lnTo>
                  <a:pt x="4824" y="1681"/>
                </a:lnTo>
                <a:lnTo>
                  <a:pt x="4878" y="1791"/>
                </a:lnTo>
                <a:lnTo>
                  <a:pt x="4915" y="1901"/>
                </a:lnTo>
                <a:lnTo>
                  <a:pt x="4951" y="2010"/>
                </a:lnTo>
                <a:lnTo>
                  <a:pt x="4951" y="2102"/>
                </a:lnTo>
                <a:lnTo>
                  <a:pt x="4951" y="2211"/>
                </a:lnTo>
                <a:lnTo>
                  <a:pt x="4933" y="2303"/>
                </a:lnTo>
                <a:lnTo>
                  <a:pt x="4897" y="2412"/>
                </a:lnTo>
                <a:lnTo>
                  <a:pt x="4860" y="2503"/>
                </a:lnTo>
                <a:lnTo>
                  <a:pt x="4732" y="2668"/>
                </a:lnTo>
                <a:lnTo>
                  <a:pt x="4586" y="2851"/>
                </a:lnTo>
                <a:lnTo>
                  <a:pt x="4422" y="3015"/>
                </a:lnTo>
                <a:lnTo>
                  <a:pt x="4239" y="3198"/>
                </a:lnTo>
                <a:lnTo>
                  <a:pt x="4074" y="3399"/>
                </a:lnTo>
                <a:lnTo>
                  <a:pt x="3910" y="3618"/>
                </a:lnTo>
                <a:lnTo>
                  <a:pt x="3837" y="3746"/>
                </a:lnTo>
                <a:lnTo>
                  <a:pt x="3764" y="3855"/>
                </a:lnTo>
                <a:lnTo>
                  <a:pt x="3727" y="3983"/>
                </a:lnTo>
                <a:lnTo>
                  <a:pt x="3691" y="4111"/>
                </a:lnTo>
                <a:lnTo>
                  <a:pt x="3636" y="4367"/>
                </a:lnTo>
                <a:lnTo>
                  <a:pt x="3636" y="4623"/>
                </a:lnTo>
                <a:lnTo>
                  <a:pt x="3673" y="4878"/>
                </a:lnTo>
                <a:lnTo>
                  <a:pt x="3746" y="5134"/>
                </a:lnTo>
                <a:lnTo>
                  <a:pt x="3855" y="5372"/>
                </a:lnTo>
                <a:lnTo>
                  <a:pt x="4001" y="5573"/>
                </a:lnTo>
                <a:lnTo>
                  <a:pt x="4093" y="5682"/>
                </a:lnTo>
                <a:lnTo>
                  <a:pt x="4184" y="5774"/>
                </a:lnTo>
                <a:lnTo>
                  <a:pt x="4330" y="5865"/>
                </a:lnTo>
                <a:lnTo>
                  <a:pt x="4476" y="5956"/>
                </a:lnTo>
                <a:lnTo>
                  <a:pt x="4623" y="6048"/>
                </a:lnTo>
                <a:lnTo>
                  <a:pt x="4787" y="6103"/>
                </a:lnTo>
                <a:lnTo>
                  <a:pt x="4951" y="6139"/>
                </a:lnTo>
                <a:lnTo>
                  <a:pt x="5116" y="6157"/>
                </a:lnTo>
                <a:lnTo>
                  <a:pt x="5299" y="6176"/>
                </a:lnTo>
                <a:lnTo>
                  <a:pt x="5463" y="6157"/>
                </a:lnTo>
                <a:lnTo>
                  <a:pt x="5646" y="6139"/>
                </a:lnTo>
                <a:lnTo>
                  <a:pt x="5810" y="6084"/>
                </a:lnTo>
                <a:lnTo>
                  <a:pt x="5974" y="6029"/>
                </a:lnTo>
                <a:lnTo>
                  <a:pt x="6121" y="5938"/>
                </a:lnTo>
                <a:lnTo>
                  <a:pt x="6194" y="5902"/>
                </a:lnTo>
                <a:lnTo>
                  <a:pt x="6230" y="5847"/>
                </a:lnTo>
                <a:lnTo>
                  <a:pt x="6267" y="5774"/>
                </a:lnTo>
                <a:lnTo>
                  <a:pt x="6303" y="5701"/>
                </a:lnTo>
                <a:lnTo>
                  <a:pt x="6303" y="5628"/>
                </a:lnTo>
                <a:lnTo>
                  <a:pt x="6303" y="5554"/>
                </a:lnTo>
                <a:lnTo>
                  <a:pt x="6285" y="5481"/>
                </a:lnTo>
                <a:lnTo>
                  <a:pt x="6249" y="5408"/>
                </a:lnTo>
                <a:lnTo>
                  <a:pt x="6212" y="5353"/>
                </a:lnTo>
                <a:lnTo>
                  <a:pt x="6157" y="5299"/>
                </a:lnTo>
                <a:lnTo>
                  <a:pt x="6084" y="5262"/>
                </a:lnTo>
                <a:lnTo>
                  <a:pt x="6011" y="5244"/>
                </a:lnTo>
                <a:lnTo>
                  <a:pt x="5938" y="5226"/>
                </a:lnTo>
                <a:lnTo>
                  <a:pt x="5865" y="5226"/>
                </a:lnTo>
                <a:lnTo>
                  <a:pt x="5792" y="5244"/>
                </a:lnTo>
                <a:lnTo>
                  <a:pt x="5719" y="5280"/>
                </a:lnTo>
                <a:lnTo>
                  <a:pt x="5609" y="5335"/>
                </a:lnTo>
                <a:lnTo>
                  <a:pt x="5463" y="5372"/>
                </a:lnTo>
                <a:lnTo>
                  <a:pt x="5335" y="5390"/>
                </a:lnTo>
                <a:lnTo>
                  <a:pt x="5189" y="5390"/>
                </a:lnTo>
                <a:lnTo>
                  <a:pt x="5061" y="5372"/>
                </a:lnTo>
                <a:lnTo>
                  <a:pt x="4933" y="5335"/>
                </a:lnTo>
                <a:lnTo>
                  <a:pt x="4805" y="5262"/>
                </a:lnTo>
                <a:lnTo>
                  <a:pt x="4696" y="5189"/>
                </a:lnTo>
                <a:lnTo>
                  <a:pt x="4604" y="5079"/>
                </a:lnTo>
                <a:lnTo>
                  <a:pt x="4531" y="4970"/>
                </a:lnTo>
                <a:lnTo>
                  <a:pt x="4476" y="4842"/>
                </a:lnTo>
                <a:lnTo>
                  <a:pt x="4440" y="4714"/>
                </a:lnTo>
                <a:lnTo>
                  <a:pt x="4403" y="4586"/>
                </a:lnTo>
                <a:lnTo>
                  <a:pt x="4422" y="4440"/>
                </a:lnTo>
                <a:lnTo>
                  <a:pt x="4440" y="4312"/>
                </a:lnTo>
                <a:lnTo>
                  <a:pt x="4476" y="4184"/>
                </a:lnTo>
                <a:lnTo>
                  <a:pt x="4568" y="4020"/>
                </a:lnTo>
                <a:lnTo>
                  <a:pt x="4677" y="3874"/>
                </a:lnTo>
                <a:lnTo>
                  <a:pt x="4970" y="3563"/>
                </a:lnTo>
                <a:lnTo>
                  <a:pt x="5189" y="3344"/>
                </a:lnTo>
                <a:lnTo>
                  <a:pt x="5390" y="3106"/>
                </a:lnTo>
                <a:lnTo>
                  <a:pt x="5481" y="2960"/>
                </a:lnTo>
                <a:lnTo>
                  <a:pt x="5554" y="2832"/>
                </a:lnTo>
                <a:lnTo>
                  <a:pt x="5627" y="2668"/>
                </a:lnTo>
                <a:lnTo>
                  <a:pt x="5682" y="2503"/>
                </a:lnTo>
                <a:lnTo>
                  <a:pt x="5719" y="2321"/>
                </a:lnTo>
                <a:lnTo>
                  <a:pt x="5737" y="2120"/>
                </a:lnTo>
                <a:lnTo>
                  <a:pt x="5719" y="1919"/>
                </a:lnTo>
                <a:lnTo>
                  <a:pt x="5664" y="1718"/>
                </a:lnTo>
                <a:lnTo>
                  <a:pt x="5609" y="1517"/>
                </a:lnTo>
                <a:lnTo>
                  <a:pt x="5518" y="1334"/>
                </a:lnTo>
                <a:lnTo>
                  <a:pt x="5408" y="1152"/>
                </a:lnTo>
                <a:lnTo>
                  <a:pt x="5262" y="987"/>
                </a:lnTo>
                <a:lnTo>
                  <a:pt x="5152" y="859"/>
                </a:lnTo>
                <a:lnTo>
                  <a:pt x="5024" y="750"/>
                </a:lnTo>
                <a:lnTo>
                  <a:pt x="4897" y="640"/>
                </a:lnTo>
                <a:lnTo>
                  <a:pt x="4750" y="549"/>
                </a:lnTo>
                <a:lnTo>
                  <a:pt x="4586" y="457"/>
                </a:lnTo>
                <a:lnTo>
                  <a:pt x="4403" y="366"/>
                </a:lnTo>
                <a:lnTo>
                  <a:pt x="4038" y="220"/>
                </a:lnTo>
                <a:lnTo>
                  <a:pt x="3618" y="92"/>
                </a:lnTo>
                <a:lnTo>
                  <a:pt x="3216" y="19"/>
                </a:lnTo>
                <a:lnTo>
                  <a:pt x="2814" y="1"/>
                </a:lnTo>
                <a:close/>
              </a:path>
            </a:pathLst>
          </a:custGeom>
          <a:solidFill>
            <a:srgbClr val="C16B5B"/>
          </a:solidFill>
          <a:ln>
            <a:noFill/>
          </a:ln>
        </p:spPr>
        <p:txBody>
          <a:bodyPr spcFirstLastPara="1" wrap="square" lIns="137138" tIns="137138" rIns="137138" bIns="137138"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371600" rtl="0" eaLnBrk="1" fontAlgn="auto" latinLnBrk="0" hangingPunct="1">
              <a:lnSpc>
                <a:spcPct val="100000"/>
              </a:lnSpc>
              <a:spcBef>
                <a:spcPts val="0"/>
              </a:spcBef>
              <a:spcAft>
                <a:spcPts val="0"/>
              </a:spcAft>
              <a:buClr>
                <a:srgbClr val="000000"/>
              </a:buClr>
              <a:buSzTx/>
              <a:buFont typeface="Arial"/>
              <a:buNone/>
              <a:tabLst/>
              <a:defRPr/>
            </a:pPr>
            <a:endParaRPr kumimoji="0" sz="2100" b="0" i="0" u="none" strike="noStrike" kern="0" cap="none" spc="0" normalizeH="0" baseline="0" noProof="0">
              <a:ln>
                <a:noFill/>
              </a:ln>
              <a:solidFill>
                <a:srgbClr val="000000"/>
              </a:solidFill>
              <a:effectLst/>
              <a:uLnTx/>
              <a:uFillTx/>
              <a:latin typeface="Arial"/>
              <a:cs typeface="Arial"/>
              <a:sym typeface="Arial"/>
            </a:endParaRPr>
          </a:p>
        </p:txBody>
      </p:sp>
      <p:sp>
        <p:nvSpPr>
          <p:cNvPr id="52" name="TextBox 51">
            <a:extLst>
              <a:ext uri="{FF2B5EF4-FFF2-40B4-BE49-F238E27FC236}">
                <a16:creationId xmlns:a16="http://schemas.microsoft.com/office/drawing/2014/main" xmlns="" id="{A2DACE86-1BB8-F64A-8EBD-D663FDE7C632}"/>
              </a:ext>
            </a:extLst>
          </p:cNvPr>
          <p:cNvSpPr txBox="1"/>
          <p:nvPr/>
        </p:nvSpPr>
        <p:spPr>
          <a:xfrm>
            <a:off x="2034932" y="1824701"/>
            <a:ext cx="7798813" cy="2834237"/>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lang="en-US" sz="8000" b="1" dirty="0">
                <a:solidFill>
                  <a:srgbClr val="395B55">
                    <a:lumMod val="75000"/>
                  </a:srgbClr>
                </a:solidFill>
                <a:latin typeface="Times New Roman" panose="02020603050405020304" pitchFamily="18" charset="0"/>
                <a:ea typeface="Calibri" panose="020F0502020204030204" pitchFamily="34" charset="0"/>
              </a:rPr>
              <a:t>TRỌNG NAM KHINH NỮ</a:t>
            </a:r>
            <a:endParaRPr kumimoji="0" lang="en-SG" sz="9600" b="0" i="0" u="none" strike="noStrike" kern="1200" cap="none" spc="0" normalizeH="0" baseline="0" noProof="0" dirty="0">
              <a:ln>
                <a:noFill/>
              </a:ln>
              <a:solidFill>
                <a:srgbClr val="395B55">
                  <a:lumMod val="75000"/>
                </a:srgb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16089289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3" name="Picture 2">
            <a:extLst>
              <a:ext uri="{FF2B5EF4-FFF2-40B4-BE49-F238E27FC236}">
                <a16:creationId xmlns:a16="http://schemas.microsoft.com/office/drawing/2014/main" xmlns="" id="{57ABF743-5A73-44F9-B171-1FE7D3290DB0}"/>
              </a:ext>
            </a:extLst>
          </p:cNvPr>
          <p:cNvPicPr>
            <a:picLocks noChangeAspect="1"/>
          </p:cNvPicPr>
          <p:nvPr/>
        </p:nvPicPr>
        <p:blipFill>
          <a:blip r:embed="rId3"/>
          <a:stretch>
            <a:fillRect/>
          </a:stretch>
        </p:blipFill>
        <p:spPr>
          <a:xfrm>
            <a:off x="0" y="0"/>
            <a:ext cx="12192000" cy="6858000"/>
          </a:xfrm>
          <a:prstGeom prst="rect">
            <a:avLst/>
          </a:prstGeom>
        </p:spPr>
      </p:pic>
      <p:sp>
        <p:nvSpPr>
          <p:cNvPr id="2" name="Google Shape;4539;p107">
            <a:extLst>
              <a:ext uri="{FF2B5EF4-FFF2-40B4-BE49-F238E27FC236}">
                <a16:creationId xmlns:a16="http://schemas.microsoft.com/office/drawing/2014/main" xmlns="" id="{0D05C886-F28D-8A62-FB79-4BCF7259F152}"/>
              </a:ext>
            </a:extLst>
          </p:cNvPr>
          <p:cNvSpPr txBox="1">
            <a:spLocks/>
          </p:cNvSpPr>
          <p:nvPr/>
        </p:nvSpPr>
        <p:spPr>
          <a:xfrm>
            <a:off x="3251200" y="2393392"/>
            <a:ext cx="5933440" cy="180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Trải</a:t>
            </a:r>
            <a:r>
              <a:rPr kumimoji="0" lang="en-US" sz="8000" b="1" i="1"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80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nghiệm</a:t>
            </a:r>
            <a:r>
              <a:rPr kumimoji="0" lang="en-US" sz="8000" b="1" i="1"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8000" b="1" i="1"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cùng</a:t>
            </a:r>
            <a:r>
              <a:rPr kumimoji="0" lang="en-US" sz="8000" b="1" i="1"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8000" b="1" i="1"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văn</a:t>
            </a:r>
            <a:r>
              <a:rPr kumimoji="0" lang="en-US" sz="8000" b="1" i="1"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8000" b="1" i="1"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bản</a:t>
            </a:r>
            <a:endParaRPr kumimoji="0" lang="en-SG" sz="80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4" name="Google Shape;2253;p39">
            <a:extLst>
              <a:ext uri="{FF2B5EF4-FFF2-40B4-BE49-F238E27FC236}">
                <a16:creationId xmlns:a16="http://schemas.microsoft.com/office/drawing/2014/main" xmlns="" id="{ED93A2AA-A257-C393-FE75-3E79F59AB86B}"/>
              </a:ext>
            </a:extLst>
          </p:cNvPr>
          <p:cNvSpPr/>
          <p:nvPr/>
        </p:nvSpPr>
        <p:spPr>
          <a:xfrm>
            <a:off x="5313307" y="979842"/>
            <a:ext cx="1469708" cy="1225166"/>
          </a:xfrm>
          <a:custGeom>
            <a:avLst/>
            <a:gdLst/>
            <a:ahLst/>
            <a:cxnLst/>
            <a:rect l="l" t="t" r="r" b="b"/>
            <a:pathLst>
              <a:path w="21493" h="19814" extrusionOk="0">
                <a:moveTo>
                  <a:pt x="15473" y="1"/>
                </a:moveTo>
                <a:cubicBezTo>
                  <a:pt x="14968" y="1"/>
                  <a:pt x="14459" y="79"/>
                  <a:pt x="13954" y="241"/>
                </a:cubicBezTo>
                <a:cubicBezTo>
                  <a:pt x="12920" y="574"/>
                  <a:pt x="11997" y="1152"/>
                  <a:pt x="11015" y="1600"/>
                </a:cubicBezTo>
                <a:cubicBezTo>
                  <a:pt x="10454" y="1816"/>
                  <a:pt x="9874" y="1951"/>
                  <a:pt x="9279" y="2041"/>
                </a:cubicBezTo>
                <a:cubicBezTo>
                  <a:pt x="7450" y="2261"/>
                  <a:pt x="5580" y="2270"/>
                  <a:pt x="3913" y="3160"/>
                </a:cubicBezTo>
                <a:cubicBezTo>
                  <a:pt x="2185" y="4081"/>
                  <a:pt x="1007" y="5885"/>
                  <a:pt x="489" y="7735"/>
                </a:cubicBezTo>
                <a:cubicBezTo>
                  <a:pt x="0" y="9482"/>
                  <a:pt x="46" y="11457"/>
                  <a:pt x="684" y="13160"/>
                </a:cubicBezTo>
                <a:cubicBezTo>
                  <a:pt x="746" y="13326"/>
                  <a:pt x="814" y="13489"/>
                  <a:pt x="884" y="13650"/>
                </a:cubicBezTo>
                <a:cubicBezTo>
                  <a:pt x="1462" y="15173"/>
                  <a:pt x="2479" y="16548"/>
                  <a:pt x="3737" y="17553"/>
                </a:cubicBezTo>
                <a:cubicBezTo>
                  <a:pt x="5549" y="18999"/>
                  <a:pt x="7723" y="19800"/>
                  <a:pt x="10051" y="19814"/>
                </a:cubicBezTo>
                <a:cubicBezTo>
                  <a:pt x="10073" y="19814"/>
                  <a:pt x="10095" y="19814"/>
                  <a:pt x="10117" y="19814"/>
                </a:cubicBezTo>
                <a:cubicBezTo>
                  <a:pt x="14792" y="19814"/>
                  <a:pt x="19404" y="16777"/>
                  <a:pt x="20856" y="12270"/>
                </a:cubicBezTo>
                <a:cubicBezTo>
                  <a:pt x="21260" y="11015"/>
                  <a:pt x="21492" y="9633"/>
                  <a:pt x="21473" y="8313"/>
                </a:cubicBezTo>
                <a:cubicBezTo>
                  <a:pt x="21467" y="7987"/>
                  <a:pt x="21444" y="7655"/>
                  <a:pt x="21403" y="7328"/>
                </a:cubicBezTo>
                <a:cubicBezTo>
                  <a:pt x="21340" y="6580"/>
                  <a:pt x="21207" y="5839"/>
                  <a:pt x="21005" y="5121"/>
                </a:cubicBezTo>
                <a:cubicBezTo>
                  <a:pt x="20971" y="5001"/>
                  <a:pt x="20934" y="4880"/>
                  <a:pt x="20895" y="4762"/>
                </a:cubicBezTo>
                <a:cubicBezTo>
                  <a:pt x="20727" y="3980"/>
                  <a:pt x="20448" y="3227"/>
                  <a:pt x="19991" y="2559"/>
                </a:cubicBezTo>
                <a:cubicBezTo>
                  <a:pt x="19406" y="1707"/>
                  <a:pt x="18634" y="936"/>
                  <a:pt x="17682" y="500"/>
                </a:cubicBezTo>
                <a:cubicBezTo>
                  <a:pt x="16971" y="174"/>
                  <a:pt x="16226" y="1"/>
                  <a:pt x="15473" y="1"/>
                </a:cubicBezTo>
                <a:close/>
              </a:path>
            </a:pathLst>
          </a:custGeom>
          <a:solidFill>
            <a:srgbClr val="9BBB59">
              <a:lumMod val="50000"/>
            </a:srgbClr>
          </a:solidFill>
          <a:ln>
            <a:noFill/>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1" i="0" u="none" strike="noStrike" kern="0" cap="none" spc="0" normalizeH="0" baseline="0" noProof="0">
              <a:ln>
                <a:noFill/>
              </a:ln>
              <a:solidFill>
                <a:srgbClr val="000000"/>
              </a:solidFill>
              <a:effectLst/>
              <a:uLnTx/>
              <a:uFillTx/>
              <a:latin typeface="Arial"/>
              <a:ea typeface="等线" panose="020F0502020204030204"/>
              <a:cs typeface="Arial"/>
              <a:sym typeface="Arial"/>
            </a:endParaRPr>
          </a:p>
        </p:txBody>
      </p:sp>
      <p:sp>
        <p:nvSpPr>
          <p:cNvPr id="6" name="Google Shape;2255;p39">
            <a:extLst>
              <a:ext uri="{FF2B5EF4-FFF2-40B4-BE49-F238E27FC236}">
                <a16:creationId xmlns:a16="http://schemas.microsoft.com/office/drawing/2014/main" xmlns="" id="{97AB46FC-748C-A4F2-739C-14C363E29380}"/>
              </a:ext>
            </a:extLst>
          </p:cNvPr>
          <p:cNvSpPr txBox="1">
            <a:spLocks/>
          </p:cNvSpPr>
          <p:nvPr/>
        </p:nvSpPr>
        <p:spPr>
          <a:xfrm>
            <a:off x="5775376" y="1152630"/>
            <a:ext cx="1652100" cy="915900"/>
          </a:xfrm>
          <a:prstGeom prst="rect">
            <a:avLst/>
          </a:prstGeom>
          <a:noFill/>
          <a:ln>
            <a:noFill/>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lang="en" sz="6600" b="1" kern="0" dirty="0">
                <a:solidFill>
                  <a:prstClr val="white"/>
                </a:solidFill>
                <a:latin typeface="Times New Roman" panose="02020603050405020304" pitchFamily="18" charset="0"/>
                <a:ea typeface="等线" panose="020F0502020204030204"/>
                <a:cs typeface="Times New Roman" panose="02020603050405020304" pitchFamily="18" charset="0"/>
                <a:sym typeface="Arial"/>
              </a:rPr>
              <a:t>2</a:t>
            </a:r>
            <a:endParaRPr kumimoji="0" lang="en" sz="6600" b="1" i="0" u="none" strike="noStrike" kern="0" cap="none" spc="0" normalizeH="0" baseline="0" noProof="0" dirty="0">
              <a:ln>
                <a:noFill/>
              </a:ln>
              <a:solidFill>
                <a:prstClr val="white"/>
              </a:solidFill>
              <a:effectLst/>
              <a:uLnTx/>
              <a:uFillTx/>
              <a:latin typeface="Times New Roman" panose="02020603050405020304" pitchFamily="18" charset="0"/>
              <a:ea typeface="等线" panose="020F0502020204030204"/>
              <a:cs typeface="Times New Roman" panose="02020603050405020304" pitchFamily="18" charset="0"/>
              <a:sym typeface="Arial"/>
            </a:endParaRPr>
          </a:p>
        </p:txBody>
      </p:sp>
    </p:spTree>
    <p:extLst>
      <p:ext uri="{BB962C8B-B14F-4D97-AF65-F5344CB8AC3E}">
        <p14:creationId xmlns:p14="http://schemas.microsoft.com/office/powerpoint/2010/main" val="243526395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003775" y="37794"/>
            <a:ext cx="6016513"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356772" y="-33453"/>
            <a:ext cx="7310520"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mn-cs"/>
              </a:rPr>
              <a:t>2.1. </a:t>
            </a:r>
            <a:r>
              <a:rPr kumimoji="0" lang="en-US" sz="3600" b="1" i="0"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mn-cs"/>
              </a:rPr>
              <a:t>Đọc</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0" name="组合 10">
            <a:extLst>
              <a:ext uri="{FF2B5EF4-FFF2-40B4-BE49-F238E27FC236}">
                <a16:creationId xmlns:a16="http://schemas.microsoft.com/office/drawing/2014/main" xmlns="" id="{257E14A8-1E77-F75B-80F3-2F2A2C406682}"/>
              </a:ext>
            </a:extLst>
          </p:cNvPr>
          <p:cNvGrpSpPr/>
          <p:nvPr/>
        </p:nvGrpSpPr>
        <p:grpSpPr>
          <a:xfrm>
            <a:off x="152311" y="2312842"/>
            <a:ext cx="3879975" cy="3099988"/>
            <a:chOff x="144" y="6427"/>
            <a:chExt cx="5584" cy="4883"/>
          </a:xfrm>
        </p:grpSpPr>
        <p:grpSp>
          <p:nvGrpSpPr>
            <p:cNvPr id="11" name="组合 11">
              <a:extLst>
                <a:ext uri="{FF2B5EF4-FFF2-40B4-BE49-F238E27FC236}">
                  <a16:creationId xmlns:a16="http://schemas.microsoft.com/office/drawing/2014/main" xmlns="" id="{BE0E63F1-7AF4-83AD-596A-0D49128E1936}"/>
                </a:ext>
              </a:extLst>
            </p:cNvPr>
            <p:cNvGrpSpPr/>
            <p:nvPr/>
          </p:nvGrpSpPr>
          <p:grpSpPr>
            <a:xfrm>
              <a:off x="2522" y="6427"/>
              <a:ext cx="1146" cy="1146"/>
              <a:chOff x="3250" y="6121"/>
              <a:chExt cx="1146" cy="1146"/>
            </a:xfrm>
          </p:grpSpPr>
          <p:sp>
            <p:nvSpPr>
              <p:cNvPr id="13" name="椭圆 1">
                <a:extLst>
                  <a:ext uri="{FF2B5EF4-FFF2-40B4-BE49-F238E27FC236}">
                    <a16:creationId xmlns:a16="http://schemas.microsoft.com/office/drawing/2014/main" xmlns="" id="{4EC3D37C-AD6E-7FD3-7248-7BC14BA40FE4}"/>
                  </a:ext>
                </a:extLst>
              </p:cNvPr>
              <p:cNvSpPr>
                <a:spLocks noChangeArrowheads="1"/>
              </p:cNvSpPr>
              <p:nvPr/>
            </p:nvSpPr>
            <p:spPr bwMode="auto">
              <a:xfrm>
                <a:off x="3250" y="6121"/>
                <a:ext cx="1146" cy="1146"/>
              </a:xfrm>
              <a:prstGeom prst="roundRect">
                <a:avLst/>
              </a:prstGeom>
              <a:solidFill>
                <a:srgbClr val="C5C979"/>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algn="ctr" defTabSz="914172" eaLnBrk="1" hangingPunct="1">
                  <a:defRPr/>
                </a:pPr>
                <a:endParaRPr lang="zh-CN" altLang="en-US" sz="2000">
                  <a:solidFill>
                    <a:srgbClr val="010101"/>
                  </a:solidFill>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14" name="TextBox 32">
                <a:extLst>
                  <a:ext uri="{FF2B5EF4-FFF2-40B4-BE49-F238E27FC236}">
                    <a16:creationId xmlns:a16="http://schemas.microsoft.com/office/drawing/2014/main" xmlns="" id="{105DFF55-3FBC-5F35-0072-3AC5A927156C}"/>
                  </a:ext>
                </a:extLst>
              </p:cNvPr>
              <p:cNvSpPr txBox="1">
                <a:spLocks noChangeArrowheads="1"/>
              </p:cNvSpPr>
              <p:nvPr/>
            </p:nvSpPr>
            <p:spPr bwMode="auto">
              <a:xfrm>
                <a:off x="3398" y="6227"/>
                <a:ext cx="856"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defTabSz="914172" eaLnBrk="1" hangingPunct="1">
                  <a:defRPr/>
                </a:pPr>
                <a:r>
                  <a:rPr lang="en-US" altLang="zh-CN" sz="3199" b="1" dirty="0">
                    <a:solidFill>
                      <a:srgbClr val="FFFFFF"/>
                    </a:solidFill>
                    <a:effectLst>
                      <a:outerShdw blurRad="38100" dist="38100" dir="2700000" algn="tl">
                        <a:srgbClr val="000000">
                          <a:alpha val="43137"/>
                        </a:srgbClr>
                      </a:outerShdw>
                    </a:effectLst>
                    <a:latin typeface="Times New Roman" panose="02020603050405020304" pitchFamily="18" charset="0"/>
                    <a:ea typeface="仓耳羽辰体-谷力 W04" panose="02020400000000000000" pitchFamily="18" charset="-122"/>
                    <a:cs typeface="Times New Roman" panose="02020603050405020304" pitchFamily="18" charset="0"/>
                    <a:sym typeface="Arial"/>
                  </a:rPr>
                  <a:t>01</a:t>
                </a:r>
              </a:p>
            </p:txBody>
          </p:sp>
        </p:grpSp>
        <p:sp>
          <p:nvSpPr>
            <p:cNvPr id="12" name="TextBox 76">
              <a:extLst>
                <a:ext uri="{FF2B5EF4-FFF2-40B4-BE49-F238E27FC236}">
                  <a16:creationId xmlns:a16="http://schemas.microsoft.com/office/drawing/2014/main" xmlns="" id="{D71E3AA5-74B7-8F8F-6C9C-380262632BDF}"/>
                </a:ext>
              </a:extLst>
            </p:cNvPr>
            <p:cNvSpPr txBox="1"/>
            <p:nvPr/>
          </p:nvSpPr>
          <p:spPr>
            <a:xfrm>
              <a:off x="144" y="7674"/>
              <a:ext cx="5584" cy="3636"/>
            </a:xfrm>
            <a:prstGeom prst="rect">
              <a:avLst/>
            </a:prstGeom>
            <a:noFill/>
          </p:spPr>
          <p:txBody>
            <a:bodyPr wrap="square" rtlCol="0">
              <a:spAutoFit/>
            </a:bodyPr>
            <a:lstStyle/>
            <a:p>
              <a:pPr algn="ctr" defTabSz="1219170">
                <a:spcAft>
                  <a:spcPts val="1067"/>
                </a:spcAft>
                <a:buClr>
                  <a:srgbClr val="000000"/>
                </a:buClr>
                <a:defRPr/>
              </a:pPr>
              <a:r>
                <a:rPr lang="vi-VN" sz="4800" kern="0" dirty="0">
                  <a:solidFill>
                    <a:srgbClr val="000000"/>
                  </a:solidFill>
                  <a:latin typeface="Times New Roman" panose="02020603050405020304" pitchFamily="18" charset="0"/>
                  <a:ea typeface="Calibri" panose="020F0502020204030204" pitchFamily="34" charset="0"/>
                  <a:cs typeface="Arial"/>
                  <a:sym typeface="Arial"/>
                </a:rPr>
                <a:t>HS đọc thầm VB, tự ghi chép</a:t>
              </a:r>
              <a:endParaRPr lang="en-SG" sz="5867"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endParaRPr>
            </a:p>
          </p:txBody>
        </p:sp>
      </p:grpSp>
      <p:pic>
        <p:nvPicPr>
          <p:cNvPr id="15" name="图片 2">
            <a:extLst>
              <a:ext uri="{FF2B5EF4-FFF2-40B4-BE49-F238E27FC236}">
                <a16:creationId xmlns:a16="http://schemas.microsoft.com/office/drawing/2014/main" xmlns="" id="{22F8411A-B7AD-C847-0DFD-1EF46EF3394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41180" y="1669756"/>
            <a:ext cx="1701283" cy="1701283"/>
          </a:xfrm>
          <a:prstGeom prst="rect">
            <a:avLst/>
          </a:prstGeom>
        </p:spPr>
      </p:pic>
      <p:grpSp>
        <p:nvGrpSpPr>
          <p:cNvPr id="16" name="组合 33">
            <a:extLst>
              <a:ext uri="{FF2B5EF4-FFF2-40B4-BE49-F238E27FC236}">
                <a16:creationId xmlns:a16="http://schemas.microsoft.com/office/drawing/2014/main" xmlns="" id="{D8680B0D-BE5B-B536-4881-DC019A31C090}"/>
              </a:ext>
            </a:extLst>
          </p:cNvPr>
          <p:cNvGrpSpPr/>
          <p:nvPr/>
        </p:nvGrpSpPr>
        <p:grpSpPr>
          <a:xfrm>
            <a:off x="7627350" y="1476851"/>
            <a:ext cx="4383140" cy="4026884"/>
            <a:chOff x="4791" y="6427"/>
            <a:chExt cx="5560" cy="6343"/>
          </a:xfrm>
        </p:grpSpPr>
        <p:grpSp>
          <p:nvGrpSpPr>
            <p:cNvPr id="17" name="组合 34">
              <a:extLst>
                <a:ext uri="{FF2B5EF4-FFF2-40B4-BE49-F238E27FC236}">
                  <a16:creationId xmlns:a16="http://schemas.microsoft.com/office/drawing/2014/main" xmlns="" id="{55640CCD-66A5-1F9B-B11B-E6D671DD3CC6}"/>
                </a:ext>
              </a:extLst>
            </p:cNvPr>
            <p:cNvGrpSpPr/>
            <p:nvPr/>
          </p:nvGrpSpPr>
          <p:grpSpPr>
            <a:xfrm>
              <a:off x="6744" y="6427"/>
              <a:ext cx="1146" cy="1146"/>
              <a:chOff x="11167" y="6123"/>
              <a:chExt cx="1146" cy="1146"/>
            </a:xfrm>
          </p:grpSpPr>
          <p:sp>
            <p:nvSpPr>
              <p:cNvPr id="19" name="椭圆 1">
                <a:extLst>
                  <a:ext uri="{FF2B5EF4-FFF2-40B4-BE49-F238E27FC236}">
                    <a16:creationId xmlns:a16="http://schemas.microsoft.com/office/drawing/2014/main" xmlns="" id="{A943F6DC-9191-1273-28DE-DE6910CA05BF}"/>
                  </a:ext>
                </a:extLst>
              </p:cNvPr>
              <p:cNvSpPr>
                <a:spLocks noChangeArrowheads="1"/>
              </p:cNvSpPr>
              <p:nvPr/>
            </p:nvSpPr>
            <p:spPr bwMode="auto">
              <a:xfrm>
                <a:off x="11167" y="6123"/>
                <a:ext cx="1146" cy="1146"/>
              </a:xfrm>
              <a:prstGeom prst="roundRect">
                <a:avLst/>
              </a:prstGeom>
              <a:solidFill>
                <a:srgbClr val="E2B3BD"/>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algn="ctr" defTabSz="914172" eaLnBrk="1" hangingPunct="1">
                  <a:defRPr/>
                </a:pPr>
                <a:endParaRPr lang="zh-CN" altLang="en-US" sz="2000">
                  <a:solidFill>
                    <a:srgbClr val="010101"/>
                  </a:solidFill>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20" name="TextBox 32">
                <a:extLst>
                  <a:ext uri="{FF2B5EF4-FFF2-40B4-BE49-F238E27FC236}">
                    <a16:creationId xmlns:a16="http://schemas.microsoft.com/office/drawing/2014/main" xmlns="" id="{F692EC5C-7A19-BE2C-3951-C98994E05064}"/>
                  </a:ext>
                </a:extLst>
              </p:cNvPr>
              <p:cNvSpPr txBox="1">
                <a:spLocks noChangeArrowheads="1"/>
              </p:cNvSpPr>
              <p:nvPr/>
            </p:nvSpPr>
            <p:spPr bwMode="auto">
              <a:xfrm>
                <a:off x="11266" y="6236"/>
                <a:ext cx="755"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defTabSz="914172" eaLnBrk="1" hangingPunct="1">
                  <a:defRPr/>
                </a:pPr>
                <a:r>
                  <a:rPr lang="en-US" altLang="zh-CN" sz="3199" b="1" dirty="0">
                    <a:solidFill>
                      <a:srgbClr val="FFFFFF"/>
                    </a:solidFill>
                    <a:effectLst>
                      <a:outerShdw blurRad="38100" dist="38100" dir="2700000" algn="tl">
                        <a:srgbClr val="000000">
                          <a:alpha val="43137"/>
                        </a:srgbClr>
                      </a:outerShdw>
                    </a:effectLst>
                    <a:latin typeface="Times New Roman" panose="02020603050405020304" pitchFamily="18" charset="0"/>
                    <a:ea typeface="仓耳羽辰体-谷力 W04" panose="02020400000000000000" pitchFamily="18" charset="-122"/>
                    <a:cs typeface="Times New Roman" panose="02020603050405020304" pitchFamily="18" charset="0"/>
                    <a:sym typeface="Arial"/>
                  </a:rPr>
                  <a:t>02</a:t>
                </a:r>
              </a:p>
            </p:txBody>
          </p:sp>
        </p:grpSp>
        <p:sp>
          <p:nvSpPr>
            <p:cNvPr id="18" name="TextBox 76">
              <a:extLst>
                <a:ext uri="{FF2B5EF4-FFF2-40B4-BE49-F238E27FC236}">
                  <a16:creationId xmlns:a16="http://schemas.microsoft.com/office/drawing/2014/main" xmlns="" id="{04D1C5EB-D9F0-CF9F-E262-1C9D8F771FD5}"/>
                </a:ext>
              </a:extLst>
            </p:cNvPr>
            <p:cNvSpPr txBox="1"/>
            <p:nvPr/>
          </p:nvSpPr>
          <p:spPr>
            <a:xfrm>
              <a:off x="4791" y="7970"/>
              <a:ext cx="5560" cy="4800"/>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i="0" u="none" strike="noStrike" cap="none" normalizeH="0" baseline="0">
                  <a:ln>
                    <a:noFill/>
                  </a:ln>
                  <a:solidFill>
                    <a:schemeClr val="tx1">
                      <a:lumMod val="75000"/>
                      <a:lumOff val="25000"/>
                    </a:schemeClr>
                  </a:solidFill>
                  <a:effectLst/>
                  <a:uLnTx/>
                  <a:uFillTx/>
                  <a:latin typeface="仓耳羽辰体-谷力 W04" panose="02020400000000000000" pitchFamily="18" charset="-122"/>
                  <a:ea typeface="仓耳羽辰体-谷力 W04" panose="02020400000000000000" pitchFamily="18" charset="-122"/>
                  <a:cs typeface="+mn-ea"/>
                </a:defRPr>
              </a:lvl1pPr>
            </a:lstStyle>
            <a:p>
              <a:pPr defTabSz="1219170">
                <a:spcAft>
                  <a:spcPts val="1067"/>
                </a:spcAft>
                <a:defRPr/>
              </a:pPr>
              <a:r>
                <a:rPr lang="vi-VN" sz="4800" kern="0" dirty="0">
                  <a:solidFill>
                    <a:srgbClr val="211F20"/>
                  </a:solidFill>
                  <a:latin typeface="Times New Roman" panose="02020603050405020304" pitchFamily="18" charset="0"/>
                  <a:ea typeface="Calibri" panose="020F0502020204030204" pitchFamily="34" charset="0"/>
                  <a:sym typeface="Arial"/>
                </a:rPr>
                <a:t>trả lời câu hỏi </a:t>
              </a:r>
              <a:r>
                <a:rPr lang="vi-VN" sz="4800" i="1" kern="0" dirty="0">
                  <a:solidFill>
                    <a:srgbClr val="211F20"/>
                  </a:solidFill>
                  <a:latin typeface="Times New Roman" panose="02020603050405020304" pitchFamily="18" charset="0"/>
                  <a:ea typeface="Calibri" panose="020F0502020204030204" pitchFamily="34" charset="0"/>
                  <a:sym typeface="Arial"/>
                </a:rPr>
                <a:t>Theo dõi, Suy luận </a:t>
              </a:r>
              <a:r>
                <a:rPr lang="vi-VN" sz="4800" kern="0" dirty="0">
                  <a:solidFill>
                    <a:srgbClr val="211F20"/>
                  </a:solidFill>
                  <a:latin typeface="Times New Roman" panose="02020603050405020304" pitchFamily="18" charset="0"/>
                  <a:ea typeface="Calibri" panose="020F0502020204030204" pitchFamily="34" charset="0"/>
                  <a:sym typeface="Arial"/>
                </a:rPr>
                <a:t>trong SGK theo </a:t>
              </a:r>
              <a:r>
                <a:rPr lang="vi-VN" sz="4800" b="1" kern="0" dirty="0">
                  <a:solidFill>
                    <a:srgbClr val="211F20"/>
                  </a:solidFill>
                  <a:latin typeface="Times New Roman" panose="02020603050405020304" pitchFamily="18" charset="0"/>
                  <a:ea typeface="Calibri" panose="020F0502020204030204" pitchFamily="34" charset="0"/>
                  <a:sym typeface="Arial"/>
                </a:rPr>
                <a:t>PHT số 2</a:t>
              </a:r>
              <a:endParaRPr lang="en-SG" sz="5867" kern="0" dirty="0">
                <a:solidFill>
                  <a:srgbClr val="211F20"/>
                </a:solidFill>
                <a:latin typeface="Times New Roman" panose="02020603050405020304" pitchFamily="18" charset="0"/>
                <a:ea typeface="Calibri" panose="020F0502020204030204" pitchFamily="34" charset="0"/>
                <a:cs typeface="Times New Roman" panose="02020603050405020304" pitchFamily="18" charset="0"/>
                <a:sym typeface="Arial"/>
              </a:endParaRPr>
            </a:p>
          </p:txBody>
        </p:sp>
      </p:grpSp>
      <p:pic>
        <p:nvPicPr>
          <p:cNvPr id="21" name="图片 40">
            <a:extLst>
              <a:ext uri="{FF2B5EF4-FFF2-40B4-BE49-F238E27FC236}">
                <a16:creationId xmlns:a16="http://schemas.microsoft.com/office/drawing/2014/main" xmlns="" id="{450FFD4C-455E-2069-A7A6-3A7EDEEE1EB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074821" y="502511"/>
            <a:ext cx="1701283" cy="1701283"/>
          </a:xfrm>
          <a:prstGeom prst="rect">
            <a:avLst/>
          </a:prstGeom>
        </p:spPr>
      </p:pic>
      <p:grpSp>
        <p:nvGrpSpPr>
          <p:cNvPr id="22" name="Group 21">
            <a:extLst>
              <a:ext uri="{FF2B5EF4-FFF2-40B4-BE49-F238E27FC236}">
                <a16:creationId xmlns:a16="http://schemas.microsoft.com/office/drawing/2014/main" xmlns="" id="{7A8921F0-630A-FF17-D0C0-75017C973E8F}"/>
              </a:ext>
            </a:extLst>
          </p:cNvPr>
          <p:cNvGrpSpPr/>
          <p:nvPr/>
        </p:nvGrpSpPr>
        <p:grpSpPr>
          <a:xfrm>
            <a:off x="4564651" y="2784560"/>
            <a:ext cx="2720695" cy="3607808"/>
            <a:chOff x="11604736" y="839607"/>
            <a:chExt cx="6309347" cy="8177673"/>
          </a:xfrm>
        </p:grpSpPr>
        <p:sp>
          <p:nvSpPr>
            <p:cNvPr id="23" name="Freeform 16">
              <a:extLst>
                <a:ext uri="{FF2B5EF4-FFF2-40B4-BE49-F238E27FC236}">
                  <a16:creationId xmlns:a16="http://schemas.microsoft.com/office/drawing/2014/main" xmlns="" id="{68C0E1A4-ECBB-3741-320A-DAAD7AD798C4}"/>
                </a:ext>
              </a:extLst>
            </p:cNvPr>
            <p:cNvSpPr/>
            <p:nvPr/>
          </p:nvSpPr>
          <p:spPr>
            <a:xfrm rot="-9800757">
              <a:off x="15541212" y="6452982"/>
              <a:ext cx="458368" cy="2564298"/>
            </a:xfrm>
            <a:custGeom>
              <a:avLst/>
              <a:gdLst/>
              <a:ahLst/>
              <a:cxnLst/>
              <a:rect l="l" t="t" r="r" b="b"/>
              <a:pathLst>
                <a:path w="458368" h="2564298">
                  <a:moveTo>
                    <a:pt x="0" y="0"/>
                  </a:moveTo>
                  <a:lnTo>
                    <a:pt x="458369" y="0"/>
                  </a:lnTo>
                  <a:lnTo>
                    <a:pt x="458369" y="2564298"/>
                  </a:lnTo>
                  <a:lnTo>
                    <a:pt x="0" y="2564298"/>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defTabSz="1219140">
                <a:buClr>
                  <a:srgbClr val="000000"/>
                </a:buClr>
                <a:defRPr/>
              </a:pPr>
              <a:endParaRPr lang="en-SG" sz="1867" kern="0">
                <a:solidFill>
                  <a:srgbClr val="000000"/>
                </a:solidFill>
                <a:latin typeface="Arial"/>
                <a:cs typeface="Arial"/>
                <a:sym typeface="Arial"/>
              </a:endParaRPr>
            </a:p>
          </p:txBody>
        </p:sp>
        <p:sp>
          <p:nvSpPr>
            <p:cNvPr id="24" name="Freeform 17">
              <a:extLst>
                <a:ext uri="{FF2B5EF4-FFF2-40B4-BE49-F238E27FC236}">
                  <a16:creationId xmlns:a16="http://schemas.microsoft.com/office/drawing/2014/main" xmlns="" id="{9C9D70ED-B7F7-A7E6-0186-1AAF6FA44EF6}"/>
                </a:ext>
              </a:extLst>
            </p:cNvPr>
            <p:cNvSpPr/>
            <p:nvPr/>
          </p:nvSpPr>
          <p:spPr>
            <a:xfrm rot="20709433">
              <a:off x="11604736" y="4324391"/>
              <a:ext cx="3946268" cy="3278989"/>
            </a:xfrm>
            <a:custGeom>
              <a:avLst/>
              <a:gdLst/>
              <a:ahLst/>
              <a:cxnLst/>
              <a:rect l="l" t="t" r="r" b="b"/>
              <a:pathLst>
                <a:path w="3946267" h="3278989">
                  <a:moveTo>
                    <a:pt x="0" y="0"/>
                  </a:moveTo>
                  <a:lnTo>
                    <a:pt x="3946267" y="0"/>
                  </a:lnTo>
                  <a:lnTo>
                    <a:pt x="3946267" y="3278989"/>
                  </a:lnTo>
                  <a:lnTo>
                    <a:pt x="0" y="3278989"/>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pPr defTabSz="1219140">
                <a:buClr>
                  <a:srgbClr val="000000"/>
                </a:buClr>
                <a:defRPr/>
              </a:pPr>
              <a:endParaRPr lang="en-SG" sz="1867" kern="0">
                <a:solidFill>
                  <a:srgbClr val="000000"/>
                </a:solidFill>
                <a:latin typeface="Arial"/>
                <a:cs typeface="Arial"/>
                <a:sym typeface="Arial"/>
              </a:endParaRPr>
            </a:p>
          </p:txBody>
        </p:sp>
        <p:sp>
          <p:nvSpPr>
            <p:cNvPr id="25" name="Freeform 18">
              <a:extLst>
                <a:ext uri="{FF2B5EF4-FFF2-40B4-BE49-F238E27FC236}">
                  <a16:creationId xmlns:a16="http://schemas.microsoft.com/office/drawing/2014/main" xmlns="" id="{7E05F23D-5C06-F91C-B44F-3BBF805697DE}"/>
                </a:ext>
              </a:extLst>
            </p:cNvPr>
            <p:cNvSpPr/>
            <p:nvPr/>
          </p:nvSpPr>
          <p:spPr>
            <a:xfrm rot="-3671378">
              <a:off x="14207454" y="258863"/>
              <a:ext cx="3125885" cy="4287373"/>
            </a:xfrm>
            <a:custGeom>
              <a:avLst/>
              <a:gdLst/>
              <a:ahLst/>
              <a:cxnLst/>
              <a:rect l="l" t="t" r="r" b="b"/>
              <a:pathLst>
                <a:path w="3125885" h="4287373">
                  <a:moveTo>
                    <a:pt x="0" y="0"/>
                  </a:moveTo>
                  <a:lnTo>
                    <a:pt x="3125885" y="0"/>
                  </a:lnTo>
                  <a:lnTo>
                    <a:pt x="3125885" y="4287373"/>
                  </a:lnTo>
                  <a:lnTo>
                    <a:pt x="0" y="4287373"/>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pPr defTabSz="1219140">
                <a:buClr>
                  <a:srgbClr val="000000"/>
                </a:buClr>
                <a:defRPr/>
              </a:pPr>
              <a:endParaRPr lang="en-SG" sz="1867" kern="0">
                <a:solidFill>
                  <a:srgbClr val="000000"/>
                </a:solidFill>
                <a:latin typeface="Arial"/>
                <a:cs typeface="Arial"/>
                <a:sym typeface="Arial"/>
              </a:endParaRPr>
            </a:p>
          </p:txBody>
        </p:sp>
      </p:grpSp>
    </p:spTree>
    <p:extLst>
      <p:ext uri="{BB962C8B-B14F-4D97-AF65-F5344CB8AC3E}">
        <p14:creationId xmlns:p14="http://schemas.microsoft.com/office/powerpoint/2010/main" val="426251038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750" fill="hold"/>
                                        <p:tgtEl>
                                          <p:spTgt spid="15"/>
                                        </p:tgtEl>
                                        <p:attrNameLst>
                                          <p:attrName>ppt_x</p:attrName>
                                        </p:attrNameLst>
                                      </p:cBhvr>
                                      <p:tavLst>
                                        <p:tav tm="0">
                                          <p:val>
                                            <p:strVal val="1+#ppt_w/2"/>
                                          </p:val>
                                        </p:tav>
                                        <p:tav tm="100000">
                                          <p:val>
                                            <p:strVal val="#ppt_x"/>
                                          </p:val>
                                        </p:tav>
                                      </p:tavLst>
                                    </p:anim>
                                    <p:anim calcmode="lin" valueType="num">
                                      <p:cBhvr additive="base">
                                        <p:cTn id="14" dur="75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750" fill="hold"/>
                                        <p:tgtEl>
                                          <p:spTgt spid="10"/>
                                        </p:tgtEl>
                                        <p:attrNameLst>
                                          <p:attrName>ppt_x</p:attrName>
                                        </p:attrNameLst>
                                      </p:cBhvr>
                                      <p:tavLst>
                                        <p:tav tm="0">
                                          <p:val>
                                            <p:strVal val="#ppt_x"/>
                                          </p:val>
                                        </p:tav>
                                        <p:tav tm="100000">
                                          <p:val>
                                            <p:strVal val="#ppt_x"/>
                                          </p:val>
                                        </p:tav>
                                      </p:tavLst>
                                    </p:anim>
                                    <p:anim calcmode="lin" valueType="num">
                                      <p:cBhvr additive="base">
                                        <p:cTn id="20" dur="75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6"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750" fill="hold"/>
                                        <p:tgtEl>
                                          <p:spTgt spid="21"/>
                                        </p:tgtEl>
                                        <p:attrNameLst>
                                          <p:attrName>ppt_x</p:attrName>
                                        </p:attrNameLst>
                                      </p:cBhvr>
                                      <p:tavLst>
                                        <p:tav tm="0">
                                          <p:val>
                                            <p:strVal val="1+#ppt_w/2"/>
                                          </p:val>
                                        </p:tav>
                                        <p:tav tm="100000">
                                          <p:val>
                                            <p:strVal val="#ppt_x"/>
                                          </p:val>
                                        </p:tav>
                                      </p:tavLst>
                                    </p:anim>
                                    <p:anim calcmode="lin" valueType="num">
                                      <p:cBhvr additive="base">
                                        <p:cTn id="26" dur="75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750" fill="hold"/>
                                        <p:tgtEl>
                                          <p:spTgt spid="16"/>
                                        </p:tgtEl>
                                        <p:attrNameLst>
                                          <p:attrName>ppt_x</p:attrName>
                                        </p:attrNameLst>
                                      </p:cBhvr>
                                      <p:tavLst>
                                        <p:tav tm="0">
                                          <p:val>
                                            <p:strVal val="#ppt_x"/>
                                          </p:val>
                                        </p:tav>
                                        <p:tav tm="100000">
                                          <p:val>
                                            <p:strVal val="#ppt_x"/>
                                          </p:val>
                                        </p:tav>
                                      </p:tavLst>
                                    </p:anim>
                                    <p:anim calcmode="lin" valueType="num">
                                      <p:cBhvr additive="base">
                                        <p:cTn id="32"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BFAF5"/>
        </a:solidFill>
        <a:effectLst/>
      </p:bgPr>
    </p:bg>
    <p:spTree>
      <p:nvGrpSpPr>
        <p:cNvPr id="1" name=""/>
        <p:cNvGrpSpPr/>
        <p:nvPr/>
      </p:nvGrpSpPr>
      <p:grpSpPr>
        <a:xfrm>
          <a:off x="0" y="0"/>
          <a:ext cx="0" cy="0"/>
          <a:chOff x="0" y="0"/>
          <a:chExt cx="0" cy="0"/>
        </a:xfrm>
      </p:grpSpPr>
      <p:sp>
        <p:nvSpPr>
          <p:cNvPr id="2" name="AutoShape 2"/>
          <p:cNvSpPr/>
          <p:nvPr/>
        </p:nvSpPr>
        <p:spPr>
          <a:xfrm>
            <a:off x="-223717" y="558800"/>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3" name="AutoShape 3"/>
          <p:cNvSpPr/>
          <p:nvPr/>
        </p:nvSpPr>
        <p:spPr>
          <a:xfrm>
            <a:off x="-223717" y="1121417"/>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4" name="AutoShape 4"/>
          <p:cNvSpPr/>
          <p:nvPr/>
        </p:nvSpPr>
        <p:spPr>
          <a:xfrm>
            <a:off x="-223717" y="1684035"/>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5" name="AutoShape 5"/>
          <p:cNvSpPr/>
          <p:nvPr/>
        </p:nvSpPr>
        <p:spPr>
          <a:xfrm>
            <a:off x="-223717" y="2265703"/>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6" name="AutoShape 6"/>
          <p:cNvSpPr/>
          <p:nvPr/>
        </p:nvSpPr>
        <p:spPr>
          <a:xfrm>
            <a:off x="-223717" y="2834671"/>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7" name="AutoShape 7"/>
          <p:cNvSpPr/>
          <p:nvPr/>
        </p:nvSpPr>
        <p:spPr>
          <a:xfrm>
            <a:off x="-223717" y="3429000"/>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8" name="AutoShape 8"/>
          <p:cNvSpPr/>
          <p:nvPr/>
        </p:nvSpPr>
        <p:spPr>
          <a:xfrm>
            <a:off x="-223717" y="4010705"/>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9" name="AutoShape 9"/>
          <p:cNvSpPr/>
          <p:nvPr/>
        </p:nvSpPr>
        <p:spPr>
          <a:xfrm>
            <a:off x="-223717" y="4592373"/>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10" name="AutoShape 10"/>
          <p:cNvSpPr/>
          <p:nvPr/>
        </p:nvSpPr>
        <p:spPr>
          <a:xfrm>
            <a:off x="-223717" y="5174040"/>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11" name="AutoShape 11"/>
          <p:cNvSpPr/>
          <p:nvPr/>
        </p:nvSpPr>
        <p:spPr>
          <a:xfrm>
            <a:off x="-223717" y="5755707"/>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12" name="AutoShape 12"/>
          <p:cNvSpPr/>
          <p:nvPr/>
        </p:nvSpPr>
        <p:spPr>
          <a:xfrm>
            <a:off x="-223717" y="6337375"/>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grpSp>
        <p:nvGrpSpPr>
          <p:cNvPr id="23" name="Group 23"/>
          <p:cNvGrpSpPr/>
          <p:nvPr/>
        </p:nvGrpSpPr>
        <p:grpSpPr>
          <a:xfrm>
            <a:off x="2791327" y="-21145"/>
            <a:ext cx="6946231" cy="751196"/>
            <a:chOff x="0" y="-38100"/>
            <a:chExt cx="1837740" cy="338653"/>
          </a:xfrm>
        </p:grpSpPr>
        <p:sp>
          <p:nvSpPr>
            <p:cNvPr id="24" name="Freeform 24"/>
            <p:cNvSpPr/>
            <p:nvPr/>
          </p:nvSpPr>
          <p:spPr>
            <a:xfrm>
              <a:off x="0" y="0"/>
              <a:ext cx="1837740" cy="300553"/>
            </a:xfrm>
            <a:custGeom>
              <a:avLst/>
              <a:gdLst/>
              <a:ahLst/>
              <a:cxnLst/>
              <a:rect l="l" t="t" r="r" b="b"/>
              <a:pathLst>
                <a:path w="1837740" h="403977">
                  <a:moveTo>
                    <a:pt x="16643" y="0"/>
                  </a:moveTo>
                  <a:lnTo>
                    <a:pt x="1821097" y="0"/>
                  </a:lnTo>
                  <a:cubicBezTo>
                    <a:pt x="1830289" y="0"/>
                    <a:pt x="1837740" y="7451"/>
                    <a:pt x="1837740" y="16643"/>
                  </a:cubicBezTo>
                  <a:lnTo>
                    <a:pt x="1837740" y="387334"/>
                  </a:lnTo>
                  <a:cubicBezTo>
                    <a:pt x="1837740" y="391748"/>
                    <a:pt x="1835987" y="395981"/>
                    <a:pt x="1832866" y="399102"/>
                  </a:cubicBezTo>
                  <a:cubicBezTo>
                    <a:pt x="1829745" y="402223"/>
                    <a:pt x="1825511" y="403977"/>
                    <a:pt x="1821097" y="403977"/>
                  </a:cubicBezTo>
                  <a:lnTo>
                    <a:pt x="16643" y="403977"/>
                  </a:lnTo>
                  <a:cubicBezTo>
                    <a:pt x="7451" y="403977"/>
                    <a:pt x="0" y="396526"/>
                    <a:pt x="0" y="387334"/>
                  </a:cubicBezTo>
                  <a:lnTo>
                    <a:pt x="0" y="16643"/>
                  </a:lnTo>
                  <a:cubicBezTo>
                    <a:pt x="0" y="7451"/>
                    <a:pt x="7451" y="0"/>
                    <a:pt x="16643" y="0"/>
                  </a:cubicBezTo>
                  <a:close/>
                </a:path>
              </a:pathLst>
            </a:custGeom>
            <a:solidFill>
              <a:srgbClr val="BF5954"/>
            </a:solidFill>
          </p:spPr>
          <p:txBody>
            <a:bodyPr/>
            <a:lstStyle/>
            <a:p>
              <a:pPr defTabSz="609615">
                <a:defRPr/>
              </a:pPr>
              <a:endParaRPr lang="en-SG" sz="1200" dirty="0">
                <a:solidFill>
                  <a:prstClr val="black"/>
                </a:solidFill>
                <a:latin typeface="Calibri"/>
                <a:cs typeface="Arial"/>
                <a:sym typeface="Arial"/>
              </a:endParaRPr>
            </a:p>
          </p:txBody>
        </p:sp>
        <p:sp>
          <p:nvSpPr>
            <p:cNvPr id="25" name="TextBox 25"/>
            <p:cNvSpPr txBox="1"/>
            <p:nvPr/>
          </p:nvSpPr>
          <p:spPr>
            <a:xfrm>
              <a:off x="0" y="-38100"/>
              <a:ext cx="1837740" cy="331358"/>
            </a:xfrm>
            <a:prstGeom prst="rect">
              <a:avLst/>
            </a:prstGeom>
          </p:spPr>
          <p:txBody>
            <a:bodyPr lIns="33867" tIns="33867" rIns="33867" bIns="33867" rtlCol="0" anchor="ctr"/>
            <a:lstStyle/>
            <a:p>
              <a:pPr algn="ctr" defTabSz="609615">
                <a:lnSpc>
                  <a:spcPts val="1773"/>
                </a:lnSpc>
                <a:defRPr/>
              </a:pPr>
              <a:endParaRPr sz="1200">
                <a:solidFill>
                  <a:prstClr val="black"/>
                </a:solidFill>
                <a:latin typeface="Calibri"/>
                <a:cs typeface="Arial"/>
                <a:sym typeface="Arial"/>
              </a:endParaRPr>
            </a:p>
          </p:txBody>
        </p:sp>
      </p:grpSp>
      <p:sp>
        <p:nvSpPr>
          <p:cNvPr id="26" name="Freeform 26"/>
          <p:cNvSpPr/>
          <p:nvPr/>
        </p:nvSpPr>
        <p:spPr>
          <a:xfrm rot="-3085816">
            <a:off x="10846250" y="34615"/>
            <a:ext cx="893697" cy="929844"/>
          </a:xfrm>
          <a:custGeom>
            <a:avLst/>
            <a:gdLst/>
            <a:ahLst/>
            <a:cxnLst/>
            <a:rect l="l" t="t" r="r" b="b"/>
            <a:pathLst>
              <a:path w="2721566" h="2809359">
                <a:moveTo>
                  <a:pt x="0" y="0"/>
                </a:moveTo>
                <a:lnTo>
                  <a:pt x="2721567" y="0"/>
                </a:lnTo>
                <a:lnTo>
                  <a:pt x="2721567" y="2809359"/>
                </a:lnTo>
                <a:lnTo>
                  <a:pt x="0" y="2809359"/>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pPr defTabSz="609615">
              <a:defRPr/>
            </a:pPr>
            <a:endParaRPr lang="en-SG" sz="1200">
              <a:solidFill>
                <a:prstClr val="black"/>
              </a:solidFill>
              <a:latin typeface="Calibri"/>
              <a:cs typeface="Arial"/>
              <a:sym typeface="Arial"/>
            </a:endParaRPr>
          </a:p>
        </p:txBody>
      </p:sp>
      <p:sp>
        <p:nvSpPr>
          <p:cNvPr id="31" name="TextBox 30">
            <a:extLst>
              <a:ext uri="{FF2B5EF4-FFF2-40B4-BE49-F238E27FC236}">
                <a16:creationId xmlns:a16="http://schemas.microsoft.com/office/drawing/2014/main" xmlns="" id="{8A956377-AC85-42B8-F4A0-B7A15A3C955B}"/>
              </a:ext>
            </a:extLst>
          </p:cNvPr>
          <p:cNvSpPr txBox="1"/>
          <p:nvPr/>
        </p:nvSpPr>
        <p:spPr>
          <a:xfrm>
            <a:off x="2662989" y="59634"/>
            <a:ext cx="7074569" cy="646331"/>
          </a:xfrm>
          <a:prstGeom prst="rect">
            <a:avLst/>
          </a:prstGeom>
          <a:noFill/>
        </p:spPr>
        <p:txBody>
          <a:bodyPr wrap="square">
            <a:spAutoFit/>
          </a:bodyPr>
          <a:lstStyle/>
          <a:p>
            <a:pPr algn="ctr" defTabSz="914377">
              <a:spcAft>
                <a:spcPts val="800"/>
              </a:spcAft>
              <a:defRPr/>
            </a:pPr>
            <a:r>
              <a:rPr lang="en-US" sz="3600" b="1" dirty="0">
                <a:solidFill>
                  <a:prstClr val="white"/>
                </a:solidFill>
                <a:latin typeface="Times New Roman" panose="02020603050405020304" pitchFamily="18" charset="0"/>
                <a:ea typeface="Calibri" panose="020F0502020204030204" pitchFamily="34" charset="0"/>
                <a:cs typeface="Times New Roman" panose="02020603050405020304" pitchFamily="18" charset="0"/>
                <a:sym typeface="Arial"/>
              </a:rPr>
              <a:t>THẺ CHỈ DẪN</a:t>
            </a:r>
            <a:endParaRPr lang="en-SG" sz="3600" b="1" dirty="0">
              <a:solidFill>
                <a:prstClr val="white"/>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grpSp>
        <p:nvGrpSpPr>
          <p:cNvPr id="33" name="Google Shape;1888;p60">
            <a:extLst>
              <a:ext uri="{FF2B5EF4-FFF2-40B4-BE49-F238E27FC236}">
                <a16:creationId xmlns:a16="http://schemas.microsoft.com/office/drawing/2014/main" xmlns="" id="{14C0AB64-4F61-BF51-C8B5-C718DF5CB275}"/>
              </a:ext>
            </a:extLst>
          </p:cNvPr>
          <p:cNvGrpSpPr/>
          <p:nvPr/>
        </p:nvGrpSpPr>
        <p:grpSpPr>
          <a:xfrm rot="10800000">
            <a:off x="11652726" y="471407"/>
            <a:ext cx="520380" cy="777304"/>
            <a:chOff x="6316225" y="3717575"/>
            <a:chExt cx="251400" cy="421100"/>
          </a:xfrm>
        </p:grpSpPr>
        <p:sp>
          <p:nvSpPr>
            <p:cNvPr id="34" name="Google Shape;1889;p60">
              <a:extLst>
                <a:ext uri="{FF2B5EF4-FFF2-40B4-BE49-F238E27FC236}">
                  <a16:creationId xmlns:a16="http://schemas.microsoft.com/office/drawing/2014/main" xmlns="" id="{F9936E7A-B68C-B788-A2A9-ADD99AFA48E9}"/>
                </a:ext>
              </a:extLst>
            </p:cNvPr>
            <p:cNvSpPr/>
            <p:nvPr/>
          </p:nvSpPr>
          <p:spPr>
            <a:xfrm>
              <a:off x="6481350" y="3717575"/>
              <a:ext cx="86275" cy="107200"/>
            </a:xfrm>
            <a:custGeom>
              <a:avLst/>
              <a:gdLst/>
              <a:ahLst/>
              <a:cxnLst/>
              <a:rect l="l" t="t" r="r" b="b"/>
              <a:pathLst>
                <a:path w="3451" h="4288" extrusionOk="0">
                  <a:moveTo>
                    <a:pt x="3327" y="0"/>
                  </a:moveTo>
                  <a:lnTo>
                    <a:pt x="1" y="2030"/>
                  </a:lnTo>
                  <a:cubicBezTo>
                    <a:pt x="1" y="2030"/>
                    <a:pt x="77" y="3192"/>
                    <a:pt x="1180" y="3919"/>
                  </a:cubicBezTo>
                  <a:cubicBezTo>
                    <a:pt x="1604" y="4201"/>
                    <a:pt x="2038" y="4288"/>
                    <a:pt x="2411" y="4288"/>
                  </a:cubicBezTo>
                  <a:cubicBezTo>
                    <a:pt x="3008" y="4288"/>
                    <a:pt x="3450" y="4066"/>
                    <a:pt x="3450" y="4066"/>
                  </a:cubicBezTo>
                  <a:lnTo>
                    <a:pt x="3327" y="0"/>
                  </a:lnTo>
                  <a:close/>
                </a:path>
              </a:pathLst>
            </a:custGeom>
            <a:solidFill>
              <a:srgbClr val="FDE19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5" name="Google Shape;1890;p60">
              <a:extLst>
                <a:ext uri="{FF2B5EF4-FFF2-40B4-BE49-F238E27FC236}">
                  <a16:creationId xmlns:a16="http://schemas.microsoft.com/office/drawing/2014/main" xmlns="" id="{459DD0B3-60BB-6C96-EB8B-7F49914335A4}"/>
                </a:ext>
              </a:extLst>
            </p:cNvPr>
            <p:cNvSpPr/>
            <p:nvPr/>
          </p:nvSpPr>
          <p:spPr>
            <a:xfrm>
              <a:off x="6325175" y="3768300"/>
              <a:ext cx="242450" cy="352475"/>
            </a:xfrm>
            <a:custGeom>
              <a:avLst/>
              <a:gdLst/>
              <a:ahLst/>
              <a:cxnLst/>
              <a:rect l="l" t="t" r="r" b="b"/>
              <a:pathLst>
                <a:path w="9698" h="14099" extrusionOk="0">
                  <a:moveTo>
                    <a:pt x="6248" y="1"/>
                  </a:moveTo>
                  <a:lnTo>
                    <a:pt x="0" y="12232"/>
                  </a:lnTo>
                  <a:lnTo>
                    <a:pt x="3731" y="14098"/>
                  </a:lnTo>
                  <a:lnTo>
                    <a:pt x="9697" y="2037"/>
                  </a:lnTo>
                  <a:lnTo>
                    <a:pt x="9697" y="2037"/>
                  </a:lnTo>
                  <a:cubicBezTo>
                    <a:pt x="9697" y="2037"/>
                    <a:pt x="9476" y="2125"/>
                    <a:pt x="9110" y="2125"/>
                  </a:cubicBezTo>
                  <a:cubicBezTo>
                    <a:pt x="8744" y="2125"/>
                    <a:pt x="8234" y="2037"/>
                    <a:pt x="7656" y="1685"/>
                  </a:cubicBezTo>
                  <a:cubicBezTo>
                    <a:pt x="6494" y="975"/>
                    <a:pt x="6248" y="1"/>
                    <a:pt x="6248" y="1"/>
                  </a:cubicBezTo>
                  <a:close/>
                </a:path>
              </a:pathLst>
            </a:custGeom>
            <a:solidFill>
              <a:srgbClr val="F9DB0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6" name="Google Shape;1891;p60">
              <a:extLst>
                <a:ext uri="{FF2B5EF4-FFF2-40B4-BE49-F238E27FC236}">
                  <a16:creationId xmlns:a16="http://schemas.microsoft.com/office/drawing/2014/main" xmlns="" id="{E99E1944-2F81-B786-A13D-55E40DFCF7EF}"/>
                </a:ext>
              </a:extLst>
            </p:cNvPr>
            <p:cNvSpPr/>
            <p:nvPr/>
          </p:nvSpPr>
          <p:spPr>
            <a:xfrm>
              <a:off x="6325175" y="4035525"/>
              <a:ext cx="112800" cy="85250"/>
            </a:xfrm>
            <a:custGeom>
              <a:avLst/>
              <a:gdLst/>
              <a:ahLst/>
              <a:cxnLst/>
              <a:rect l="l" t="t" r="r" b="b"/>
              <a:pathLst>
                <a:path w="4512" h="3410" extrusionOk="0">
                  <a:moveTo>
                    <a:pt x="786" y="1"/>
                  </a:moveTo>
                  <a:lnTo>
                    <a:pt x="0" y="1543"/>
                  </a:lnTo>
                  <a:lnTo>
                    <a:pt x="3731" y="3409"/>
                  </a:lnTo>
                  <a:lnTo>
                    <a:pt x="4511" y="1837"/>
                  </a:lnTo>
                  <a:lnTo>
                    <a:pt x="786" y="1"/>
                  </a:lnTo>
                  <a:close/>
                </a:path>
              </a:pathLst>
            </a:custGeom>
            <a:solidFill>
              <a:srgbClr val="B5A6A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7" name="Google Shape;1892;p60">
              <a:extLst>
                <a:ext uri="{FF2B5EF4-FFF2-40B4-BE49-F238E27FC236}">
                  <a16:creationId xmlns:a16="http://schemas.microsoft.com/office/drawing/2014/main" xmlns="" id="{745F80AE-E8B2-AA8E-0CDA-E40895EF7BAE}"/>
                </a:ext>
              </a:extLst>
            </p:cNvPr>
            <p:cNvSpPr/>
            <p:nvPr/>
          </p:nvSpPr>
          <p:spPr>
            <a:xfrm>
              <a:off x="6536500" y="3717575"/>
              <a:ext cx="29225" cy="37300"/>
            </a:xfrm>
            <a:custGeom>
              <a:avLst/>
              <a:gdLst/>
              <a:ahLst/>
              <a:cxnLst/>
              <a:rect l="l" t="t" r="r" b="b"/>
              <a:pathLst>
                <a:path w="1169" h="1492" extrusionOk="0">
                  <a:moveTo>
                    <a:pt x="1121" y="0"/>
                  </a:moveTo>
                  <a:lnTo>
                    <a:pt x="1" y="687"/>
                  </a:lnTo>
                  <a:cubicBezTo>
                    <a:pt x="116" y="1380"/>
                    <a:pt x="614" y="1491"/>
                    <a:pt x="921" y="1491"/>
                  </a:cubicBezTo>
                  <a:cubicBezTo>
                    <a:pt x="1066" y="1491"/>
                    <a:pt x="1168" y="1467"/>
                    <a:pt x="1168" y="1467"/>
                  </a:cubicBezTo>
                  <a:lnTo>
                    <a:pt x="1121" y="0"/>
                  </a:lnTo>
                  <a:close/>
                </a:path>
              </a:pathLst>
            </a:custGeom>
            <a:solidFill>
              <a:srgbClr val="3C3C3B"/>
            </a:solidFill>
            <a:ln w="2500" cap="flat" cmpd="sng">
              <a:solidFill>
                <a:srgbClr val="3C3C3B"/>
              </a:solidFill>
              <a:prstDash val="solid"/>
              <a:miter lim="5866"/>
              <a:headEnd type="none" w="sm" len="sm"/>
              <a:tailEnd type="none" w="sm" len="sm"/>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8" name="Google Shape;1893;p60">
              <a:extLst>
                <a:ext uri="{FF2B5EF4-FFF2-40B4-BE49-F238E27FC236}">
                  <a16:creationId xmlns:a16="http://schemas.microsoft.com/office/drawing/2014/main" xmlns="" id="{D73295E2-48A9-3CCF-B352-A0C10EDC4F7C}"/>
                </a:ext>
              </a:extLst>
            </p:cNvPr>
            <p:cNvSpPr/>
            <p:nvPr/>
          </p:nvSpPr>
          <p:spPr>
            <a:xfrm>
              <a:off x="6374150" y="3806775"/>
              <a:ext cx="113400" cy="222025"/>
            </a:xfrm>
            <a:custGeom>
              <a:avLst/>
              <a:gdLst/>
              <a:ahLst/>
              <a:cxnLst/>
              <a:rect l="l" t="t" r="r" b="b"/>
              <a:pathLst>
                <a:path w="4536" h="8881" extrusionOk="0">
                  <a:moveTo>
                    <a:pt x="4480" y="0"/>
                  </a:moveTo>
                  <a:cubicBezTo>
                    <a:pt x="4462" y="0"/>
                    <a:pt x="4443" y="11"/>
                    <a:pt x="4430" y="28"/>
                  </a:cubicBezTo>
                  <a:lnTo>
                    <a:pt x="3866" y="1119"/>
                  </a:lnTo>
                  <a:lnTo>
                    <a:pt x="3303" y="2211"/>
                  </a:lnTo>
                  <a:lnTo>
                    <a:pt x="2195" y="4405"/>
                  </a:lnTo>
                  <a:lnTo>
                    <a:pt x="1098" y="6605"/>
                  </a:lnTo>
                  <a:cubicBezTo>
                    <a:pt x="734" y="7344"/>
                    <a:pt x="370" y="8077"/>
                    <a:pt x="12" y="8816"/>
                  </a:cubicBezTo>
                  <a:cubicBezTo>
                    <a:pt x="0" y="8840"/>
                    <a:pt x="12" y="8863"/>
                    <a:pt x="36" y="8875"/>
                  </a:cubicBezTo>
                  <a:cubicBezTo>
                    <a:pt x="42" y="8879"/>
                    <a:pt x="49" y="8881"/>
                    <a:pt x="56" y="8881"/>
                  </a:cubicBezTo>
                  <a:cubicBezTo>
                    <a:pt x="71" y="8881"/>
                    <a:pt x="87" y="8873"/>
                    <a:pt x="94" y="8857"/>
                  </a:cubicBezTo>
                  <a:cubicBezTo>
                    <a:pt x="476" y="8130"/>
                    <a:pt x="851" y="7402"/>
                    <a:pt x="1227" y="6669"/>
                  </a:cubicBezTo>
                  <a:lnTo>
                    <a:pt x="2335" y="4481"/>
                  </a:lnTo>
                  <a:lnTo>
                    <a:pt x="3438" y="2281"/>
                  </a:lnTo>
                  <a:lnTo>
                    <a:pt x="3984" y="1178"/>
                  </a:lnTo>
                  <a:lnTo>
                    <a:pt x="4524" y="75"/>
                  </a:lnTo>
                  <a:cubicBezTo>
                    <a:pt x="4535" y="46"/>
                    <a:pt x="4524" y="17"/>
                    <a:pt x="4500" y="5"/>
                  </a:cubicBezTo>
                  <a:cubicBezTo>
                    <a:pt x="4494" y="2"/>
                    <a:pt x="4487" y="0"/>
                    <a:pt x="4480" y="0"/>
                  </a:cubicBezTo>
                  <a:close/>
                </a:path>
              </a:pathLst>
            </a:custGeom>
            <a:solidFill>
              <a:srgbClr val="3C3C3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9" name="Google Shape;1894;p60">
              <a:extLst>
                <a:ext uri="{FF2B5EF4-FFF2-40B4-BE49-F238E27FC236}">
                  <a16:creationId xmlns:a16="http://schemas.microsoft.com/office/drawing/2014/main" xmlns="" id="{675EE455-4632-CE82-ADD7-99A91CFBDFC5}"/>
                </a:ext>
              </a:extLst>
            </p:cNvPr>
            <p:cNvSpPr/>
            <p:nvPr/>
          </p:nvSpPr>
          <p:spPr>
            <a:xfrm>
              <a:off x="6399375" y="3820550"/>
              <a:ext cx="113400" cy="222050"/>
            </a:xfrm>
            <a:custGeom>
              <a:avLst/>
              <a:gdLst/>
              <a:ahLst/>
              <a:cxnLst/>
              <a:rect l="l" t="t" r="r" b="b"/>
              <a:pathLst>
                <a:path w="4536" h="8882" extrusionOk="0">
                  <a:moveTo>
                    <a:pt x="4480" y="1"/>
                  </a:moveTo>
                  <a:cubicBezTo>
                    <a:pt x="4462" y="1"/>
                    <a:pt x="4444" y="12"/>
                    <a:pt x="4436" y="29"/>
                  </a:cubicBezTo>
                  <a:lnTo>
                    <a:pt x="3867" y="1120"/>
                  </a:lnTo>
                  <a:lnTo>
                    <a:pt x="3303" y="2211"/>
                  </a:lnTo>
                  <a:lnTo>
                    <a:pt x="2195" y="4405"/>
                  </a:lnTo>
                  <a:lnTo>
                    <a:pt x="1098" y="6605"/>
                  </a:lnTo>
                  <a:cubicBezTo>
                    <a:pt x="734" y="7344"/>
                    <a:pt x="370" y="8078"/>
                    <a:pt x="12" y="8817"/>
                  </a:cubicBezTo>
                  <a:cubicBezTo>
                    <a:pt x="1" y="8840"/>
                    <a:pt x="12" y="8864"/>
                    <a:pt x="36" y="8875"/>
                  </a:cubicBezTo>
                  <a:cubicBezTo>
                    <a:pt x="44" y="8879"/>
                    <a:pt x="51" y="8881"/>
                    <a:pt x="59" y="8881"/>
                  </a:cubicBezTo>
                  <a:cubicBezTo>
                    <a:pt x="74" y="8881"/>
                    <a:pt x="87" y="8873"/>
                    <a:pt x="94" y="8858"/>
                  </a:cubicBezTo>
                  <a:cubicBezTo>
                    <a:pt x="476" y="8130"/>
                    <a:pt x="851" y="7403"/>
                    <a:pt x="1227" y="6670"/>
                  </a:cubicBezTo>
                  <a:lnTo>
                    <a:pt x="2341" y="4481"/>
                  </a:lnTo>
                  <a:lnTo>
                    <a:pt x="3438" y="2281"/>
                  </a:lnTo>
                  <a:lnTo>
                    <a:pt x="3984" y="1179"/>
                  </a:lnTo>
                  <a:lnTo>
                    <a:pt x="4524" y="76"/>
                  </a:lnTo>
                  <a:cubicBezTo>
                    <a:pt x="4535" y="46"/>
                    <a:pt x="4524" y="17"/>
                    <a:pt x="4500" y="5"/>
                  </a:cubicBezTo>
                  <a:cubicBezTo>
                    <a:pt x="4494" y="2"/>
                    <a:pt x="4487" y="1"/>
                    <a:pt x="4480" y="1"/>
                  </a:cubicBezTo>
                  <a:close/>
                </a:path>
              </a:pathLst>
            </a:custGeom>
            <a:solidFill>
              <a:srgbClr val="3C3C3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40" name="Google Shape;1895;p60">
              <a:extLst>
                <a:ext uri="{FF2B5EF4-FFF2-40B4-BE49-F238E27FC236}">
                  <a16:creationId xmlns:a16="http://schemas.microsoft.com/office/drawing/2014/main" xmlns="" id="{D35B596C-F88C-95DE-99D3-1EC32C41E7A8}"/>
                </a:ext>
              </a:extLst>
            </p:cNvPr>
            <p:cNvSpPr/>
            <p:nvPr/>
          </p:nvSpPr>
          <p:spPr>
            <a:xfrm>
              <a:off x="6424900" y="3833325"/>
              <a:ext cx="113250" cy="222025"/>
            </a:xfrm>
            <a:custGeom>
              <a:avLst/>
              <a:gdLst/>
              <a:ahLst/>
              <a:cxnLst/>
              <a:rect l="l" t="t" r="r" b="b"/>
              <a:pathLst>
                <a:path w="4530" h="8881" extrusionOk="0">
                  <a:moveTo>
                    <a:pt x="4477" y="0"/>
                  </a:moveTo>
                  <a:cubicBezTo>
                    <a:pt x="4456" y="0"/>
                    <a:pt x="4438" y="11"/>
                    <a:pt x="4429" y="28"/>
                  </a:cubicBezTo>
                  <a:lnTo>
                    <a:pt x="3860" y="1119"/>
                  </a:lnTo>
                  <a:lnTo>
                    <a:pt x="3303" y="2210"/>
                  </a:lnTo>
                  <a:lnTo>
                    <a:pt x="2188" y="4405"/>
                  </a:lnTo>
                  <a:lnTo>
                    <a:pt x="1091" y="6604"/>
                  </a:lnTo>
                  <a:cubicBezTo>
                    <a:pt x="728" y="7344"/>
                    <a:pt x="370" y="8077"/>
                    <a:pt x="12" y="8816"/>
                  </a:cubicBezTo>
                  <a:cubicBezTo>
                    <a:pt x="0" y="8840"/>
                    <a:pt x="6" y="8863"/>
                    <a:pt x="30" y="8875"/>
                  </a:cubicBezTo>
                  <a:cubicBezTo>
                    <a:pt x="37" y="8879"/>
                    <a:pt x="46" y="8881"/>
                    <a:pt x="54" y="8881"/>
                  </a:cubicBezTo>
                  <a:cubicBezTo>
                    <a:pt x="71" y="8881"/>
                    <a:pt x="86" y="8873"/>
                    <a:pt x="94" y="8857"/>
                  </a:cubicBezTo>
                  <a:cubicBezTo>
                    <a:pt x="470" y="8130"/>
                    <a:pt x="851" y="7402"/>
                    <a:pt x="1221" y="6669"/>
                  </a:cubicBezTo>
                  <a:lnTo>
                    <a:pt x="2335" y="4481"/>
                  </a:lnTo>
                  <a:lnTo>
                    <a:pt x="3438" y="2281"/>
                  </a:lnTo>
                  <a:lnTo>
                    <a:pt x="3978" y="1178"/>
                  </a:lnTo>
                  <a:lnTo>
                    <a:pt x="4517" y="75"/>
                  </a:lnTo>
                  <a:cubicBezTo>
                    <a:pt x="4529" y="46"/>
                    <a:pt x="4523" y="16"/>
                    <a:pt x="4500" y="5"/>
                  </a:cubicBezTo>
                  <a:cubicBezTo>
                    <a:pt x="4492" y="2"/>
                    <a:pt x="4484" y="0"/>
                    <a:pt x="4477" y="0"/>
                  </a:cubicBezTo>
                  <a:close/>
                </a:path>
              </a:pathLst>
            </a:custGeom>
            <a:solidFill>
              <a:srgbClr val="3C3C3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41" name="Google Shape;1896;p60">
              <a:extLst>
                <a:ext uri="{FF2B5EF4-FFF2-40B4-BE49-F238E27FC236}">
                  <a16:creationId xmlns:a16="http://schemas.microsoft.com/office/drawing/2014/main" xmlns="" id="{3FF6E6EB-2260-922A-15F0-BE17C6A3A650}"/>
                </a:ext>
              </a:extLst>
            </p:cNvPr>
            <p:cNvSpPr/>
            <p:nvPr/>
          </p:nvSpPr>
          <p:spPr>
            <a:xfrm>
              <a:off x="6316225" y="4074100"/>
              <a:ext cx="102250" cy="64575"/>
            </a:xfrm>
            <a:custGeom>
              <a:avLst/>
              <a:gdLst/>
              <a:ahLst/>
              <a:cxnLst/>
              <a:rect l="l" t="t" r="r" b="b"/>
              <a:pathLst>
                <a:path w="4090" h="2583" extrusionOk="0">
                  <a:moveTo>
                    <a:pt x="358" y="0"/>
                  </a:moveTo>
                  <a:cubicBezTo>
                    <a:pt x="358" y="1"/>
                    <a:pt x="0" y="1649"/>
                    <a:pt x="1778" y="2359"/>
                  </a:cubicBezTo>
                  <a:cubicBezTo>
                    <a:pt x="2181" y="2521"/>
                    <a:pt x="2521" y="2583"/>
                    <a:pt x="2805" y="2583"/>
                  </a:cubicBezTo>
                  <a:cubicBezTo>
                    <a:pt x="3767" y="2583"/>
                    <a:pt x="4089" y="1866"/>
                    <a:pt x="4089" y="1866"/>
                  </a:cubicBezTo>
                  <a:lnTo>
                    <a:pt x="358" y="0"/>
                  </a:lnTo>
                  <a:close/>
                </a:path>
              </a:pathLst>
            </a:custGeom>
            <a:solidFill>
              <a:srgbClr val="F18D9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graphicFrame>
        <p:nvGraphicFramePr>
          <p:cNvPr id="13" name="Table 12">
            <a:extLst>
              <a:ext uri="{FF2B5EF4-FFF2-40B4-BE49-F238E27FC236}">
                <a16:creationId xmlns:a16="http://schemas.microsoft.com/office/drawing/2014/main" xmlns="" id="{E8EA5C2F-A4D4-776D-EDC7-FCE9A18AB39A}"/>
              </a:ext>
            </a:extLst>
          </p:cNvPr>
          <p:cNvGraphicFramePr>
            <a:graphicFrameLocks noGrp="1"/>
          </p:cNvGraphicFramePr>
          <p:nvPr>
            <p:extLst>
              <p:ext uri="{D42A27DB-BD31-4B8C-83A1-F6EECF244321}">
                <p14:modId xmlns:p14="http://schemas.microsoft.com/office/powerpoint/2010/main" val="1251781141"/>
              </p:ext>
            </p:extLst>
          </p:nvPr>
        </p:nvGraphicFramePr>
        <p:xfrm>
          <a:off x="138794" y="853691"/>
          <a:ext cx="11914412" cy="5847895"/>
        </p:xfrm>
        <a:graphic>
          <a:graphicData uri="http://schemas.openxmlformats.org/drawingml/2006/table">
            <a:tbl>
              <a:tblPr firstRow="1" firstCol="1" bandRow="1">
                <a:tableStyleId>{10A1B5D5-9B99-4C35-A422-299274C87663}</a:tableStyleId>
              </a:tblPr>
              <a:tblGrid>
                <a:gridCol w="7296722">
                  <a:extLst>
                    <a:ext uri="{9D8B030D-6E8A-4147-A177-3AD203B41FA5}">
                      <a16:colId xmlns:a16="http://schemas.microsoft.com/office/drawing/2014/main" xmlns="" val="4020652581"/>
                    </a:ext>
                  </a:extLst>
                </a:gridCol>
                <a:gridCol w="4617690">
                  <a:extLst>
                    <a:ext uri="{9D8B030D-6E8A-4147-A177-3AD203B41FA5}">
                      <a16:colId xmlns:a16="http://schemas.microsoft.com/office/drawing/2014/main" xmlns="" val="4028066762"/>
                    </a:ext>
                  </a:extLst>
                </a:gridCol>
              </a:tblGrid>
              <a:tr h="483741">
                <a:tc>
                  <a:txBody>
                    <a:bodyPr/>
                    <a:lstStyle/>
                    <a:p>
                      <a:pPr algn="ctr">
                        <a:lnSpc>
                          <a:spcPct val="100000"/>
                        </a:lnSpc>
                        <a:spcAft>
                          <a:spcPts val="800"/>
                        </a:spcAft>
                      </a:pPr>
                      <a:r>
                        <a:rPr lang="vi-VN" sz="2800" dirty="0">
                          <a:solidFill>
                            <a:schemeClr val="tx1"/>
                          </a:solidFill>
                          <a:effectLst/>
                          <a:latin typeface="+mj-lt"/>
                        </a:rPr>
                        <a:t>Câu hỏi/ Kĩ năng đọc</a:t>
                      </a: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2800" dirty="0">
                          <a:solidFill>
                            <a:schemeClr val="tx1"/>
                          </a:solidFill>
                          <a:effectLst/>
                          <a:latin typeface="+mj-lt"/>
                        </a:rPr>
                        <a:t>Câu trả lời</a:t>
                      </a: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744372691"/>
                  </a:ext>
                </a:extLst>
              </a:tr>
              <a:tr h="1010482">
                <a:tc>
                  <a:txBody>
                    <a:bodyPr/>
                    <a:lstStyle/>
                    <a:p>
                      <a:pPr algn="just">
                        <a:lnSpc>
                          <a:spcPct val="100000"/>
                        </a:lnSpc>
                        <a:spcAft>
                          <a:spcPts val="800"/>
                        </a:spcAft>
                      </a:pPr>
                      <a:r>
                        <a:rPr lang="vi-VN" sz="2800" b="0" i="1" dirty="0">
                          <a:solidFill>
                            <a:schemeClr val="tx1"/>
                          </a:solidFill>
                          <a:effectLst/>
                          <a:latin typeface="+mj-lt"/>
                        </a:rPr>
                        <a:t>1. Những từ ngữ nào trong đoạn này gợi lên đặc điểm tính cách của Vũ Nương, Trương Sinh?</a:t>
                      </a:r>
                      <a:endParaRPr lang="en-SG" sz="2400" b="0" i="1"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999300626"/>
                  </a:ext>
                </a:extLst>
              </a:tr>
              <a:tr h="967483">
                <a:tc>
                  <a:txBody>
                    <a:bodyPr/>
                    <a:lstStyle/>
                    <a:p>
                      <a:pPr algn="just">
                        <a:lnSpc>
                          <a:spcPct val="100000"/>
                        </a:lnSpc>
                        <a:spcAft>
                          <a:spcPts val="800"/>
                        </a:spcAft>
                      </a:pPr>
                      <a:r>
                        <a:rPr lang="vi-VN" sz="2800" b="0" i="1" dirty="0">
                          <a:solidFill>
                            <a:schemeClr val="tx1"/>
                          </a:solidFill>
                          <a:effectLst/>
                          <a:latin typeface="+mj-lt"/>
                        </a:rPr>
                        <a:t>2. Câu nói này của bé Đản sẽ tác động thế nào đến Trương Sinh?</a:t>
                      </a:r>
                      <a:endParaRPr lang="en-SG" sz="2400" b="0" i="1"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936880299"/>
                  </a:ext>
                </a:extLst>
              </a:tr>
              <a:tr h="483741">
                <a:tc>
                  <a:txBody>
                    <a:bodyPr/>
                    <a:lstStyle/>
                    <a:p>
                      <a:pPr algn="just">
                        <a:lnSpc>
                          <a:spcPct val="100000"/>
                        </a:lnSpc>
                        <a:spcAft>
                          <a:spcPts val="800"/>
                        </a:spcAft>
                      </a:pPr>
                      <a:r>
                        <a:rPr lang="vi-VN" sz="2800" b="0" i="1" dirty="0">
                          <a:solidFill>
                            <a:schemeClr val="tx1"/>
                          </a:solidFill>
                          <a:effectLst/>
                          <a:latin typeface="+mj-lt"/>
                        </a:rPr>
                        <a:t>3. Đây là lời đối thoại hay độc thoại?</a:t>
                      </a:r>
                      <a:endParaRPr lang="en-SG" sz="2400" b="0" i="1"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467915276"/>
                  </a:ext>
                </a:extLst>
              </a:tr>
              <a:tr h="1451224">
                <a:tc>
                  <a:txBody>
                    <a:bodyPr/>
                    <a:lstStyle/>
                    <a:p>
                      <a:pPr algn="just">
                        <a:lnSpc>
                          <a:spcPct val="100000"/>
                        </a:lnSpc>
                        <a:spcAft>
                          <a:spcPts val="800"/>
                        </a:spcAft>
                      </a:pPr>
                      <a:r>
                        <a:rPr lang="vi-VN" sz="2800" b="0" i="1">
                          <a:solidFill>
                            <a:schemeClr val="tx1"/>
                          </a:solidFill>
                          <a:effectLst/>
                          <a:latin typeface="+mj-lt"/>
                        </a:rPr>
                        <a:t>4. Các câu nói của bé Đản ở đoạn trên có tác dụng gì trong việc thể hiện số phận của Vũ Nương?</a:t>
                      </a:r>
                      <a:endParaRPr lang="en-SG" sz="2400" b="0" i="1">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029921515"/>
                  </a:ext>
                </a:extLst>
              </a:tr>
              <a:tr h="967483">
                <a:tc>
                  <a:txBody>
                    <a:bodyPr/>
                    <a:lstStyle/>
                    <a:p>
                      <a:pPr algn="just">
                        <a:lnSpc>
                          <a:spcPct val="100000"/>
                        </a:lnSpc>
                        <a:spcAft>
                          <a:spcPts val="800"/>
                        </a:spcAft>
                      </a:pPr>
                      <a:r>
                        <a:rPr lang="vi-VN" sz="2800" b="0" i="1">
                          <a:solidFill>
                            <a:schemeClr val="tx1"/>
                          </a:solidFill>
                          <a:effectLst/>
                          <a:latin typeface="+mj-lt"/>
                        </a:rPr>
                        <a:t>5. Chú ý sự thay đổi thái độ, tình cảm của Vũ Nương trong đoạn này.</a:t>
                      </a:r>
                      <a:endParaRPr lang="en-SG" sz="2400" b="0" i="1">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350601952"/>
                  </a:ext>
                </a:extLst>
              </a:tr>
              <a:tr h="483741">
                <a:tc>
                  <a:txBody>
                    <a:bodyPr/>
                    <a:lstStyle/>
                    <a:p>
                      <a:pPr algn="just">
                        <a:lnSpc>
                          <a:spcPct val="100000"/>
                        </a:lnSpc>
                        <a:spcAft>
                          <a:spcPts val="800"/>
                        </a:spcAft>
                      </a:pPr>
                      <a:r>
                        <a:rPr lang="vi-VN" sz="2800" b="0" i="1" dirty="0">
                          <a:solidFill>
                            <a:schemeClr val="tx1"/>
                          </a:solidFill>
                          <a:effectLst/>
                          <a:latin typeface="+mj-lt"/>
                        </a:rPr>
                        <a:t>6. Em có nhận xét gì về cái kết của câu chuyện?</a:t>
                      </a:r>
                      <a:endParaRPr lang="en-SG" sz="2400" b="0" i="1"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470458357"/>
                  </a:ext>
                </a:extLst>
              </a:tr>
            </a:tbl>
          </a:graphicData>
        </a:graphic>
      </p:graphicFrame>
    </p:spTree>
    <p:extLst>
      <p:ext uri="{BB962C8B-B14F-4D97-AF65-F5344CB8AC3E}">
        <p14:creationId xmlns:p14="http://schemas.microsoft.com/office/powerpoint/2010/main" val="137115775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FBFAF5"/>
        </a:solidFill>
        <a:effectLst/>
      </p:bgPr>
    </p:bg>
    <p:spTree>
      <p:nvGrpSpPr>
        <p:cNvPr id="1" name=""/>
        <p:cNvGrpSpPr/>
        <p:nvPr/>
      </p:nvGrpSpPr>
      <p:grpSpPr>
        <a:xfrm>
          <a:off x="0" y="0"/>
          <a:ext cx="0" cy="0"/>
          <a:chOff x="0" y="0"/>
          <a:chExt cx="0" cy="0"/>
        </a:xfrm>
      </p:grpSpPr>
      <p:sp>
        <p:nvSpPr>
          <p:cNvPr id="2" name="AutoShape 2"/>
          <p:cNvSpPr/>
          <p:nvPr/>
        </p:nvSpPr>
        <p:spPr>
          <a:xfrm>
            <a:off x="-223717" y="558800"/>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3" name="AutoShape 3"/>
          <p:cNvSpPr/>
          <p:nvPr/>
        </p:nvSpPr>
        <p:spPr>
          <a:xfrm>
            <a:off x="-223717" y="1121417"/>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4" name="AutoShape 4"/>
          <p:cNvSpPr/>
          <p:nvPr/>
        </p:nvSpPr>
        <p:spPr>
          <a:xfrm>
            <a:off x="-223717" y="1684035"/>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5" name="AutoShape 5"/>
          <p:cNvSpPr/>
          <p:nvPr/>
        </p:nvSpPr>
        <p:spPr>
          <a:xfrm>
            <a:off x="-223717" y="2265703"/>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6" name="AutoShape 6"/>
          <p:cNvSpPr/>
          <p:nvPr/>
        </p:nvSpPr>
        <p:spPr>
          <a:xfrm>
            <a:off x="-223717" y="2834671"/>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7" name="AutoShape 7"/>
          <p:cNvSpPr/>
          <p:nvPr/>
        </p:nvSpPr>
        <p:spPr>
          <a:xfrm>
            <a:off x="-223717" y="3429000"/>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8" name="AutoShape 8"/>
          <p:cNvSpPr/>
          <p:nvPr/>
        </p:nvSpPr>
        <p:spPr>
          <a:xfrm>
            <a:off x="-223717" y="4010705"/>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9" name="AutoShape 9"/>
          <p:cNvSpPr/>
          <p:nvPr/>
        </p:nvSpPr>
        <p:spPr>
          <a:xfrm>
            <a:off x="-223717" y="4592373"/>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10" name="AutoShape 10"/>
          <p:cNvSpPr/>
          <p:nvPr/>
        </p:nvSpPr>
        <p:spPr>
          <a:xfrm>
            <a:off x="-223717" y="5174040"/>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11" name="AutoShape 11"/>
          <p:cNvSpPr/>
          <p:nvPr/>
        </p:nvSpPr>
        <p:spPr>
          <a:xfrm>
            <a:off x="-223717" y="5755707"/>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12" name="AutoShape 12"/>
          <p:cNvSpPr/>
          <p:nvPr/>
        </p:nvSpPr>
        <p:spPr>
          <a:xfrm>
            <a:off x="-223717" y="6337375"/>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grpSp>
        <p:nvGrpSpPr>
          <p:cNvPr id="23" name="Group 23"/>
          <p:cNvGrpSpPr/>
          <p:nvPr/>
        </p:nvGrpSpPr>
        <p:grpSpPr>
          <a:xfrm>
            <a:off x="2791327" y="-21145"/>
            <a:ext cx="6946231" cy="751196"/>
            <a:chOff x="0" y="-38100"/>
            <a:chExt cx="1837740" cy="338653"/>
          </a:xfrm>
        </p:grpSpPr>
        <p:sp>
          <p:nvSpPr>
            <p:cNvPr id="24" name="Freeform 24"/>
            <p:cNvSpPr/>
            <p:nvPr/>
          </p:nvSpPr>
          <p:spPr>
            <a:xfrm>
              <a:off x="0" y="0"/>
              <a:ext cx="1837740" cy="300553"/>
            </a:xfrm>
            <a:custGeom>
              <a:avLst/>
              <a:gdLst/>
              <a:ahLst/>
              <a:cxnLst/>
              <a:rect l="l" t="t" r="r" b="b"/>
              <a:pathLst>
                <a:path w="1837740" h="403977">
                  <a:moveTo>
                    <a:pt x="16643" y="0"/>
                  </a:moveTo>
                  <a:lnTo>
                    <a:pt x="1821097" y="0"/>
                  </a:lnTo>
                  <a:cubicBezTo>
                    <a:pt x="1830289" y="0"/>
                    <a:pt x="1837740" y="7451"/>
                    <a:pt x="1837740" y="16643"/>
                  </a:cubicBezTo>
                  <a:lnTo>
                    <a:pt x="1837740" y="387334"/>
                  </a:lnTo>
                  <a:cubicBezTo>
                    <a:pt x="1837740" y="391748"/>
                    <a:pt x="1835987" y="395981"/>
                    <a:pt x="1832866" y="399102"/>
                  </a:cubicBezTo>
                  <a:cubicBezTo>
                    <a:pt x="1829745" y="402223"/>
                    <a:pt x="1825511" y="403977"/>
                    <a:pt x="1821097" y="403977"/>
                  </a:cubicBezTo>
                  <a:lnTo>
                    <a:pt x="16643" y="403977"/>
                  </a:lnTo>
                  <a:cubicBezTo>
                    <a:pt x="7451" y="403977"/>
                    <a:pt x="0" y="396526"/>
                    <a:pt x="0" y="387334"/>
                  </a:cubicBezTo>
                  <a:lnTo>
                    <a:pt x="0" y="16643"/>
                  </a:lnTo>
                  <a:cubicBezTo>
                    <a:pt x="0" y="7451"/>
                    <a:pt x="7451" y="0"/>
                    <a:pt x="16643" y="0"/>
                  </a:cubicBezTo>
                  <a:close/>
                </a:path>
              </a:pathLst>
            </a:custGeom>
            <a:solidFill>
              <a:srgbClr val="BF5954"/>
            </a:solidFill>
          </p:spPr>
          <p:txBody>
            <a:bodyPr/>
            <a:lstStyle/>
            <a:p>
              <a:pPr defTabSz="609615">
                <a:defRPr/>
              </a:pPr>
              <a:endParaRPr lang="en-SG" sz="1200" dirty="0">
                <a:solidFill>
                  <a:prstClr val="black"/>
                </a:solidFill>
                <a:latin typeface="Calibri"/>
                <a:cs typeface="Arial"/>
                <a:sym typeface="Arial"/>
              </a:endParaRPr>
            </a:p>
          </p:txBody>
        </p:sp>
        <p:sp>
          <p:nvSpPr>
            <p:cNvPr id="25" name="TextBox 25"/>
            <p:cNvSpPr txBox="1"/>
            <p:nvPr/>
          </p:nvSpPr>
          <p:spPr>
            <a:xfrm>
              <a:off x="0" y="-38100"/>
              <a:ext cx="1837740" cy="331358"/>
            </a:xfrm>
            <a:prstGeom prst="rect">
              <a:avLst/>
            </a:prstGeom>
          </p:spPr>
          <p:txBody>
            <a:bodyPr lIns="33867" tIns="33867" rIns="33867" bIns="33867" rtlCol="0" anchor="ctr"/>
            <a:lstStyle/>
            <a:p>
              <a:pPr algn="ctr" defTabSz="609615">
                <a:lnSpc>
                  <a:spcPts val="1773"/>
                </a:lnSpc>
                <a:defRPr/>
              </a:pPr>
              <a:endParaRPr sz="1200">
                <a:solidFill>
                  <a:prstClr val="black"/>
                </a:solidFill>
                <a:latin typeface="Calibri"/>
                <a:cs typeface="Arial"/>
                <a:sym typeface="Arial"/>
              </a:endParaRPr>
            </a:p>
          </p:txBody>
        </p:sp>
      </p:grpSp>
      <p:sp>
        <p:nvSpPr>
          <p:cNvPr id="26" name="Freeform 26"/>
          <p:cNvSpPr/>
          <p:nvPr/>
        </p:nvSpPr>
        <p:spPr>
          <a:xfrm rot="-3085816">
            <a:off x="10846250" y="34615"/>
            <a:ext cx="893697" cy="929844"/>
          </a:xfrm>
          <a:custGeom>
            <a:avLst/>
            <a:gdLst/>
            <a:ahLst/>
            <a:cxnLst/>
            <a:rect l="l" t="t" r="r" b="b"/>
            <a:pathLst>
              <a:path w="2721566" h="2809359">
                <a:moveTo>
                  <a:pt x="0" y="0"/>
                </a:moveTo>
                <a:lnTo>
                  <a:pt x="2721567" y="0"/>
                </a:lnTo>
                <a:lnTo>
                  <a:pt x="2721567" y="2809359"/>
                </a:lnTo>
                <a:lnTo>
                  <a:pt x="0" y="2809359"/>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pPr defTabSz="609615">
              <a:defRPr/>
            </a:pPr>
            <a:endParaRPr lang="en-SG" sz="1200">
              <a:solidFill>
                <a:prstClr val="black"/>
              </a:solidFill>
              <a:latin typeface="Calibri"/>
              <a:cs typeface="Arial"/>
              <a:sym typeface="Arial"/>
            </a:endParaRPr>
          </a:p>
        </p:txBody>
      </p:sp>
      <p:sp>
        <p:nvSpPr>
          <p:cNvPr id="31" name="TextBox 30">
            <a:extLst>
              <a:ext uri="{FF2B5EF4-FFF2-40B4-BE49-F238E27FC236}">
                <a16:creationId xmlns:a16="http://schemas.microsoft.com/office/drawing/2014/main" xmlns="" id="{8A956377-AC85-42B8-F4A0-B7A15A3C955B}"/>
              </a:ext>
            </a:extLst>
          </p:cNvPr>
          <p:cNvSpPr txBox="1"/>
          <p:nvPr/>
        </p:nvSpPr>
        <p:spPr>
          <a:xfrm>
            <a:off x="2662989" y="59634"/>
            <a:ext cx="7074569" cy="646331"/>
          </a:xfrm>
          <a:prstGeom prst="rect">
            <a:avLst/>
          </a:prstGeom>
          <a:noFill/>
        </p:spPr>
        <p:txBody>
          <a:bodyPr wrap="square">
            <a:spAutoFit/>
          </a:bodyPr>
          <a:lstStyle/>
          <a:p>
            <a:pPr algn="ctr" defTabSz="914377">
              <a:spcAft>
                <a:spcPts val="800"/>
              </a:spcAft>
              <a:defRPr/>
            </a:pPr>
            <a:r>
              <a:rPr lang="en-US" sz="3600" b="1" dirty="0">
                <a:solidFill>
                  <a:prstClr val="white"/>
                </a:solidFill>
                <a:latin typeface="Times New Roman" panose="02020603050405020304" pitchFamily="18" charset="0"/>
                <a:ea typeface="Calibri" panose="020F0502020204030204" pitchFamily="34" charset="0"/>
                <a:cs typeface="Times New Roman" panose="02020603050405020304" pitchFamily="18" charset="0"/>
                <a:sym typeface="Arial"/>
              </a:rPr>
              <a:t>THẺ CHỈ DẪN</a:t>
            </a:r>
            <a:endParaRPr lang="en-SG" sz="3600" b="1" dirty="0">
              <a:solidFill>
                <a:prstClr val="white"/>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grpSp>
        <p:nvGrpSpPr>
          <p:cNvPr id="33" name="Google Shape;1888;p60">
            <a:extLst>
              <a:ext uri="{FF2B5EF4-FFF2-40B4-BE49-F238E27FC236}">
                <a16:creationId xmlns:a16="http://schemas.microsoft.com/office/drawing/2014/main" xmlns="" id="{14C0AB64-4F61-BF51-C8B5-C718DF5CB275}"/>
              </a:ext>
            </a:extLst>
          </p:cNvPr>
          <p:cNvGrpSpPr/>
          <p:nvPr/>
        </p:nvGrpSpPr>
        <p:grpSpPr>
          <a:xfrm rot="10800000">
            <a:off x="11652726" y="471407"/>
            <a:ext cx="520380" cy="777304"/>
            <a:chOff x="6316225" y="3717575"/>
            <a:chExt cx="251400" cy="421100"/>
          </a:xfrm>
        </p:grpSpPr>
        <p:sp>
          <p:nvSpPr>
            <p:cNvPr id="34" name="Google Shape;1889;p60">
              <a:extLst>
                <a:ext uri="{FF2B5EF4-FFF2-40B4-BE49-F238E27FC236}">
                  <a16:creationId xmlns:a16="http://schemas.microsoft.com/office/drawing/2014/main" xmlns="" id="{F9936E7A-B68C-B788-A2A9-ADD99AFA48E9}"/>
                </a:ext>
              </a:extLst>
            </p:cNvPr>
            <p:cNvSpPr/>
            <p:nvPr/>
          </p:nvSpPr>
          <p:spPr>
            <a:xfrm>
              <a:off x="6481350" y="3717575"/>
              <a:ext cx="86275" cy="107200"/>
            </a:xfrm>
            <a:custGeom>
              <a:avLst/>
              <a:gdLst/>
              <a:ahLst/>
              <a:cxnLst/>
              <a:rect l="l" t="t" r="r" b="b"/>
              <a:pathLst>
                <a:path w="3451" h="4288" extrusionOk="0">
                  <a:moveTo>
                    <a:pt x="3327" y="0"/>
                  </a:moveTo>
                  <a:lnTo>
                    <a:pt x="1" y="2030"/>
                  </a:lnTo>
                  <a:cubicBezTo>
                    <a:pt x="1" y="2030"/>
                    <a:pt x="77" y="3192"/>
                    <a:pt x="1180" y="3919"/>
                  </a:cubicBezTo>
                  <a:cubicBezTo>
                    <a:pt x="1604" y="4201"/>
                    <a:pt x="2038" y="4288"/>
                    <a:pt x="2411" y="4288"/>
                  </a:cubicBezTo>
                  <a:cubicBezTo>
                    <a:pt x="3008" y="4288"/>
                    <a:pt x="3450" y="4066"/>
                    <a:pt x="3450" y="4066"/>
                  </a:cubicBezTo>
                  <a:lnTo>
                    <a:pt x="3327" y="0"/>
                  </a:lnTo>
                  <a:close/>
                </a:path>
              </a:pathLst>
            </a:custGeom>
            <a:solidFill>
              <a:srgbClr val="FDE19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5" name="Google Shape;1890;p60">
              <a:extLst>
                <a:ext uri="{FF2B5EF4-FFF2-40B4-BE49-F238E27FC236}">
                  <a16:creationId xmlns:a16="http://schemas.microsoft.com/office/drawing/2014/main" xmlns="" id="{459DD0B3-60BB-6C96-EB8B-7F49914335A4}"/>
                </a:ext>
              </a:extLst>
            </p:cNvPr>
            <p:cNvSpPr/>
            <p:nvPr/>
          </p:nvSpPr>
          <p:spPr>
            <a:xfrm>
              <a:off x="6325175" y="3768300"/>
              <a:ext cx="242450" cy="352475"/>
            </a:xfrm>
            <a:custGeom>
              <a:avLst/>
              <a:gdLst/>
              <a:ahLst/>
              <a:cxnLst/>
              <a:rect l="l" t="t" r="r" b="b"/>
              <a:pathLst>
                <a:path w="9698" h="14099" extrusionOk="0">
                  <a:moveTo>
                    <a:pt x="6248" y="1"/>
                  </a:moveTo>
                  <a:lnTo>
                    <a:pt x="0" y="12232"/>
                  </a:lnTo>
                  <a:lnTo>
                    <a:pt x="3731" y="14098"/>
                  </a:lnTo>
                  <a:lnTo>
                    <a:pt x="9697" y="2037"/>
                  </a:lnTo>
                  <a:lnTo>
                    <a:pt x="9697" y="2037"/>
                  </a:lnTo>
                  <a:cubicBezTo>
                    <a:pt x="9697" y="2037"/>
                    <a:pt x="9476" y="2125"/>
                    <a:pt x="9110" y="2125"/>
                  </a:cubicBezTo>
                  <a:cubicBezTo>
                    <a:pt x="8744" y="2125"/>
                    <a:pt x="8234" y="2037"/>
                    <a:pt x="7656" y="1685"/>
                  </a:cubicBezTo>
                  <a:cubicBezTo>
                    <a:pt x="6494" y="975"/>
                    <a:pt x="6248" y="1"/>
                    <a:pt x="6248" y="1"/>
                  </a:cubicBezTo>
                  <a:close/>
                </a:path>
              </a:pathLst>
            </a:custGeom>
            <a:solidFill>
              <a:srgbClr val="F9DB0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6" name="Google Shape;1891;p60">
              <a:extLst>
                <a:ext uri="{FF2B5EF4-FFF2-40B4-BE49-F238E27FC236}">
                  <a16:creationId xmlns:a16="http://schemas.microsoft.com/office/drawing/2014/main" xmlns="" id="{E99E1944-2F81-B786-A13D-55E40DFCF7EF}"/>
                </a:ext>
              </a:extLst>
            </p:cNvPr>
            <p:cNvSpPr/>
            <p:nvPr/>
          </p:nvSpPr>
          <p:spPr>
            <a:xfrm>
              <a:off x="6325175" y="4035525"/>
              <a:ext cx="112800" cy="85250"/>
            </a:xfrm>
            <a:custGeom>
              <a:avLst/>
              <a:gdLst/>
              <a:ahLst/>
              <a:cxnLst/>
              <a:rect l="l" t="t" r="r" b="b"/>
              <a:pathLst>
                <a:path w="4512" h="3410" extrusionOk="0">
                  <a:moveTo>
                    <a:pt x="786" y="1"/>
                  </a:moveTo>
                  <a:lnTo>
                    <a:pt x="0" y="1543"/>
                  </a:lnTo>
                  <a:lnTo>
                    <a:pt x="3731" y="3409"/>
                  </a:lnTo>
                  <a:lnTo>
                    <a:pt x="4511" y="1837"/>
                  </a:lnTo>
                  <a:lnTo>
                    <a:pt x="786" y="1"/>
                  </a:lnTo>
                  <a:close/>
                </a:path>
              </a:pathLst>
            </a:custGeom>
            <a:solidFill>
              <a:srgbClr val="B5A6A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7" name="Google Shape;1892;p60">
              <a:extLst>
                <a:ext uri="{FF2B5EF4-FFF2-40B4-BE49-F238E27FC236}">
                  <a16:creationId xmlns:a16="http://schemas.microsoft.com/office/drawing/2014/main" xmlns="" id="{745F80AE-E8B2-AA8E-0CDA-E40895EF7BAE}"/>
                </a:ext>
              </a:extLst>
            </p:cNvPr>
            <p:cNvSpPr/>
            <p:nvPr/>
          </p:nvSpPr>
          <p:spPr>
            <a:xfrm>
              <a:off x="6536500" y="3717575"/>
              <a:ext cx="29225" cy="37300"/>
            </a:xfrm>
            <a:custGeom>
              <a:avLst/>
              <a:gdLst/>
              <a:ahLst/>
              <a:cxnLst/>
              <a:rect l="l" t="t" r="r" b="b"/>
              <a:pathLst>
                <a:path w="1169" h="1492" extrusionOk="0">
                  <a:moveTo>
                    <a:pt x="1121" y="0"/>
                  </a:moveTo>
                  <a:lnTo>
                    <a:pt x="1" y="687"/>
                  </a:lnTo>
                  <a:cubicBezTo>
                    <a:pt x="116" y="1380"/>
                    <a:pt x="614" y="1491"/>
                    <a:pt x="921" y="1491"/>
                  </a:cubicBezTo>
                  <a:cubicBezTo>
                    <a:pt x="1066" y="1491"/>
                    <a:pt x="1168" y="1467"/>
                    <a:pt x="1168" y="1467"/>
                  </a:cubicBezTo>
                  <a:lnTo>
                    <a:pt x="1121" y="0"/>
                  </a:lnTo>
                  <a:close/>
                </a:path>
              </a:pathLst>
            </a:custGeom>
            <a:solidFill>
              <a:srgbClr val="3C3C3B"/>
            </a:solidFill>
            <a:ln w="2500" cap="flat" cmpd="sng">
              <a:solidFill>
                <a:srgbClr val="3C3C3B"/>
              </a:solidFill>
              <a:prstDash val="solid"/>
              <a:miter lim="5866"/>
              <a:headEnd type="none" w="sm" len="sm"/>
              <a:tailEnd type="none" w="sm" len="sm"/>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8" name="Google Shape;1893;p60">
              <a:extLst>
                <a:ext uri="{FF2B5EF4-FFF2-40B4-BE49-F238E27FC236}">
                  <a16:creationId xmlns:a16="http://schemas.microsoft.com/office/drawing/2014/main" xmlns="" id="{D73295E2-48A9-3CCF-B352-A0C10EDC4F7C}"/>
                </a:ext>
              </a:extLst>
            </p:cNvPr>
            <p:cNvSpPr/>
            <p:nvPr/>
          </p:nvSpPr>
          <p:spPr>
            <a:xfrm>
              <a:off x="6374150" y="3806775"/>
              <a:ext cx="113400" cy="222025"/>
            </a:xfrm>
            <a:custGeom>
              <a:avLst/>
              <a:gdLst/>
              <a:ahLst/>
              <a:cxnLst/>
              <a:rect l="l" t="t" r="r" b="b"/>
              <a:pathLst>
                <a:path w="4536" h="8881" extrusionOk="0">
                  <a:moveTo>
                    <a:pt x="4480" y="0"/>
                  </a:moveTo>
                  <a:cubicBezTo>
                    <a:pt x="4462" y="0"/>
                    <a:pt x="4443" y="11"/>
                    <a:pt x="4430" y="28"/>
                  </a:cubicBezTo>
                  <a:lnTo>
                    <a:pt x="3866" y="1119"/>
                  </a:lnTo>
                  <a:lnTo>
                    <a:pt x="3303" y="2211"/>
                  </a:lnTo>
                  <a:lnTo>
                    <a:pt x="2195" y="4405"/>
                  </a:lnTo>
                  <a:lnTo>
                    <a:pt x="1098" y="6605"/>
                  </a:lnTo>
                  <a:cubicBezTo>
                    <a:pt x="734" y="7344"/>
                    <a:pt x="370" y="8077"/>
                    <a:pt x="12" y="8816"/>
                  </a:cubicBezTo>
                  <a:cubicBezTo>
                    <a:pt x="0" y="8840"/>
                    <a:pt x="12" y="8863"/>
                    <a:pt x="36" y="8875"/>
                  </a:cubicBezTo>
                  <a:cubicBezTo>
                    <a:pt x="42" y="8879"/>
                    <a:pt x="49" y="8881"/>
                    <a:pt x="56" y="8881"/>
                  </a:cubicBezTo>
                  <a:cubicBezTo>
                    <a:pt x="71" y="8881"/>
                    <a:pt x="87" y="8873"/>
                    <a:pt x="94" y="8857"/>
                  </a:cubicBezTo>
                  <a:cubicBezTo>
                    <a:pt x="476" y="8130"/>
                    <a:pt x="851" y="7402"/>
                    <a:pt x="1227" y="6669"/>
                  </a:cubicBezTo>
                  <a:lnTo>
                    <a:pt x="2335" y="4481"/>
                  </a:lnTo>
                  <a:lnTo>
                    <a:pt x="3438" y="2281"/>
                  </a:lnTo>
                  <a:lnTo>
                    <a:pt x="3984" y="1178"/>
                  </a:lnTo>
                  <a:lnTo>
                    <a:pt x="4524" y="75"/>
                  </a:lnTo>
                  <a:cubicBezTo>
                    <a:pt x="4535" y="46"/>
                    <a:pt x="4524" y="17"/>
                    <a:pt x="4500" y="5"/>
                  </a:cubicBezTo>
                  <a:cubicBezTo>
                    <a:pt x="4494" y="2"/>
                    <a:pt x="4487" y="0"/>
                    <a:pt x="4480" y="0"/>
                  </a:cubicBezTo>
                  <a:close/>
                </a:path>
              </a:pathLst>
            </a:custGeom>
            <a:solidFill>
              <a:srgbClr val="3C3C3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9" name="Google Shape;1894;p60">
              <a:extLst>
                <a:ext uri="{FF2B5EF4-FFF2-40B4-BE49-F238E27FC236}">
                  <a16:creationId xmlns:a16="http://schemas.microsoft.com/office/drawing/2014/main" xmlns="" id="{675EE455-4632-CE82-ADD7-99A91CFBDFC5}"/>
                </a:ext>
              </a:extLst>
            </p:cNvPr>
            <p:cNvSpPr/>
            <p:nvPr/>
          </p:nvSpPr>
          <p:spPr>
            <a:xfrm>
              <a:off x="6399375" y="3820550"/>
              <a:ext cx="113400" cy="222050"/>
            </a:xfrm>
            <a:custGeom>
              <a:avLst/>
              <a:gdLst/>
              <a:ahLst/>
              <a:cxnLst/>
              <a:rect l="l" t="t" r="r" b="b"/>
              <a:pathLst>
                <a:path w="4536" h="8882" extrusionOk="0">
                  <a:moveTo>
                    <a:pt x="4480" y="1"/>
                  </a:moveTo>
                  <a:cubicBezTo>
                    <a:pt x="4462" y="1"/>
                    <a:pt x="4444" y="12"/>
                    <a:pt x="4436" y="29"/>
                  </a:cubicBezTo>
                  <a:lnTo>
                    <a:pt x="3867" y="1120"/>
                  </a:lnTo>
                  <a:lnTo>
                    <a:pt x="3303" y="2211"/>
                  </a:lnTo>
                  <a:lnTo>
                    <a:pt x="2195" y="4405"/>
                  </a:lnTo>
                  <a:lnTo>
                    <a:pt x="1098" y="6605"/>
                  </a:lnTo>
                  <a:cubicBezTo>
                    <a:pt x="734" y="7344"/>
                    <a:pt x="370" y="8078"/>
                    <a:pt x="12" y="8817"/>
                  </a:cubicBezTo>
                  <a:cubicBezTo>
                    <a:pt x="1" y="8840"/>
                    <a:pt x="12" y="8864"/>
                    <a:pt x="36" y="8875"/>
                  </a:cubicBezTo>
                  <a:cubicBezTo>
                    <a:pt x="44" y="8879"/>
                    <a:pt x="51" y="8881"/>
                    <a:pt x="59" y="8881"/>
                  </a:cubicBezTo>
                  <a:cubicBezTo>
                    <a:pt x="74" y="8881"/>
                    <a:pt x="87" y="8873"/>
                    <a:pt x="94" y="8858"/>
                  </a:cubicBezTo>
                  <a:cubicBezTo>
                    <a:pt x="476" y="8130"/>
                    <a:pt x="851" y="7403"/>
                    <a:pt x="1227" y="6670"/>
                  </a:cubicBezTo>
                  <a:lnTo>
                    <a:pt x="2341" y="4481"/>
                  </a:lnTo>
                  <a:lnTo>
                    <a:pt x="3438" y="2281"/>
                  </a:lnTo>
                  <a:lnTo>
                    <a:pt x="3984" y="1179"/>
                  </a:lnTo>
                  <a:lnTo>
                    <a:pt x="4524" y="76"/>
                  </a:lnTo>
                  <a:cubicBezTo>
                    <a:pt x="4535" y="46"/>
                    <a:pt x="4524" y="17"/>
                    <a:pt x="4500" y="5"/>
                  </a:cubicBezTo>
                  <a:cubicBezTo>
                    <a:pt x="4494" y="2"/>
                    <a:pt x="4487" y="1"/>
                    <a:pt x="4480" y="1"/>
                  </a:cubicBezTo>
                  <a:close/>
                </a:path>
              </a:pathLst>
            </a:custGeom>
            <a:solidFill>
              <a:srgbClr val="3C3C3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40" name="Google Shape;1895;p60">
              <a:extLst>
                <a:ext uri="{FF2B5EF4-FFF2-40B4-BE49-F238E27FC236}">
                  <a16:creationId xmlns:a16="http://schemas.microsoft.com/office/drawing/2014/main" xmlns="" id="{D35B596C-F88C-95DE-99D3-1EC32C41E7A8}"/>
                </a:ext>
              </a:extLst>
            </p:cNvPr>
            <p:cNvSpPr/>
            <p:nvPr/>
          </p:nvSpPr>
          <p:spPr>
            <a:xfrm>
              <a:off x="6424900" y="3833325"/>
              <a:ext cx="113250" cy="222025"/>
            </a:xfrm>
            <a:custGeom>
              <a:avLst/>
              <a:gdLst/>
              <a:ahLst/>
              <a:cxnLst/>
              <a:rect l="l" t="t" r="r" b="b"/>
              <a:pathLst>
                <a:path w="4530" h="8881" extrusionOk="0">
                  <a:moveTo>
                    <a:pt x="4477" y="0"/>
                  </a:moveTo>
                  <a:cubicBezTo>
                    <a:pt x="4456" y="0"/>
                    <a:pt x="4438" y="11"/>
                    <a:pt x="4429" y="28"/>
                  </a:cubicBezTo>
                  <a:lnTo>
                    <a:pt x="3860" y="1119"/>
                  </a:lnTo>
                  <a:lnTo>
                    <a:pt x="3303" y="2210"/>
                  </a:lnTo>
                  <a:lnTo>
                    <a:pt x="2188" y="4405"/>
                  </a:lnTo>
                  <a:lnTo>
                    <a:pt x="1091" y="6604"/>
                  </a:lnTo>
                  <a:cubicBezTo>
                    <a:pt x="728" y="7344"/>
                    <a:pt x="370" y="8077"/>
                    <a:pt x="12" y="8816"/>
                  </a:cubicBezTo>
                  <a:cubicBezTo>
                    <a:pt x="0" y="8840"/>
                    <a:pt x="6" y="8863"/>
                    <a:pt x="30" y="8875"/>
                  </a:cubicBezTo>
                  <a:cubicBezTo>
                    <a:pt x="37" y="8879"/>
                    <a:pt x="46" y="8881"/>
                    <a:pt x="54" y="8881"/>
                  </a:cubicBezTo>
                  <a:cubicBezTo>
                    <a:pt x="71" y="8881"/>
                    <a:pt x="86" y="8873"/>
                    <a:pt x="94" y="8857"/>
                  </a:cubicBezTo>
                  <a:cubicBezTo>
                    <a:pt x="470" y="8130"/>
                    <a:pt x="851" y="7402"/>
                    <a:pt x="1221" y="6669"/>
                  </a:cubicBezTo>
                  <a:lnTo>
                    <a:pt x="2335" y="4481"/>
                  </a:lnTo>
                  <a:lnTo>
                    <a:pt x="3438" y="2281"/>
                  </a:lnTo>
                  <a:lnTo>
                    <a:pt x="3978" y="1178"/>
                  </a:lnTo>
                  <a:lnTo>
                    <a:pt x="4517" y="75"/>
                  </a:lnTo>
                  <a:cubicBezTo>
                    <a:pt x="4529" y="46"/>
                    <a:pt x="4523" y="16"/>
                    <a:pt x="4500" y="5"/>
                  </a:cubicBezTo>
                  <a:cubicBezTo>
                    <a:pt x="4492" y="2"/>
                    <a:pt x="4484" y="0"/>
                    <a:pt x="4477" y="0"/>
                  </a:cubicBezTo>
                  <a:close/>
                </a:path>
              </a:pathLst>
            </a:custGeom>
            <a:solidFill>
              <a:srgbClr val="3C3C3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41" name="Google Shape;1896;p60">
              <a:extLst>
                <a:ext uri="{FF2B5EF4-FFF2-40B4-BE49-F238E27FC236}">
                  <a16:creationId xmlns:a16="http://schemas.microsoft.com/office/drawing/2014/main" xmlns="" id="{3FF6E6EB-2260-922A-15F0-BE17C6A3A650}"/>
                </a:ext>
              </a:extLst>
            </p:cNvPr>
            <p:cNvSpPr/>
            <p:nvPr/>
          </p:nvSpPr>
          <p:spPr>
            <a:xfrm>
              <a:off x="6316225" y="4074100"/>
              <a:ext cx="102250" cy="64575"/>
            </a:xfrm>
            <a:custGeom>
              <a:avLst/>
              <a:gdLst/>
              <a:ahLst/>
              <a:cxnLst/>
              <a:rect l="l" t="t" r="r" b="b"/>
              <a:pathLst>
                <a:path w="4090" h="2583" extrusionOk="0">
                  <a:moveTo>
                    <a:pt x="358" y="0"/>
                  </a:moveTo>
                  <a:cubicBezTo>
                    <a:pt x="358" y="1"/>
                    <a:pt x="0" y="1649"/>
                    <a:pt x="1778" y="2359"/>
                  </a:cubicBezTo>
                  <a:cubicBezTo>
                    <a:pt x="2181" y="2521"/>
                    <a:pt x="2521" y="2583"/>
                    <a:pt x="2805" y="2583"/>
                  </a:cubicBezTo>
                  <a:cubicBezTo>
                    <a:pt x="3767" y="2583"/>
                    <a:pt x="4089" y="1866"/>
                    <a:pt x="4089" y="1866"/>
                  </a:cubicBezTo>
                  <a:lnTo>
                    <a:pt x="358" y="0"/>
                  </a:lnTo>
                  <a:close/>
                </a:path>
              </a:pathLst>
            </a:custGeom>
            <a:solidFill>
              <a:srgbClr val="F18D9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graphicFrame>
        <p:nvGraphicFramePr>
          <p:cNvPr id="13" name="Table 12">
            <a:extLst>
              <a:ext uri="{FF2B5EF4-FFF2-40B4-BE49-F238E27FC236}">
                <a16:creationId xmlns:a16="http://schemas.microsoft.com/office/drawing/2014/main" xmlns="" id="{E8EA5C2F-A4D4-776D-EDC7-FCE9A18AB39A}"/>
              </a:ext>
            </a:extLst>
          </p:cNvPr>
          <p:cNvGraphicFramePr>
            <a:graphicFrameLocks noGrp="1"/>
          </p:cNvGraphicFramePr>
          <p:nvPr>
            <p:extLst>
              <p:ext uri="{D42A27DB-BD31-4B8C-83A1-F6EECF244321}">
                <p14:modId xmlns:p14="http://schemas.microsoft.com/office/powerpoint/2010/main" val="3800645251"/>
              </p:ext>
            </p:extLst>
          </p:nvPr>
        </p:nvGraphicFramePr>
        <p:xfrm>
          <a:off x="138794" y="853691"/>
          <a:ext cx="11914412" cy="5823836"/>
        </p:xfrm>
        <a:graphic>
          <a:graphicData uri="http://schemas.openxmlformats.org/drawingml/2006/table">
            <a:tbl>
              <a:tblPr firstRow="1" firstCol="1" bandRow="1">
                <a:tableStyleId>{10A1B5D5-9B99-4C35-A422-299274C87663}</a:tableStyleId>
              </a:tblPr>
              <a:tblGrid>
                <a:gridCol w="4625711">
                  <a:extLst>
                    <a:ext uri="{9D8B030D-6E8A-4147-A177-3AD203B41FA5}">
                      <a16:colId xmlns:a16="http://schemas.microsoft.com/office/drawing/2014/main" xmlns="" val="4020652581"/>
                    </a:ext>
                  </a:extLst>
                </a:gridCol>
                <a:gridCol w="7288701">
                  <a:extLst>
                    <a:ext uri="{9D8B030D-6E8A-4147-A177-3AD203B41FA5}">
                      <a16:colId xmlns:a16="http://schemas.microsoft.com/office/drawing/2014/main" xmlns="" val="4028066762"/>
                    </a:ext>
                  </a:extLst>
                </a:gridCol>
              </a:tblGrid>
              <a:tr h="519599">
                <a:tc>
                  <a:txBody>
                    <a:bodyPr/>
                    <a:lstStyle/>
                    <a:p>
                      <a:pPr algn="ctr">
                        <a:lnSpc>
                          <a:spcPct val="100000"/>
                        </a:lnSpc>
                        <a:spcAft>
                          <a:spcPts val="800"/>
                        </a:spcAft>
                      </a:pPr>
                      <a:r>
                        <a:rPr lang="vi-VN" sz="3200" dirty="0">
                          <a:solidFill>
                            <a:schemeClr val="tx1"/>
                          </a:solidFill>
                          <a:effectLst/>
                          <a:latin typeface="+mj-lt"/>
                        </a:rPr>
                        <a:t>Câu hỏi/ Kĩ năng đọc</a:t>
                      </a: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3200" dirty="0">
                          <a:solidFill>
                            <a:schemeClr val="tx1"/>
                          </a:solidFill>
                          <a:effectLst/>
                          <a:latin typeface="+mj-lt"/>
                        </a:rPr>
                        <a:t>Câu trả lời</a:t>
                      </a: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744372691"/>
                  </a:ext>
                </a:extLst>
              </a:tr>
              <a:tr h="2706243">
                <a:tc>
                  <a:txBody>
                    <a:bodyPr/>
                    <a:lstStyle/>
                    <a:p>
                      <a:pPr algn="just">
                        <a:lnSpc>
                          <a:spcPct val="100000"/>
                        </a:lnSpc>
                        <a:spcAft>
                          <a:spcPts val="800"/>
                        </a:spcAft>
                      </a:pPr>
                      <a:r>
                        <a:rPr lang="vi-VN" sz="3200" b="1" i="1" dirty="0">
                          <a:solidFill>
                            <a:schemeClr val="tx1"/>
                          </a:solidFill>
                          <a:effectLst/>
                          <a:latin typeface="+mj-lt"/>
                        </a:rPr>
                        <a:t>1. Những từ ngữ nào trong đoạn này gợi lên đặc điểm tính cách của Vũ Nương, Trương Sinh?</a:t>
                      </a:r>
                      <a:endParaRPr lang="en-SG" sz="2800" b="1" i="1"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999300626"/>
                  </a:ext>
                </a:extLst>
              </a:tr>
              <a:tr h="1558796">
                <a:tc>
                  <a:txBody>
                    <a:bodyPr/>
                    <a:lstStyle/>
                    <a:p>
                      <a:pPr algn="just">
                        <a:lnSpc>
                          <a:spcPct val="100000"/>
                        </a:lnSpc>
                        <a:spcAft>
                          <a:spcPts val="800"/>
                        </a:spcAft>
                      </a:pPr>
                      <a:r>
                        <a:rPr lang="vi-VN" sz="3200" b="1" i="1">
                          <a:solidFill>
                            <a:schemeClr val="tx1"/>
                          </a:solidFill>
                          <a:effectLst/>
                          <a:latin typeface="+mj-lt"/>
                        </a:rPr>
                        <a:t>2. Câu nói này của bé Đản sẽ tác động thế nào đến Trương Sinh?</a:t>
                      </a:r>
                      <a:endParaRPr lang="en-SG" sz="2800" b="1" i="1">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3200" dirty="0">
                          <a:solidFill>
                            <a:schemeClr val="tx1"/>
                          </a:solidFill>
                          <a:effectLst/>
                          <a:latin typeface="+mj-lt"/>
                        </a:rPr>
                        <a:t> </a:t>
                      </a: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936880299"/>
                  </a:ext>
                </a:extLst>
              </a:tr>
              <a:tr h="1039198">
                <a:tc>
                  <a:txBody>
                    <a:bodyPr/>
                    <a:lstStyle/>
                    <a:p>
                      <a:pPr algn="just">
                        <a:lnSpc>
                          <a:spcPct val="100000"/>
                        </a:lnSpc>
                        <a:spcAft>
                          <a:spcPts val="800"/>
                        </a:spcAft>
                      </a:pPr>
                      <a:r>
                        <a:rPr lang="vi-VN" sz="3200" b="1" i="1" dirty="0">
                          <a:solidFill>
                            <a:schemeClr val="tx1"/>
                          </a:solidFill>
                          <a:effectLst/>
                          <a:latin typeface="+mj-lt"/>
                        </a:rPr>
                        <a:t>3. Đây là lời đối thoại hay độc thoại?</a:t>
                      </a:r>
                      <a:endParaRPr lang="en-SG" sz="2800" b="1" i="1"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467915276"/>
                  </a:ext>
                </a:extLst>
              </a:tr>
            </a:tbl>
          </a:graphicData>
        </a:graphic>
      </p:graphicFrame>
      <p:sp>
        <p:nvSpPr>
          <p:cNvPr id="15" name="TextBox 14">
            <a:extLst>
              <a:ext uri="{FF2B5EF4-FFF2-40B4-BE49-F238E27FC236}">
                <a16:creationId xmlns:a16="http://schemas.microsoft.com/office/drawing/2014/main" xmlns="" id="{73AFE1D3-6AF9-6108-2276-75EDF2B4D13A}"/>
              </a:ext>
            </a:extLst>
          </p:cNvPr>
          <p:cNvSpPr txBox="1"/>
          <p:nvPr/>
        </p:nvSpPr>
        <p:spPr>
          <a:xfrm>
            <a:off x="4755480" y="1403340"/>
            <a:ext cx="7297725" cy="265713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-Tính cách Vũ Nương: tính tình thùy mị, nết na lại thêm tư dung tốt đẹp, sống luôn giữ gìn khuôn phép.</a:t>
            </a:r>
            <a:endParaRPr kumimoji="0" lang="en-SG" sz="2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-Tính cách của Trương Sinh: tính đa nghi, luôn phòng ngừa quá sức với vợ.</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17" name="TextBox 16">
            <a:extLst>
              <a:ext uri="{FF2B5EF4-FFF2-40B4-BE49-F238E27FC236}">
                <a16:creationId xmlns:a16="http://schemas.microsoft.com/office/drawing/2014/main" xmlns="" id="{C560BDC2-C6AA-4364-4B9F-86E809EB66F5}"/>
              </a:ext>
            </a:extLst>
          </p:cNvPr>
          <p:cNvSpPr txBox="1"/>
          <p:nvPr/>
        </p:nvSpPr>
        <p:spPr>
          <a:xfrm>
            <a:off x="4863766" y="4338338"/>
            <a:ext cx="7137226" cy="1077218"/>
          </a:xfrm>
          <a:prstGeom prst="rect">
            <a:avLst/>
          </a:prstGeom>
          <a:noFill/>
        </p:spPr>
        <p:txBody>
          <a:bodyPr wrap="square">
            <a:spAutoFit/>
          </a:bodyPr>
          <a:lstStyle/>
          <a:p>
            <a:pPr algn="just"/>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Trương Sinh nghi vợ ngoại tình, mắng nhiếc và đánh đuổi Vũ Nương</a:t>
            </a:r>
            <a:endParaRPr lang="en-SG" dirty="0"/>
          </a:p>
        </p:txBody>
      </p:sp>
      <p:sp>
        <p:nvSpPr>
          <p:cNvPr id="19" name="TextBox 18">
            <a:extLst>
              <a:ext uri="{FF2B5EF4-FFF2-40B4-BE49-F238E27FC236}">
                <a16:creationId xmlns:a16="http://schemas.microsoft.com/office/drawing/2014/main" xmlns="" id="{27120CD3-C342-59AD-0149-1FDC6CE232AB}"/>
              </a:ext>
            </a:extLst>
          </p:cNvPr>
          <p:cNvSpPr txBox="1"/>
          <p:nvPr/>
        </p:nvSpPr>
        <p:spPr>
          <a:xfrm>
            <a:off x="4863766" y="5879348"/>
            <a:ext cx="6334626" cy="584775"/>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Lời độc thoại</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202602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barn(inVertical)">
                                      <p:cBhvr>
                                        <p:cTn id="7" dur="500"/>
                                        <p:tgtEl>
                                          <p:spTgt spid="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5">
                                            <p:txEl>
                                              <p:pRg st="1" end="1"/>
                                            </p:txEl>
                                          </p:spTgt>
                                        </p:tgtEl>
                                        <p:attrNameLst>
                                          <p:attrName>style.visibility</p:attrName>
                                        </p:attrNameLst>
                                      </p:cBhvr>
                                      <p:to>
                                        <p:strVal val="visible"/>
                                      </p:to>
                                    </p:set>
                                    <p:animEffect transition="in" filter="barn(inVertical)">
                                      <p:cBhvr>
                                        <p:cTn id="12" dur="500"/>
                                        <p:tgtEl>
                                          <p:spTgt spid="1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FBFAF5"/>
        </a:solidFill>
        <a:effectLst/>
      </p:bgPr>
    </p:bg>
    <p:spTree>
      <p:nvGrpSpPr>
        <p:cNvPr id="1" name=""/>
        <p:cNvGrpSpPr/>
        <p:nvPr/>
      </p:nvGrpSpPr>
      <p:grpSpPr>
        <a:xfrm>
          <a:off x="0" y="0"/>
          <a:ext cx="0" cy="0"/>
          <a:chOff x="0" y="0"/>
          <a:chExt cx="0" cy="0"/>
        </a:xfrm>
      </p:grpSpPr>
      <p:sp>
        <p:nvSpPr>
          <p:cNvPr id="2" name="AutoShape 2"/>
          <p:cNvSpPr/>
          <p:nvPr/>
        </p:nvSpPr>
        <p:spPr>
          <a:xfrm>
            <a:off x="-223717" y="558800"/>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3" name="AutoShape 3"/>
          <p:cNvSpPr/>
          <p:nvPr/>
        </p:nvSpPr>
        <p:spPr>
          <a:xfrm>
            <a:off x="-223717" y="1121417"/>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4" name="AutoShape 4"/>
          <p:cNvSpPr/>
          <p:nvPr/>
        </p:nvSpPr>
        <p:spPr>
          <a:xfrm>
            <a:off x="-223717" y="1684035"/>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5" name="AutoShape 5"/>
          <p:cNvSpPr/>
          <p:nvPr/>
        </p:nvSpPr>
        <p:spPr>
          <a:xfrm>
            <a:off x="-223717" y="2265703"/>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6" name="AutoShape 6"/>
          <p:cNvSpPr/>
          <p:nvPr/>
        </p:nvSpPr>
        <p:spPr>
          <a:xfrm>
            <a:off x="-223717" y="2834671"/>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7" name="AutoShape 7"/>
          <p:cNvSpPr/>
          <p:nvPr/>
        </p:nvSpPr>
        <p:spPr>
          <a:xfrm>
            <a:off x="-223717" y="3429000"/>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8" name="AutoShape 8"/>
          <p:cNvSpPr/>
          <p:nvPr/>
        </p:nvSpPr>
        <p:spPr>
          <a:xfrm>
            <a:off x="-223717" y="4010705"/>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9" name="AutoShape 9"/>
          <p:cNvSpPr/>
          <p:nvPr/>
        </p:nvSpPr>
        <p:spPr>
          <a:xfrm>
            <a:off x="-223717" y="4592373"/>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10" name="AutoShape 10"/>
          <p:cNvSpPr/>
          <p:nvPr/>
        </p:nvSpPr>
        <p:spPr>
          <a:xfrm>
            <a:off x="-223717" y="5174040"/>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11" name="AutoShape 11"/>
          <p:cNvSpPr/>
          <p:nvPr/>
        </p:nvSpPr>
        <p:spPr>
          <a:xfrm>
            <a:off x="-223717" y="5755707"/>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sp>
        <p:nvSpPr>
          <p:cNvPr id="12" name="AutoShape 12"/>
          <p:cNvSpPr/>
          <p:nvPr/>
        </p:nvSpPr>
        <p:spPr>
          <a:xfrm>
            <a:off x="-223717" y="6337375"/>
            <a:ext cx="12639433" cy="0"/>
          </a:xfrm>
          <a:prstGeom prst="line">
            <a:avLst/>
          </a:prstGeom>
          <a:ln w="38100" cap="flat">
            <a:solidFill>
              <a:srgbClr val="FFD7C4"/>
            </a:solidFill>
            <a:prstDash val="solid"/>
            <a:headEnd type="none" w="sm" len="sm"/>
            <a:tailEnd type="none" w="sm" len="sm"/>
          </a:ln>
        </p:spPr>
        <p:txBody>
          <a:bodyPr/>
          <a:lstStyle/>
          <a:p>
            <a:pPr defTabSz="609615">
              <a:defRPr/>
            </a:pPr>
            <a:endParaRPr lang="en-SG" sz="1200">
              <a:solidFill>
                <a:prstClr val="black"/>
              </a:solidFill>
              <a:latin typeface="Calibri"/>
              <a:cs typeface="Arial"/>
              <a:sym typeface="Arial"/>
            </a:endParaRPr>
          </a:p>
        </p:txBody>
      </p:sp>
      <p:grpSp>
        <p:nvGrpSpPr>
          <p:cNvPr id="23" name="Group 23"/>
          <p:cNvGrpSpPr/>
          <p:nvPr/>
        </p:nvGrpSpPr>
        <p:grpSpPr>
          <a:xfrm>
            <a:off x="2791327" y="-21145"/>
            <a:ext cx="6946231" cy="751196"/>
            <a:chOff x="0" y="-38100"/>
            <a:chExt cx="1837740" cy="338653"/>
          </a:xfrm>
        </p:grpSpPr>
        <p:sp>
          <p:nvSpPr>
            <p:cNvPr id="24" name="Freeform 24"/>
            <p:cNvSpPr/>
            <p:nvPr/>
          </p:nvSpPr>
          <p:spPr>
            <a:xfrm>
              <a:off x="0" y="0"/>
              <a:ext cx="1837740" cy="300553"/>
            </a:xfrm>
            <a:custGeom>
              <a:avLst/>
              <a:gdLst/>
              <a:ahLst/>
              <a:cxnLst/>
              <a:rect l="l" t="t" r="r" b="b"/>
              <a:pathLst>
                <a:path w="1837740" h="403977">
                  <a:moveTo>
                    <a:pt x="16643" y="0"/>
                  </a:moveTo>
                  <a:lnTo>
                    <a:pt x="1821097" y="0"/>
                  </a:lnTo>
                  <a:cubicBezTo>
                    <a:pt x="1830289" y="0"/>
                    <a:pt x="1837740" y="7451"/>
                    <a:pt x="1837740" y="16643"/>
                  </a:cubicBezTo>
                  <a:lnTo>
                    <a:pt x="1837740" y="387334"/>
                  </a:lnTo>
                  <a:cubicBezTo>
                    <a:pt x="1837740" y="391748"/>
                    <a:pt x="1835987" y="395981"/>
                    <a:pt x="1832866" y="399102"/>
                  </a:cubicBezTo>
                  <a:cubicBezTo>
                    <a:pt x="1829745" y="402223"/>
                    <a:pt x="1825511" y="403977"/>
                    <a:pt x="1821097" y="403977"/>
                  </a:cubicBezTo>
                  <a:lnTo>
                    <a:pt x="16643" y="403977"/>
                  </a:lnTo>
                  <a:cubicBezTo>
                    <a:pt x="7451" y="403977"/>
                    <a:pt x="0" y="396526"/>
                    <a:pt x="0" y="387334"/>
                  </a:cubicBezTo>
                  <a:lnTo>
                    <a:pt x="0" y="16643"/>
                  </a:lnTo>
                  <a:cubicBezTo>
                    <a:pt x="0" y="7451"/>
                    <a:pt x="7451" y="0"/>
                    <a:pt x="16643" y="0"/>
                  </a:cubicBezTo>
                  <a:close/>
                </a:path>
              </a:pathLst>
            </a:custGeom>
            <a:solidFill>
              <a:srgbClr val="BF5954"/>
            </a:solidFill>
          </p:spPr>
          <p:txBody>
            <a:bodyPr/>
            <a:lstStyle/>
            <a:p>
              <a:pPr defTabSz="609615">
                <a:defRPr/>
              </a:pPr>
              <a:endParaRPr lang="en-SG" sz="1200" dirty="0">
                <a:solidFill>
                  <a:prstClr val="black"/>
                </a:solidFill>
                <a:latin typeface="Calibri"/>
                <a:cs typeface="Arial"/>
                <a:sym typeface="Arial"/>
              </a:endParaRPr>
            </a:p>
          </p:txBody>
        </p:sp>
        <p:sp>
          <p:nvSpPr>
            <p:cNvPr id="25" name="TextBox 25"/>
            <p:cNvSpPr txBox="1"/>
            <p:nvPr/>
          </p:nvSpPr>
          <p:spPr>
            <a:xfrm>
              <a:off x="0" y="-38100"/>
              <a:ext cx="1837740" cy="331358"/>
            </a:xfrm>
            <a:prstGeom prst="rect">
              <a:avLst/>
            </a:prstGeom>
          </p:spPr>
          <p:txBody>
            <a:bodyPr lIns="33867" tIns="33867" rIns="33867" bIns="33867" rtlCol="0" anchor="ctr"/>
            <a:lstStyle/>
            <a:p>
              <a:pPr algn="ctr" defTabSz="609615">
                <a:lnSpc>
                  <a:spcPts val="1773"/>
                </a:lnSpc>
                <a:defRPr/>
              </a:pPr>
              <a:endParaRPr sz="1200">
                <a:solidFill>
                  <a:prstClr val="black"/>
                </a:solidFill>
                <a:latin typeface="Calibri"/>
                <a:cs typeface="Arial"/>
                <a:sym typeface="Arial"/>
              </a:endParaRPr>
            </a:p>
          </p:txBody>
        </p:sp>
      </p:grpSp>
      <p:sp>
        <p:nvSpPr>
          <p:cNvPr id="26" name="Freeform 26"/>
          <p:cNvSpPr/>
          <p:nvPr/>
        </p:nvSpPr>
        <p:spPr>
          <a:xfrm rot="-3085816">
            <a:off x="10846250" y="34615"/>
            <a:ext cx="893697" cy="929844"/>
          </a:xfrm>
          <a:custGeom>
            <a:avLst/>
            <a:gdLst/>
            <a:ahLst/>
            <a:cxnLst/>
            <a:rect l="l" t="t" r="r" b="b"/>
            <a:pathLst>
              <a:path w="2721566" h="2809359">
                <a:moveTo>
                  <a:pt x="0" y="0"/>
                </a:moveTo>
                <a:lnTo>
                  <a:pt x="2721567" y="0"/>
                </a:lnTo>
                <a:lnTo>
                  <a:pt x="2721567" y="2809359"/>
                </a:lnTo>
                <a:lnTo>
                  <a:pt x="0" y="2809359"/>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pPr defTabSz="609615">
              <a:defRPr/>
            </a:pPr>
            <a:endParaRPr lang="en-SG" sz="1200">
              <a:solidFill>
                <a:prstClr val="black"/>
              </a:solidFill>
              <a:latin typeface="Calibri"/>
              <a:cs typeface="Arial"/>
              <a:sym typeface="Arial"/>
            </a:endParaRPr>
          </a:p>
        </p:txBody>
      </p:sp>
      <p:sp>
        <p:nvSpPr>
          <p:cNvPr id="31" name="TextBox 30">
            <a:extLst>
              <a:ext uri="{FF2B5EF4-FFF2-40B4-BE49-F238E27FC236}">
                <a16:creationId xmlns:a16="http://schemas.microsoft.com/office/drawing/2014/main" xmlns="" id="{8A956377-AC85-42B8-F4A0-B7A15A3C955B}"/>
              </a:ext>
            </a:extLst>
          </p:cNvPr>
          <p:cNvSpPr txBox="1"/>
          <p:nvPr/>
        </p:nvSpPr>
        <p:spPr>
          <a:xfrm>
            <a:off x="2662989" y="59634"/>
            <a:ext cx="7074569" cy="646331"/>
          </a:xfrm>
          <a:prstGeom prst="rect">
            <a:avLst/>
          </a:prstGeom>
          <a:noFill/>
        </p:spPr>
        <p:txBody>
          <a:bodyPr wrap="square">
            <a:spAutoFit/>
          </a:bodyPr>
          <a:lstStyle/>
          <a:p>
            <a:pPr algn="ctr" defTabSz="914377">
              <a:spcAft>
                <a:spcPts val="800"/>
              </a:spcAft>
              <a:defRPr/>
            </a:pPr>
            <a:r>
              <a:rPr lang="en-US" sz="3600" b="1" dirty="0">
                <a:solidFill>
                  <a:prstClr val="white"/>
                </a:solidFill>
                <a:latin typeface="Times New Roman" panose="02020603050405020304" pitchFamily="18" charset="0"/>
                <a:ea typeface="Calibri" panose="020F0502020204030204" pitchFamily="34" charset="0"/>
                <a:cs typeface="Times New Roman" panose="02020603050405020304" pitchFamily="18" charset="0"/>
                <a:sym typeface="Arial"/>
              </a:rPr>
              <a:t>THẺ CHỈ DẪN</a:t>
            </a:r>
            <a:endParaRPr lang="en-SG" sz="3600" b="1" dirty="0">
              <a:solidFill>
                <a:prstClr val="white"/>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grpSp>
        <p:nvGrpSpPr>
          <p:cNvPr id="33" name="Google Shape;1888;p60">
            <a:extLst>
              <a:ext uri="{FF2B5EF4-FFF2-40B4-BE49-F238E27FC236}">
                <a16:creationId xmlns:a16="http://schemas.microsoft.com/office/drawing/2014/main" xmlns="" id="{14C0AB64-4F61-BF51-C8B5-C718DF5CB275}"/>
              </a:ext>
            </a:extLst>
          </p:cNvPr>
          <p:cNvGrpSpPr/>
          <p:nvPr/>
        </p:nvGrpSpPr>
        <p:grpSpPr>
          <a:xfrm rot="10800000">
            <a:off x="11652726" y="471407"/>
            <a:ext cx="520380" cy="777304"/>
            <a:chOff x="6316225" y="3717575"/>
            <a:chExt cx="251400" cy="421100"/>
          </a:xfrm>
        </p:grpSpPr>
        <p:sp>
          <p:nvSpPr>
            <p:cNvPr id="34" name="Google Shape;1889;p60">
              <a:extLst>
                <a:ext uri="{FF2B5EF4-FFF2-40B4-BE49-F238E27FC236}">
                  <a16:creationId xmlns:a16="http://schemas.microsoft.com/office/drawing/2014/main" xmlns="" id="{F9936E7A-B68C-B788-A2A9-ADD99AFA48E9}"/>
                </a:ext>
              </a:extLst>
            </p:cNvPr>
            <p:cNvSpPr/>
            <p:nvPr/>
          </p:nvSpPr>
          <p:spPr>
            <a:xfrm>
              <a:off x="6481350" y="3717575"/>
              <a:ext cx="86275" cy="107200"/>
            </a:xfrm>
            <a:custGeom>
              <a:avLst/>
              <a:gdLst/>
              <a:ahLst/>
              <a:cxnLst/>
              <a:rect l="l" t="t" r="r" b="b"/>
              <a:pathLst>
                <a:path w="3451" h="4288" extrusionOk="0">
                  <a:moveTo>
                    <a:pt x="3327" y="0"/>
                  </a:moveTo>
                  <a:lnTo>
                    <a:pt x="1" y="2030"/>
                  </a:lnTo>
                  <a:cubicBezTo>
                    <a:pt x="1" y="2030"/>
                    <a:pt x="77" y="3192"/>
                    <a:pt x="1180" y="3919"/>
                  </a:cubicBezTo>
                  <a:cubicBezTo>
                    <a:pt x="1604" y="4201"/>
                    <a:pt x="2038" y="4288"/>
                    <a:pt x="2411" y="4288"/>
                  </a:cubicBezTo>
                  <a:cubicBezTo>
                    <a:pt x="3008" y="4288"/>
                    <a:pt x="3450" y="4066"/>
                    <a:pt x="3450" y="4066"/>
                  </a:cubicBezTo>
                  <a:lnTo>
                    <a:pt x="3327" y="0"/>
                  </a:lnTo>
                  <a:close/>
                </a:path>
              </a:pathLst>
            </a:custGeom>
            <a:solidFill>
              <a:srgbClr val="FDE19F"/>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5" name="Google Shape;1890;p60">
              <a:extLst>
                <a:ext uri="{FF2B5EF4-FFF2-40B4-BE49-F238E27FC236}">
                  <a16:creationId xmlns:a16="http://schemas.microsoft.com/office/drawing/2014/main" xmlns="" id="{459DD0B3-60BB-6C96-EB8B-7F49914335A4}"/>
                </a:ext>
              </a:extLst>
            </p:cNvPr>
            <p:cNvSpPr/>
            <p:nvPr/>
          </p:nvSpPr>
          <p:spPr>
            <a:xfrm>
              <a:off x="6325175" y="3768300"/>
              <a:ext cx="242450" cy="352475"/>
            </a:xfrm>
            <a:custGeom>
              <a:avLst/>
              <a:gdLst/>
              <a:ahLst/>
              <a:cxnLst/>
              <a:rect l="l" t="t" r="r" b="b"/>
              <a:pathLst>
                <a:path w="9698" h="14099" extrusionOk="0">
                  <a:moveTo>
                    <a:pt x="6248" y="1"/>
                  </a:moveTo>
                  <a:lnTo>
                    <a:pt x="0" y="12232"/>
                  </a:lnTo>
                  <a:lnTo>
                    <a:pt x="3731" y="14098"/>
                  </a:lnTo>
                  <a:lnTo>
                    <a:pt x="9697" y="2037"/>
                  </a:lnTo>
                  <a:lnTo>
                    <a:pt x="9697" y="2037"/>
                  </a:lnTo>
                  <a:cubicBezTo>
                    <a:pt x="9697" y="2037"/>
                    <a:pt x="9476" y="2125"/>
                    <a:pt x="9110" y="2125"/>
                  </a:cubicBezTo>
                  <a:cubicBezTo>
                    <a:pt x="8744" y="2125"/>
                    <a:pt x="8234" y="2037"/>
                    <a:pt x="7656" y="1685"/>
                  </a:cubicBezTo>
                  <a:cubicBezTo>
                    <a:pt x="6494" y="975"/>
                    <a:pt x="6248" y="1"/>
                    <a:pt x="6248" y="1"/>
                  </a:cubicBezTo>
                  <a:close/>
                </a:path>
              </a:pathLst>
            </a:custGeom>
            <a:solidFill>
              <a:srgbClr val="F9DB0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6" name="Google Shape;1891;p60">
              <a:extLst>
                <a:ext uri="{FF2B5EF4-FFF2-40B4-BE49-F238E27FC236}">
                  <a16:creationId xmlns:a16="http://schemas.microsoft.com/office/drawing/2014/main" xmlns="" id="{E99E1944-2F81-B786-A13D-55E40DFCF7EF}"/>
                </a:ext>
              </a:extLst>
            </p:cNvPr>
            <p:cNvSpPr/>
            <p:nvPr/>
          </p:nvSpPr>
          <p:spPr>
            <a:xfrm>
              <a:off x="6325175" y="4035525"/>
              <a:ext cx="112800" cy="85250"/>
            </a:xfrm>
            <a:custGeom>
              <a:avLst/>
              <a:gdLst/>
              <a:ahLst/>
              <a:cxnLst/>
              <a:rect l="l" t="t" r="r" b="b"/>
              <a:pathLst>
                <a:path w="4512" h="3410" extrusionOk="0">
                  <a:moveTo>
                    <a:pt x="786" y="1"/>
                  </a:moveTo>
                  <a:lnTo>
                    <a:pt x="0" y="1543"/>
                  </a:lnTo>
                  <a:lnTo>
                    <a:pt x="3731" y="3409"/>
                  </a:lnTo>
                  <a:lnTo>
                    <a:pt x="4511" y="1837"/>
                  </a:lnTo>
                  <a:lnTo>
                    <a:pt x="786" y="1"/>
                  </a:lnTo>
                  <a:close/>
                </a:path>
              </a:pathLst>
            </a:custGeom>
            <a:solidFill>
              <a:srgbClr val="B5A6A3"/>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7" name="Google Shape;1892;p60">
              <a:extLst>
                <a:ext uri="{FF2B5EF4-FFF2-40B4-BE49-F238E27FC236}">
                  <a16:creationId xmlns:a16="http://schemas.microsoft.com/office/drawing/2014/main" xmlns="" id="{745F80AE-E8B2-AA8E-0CDA-E40895EF7BAE}"/>
                </a:ext>
              </a:extLst>
            </p:cNvPr>
            <p:cNvSpPr/>
            <p:nvPr/>
          </p:nvSpPr>
          <p:spPr>
            <a:xfrm>
              <a:off x="6536500" y="3717575"/>
              <a:ext cx="29225" cy="37300"/>
            </a:xfrm>
            <a:custGeom>
              <a:avLst/>
              <a:gdLst/>
              <a:ahLst/>
              <a:cxnLst/>
              <a:rect l="l" t="t" r="r" b="b"/>
              <a:pathLst>
                <a:path w="1169" h="1492" extrusionOk="0">
                  <a:moveTo>
                    <a:pt x="1121" y="0"/>
                  </a:moveTo>
                  <a:lnTo>
                    <a:pt x="1" y="687"/>
                  </a:lnTo>
                  <a:cubicBezTo>
                    <a:pt x="116" y="1380"/>
                    <a:pt x="614" y="1491"/>
                    <a:pt x="921" y="1491"/>
                  </a:cubicBezTo>
                  <a:cubicBezTo>
                    <a:pt x="1066" y="1491"/>
                    <a:pt x="1168" y="1467"/>
                    <a:pt x="1168" y="1467"/>
                  </a:cubicBezTo>
                  <a:lnTo>
                    <a:pt x="1121" y="0"/>
                  </a:lnTo>
                  <a:close/>
                </a:path>
              </a:pathLst>
            </a:custGeom>
            <a:solidFill>
              <a:srgbClr val="3C3C3B"/>
            </a:solidFill>
            <a:ln w="2500" cap="flat" cmpd="sng">
              <a:solidFill>
                <a:srgbClr val="3C3C3B"/>
              </a:solidFill>
              <a:prstDash val="solid"/>
              <a:miter lim="5866"/>
              <a:headEnd type="none" w="sm" len="sm"/>
              <a:tailEnd type="none" w="sm" len="sm"/>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8" name="Google Shape;1893;p60">
              <a:extLst>
                <a:ext uri="{FF2B5EF4-FFF2-40B4-BE49-F238E27FC236}">
                  <a16:creationId xmlns:a16="http://schemas.microsoft.com/office/drawing/2014/main" xmlns="" id="{D73295E2-48A9-3CCF-B352-A0C10EDC4F7C}"/>
                </a:ext>
              </a:extLst>
            </p:cNvPr>
            <p:cNvSpPr/>
            <p:nvPr/>
          </p:nvSpPr>
          <p:spPr>
            <a:xfrm>
              <a:off x="6374150" y="3806775"/>
              <a:ext cx="113400" cy="222025"/>
            </a:xfrm>
            <a:custGeom>
              <a:avLst/>
              <a:gdLst/>
              <a:ahLst/>
              <a:cxnLst/>
              <a:rect l="l" t="t" r="r" b="b"/>
              <a:pathLst>
                <a:path w="4536" h="8881" extrusionOk="0">
                  <a:moveTo>
                    <a:pt x="4480" y="0"/>
                  </a:moveTo>
                  <a:cubicBezTo>
                    <a:pt x="4462" y="0"/>
                    <a:pt x="4443" y="11"/>
                    <a:pt x="4430" y="28"/>
                  </a:cubicBezTo>
                  <a:lnTo>
                    <a:pt x="3866" y="1119"/>
                  </a:lnTo>
                  <a:lnTo>
                    <a:pt x="3303" y="2211"/>
                  </a:lnTo>
                  <a:lnTo>
                    <a:pt x="2195" y="4405"/>
                  </a:lnTo>
                  <a:lnTo>
                    <a:pt x="1098" y="6605"/>
                  </a:lnTo>
                  <a:cubicBezTo>
                    <a:pt x="734" y="7344"/>
                    <a:pt x="370" y="8077"/>
                    <a:pt x="12" y="8816"/>
                  </a:cubicBezTo>
                  <a:cubicBezTo>
                    <a:pt x="0" y="8840"/>
                    <a:pt x="12" y="8863"/>
                    <a:pt x="36" y="8875"/>
                  </a:cubicBezTo>
                  <a:cubicBezTo>
                    <a:pt x="42" y="8879"/>
                    <a:pt x="49" y="8881"/>
                    <a:pt x="56" y="8881"/>
                  </a:cubicBezTo>
                  <a:cubicBezTo>
                    <a:pt x="71" y="8881"/>
                    <a:pt x="87" y="8873"/>
                    <a:pt x="94" y="8857"/>
                  </a:cubicBezTo>
                  <a:cubicBezTo>
                    <a:pt x="476" y="8130"/>
                    <a:pt x="851" y="7402"/>
                    <a:pt x="1227" y="6669"/>
                  </a:cubicBezTo>
                  <a:lnTo>
                    <a:pt x="2335" y="4481"/>
                  </a:lnTo>
                  <a:lnTo>
                    <a:pt x="3438" y="2281"/>
                  </a:lnTo>
                  <a:lnTo>
                    <a:pt x="3984" y="1178"/>
                  </a:lnTo>
                  <a:lnTo>
                    <a:pt x="4524" y="75"/>
                  </a:lnTo>
                  <a:cubicBezTo>
                    <a:pt x="4535" y="46"/>
                    <a:pt x="4524" y="17"/>
                    <a:pt x="4500" y="5"/>
                  </a:cubicBezTo>
                  <a:cubicBezTo>
                    <a:pt x="4494" y="2"/>
                    <a:pt x="4487" y="0"/>
                    <a:pt x="4480" y="0"/>
                  </a:cubicBezTo>
                  <a:close/>
                </a:path>
              </a:pathLst>
            </a:custGeom>
            <a:solidFill>
              <a:srgbClr val="3C3C3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39" name="Google Shape;1894;p60">
              <a:extLst>
                <a:ext uri="{FF2B5EF4-FFF2-40B4-BE49-F238E27FC236}">
                  <a16:creationId xmlns:a16="http://schemas.microsoft.com/office/drawing/2014/main" xmlns="" id="{675EE455-4632-CE82-ADD7-99A91CFBDFC5}"/>
                </a:ext>
              </a:extLst>
            </p:cNvPr>
            <p:cNvSpPr/>
            <p:nvPr/>
          </p:nvSpPr>
          <p:spPr>
            <a:xfrm>
              <a:off x="6399375" y="3820550"/>
              <a:ext cx="113400" cy="222050"/>
            </a:xfrm>
            <a:custGeom>
              <a:avLst/>
              <a:gdLst/>
              <a:ahLst/>
              <a:cxnLst/>
              <a:rect l="l" t="t" r="r" b="b"/>
              <a:pathLst>
                <a:path w="4536" h="8882" extrusionOk="0">
                  <a:moveTo>
                    <a:pt x="4480" y="1"/>
                  </a:moveTo>
                  <a:cubicBezTo>
                    <a:pt x="4462" y="1"/>
                    <a:pt x="4444" y="12"/>
                    <a:pt x="4436" y="29"/>
                  </a:cubicBezTo>
                  <a:lnTo>
                    <a:pt x="3867" y="1120"/>
                  </a:lnTo>
                  <a:lnTo>
                    <a:pt x="3303" y="2211"/>
                  </a:lnTo>
                  <a:lnTo>
                    <a:pt x="2195" y="4405"/>
                  </a:lnTo>
                  <a:lnTo>
                    <a:pt x="1098" y="6605"/>
                  </a:lnTo>
                  <a:cubicBezTo>
                    <a:pt x="734" y="7344"/>
                    <a:pt x="370" y="8078"/>
                    <a:pt x="12" y="8817"/>
                  </a:cubicBezTo>
                  <a:cubicBezTo>
                    <a:pt x="1" y="8840"/>
                    <a:pt x="12" y="8864"/>
                    <a:pt x="36" y="8875"/>
                  </a:cubicBezTo>
                  <a:cubicBezTo>
                    <a:pt x="44" y="8879"/>
                    <a:pt x="51" y="8881"/>
                    <a:pt x="59" y="8881"/>
                  </a:cubicBezTo>
                  <a:cubicBezTo>
                    <a:pt x="74" y="8881"/>
                    <a:pt x="87" y="8873"/>
                    <a:pt x="94" y="8858"/>
                  </a:cubicBezTo>
                  <a:cubicBezTo>
                    <a:pt x="476" y="8130"/>
                    <a:pt x="851" y="7403"/>
                    <a:pt x="1227" y="6670"/>
                  </a:cubicBezTo>
                  <a:lnTo>
                    <a:pt x="2341" y="4481"/>
                  </a:lnTo>
                  <a:lnTo>
                    <a:pt x="3438" y="2281"/>
                  </a:lnTo>
                  <a:lnTo>
                    <a:pt x="3984" y="1179"/>
                  </a:lnTo>
                  <a:lnTo>
                    <a:pt x="4524" y="76"/>
                  </a:lnTo>
                  <a:cubicBezTo>
                    <a:pt x="4535" y="46"/>
                    <a:pt x="4524" y="17"/>
                    <a:pt x="4500" y="5"/>
                  </a:cubicBezTo>
                  <a:cubicBezTo>
                    <a:pt x="4494" y="2"/>
                    <a:pt x="4487" y="1"/>
                    <a:pt x="4480" y="1"/>
                  </a:cubicBezTo>
                  <a:close/>
                </a:path>
              </a:pathLst>
            </a:custGeom>
            <a:solidFill>
              <a:srgbClr val="3C3C3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40" name="Google Shape;1895;p60">
              <a:extLst>
                <a:ext uri="{FF2B5EF4-FFF2-40B4-BE49-F238E27FC236}">
                  <a16:creationId xmlns:a16="http://schemas.microsoft.com/office/drawing/2014/main" xmlns="" id="{D35B596C-F88C-95DE-99D3-1EC32C41E7A8}"/>
                </a:ext>
              </a:extLst>
            </p:cNvPr>
            <p:cNvSpPr/>
            <p:nvPr/>
          </p:nvSpPr>
          <p:spPr>
            <a:xfrm>
              <a:off x="6424900" y="3833325"/>
              <a:ext cx="113250" cy="222025"/>
            </a:xfrm>
            <a:custGeom>
              <a:avLst/>
              <a:gdLst/>
              <a:ahLst/>
              <a:cxnLst/>
              <a:rect l="l" t="t" r="r" b="b"/>
              <a:pathLst>
                <a:path w="4530" h="8881" extrusionOk="0">
                  <a:moveTo>
                    <a:pt x="4477" y="0"/>
                  </a:moveTo>
                  <a:cubicBezTo>
                    <a:pt x="4456" y="0"/>
                    <a:pt x="4438" y="11"/>
                    <a:pt x="4429" y="28"/>
                  </a:cubicBezTo>
                  <a:lnTo>
                    <a:pt x="3860" y="1119"/>
                  </a:lnTo>
                  <a:lnTo>
                    <a:pt x="3303" y="2210"/>
                  </a:lnTo>
                  <a:lnTo>
                    <a:pt x="2188" y="4405"/>
                  </a:lnTo>
                  <a:lnTo>
                    <a:pt x="1091" y="6604"/>
                  </a:lnTo>
                  <a:cubicBezTo>
                    <a:pt x="728" y="7344"/>
                    <a:pt x="370" y="8077"/>
                    <a:pt x="12" y="8816"/>
                  </a:cubicBezTo>
                  <a:cubicBezTo>
                    <a:pt x="0" y="8840"/>
                    <a:pt x="6" y="8863"/>
                    <a:pt x="30" y="8875"/>
                  </a:cubicBezTo>
                  <a:cubicBezTo>
                    <a:pt x="37" y="8879"/>
                    <a:pt x="46" y="8881"/>
                    <a:pt x="54" y="8881"/>
                  </a:cubicBezTo>
                  <a:cubicBezTo>
                    <a:pt x="71" y="8881"/>
                    <a:pt x="86" y="8873"/>
                    <a:pt x="94" y="8857"/>
                  </a:cubicBezTo>
                  <a:cubicBezTo>
                    <a:pt x="470" y="8130"/>
                    <a:pt x="851" y="7402"/>
                    <a:pt x="1221" y="6669"/>
                  </a:cubicBezTo>
                  <a:lnTo>
                    <a:pt x="2335" y="4481"/>
                  </a:lnTo>
                  <a:lnTo>
                    <a:pt x="3438" y="2281"/>
                  </a:lnTo>
                  <a:lnTo>
                    <a:pt x="3978" y="1178"/>
                  </a:lnTo>
                  <a:lnTo>
                    <a:pt x="4517" y="75"/>
                  </a:lnTo>
                  <a:cubicBezTo>
                    <a:pt x="4529" y="46"/>
                    <a:pt x="4523" y="16"/>
                    <a:pt x="4500" y="5"/>
                  </a:cubicBezTo>
                  <a:cubicBezTo>
                    <a:pt x="4492" y="2"/>
                    <a:pt x="4484" y="0"/>
                    <a:pt x="4477" y="0"/>
                  </a:cubicBezTo>
                  <a:close/>
                </a:path>
              </a:pathLst>
            </a:custGeom>
            <a:solidFill>
              <a:srgbClr val="3C3C3B"/>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sp>
          <p:nvSpPr>
            <p:cNvPr id="41" name="Google Shape;1896;p60">
              <a:extLst>
                <a:ext uri="{FF2B5EF4-FFF2-40B4-BE49-F238E27FC236}">
                  <a16:creationId xmlns:a16="http://schemas.microsoft.com/office/drawing/2014/main" xmlns="" id="{3FF6E6EB-2260-922A-15F0-BE17C6A3A650}"/>
                </a:ext>
              </a:extLst>
            </p:cNvPr>
            <p:cNvSpPr/>
            <p:nvPr/>
          </p:nvSpPr>
          <p:spPr>
            <a:xfrm>
              <a:off x="6316225" y="4074100"/>
              <a:ext cx="102250" cy="64575"/>
            </a:xfrm>
            <a:custGeom>
              <a:avLst/>
              <a:gdLst/>
              <a:ahLst/>
              <a:cxnLst/>
              <a:rect l="l" t="t" r="r" b="b"/>
              <a:pathLst>
                <a:path w="4090" h="2583" extrusionOk="0">
                  <a:moveTo>
                    <a:pt x="358" y="0"/>
                  </a:moveTo>
                  <a:cubicBezTo>
                    <a:pt x="358" y="1"/>
                    <a:pt x="0" y="1649"/>
                    <a:pt x="1778" y="2359"/>
                  </a:cubicBezTo>
                  <a:cubicBezTo>
                    <a:pt x="2181" y="2521"/>
                    <a:pt x="2521" y="2583"/>
                    <a:pt x="2805" y="2583"/>
                  </a:cubicBezTo>
                  <a:cubicBezTo>
                    <a:pt x="3767" y="2583"/>
                    <a:pt x="4089" y="1866"/>
                    <a:pt x="4089" y="1866"/>
                  </a:cubicBezTo>
                  <a:lnTo>
                    <a:pt x="358" y="0"/>
                  </a:lnTo>
                  <a:close/>
                </a:path>
              </a:pathLst>
            </a:custGeom>
            <a:solidFill>
              <a:srgbClr val="F18D9E"/>
            </a:solidFill>
            <a:ln>
              <a:noFill/>
            </a:ln>
          </p:spPr>
          <p:txBody>
            <a:bodyPr spcFirstLastPara="1" wrap="square" lIns="121900" tIns="121900" rIns="121900" bIns="121900" anchor="ctr" anchorCtr="0">
              <a:noAutofit/>
            </a:bodyPr>
            <a:lstStyle/>
            <a:p>
              <a:pPr defTabSz="1219140">
                <a:buClr>
                  <a:srgbClr val="000000"/>
                </a:buClr>
                <a:defRPr/>
              </a:pPr>
              <a:endParaRPr sz="1867" kern="0">
                <a:solidFill>
                  <a:srgbClr val="000000"/>
                </a:solidFill>
                <a:latin typeface="Arial"/>
                <a:cs typeface="Arial"/>
                <a:sym typeface="Arial"/>
              </a:endParaRPr>
            </a:p>
          </p:txBody>
        </p:sp>
      </p:grpSp>
      <p:graphicFrame>
        <p:nvGraphicFramePr>
          <p:cNvPr id="13" name="Table 12">
            <a:extLst>
              <a:ext uri="{FF2B5EF4-FFF2-40B4-BE49-F238E27FC236}">
                <a16:creationId xmlns:a16="http://schemas.microsoft.com/office/drawing/2014/main" xmlns="" id="{E8EA5C2F-A4D4-776D-EDC7-FCE9A18AB39A}"/>
              </a:ext>
            </a:extLst>
          </p:cNvPr>
          <p:cNvGraphicFramePr>
            <a:graphicFrameLocks noGrp="1"/>
          </p:cNvGraphicFramePr>
          <p:nvPr>
            <p:extLst>
              <p:ext uri="{D42A27DB-BD31-4B8C-83A1-F6EECF244321}">
                <p14:modId xmlns:p14="http://schemas.microsoft.com/office/powerpoint/2010/main" val="4169472467"/>
              </p:ext>
            </p:extLst>
          </p:nvPr>
        </p:nvGraphicFramePr>
        <p:xfrm>
          <a:off x="138794" y="853690"/>
          <a:ext cx="11914412" cy="5751639"/>
        </p:xfrm>
        <a:graphic>
          <a:graphicData uri="http://schemas.openxmlformats.org/drawingml/2006/table">
            <a:tbl>
              <a:tblPr firstRow="1" firstCol="1" bandRow="1">
                <a:tableStyleId>{10A1B5D5-9B99-4C35-A422-299274C87663}</a:tableStyleId>
              </a:tblPr>
              <a:tblGrid>
                <a:gridCol w="4625711">
                  <a:extLst>
                    <a:ext uri="{9D8B030D-6E8A-4147-A177-3AD203B41FA5}">
                      <a16:colId xmlns:a16="http://schemas.microsoft.com/office/drawing/2014/main" xmlns="" val="4020652581"/>
                    </a:ext>
                  </a:extLst>
                </a:gridCol>
                <a:gridCol w="7288701">
                  <a:extLst>
                    <a:ext uri="{9D8B030D-6E8A-4147-A177-3AD203B41FA5}">
                      <a16:colId xmlns:a16="http://schemas.microsoft.com/office/drawing/2014/main" xmlns="" val="4028066762"/>
                    </a:ext>
                  </a:extLst>
                </a:gridCol>
              </a:tblGrid>
              <a:tr h="522876">
                <a:tc>
                  <a:txBody>
                    <a:bodyPr/>
                    <a:lstStyle/>
                    <a:p>
                      <a:pPr algn="ctr">
                        <a:lnSpc>
                          <a:spcPct val="100000"/>
                        </a:lnSpc>
                        <a:spcAft>
                          <a:spcPts val="800"/>
                        </a:spcAft>
                      </a:pPr>
                      <a:r>
                        <a:rPr lang="vi-VN" sz="3200" dirty="0">
                          <a:solidFill>
                            <a:schemeClr val="tx1"/>
                          </a:solidFill>
                          <a:effectLst/>
                          <a:latin typeface="+mj-lt"/>
                        </a:rPr>
                        <a:t>Câu hỏi/ Kĩ năng đọc</a:t>
                      </a: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3200" dirty="0">
                          <a:solidFill>
                            <a:schemeClr val="tx1"/>
                          </a:solidFill>
                          <a:effectLst/>
                          <a:latin typeface="+mj-lt"/>
                        </a:rPr>
                        <a:t>Câu trả lời</a:t>
                      </a: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744372691"/>
                  </a:ext>
                </a:extLst>
              </a:tr>
              <a:tr h="2091505">
                <a:tc>
                  <a:txBody>
                    <a:bodyPr/>
                    <a:lstStyle/>
                    <a:p>
                      <a:pPr algn="just">
                        <a:lnSpc>
                          <a:spcPct val="100000"/>
                        </a:lnSpc>
                        <a:spcAft>
                          <a:spcPts val="800"/>
                        </a:spcAft>
                      </a:pPr>
                      <a:r>
                        <a:rPr lang="vi-VN" sz="3200" b="1" i="1" dirty="0">
                          <a:solidFill>
                            <a:schemeClr val="tx1"/>
                          </a:solidFill>
                          <a:effectLst/>
                          <a:latin typeface="+mj-lt"/>
                        </a:rPr>
                        <a:t>4. Các câu nói của bé Đản ở đoạn trên có tác dụng gì trong việc thể hiện số phận của Vũ Nương?</a:t>
                      </a:r>
                      <a:endParaRPr lang="en-SG" sz="2800" b="1" i="1"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029921515"/>
                  </a:ext>
                </a:extLst>
              </a:tr>
              <a:tr h="2091505">
                <a:tc>
                  <a:txBody>
                    <a:bodyPr/>
                    <a:lstStyle/>
                    <a:p>
                      <a:pPr algn="just">
                        <a:lnSpc>
                          <a:spcPct val="100000"/>
                        </a:lnSpc>
                        <a:spcAft>
                          <a:spcPts val="800"/>
                        </a:spcAft>
                      </a:pPr>
                      <a:r>
                        <a:rPr lang="vi-VN" sz="3200" b="1" i="1">
                          <a:solidFill>
                            <a:schemeClr val="tx1"/>
                          </a:solidFill>
                          <a:effectLst/>
                          <a:latin typeface="+mj-lt"/>
                        </a:rPr>
                        <a:t>5. Chú ý sự thay đổi thái độ, tình cảm của Vũ Nương trong đoạn này.</a:t>
                      </a:r>
                      <a:endParaRPr lang="en-SG" sz="2800" b="1" i="1">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350601952"/>
                  </a:ext>
                </a:extLst>
              </a:tr>
              <a:tr h="1045753">
                <a:tc>
                  <a:txBody>
                    <a:bodyPr/>
                    <a:lstStyle/>
                    <a:p>
                      <a:pPr algn="just">
                        <a:lnSpc>
                          <a:spcPct val="100000"/>
                        </a:lnSpc>
                        <a:spcAft>
                          <a:spcPts val="800"/>
                        </a:spcAft>
                      </a:pPr>
                      <a:r>
                        <a:rPr lang="vi-VN" sz="3200" b="1" i="1" dirty="0">
                          <a:solidFill>
                            <a:schemeClr val="tx1"/>
                          </a:solidFill>
                          <a:effectLst/>
                          <a:latin typeface="+mj-lt"/>
                        </a:rPr>
                        <a:t>6. Em có nhận xét gì về cái kết của câu chuyện?</a:t>
                      </a:r>
                      <a:endParaRPr lang="en-SG" sz="2800" b="1" i="1"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800" dirty="0">
                        <a:solidFill>
                          <a:schemeClr val="tx1"/>
                        </a:solidFill>
                        <a:effectLst/>
                        <a:latin typeface="+mj-lt"/>
                        <a:ea typeface="Calibri" panose="020F0502020204030204" pitchFamily="34" charset="0"/>
                        <a:cs typeface="Times New Roman" panose="02020603050405020304" pitchFamily="18" charset="0"/>
                      </a:endParaRPr>
                    </a:p>
                  </a:txBody>
                  <a:tcPr marL="18707" marR="1870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470458357"/>
                  </a:ext>
                </a:extLst>
              </a:tr>
            </a:tbl>
          </a:graphicData>
        </a:graphic>
      </p:graphicFrame>
      <p:sp>
        <p:nvSpPr>
          <p:cNvPr id="15" name="TextBox 14">
            <a:extLst>
              <a:ext uri="{FF2B5EF4-FFF2-40B4-BE49-F238E27FC236}">
                <a16:creationId xmlns:a16="http://schemas.microsoft.com/office/drawing/2014/main" xmlns="" id="{2B67E6EA-5D85-5E31-3B27-B3D594E42E0A}"/>
              </a:ext>
            </a:extLst>
          </p:cNvPr>
          <p:cNvSpPr txBox="1"/>
          <p:nvPr/>
        </p:nvSpPr>
        <p:spPr>
          <a:xfrm>
            <a:off x="4791576" y="1601081"/>
            <a:ext cx="7169880" cy="156966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xóa tan đi những hiểu lầm của Trương Sinh về Vũ Nương, cởi mối nghi ngờ cho rằng Vũ Nương ngoại tình.</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17" name="TextBox 16">
            <a:extLst>
              <a:ext uri="{FF2B5EF4-FFF2-40B4-BE49-F238E27FC236}">
                <a16:creationId xmlns:a16="http://schemas.microsoft.com/office/drawing/2014/main" xmlns="" id="{C3817A1F-4188-AB0C-2550-49319FD4999B}"/>
              </a:ext>
            </a:extLst>
          </p:cNvPr>
          <p:cNvSpPr txBox="1"/>
          <p:nvPr/>
        </p:nvSpPr>
        <p:spPr>
          <a:xfrm>
            <a:off x="4791576" y="3501726"/>
            <a:ext cx="7209416" cy="2062103"/>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Ban đầu, Vũ Nương còn do dự vì vẫn còn chút uất ức, nhưng Khi Phan Lang nhắc đến chuyện nhà của tổ tiên thì Vũ nương ứa nước mắt khóc.</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21" name="TextBox 20">
            <a:extLst>
              <a:ext uri="{FF2B5EF4-FFF2-40B4-BE49-F238E27FC236}">
                <a16:creationId xmlns:a16="http://schemas.microsoft.com/office/drawing/2014/main" xmlns="" id="{D3980EAB-BEF6-1CF8-36BC-71171977A872}"/>
              </a:ext>
            </a:extLst>
          </p:cNvPr>
          <p:cNvSpPr txBox="1"/>
          <p:nvPr/>
        </p:nvSpPr>
        <p:spPr>
          <a:xfrm>
            <a:off x="4791576" y="5792303"/>
            <a:ext cx="6334626" cy="584775"/>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Đây là một kết thúc có hậu</a:t>
            </a:r>
            <a:endParaRPr kumimoji="0" lang="en-SG" sz="28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083458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ppt_x"/>
                                          </p:val>
                                        </p:tav>
                                        <p:tav tm="100000">
                                          <p:val>
                                            <p:strVal val="#ppt_x"/>
                                          </p:val>
                                        </p:tav>
                                      </p:tavLst>
                                    </p:anim>
                                    <p:anim calcmode="lin" valueType="num">
                                      <p:cBhvr additive="base">
                                        <p:cTn id="1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2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139183" y="38789"/>
            <a:ext cx="5804792"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028949" y="-45166"/>
            <a:ext cx="6469841"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mn-cs"/>
              </a:rPr>
              <a:t>2.2. </a:t>
            </a:r>
            <a:r>
              <a:rPr kumimoji="0" lang="en-US" sz="3600" b="1" i="0"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mn-cs"/>
              </a:rPr>
              <a:t>Tìm</a:t>
            </a: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mn-cs"/>
              </a:rPr>
              <a:t> </a:t>
            </a:r>
            <a:r>
              <a:rPr lang="en-US" sz="3600" b="1" dirty="0" err="1">
                <a:solidFill>
                  <a:srgbClr val="FFFFFF"/>
                </a:solidFill>
                <a:latin typeface="Times New Roman" panose="02020603050405020304" pitchFamily="18" charset="0"/>
                <a:ea typeface="Calibri" panose="020F0502020204030204" pitchFamily="34" charset="0"/>
              </a:rPr>
              <a:t>hiểu</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chung</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 name="Freeform 7">
            <a:extLst>
              <a:ext uri="{FF2B5EF4-FFF2-40B4-BE49-F238E27FC236}">
                <a16:creationId xmlns:a16="http://schemas.microsoft.com/office/drawing/2014/main" xmlns="" id="{159D3522-9887-5547-329B-59A401742B9D}"/>
              </a:ext>
            </a:extLst>
          </p:cNvPr>
          <p:cNvSpPr/>
          <p:nvPr/>
        </p:nvSpPr>
        <p:spPr>
          <a:xfrm flipH="1">
            <a:off x="4691743" y="1513114"/>
            <a:ext cx="6324600" cy="4719692"/>
          </a:xfrm>
          <a:custGeom>
            <a:avLst/>
            <a:gdLst/>
            <a:ahLst/>
            <a:cxnLst/>
            <a:rect l="l" t="t" r="r" b="b"/>
            <a:pathLst>
              <a:path w="4047467" h="4114800">
                <a:moveTo>
                  <a:pt x="0" y="0"/>
                </a:moveTo>
                <a:lnTo>
                  <a:pt x="4047466" y="0"/>
                </a:lnTo>
                <a:lnTo>
                  <a:pt x="4047466" y="4114800"/>
                </a:lnTo>
                <a:lnTo>
                  <a:pt x="0" y="4114800"/>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pPr defTabSz="1219170">
              <a:defRPr/>
            </a:pPr>
            <a:endParaRPr lang="en-SG" sz="2400">
              <a:solidFill>
                <a:prstClr val="black"/>
              </a:solidFill>
              <a:latin typeface="Calibri" panose="020F0502020204030204"/>
              <a:cs typeface="Arial"/>
              <a:sym typeface="Arial"/>
            </a:endParaRPr>
          </a:p>
        </p:txBody>
      </p:sp>
      <p:sp>
        <p:nvSpPr>
          <p:cNvPr id="4" name="TextBox 3">
            <a:extLst>
              <a:ext uri="{FF2B5EF4-FFF2-40B4-BE49-F238E27FC236}">
                <a16:creationId xmlns:a16="http://schemas.microsoft.com/office/drawing/2014/main" xmlns="" id="{E8BF0013-C656-E9D9-031E-82FEC05049E5}"/>
              </a:ext>
            </a:extLst>
          </p:cNvPr>
          <p:cNvSpPr txBox="1"/>
          <p:nvPr/>
        </p:nvSpPr>
        <p:spPr>
          <a:xfrm>
            <a:off x="5572124" y="2466246"/>
            <a:ext cx="4772025" cy="2800767"/>
          </a:xfrm>
          <a:prstGeom prst="rect">
            <a:avLst/>
          </a:prstGeom>
          <a:noFill/>
        </p:spPr>
        <p:txBody>
          <a:bodyPr wrap="square">
            <a:spAutoFit/>
          </a:bodyPr>
          <a:lstStyle/>
          <a:p>
            <a:pPr algn="ctr"/>
            <a:r>
              <a:rPr lang="vi-VN" sz="4400" dirty="0">
                <a:latin typeface="+mj-lt"/>
              </a:rPr>
              <a:t>Em hãy giới thiệu vài nét về tác giả, tác phẩm theo PHT số 4</a:t>
            </a:r>
            <a:endParaRPr lang="en-SG" sz="4400" dirty="0">
              <a:latin typeface="+mj-lt"/>
            </a:endParaRPr>
          </a:p>
        </p:txBody>
      </p:sp>
      <p:pic>
        <p:nvPicPr>
          <p:cNvPr id="5" name="Picture 4" descr="A person writing on a piece of paper&#10;&#10;Description automatically generated">
            <a:extLst>
              <a:ext uri="{FF2B5EF4-FFF2-40B4-BE49-F238E27FC236}">
                <a16:creationId xmlns:a16="http://schemas.microsoft.com/office/drawing/2014/main" xmlns="" id="{E7C02726-81FD-35EC-2A83-CBD1A92D604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443058" y="2853302"/>
            <a:ext cx="4248685" cy="4248685"/>
          </a:xfrm>
          <a:prstGeom prst="rect">
            <a:avLst/>
          </a:prstGeom>
        </p:spPr>
      </p:pic>
      <p:pic>
        <p:nvPicPr>
          <p:cNvPr id="6" name="图片 13">
            <a:extLst>
              <a:ext uri="{FF2B5EF4-FFF2-40B4-BE49-F238E27FC236}">
                <a16:creationId xmlns:a16="http://schemas.microsoft.com/office/drawing/2014/main" xmlns="" id="{C264CB08-5BEA-E107-BC7D-33DE112F1177}"/>
              </a:ext>
            </a:extLst>
          </p:cNvPr>
          <p:cNvPicPr>
            <a:picLocks noChangeAspect="1"/>
          </p:cNvPicPr>
          <p:nvPr/>
        </p:nvPicPr>
        <p:blipFill>
          <a:blip r:embed="rId6"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7" name="图片 6">
            <a:extLst>
              <a:ext uri="{FF2B5EF4-FFF2-40B4-BE49-F238E27FC236}">
                <a16:creationId xmlns:a16="http://schemas.microsoft.com/office/drawing/2014/main" xmlns="" id="{E75EC571-1481-297C-9573-B132F5A030D4}"/>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spTree>
    <p:extLst>
      <p:ext uri="{BB962C8B-B14F-4D97-AF65-F5344CB8AC3E}">
        <p14:creationId xmlns:p14="http://schemas.microsoft.com/office/powerpoint/2010/main" val="1968561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0C35D714-DAF4-221C-3B4F-87731976DA8D}"/>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p:spPr>
      </p:pic>
    </p:spTree>
    <p:extLst>
      <p:ext uri="{BB962C8B-B14F-4D97-AF65-F5344CB8AC3E}">
        <p14:creationId xmlns:p14="http://schemas.microsoft.com/office/powerpoint/2010/main" val="19554400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139183" y="38789"/>
            <a:ext cx="5804792"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028949" y="-45166"/>
            <a:ext cx="6469841"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mn-cs"/>
              </a:rPr>
              <a:t>a. </a:t>
            </a:r>
            <a:r>
              <a:rPr kumimoji="0" lang="en-US" sz="3600" b="1" i="0"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mn-cs"/>
              </a:rPr>
              <a:t>Tác</a:t>
            </a: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mn-cs"/>
              </a:rPr>
              <a:t> </a:t>
            </a:r>
            <a:r>
              <a:rPr kumimoji="0" lang="en-US" sz="3600" b="1" i="0" u="none" strike="noStrike" kern="1200" cap="none" spc="0" normalizeH="0" baseline="0" noProof="0" dirty="0" err="1">
                <a:ln>
                  <a:noFill/>
                </a:ln>
                <a:solidFill>
                  <a:srgbClr val="FFFFFF"/>
                </a:solidFill>
                <a:effectLst/>
                <a:uLnTx/>
                <a:uFillTx/>
                <a:latin typeface="Times New Roman" panose="02020603050405020304" pitchFamily="18" charset="0"/>
                <a:ea typeface="Calibri" panose="020F0502020204030204" pitchFamily="34" charset="0"/>
                <a:cs typeface="+mn-cs"/>
              </a:rPr>
              <a:t>giả</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pic>
        <p:nvPicPr>
          <p:cNvPr id="2" name="Picture 1">
            <a:extLst>
              <a:ext uri="{FF2B5EF4-FFF2-40B4-BE49-F238E27FC236}">
                <a16:creationId xmlns:a16="http://schemas.microsoft.com/office/drawing/2014/main" xmlns="" id="{DC973D45-86D0-1E8D-4003-ECD61BC0D6AD}"/>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1167" b="97667" l="56250" r="99250">
                        <a14:foregroundMark x1="57625" y1="96500" x2="77750" y2="77500"/>
                        <a14:foregroundMark x1="61875" y1="79833" x2="74375" y2="91000"/>
                        <a14:foregroundMark x1="53750" y1="99167" x2="70625" y2="97833"/>
                        <a14:foregroundMark x1="70625" y1="97833" x2="70875" y2="97667"/>
                        <a14:foregroundMark x1="83125" y1="94000" x2="85375" y2="51667"/>
                        <a14:foregroundMark x1="78500" y1="53167" x2="81750" y2="82833"/>
                        <a14:foregroundMark x1="71500" y1="67833" x2="67625" y2="54000"/>
                        <a14:foregroundMark x1="86625" y1="44167" x2="96625" y2="88500"/>
                        <a14:foregroundMark x1="96875" y1="96500" x2="86125" y2="73833"/>
                        <a14:foregroundMark x1="98875" y1="78000" x2="93250" y2="60167"/>
                        <a14:foregroundMark x1="87375" y1="29000" x2="91000" y2="52333"/>
                        <a14:foregroundMark x1="97500" y1="62667" x2="98500" y2="33000"/>
                        <a14:foregroundMark x1="98500" y1="33000" x2="95375" y2="22167"/>
                        <a14:foregroundMark x1="95375" y1="22167" x2="90250" y2="16000"/>
                        <a14:foregroundMark x1="90250" y1="16000" x2="82000" y2="13667"/>
                        <a14:foregroundMark x1="82000" y1="13667" x2="73500" y2="14500"/>
                        <a14:foregroundMark x1="73500" y1="14500" x2="61750" y2="21500"/>
                        <a14:foregroundMark x1="61750" y1="21500" x2="56750" y2="35667"/>
                        <a14:foregroundMark x1="56750" y1="35667" x2="56750" y2="47500"/>
                        <a14:foregroundMark x1="56750" y1="47500" x2="74375" y2="73833"/>
                        <a14:foregroundMark x1="64500" y1="68167" x2="56625" y2="41500"/>
                        <a14:foregroundMark x1="56750" y1="39167" x2="56750" y2="39167"/>
                        <a14:foregroundMark x1="56750" y1="39167" x2="56750" y2="39167"/>
                        <a14:foregroundMark x1="62125" y1="32667" x2="66500" y2="59333"/>
                        <a14:foregroundMark x1="66500" y1="59333" x2="66500" y2="59333"/>
                        <a14:foregroundMark x1="66875" y1="20500" x2="61125" y2="52500"/>
                        <a14:foregroundMark x1="61125" y1="52500" x2="61125" y2="52500"/>
                        <a14:foregroundMark x1="58000" y1="49000" x2="76750" y2="64333"/>
                        <a14:foregroundMark x1="76750" y1="64333" x2="77125" y2="64333"/>
                        <a14:foregroundMark x1="80375" y1="11167" x2="76125" y2="11333"/>
                        <a14:foregroundMark x1="72625" y1="11833" x2="89875" y2="14167"/>
                        <a14:foregroundMark x1="89875" y1="14167" x2="98000" y2="37167"/>
                        <a14:foregroundMark x1="98000" y1="37167" x2="99250" y2="56000"/>
                        <a14:foregroundMark x1="99250" y1="56000" x2="98750" y2="59000"/>
                        <a14:foregroundMark x1="98375" y1="22000" x2="93250" y2="15500"/>
                        <a14:foregroundMark x1="93250" y1="15500" x2="85250" y2="11500"/>
                        <a14:foregroundMark x1="85250" y1="11500" x2="74500" y2="11333"/>
                        <a14:foregroundMark x1="74500" y1="11333" x2="67375" y2="14000"/>
                        <a14:foregroundMark x1="67375" y1="14000" x2="61375" y2="19500"/>
                        <a14:foregroundMark x1="61375" y1="19500" x2="56625" y2="31000"/>
                        <a14:foregroundMark x1="56625" y1="31000" x2="58750" y2="60000"/>
                        <a14:foregroundMark x1="58750" y1="60000" x2="59125" y2="61500"/>
                      </a14:backgroundRemoval>
                    </a14:imgEffect>
                  </a14:imgLayer>
                </a14:imgProps>
              </a:ext>
            </a:extLst>
          </a:blip>
          <a:srcRect l="51418" t="2737"/>
          <a:stretch/>
        </p:blipFill>
        <p:spPr>
          <a:xfrm flipH="1">
            <a:off x="0" y="1319836"/>
            <a:ext cx="3701970" cy="5558612"/>
          </a:xfrm>
          <a:prstGeom prst="rect">
            <a:avLst/>
          </a:prstGeom>
        </p:spPr>
      </p:pic>
      <p:sp>
        <p:nvSpPr>
          <p:cNvPr id="26" name="弧形 24">
            <a:extLst>
              <a:ext uri="{FF2B5EF4-FFF2-40B4-BE49-F238E27FC236}">
                <a16:creationId xmlns:a16="http://schemas.microsoft.com/office/drawing/2014/main" xmlns="" id="{A8A77BE5-B1D9-5AEB-0E62-3FE039016E7C}"/>
              </a:ext>
            </a:extLst>
          </p:cNvPr>
          <p:cNvSpPr/>
          <p:nvPr/>
        </p:nvSpPr>
        <p:spPr>
          <a:xfrm>
            <a:off x="1052758" y="1762475"/>
            <a:ext cx="3240187" cy="3656396"/>
          </a:xfrm>
          <a:prstGeom prst="arc">
            <a:avLst>
              <a:gd name="adj1" fmla="val 16200000"/>
              <a:gd name="adj2" fmla="val 4412571"/>
            </a:avLst>
          </a:prstGeom>
          <a:noFill/>
          <a:ln w="25400" cap="flat" cmpd="sng" algn="ctr">
            <a:solidFill>
              <a:srgbClr val="548235"/>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a:ea typeface="等线" panose="02010600030101010101" pitchFamily="2" charset="-122"/>
              <a:cs typeface="+mn-cs"/>
            </a:endParaRPr>
          </a:p>
        </p:txBody>
      </p:sp>
      <p:grpSp>
        <p:nvGrpSpPr>
          <p:cNvPr id="27" name="组合 5">
            <a:extLst>
              <a:ext uri="{FF2B5EF4-FFF2-40B4-BE49-F238E27FC236}">
                <a16:creationId xmlns:a16="http://schemas.microsoft.com/office/drawing/2014/main" xmlns="" id="{66AE4B2E-374E-E2B3-424F-C8E25D27E3E4}"/>
              </a:ext>
            </a:extLst>
          </p:cNvPr>
          <p:cNvGrpSpPr/>
          <p:nvPr/>
        </p:nvGrpSpPr>
        <p:grpSpPr>
          <a:xfrm>
            <a:off x="3242749" y="1170794"/>
            <a:ext cx="8695171" cy="2862322"/>
            <a:chOff x="4271284" y="398105"/>
            <a:chExt cx="8695171" cy="2862322"/>
          </a:xfrm>
        </p:grpSpPr>
        <p:sp>
          <p:nvSpPr>
            <p:cNvPr id="28" name="椭圆 1">
              <a:extLst>
                <a:ext uri="{FF2B5EF4-FFF2-40B4-BE49-F238E27FC236}">
                  <a16:creationId xmlns:a16="http://schemas.microsoft.com/office/drawing/2014/main" xmlns="" id="{5A3BDAE7-95BF-D3A9-F9C2-B86F8455AC6E}"/>
                </a:ext>
              </a:extLst>
            </p:cNvPr>
            <p:cNvSpPr/>
            <p:nvPr/>
          </p:nvSpPr>
          <p:spPr>
            <a:xfrm>
              <a:off x="4271284" y="989786"/>
              <a:ext cx="735522" cy="690863"/>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eaLnBrk="1" fontAlgn="auto" latinLnBrk="0" hangingPunct="1">
                <a:spcBef>
                  <a:spcPts val="0"/>
                </a:spcBef>
                <a:spcAft>
                  <a:spcPts val="0"/>
                </a:spcAft>
                <a:buClrTx/>
                <a:buSzTx/>
                <a:buFontTx/>
                <a:buNone/>
                <a:tabLst/>
                <a:defRPr/>
              </a:pPr>
              <a:r>
                <a:rPr kumimoji="0" lang="en-US" altLang="zh-CN" sz="36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rPr>
                <a:t>1</a:t>
              </a:r>
              <a:endParaRPr kumimoji="0" lang="zh-CN" altLang="en-US" sz="36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29" name="文本框 2">
              <a:extLst>
                <a:ext uri="{FF2B5EF4-FFF2-40B4-BE49-F238E27FC236}">
                  <a16:creationId xmlns:a16="http://schemas.microsoft.com/office/drawing/2014/main" xmlns="" id="{16B10FBB-6134-FC7D-B20F-49EB178ACE57}"/>
                </a:ext>
              </a:extLst>
            </p:cNvPr>
            <p:cNvSpPr txBox="1"/>
            <p:nvPr/>
          </p:nvSpPr>
          <p:spPr>
            <a:xfrm>
              <a:off x="5597781" y="398105"/>
              <a:ext cx="7368674" cy="2862322"/>
            </a:xfrm>
            <a:prstGeom prst="rect">
              <a:avLst/>
            </a:prstGeom>
            <a:noFill/>
          </p:spPr>
          <p:txBody>
            <a:bodyPr wrap="square" rtlCol="0">
              <a:spAutoFit/>
            </a:bodyPr>
            <a:lstStyle/>
            <a:p>
              <a:pPr algn="just">
                <a:spcAft>
                  <a:spcPts val="800"/>
                </a:spcAft>
              </a:pPr>
              <a:r>
                <a:rPr lang="vi-VN" sz="3600" dirty="0">
                  <a:effectLst/>
                  <a:latin typeface="Times New Roman" panose="02020603050405020304" pitchFamily="18" charset="0"/>
                  <a:ea typeface="Calibri" panose="020F0502020204030204" pitchFamily="34" charset="0"/>
                  <a:cs typeface="Times New Roman" panose="02020603050405020304" pitchFamily="18" charset="0"/>
                </a:rPr>
                <a:t>Nguyễn Dữ (chưa rõ năm sinh và năm mất) quê ở Hải Dương, sống ở thế kỉ XVI (thời Lê – Mạc), từng đỗ cử nhân, làm quan một thời gian ngắn rồi về quê ẩn dật.</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30" name="组合 6">
            <a:extLst>
              <a:ext uri="{FF2B5EF4-FFF2-40B4-BE49-F238E27FC236}">
                <a16:creationId xmlns:a16="http://schemas.microsoft.com/office/drawing/2014/main" xmlns="" id="{13F03924-B77C-9A36-B5C0-1BCA0606D1FF}"/>
              </a:ext>
            </a:extLst>
          </p:cNvPr>
          <p:cNvGrpSpPr/>
          <p:nvPr/>
        </p:nvGrpSpPr>
        <p:grpSpPr>
          <a:xfrm>
            <a:off x="3425244" y="4539999"/>
            <a:ext cx="8139043" cy="1200329"/>
            <a:chOff x="4202657" y="989376"/>
            <a:chExt cx="8139043" cy="1200329"/>
          </a:xfrm>
        </p:grpSpPr>
        <p:sp>
          <p:nvSpPr>
            <p:cNvPr id="31" name="椭圆 7">
              <a:extLst>
                <a:ext uri="{FF2B5EF4-FFF2-40B4-BE49-F238E27FC236}">
                  <a16:creationId xmlns:a16="http://schemas.microsoft.com/office/drawing/2014/main" xmlns="" id="{0CC3ABA4-16A5-4F9C-8148-2740F117E75C}"/>
                </a:ext>
              </a:extLst>
            </p:cNvPr>
            <p:cNvSpPr/>
            <p:nvPr/>
          </p:nvSpPr>
          <p:spPr>
            <a:xfrm>
              <a:off x="4202657" y="989376"/>
              <a:ext cx="735522" cy="689099"/>
            </a:xfrm>
            <a:prstGeom prst="ellipse">
              <a:avLst/>
            </a:prstGeom>
            <a:solidFill>
              <a:srgbClr val="E2F0D9"/>
            </a:solidFill>
            <a:ln w="25400" cap="flat" cmpd="sng" algn="ctr">
              <a:solidFill>
                <a:srgbClr val="548235"/>
              </a:solidFill>
              <a:prstDash val="solid"/>
              <a:miter lim="800000"/>
            </a:ln>
            <a:effectLst/>
          </p:spPr>
          <p:txBody>
            <a:bodyPr rtlCol="0" anchor="ctr"/>
            <a:lstStyle/>
            <a:p>
              <a:pPr marL="0" marR="0" lvl="0" indent="0" algn="ctr" defTabSz="914400" eaLnBrk="1" fontAlgn="auto" latinLnBrk="0" hangingPunct="1">
                <a:spcBef>
                  <a:spcPts val="0"/>
                </a:spcBef>
                <a:spcAft>
                  <a:spcPts val="0"/>
                </a:spcAft>
                <a:buClrTx/>
                <a:buSzTx/>
                <a:buFontTx/>
                <a:buNone/>
                <a:tabLst/>
                <a:defRPr/>
              </a:pPr>
              <a:r>
                <a:rPr kumimoji="0" lang="en-US" altLang="zh-CN"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rPr>
                <a:t>2</a:t>
              </a:r>
              <a:endParaRPr kumimoji="0" lang="zh-CN" altLang="en-US" sz="3200" b="1" i="0" u="none" strike="noStrike" kern="0" cap="none" spc="0" normalizeH="0" baseline="0" noProof="0" dirty="0">
                <a:ln>
                  <a:noFill/>
                </a:ln>
                <a:solidFill>
                  <a:srgbClr val="548235"/>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endParaRPr>
            </a:p>
          </p:txBody>
        </p:sp>
        <p:sp>
          <p:nvSpPr>
            <p:cNvPr id="33" name="文本框 9">
              <a:extLst>
                <a:ext uri="{FF2B5EF4-FFF2-40B4-BE49-F238E27FC236}">
                  <a16:creationId xmlns:a16="http://schemas.microsoft.com/office/drawing/2014/main" xmlns="" id="{27803A82-923F-BD34-9F1E-716A08A0BA09}"/>
                </a:ext>
              </a:extLst>
            </p:cNvPr>
            <p:cNvSpPr txBox="1"/>
            <p:nvPr/>
          </p:nvSpPr>
          <p:spPr>
            <a:xfrm>
              <a:off x="5169518" y="989376"/>
              <a:ext cx="7172182" cy="1200329"/>
            </a:xfrm>
            <a:prstGeom prst="rect">
              <a:avLst/>
            </a:prstGeom>
            <a:noFill/>
          </p:spPr>
          <p:txBody>
            <a:bodyPr wrap="square" rtlCol="0">
              <a:spAutoFit/>
            </a:bodyPr>
            <a:lstStyle/>
            <a:p>
              <a:pPr algn="just">
                <a:spcAft>
                  <a:spcPts val="800"/>
                </a:spcAft>
              </a:pPr>
              <a:r>
                <a:rPr lang="vi-VN" sz="3600" dirty="0">
                  <a:effectLst/>
                  <a:latin typeface="Times New Roman" panose="02020603050405020304" pitchFamily="18" charset="0"/>
                  <a:ea typeface="Calibri" panose="020F0502020204030204" pitchFamily="34" charset="0"/>
                  <a:cs typeface="Times New Roman" panose="02020603050405020304" pitchFamily="18" charset="0"/>
                </a:rPr>
                <a:t>Nguyễn Dữ có đóng góp quan trọng ở thể loại truyện truyền kì.</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41" name="图片 6">
            <a:extLst>
              <a:ext uri="{FF2B5EF4-FFF2-40B4-BE49-F238E27FC236}">
                <a16:creationId xmlns:a16="http://schemas.microsoft.com/office/drawing/2014/main" xmlns="" id="{8F33C9D5-3F95-B2FF-26FC-4D0D2A6859EF}"/>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spTree>
    <p:extLst>
      <p:ext uri="{BB962C8B-B14F-4D97-AF65-F5344CB8AC3E}">
        <p14:creationId xmlns:p14="http://schemas.microsoft.com/office/powerpoint/2010/main" val="2322396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par>
                                <p:cTn id="8" presetID="16" presetClass="entr" presetSubtype="21" fill="hold"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barn(inVertical)">
                                      <p:cBhvr>
                                        <p:cTn id="10" dur="500"/>
                                        <p:tgtEl>
                                          <p:spTgt spid="2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barn(inVertical)">
                                      <p:cBhvr>
                                        <p:cTn id="1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777923" y="37794"/>
            <a:ext cx="6504973" cy="882860"/>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909104" y="2170"/>
            <a:ext cx="6009692" cy="954107"/>
          </a:xfrm>
          <a:prstGeom prst="rect">
            <a:avLst/>
          </a:prstGeom>
          <a:noFill/>
        </p:spPr>
        <p:txBody>
          <a:bodyPr wrap="square">
            <a:spAutoFit/>
          </a:bodyPr>
          <a:lstStyle/>
          <a:p>
            <a:pPr algn="ctr">
              <a:spcAft>
                <a:spcPts val="80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 name="Google Shape;660;p56">
            <a:extLst>
              <a:ext uri="{FF2B5EF4-FFF2-40B4-BE49-F238E27FC236}">
                <a16:creationId xmlns:a16="http://schemas.microsoft.com/office/drawing/2014/main" xmlns="" id="{8BBF71B5-8609-BAD3-14D1-4C0C94204051}"/>
              </a:ext>
            </a:extLst>
          </p:cNvPr>
          <p:cNvCxnSpPr>
            <a:cxnSpLocks/>
          </p:cNvCxnSpPr>
          <p:nvPr/>
        </p:nvCxnSpPr>
        <p:spPr>
          <a:xfrm flipH="1">
            <a:off x="2370055" y="1613424"/>
            <a:ext cx="2243600" cy="805200"/>
          </a:xfrm>
          <a:prstGeom prst="bentConnector2">
            <a:avLst/>
          </a:prstGeom>
          <a:noFill/>
          <a:ln w="19050" cap="flat" cmpd="sng">
            <a:solidFill>
              <a:srgbClr val="373579"/>
            </a:solidFill>
            <a:prstDash val="solid"/>
            <a:round/>
            <a:headEnd type="none" w="med" len="med"/>
            <a:tailEnd type="none" w="med" len="med"/>
          </a:ln>
        </p:spPr>
      </p:cxnSp>
      <p:cxnSp>
        <p:nvCxnSpPr>
          <p:cNvPr id="4" name="Google Shape;660;p56">
            <a:extLst>
              <a:ext uri="{FF2B5EF4-FFF2-40B4-BE49-F238E27FC236}">
                <a16:creationId xmlns:a16="http://schemas.microsoft.com/office/drawing/2014/main" xmlns="" id="{4AA5A435-5FA7-8934-6E4C-41366645393C}"/>
              </a:ext>
            </a:extLst>
          </p:cNvPr>
          <p:cNvCxnSpPr>
            <a:cxnSpLocks/>
            <a:stCxn id="6" idx="3"/>
          </p:cNvCxnSpPr>
          <p:nvPr/>
        </p:nvCxnSpPr>
        <p:spPr>
          <a:xfrm>
            <a:off x="8977908" y="1543290"/>
            <a:ext cx="1537693" cy="1028855"/>
          </a:xfrm>
          <a:prstGeom prst="bentConnector3">
            <a:avLst>
              <a:gd name="adj1" fmla="val 50000"/>
            </a:avLst>
          </a:prstGeom>
          <a:noFill/>
          <a:ln w="19050" cap="flat" cmpd="sng">
            <a:solidFill>
              <a:srgbClr val="373579"/>
            </a:solidFill>
            <a:prstDash val="solid"/>
            <a:round/>
            <a:headEnd type="none" w="med" len="med"/>
            <a:tailEnd type="none" w="med" len="med"/>
          </a:ln>
        </p:spPr>
      </p:cxnSp>
      <p:sp>
        <p:nvSpPr>
          <p:cNvPr id="5" name="Google Shape;676;p56">
            <a:extLst>
              <a:ext uri="{FF2B5EF4-FFF2-40B4-BE49-F238E27FC236}">
                <a16:creationId xmlns:a16="http://schemas.microsoft.com/office/drawing/2014/main" xmlns="" id="{46CBD20F-71FE-5D55-5335-F4480AB54EF2}"/>
              </a:ext>
            </a:extLst>
          </p:cNvPr>
          <p:cNvSpPr/>
          <p:nvPr/>
        </p:nvSpPr>
        <p:spPr>
          <a:xfrm>
            <a:off x="3247853" y="1059455"/>
            <a:ext cx="5730055" cy="944879"/>
          </a:xfrm>
          <a:custGeom>
            <a:avLst/>
            <a:gdLst/>
            <a:ahLst/>
            <a:cxnLst/>
            <a:rect l="l" t="t" r="r" b="b"/>
            <a:pathLst>
              <a:path w="101296" h="29187" extrusionOk="0">
                <a:moveTo>
                  <a:pt x="0" y="0"/>
                </a:moveTo>
                <a:lnTo>
                  <a:pt x="2003" y="29187"/>
                </a:lnTo>
                <a:lnTo>
                  <a:pt x="101296" y="29187"/>
                </a:lnTo>
                <a:lnTo>
                  <a:pt x="101296" y="0"/>
                </a:lnTo>
                <a:close/>
              </a:path>
            </a:pathLst>
          </a:custGeom>
          <a:solidFill>
            <a:srgbClr val="373579"/>
          </a:solidFill>
          <a:ln>
            <a:noFill/>
          </a:ln>
        </p:spPr>
        <p:txBody>
          <a:bodyPr/>
          <a:lstStyle/>
          <a:p>
            <a:pPr defTabSz="1219140">
              <a:buClr>
                <a:srgbClr val="000000"/>
              </a:buClr>
              <a:defRPr/>
            </a:pPr>
            <a:endParaRPr lang="en-US" sz="1867" kern="0" dirty="0">
              <a:solidFill>
                <a:srgbClr val="000000"/>
              </a:solidFill>
              <a:latin typeface="Arial"/>
              <a:cs typeface="Arial"/>
              <a:sym typeface="Arial"/>
            </a:endParaRPr>
          </a:p>
        </p:txBody>
      </p:sp>
      <p:sp>
        <p:nvSpPr>
          <p:cNvPr id="6" name="Google Shape;661;p56">
            <a:extLst>
              <a:ext uri="{FF2B5EF4-FFF2-40B4-BE49-F238E27FC236}">
                <a16:creationId xmlns:a16="http://schemas.microsoft.com/office/drawing/2014/main" xmlns="" id="{2C1D52BE-431F-492A-8D1F-3E72C70E7C89}"/>
              </a:ext>
            </a:extLst>
          </p:cNvPr>
          <p:cNvSpPr txBox="1"/>
          <p:nvPr/>
        </p:nvSpPr>
        <p:spPr>
          <a:xfrm>
            <a:off x="3281617" y="1194489"/>
            <a:ext cx="5696291" cy="697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733" b="1" dirty="0">
                <a:solidFill>
                  <a:srgbClr val="FFFFFF"/>
                </a:solidFill>
                <a:latin typeface="Times New Roman" panose="02020603050405020304" pitchFamily="18" charset="0"/>
                <a:cs typeface="Arial"/>
                <a:sym typeface="Arial"/>
              </a:rPr>
              <a:t>CHỦ ĐIỂM 3</a:t>
            </a:r>
            <a:endParaRPr sz="19866" b="1" kern="0" dirty="0">
              <a:solidFill>
                <a:srgbClr val="FFFFFF"/>
              </a:solidFill>
              <a:latin typeface="Arial"/>
              <a:ea typeface="Reggae One"/>
              <a:cs typeface="Times New Roman" panose="02020603050405020304" pitchFamily="18" charset="0"/>
              <a:sym typeface="Reggae One"/>
            </a:endParaRPr>
          </a:p>
        </p:txBody>
      </p:sp>
      <p:sp>
        <p:nvSpPr>
          <p:cNvPr id="7" name="Google Shape;678;p56">
            <a:extLst>
              <a:ext uri="{FF2B5EF4-FFF2-40B4-BE49-F238E27FC236}">
                <a16:creationId xmlns:a16="http://schemas.microsoft.com/office/drawing/2014/main" xmlns="" id="{31BFFB34-0BC7-656E-42A1-72BD3247B90B}"/>
              </a:ext>
            </a:extLst>
          </p:cNvPr>
          <p:cNvSpPr/>
          <p:nvPr/>
        </p:nvSpPr>
        <p:spPr>
          <a:xfrm>
            <a:off x="8090103" y="2418631"/>
            <a:ext cx="3163136" cy="820252"/>
          </a:xfrm>
          <a:custGeom>
            <a:avLst/>
            <a:gdLst/>
            <a:ahLst/>
            <a:cxnLst/>
            <a:rect l="l" t="t" r="r" b="b"/>
            <a:pathLst>
              <a:path w="101296" h="29187" extrusionOk="0">
                <a:moveTo>
                  <a:pt x="0" y="0"/>
                </a:moveTo>
                <a:lnTo>
                  <a:pt x="2003" y="29187"/>
                </a:lnTo>
                <a:lnTo>
                  <a:pt x="101296" y="29187"/>
                </a:lnTo>
                <a:lnTo>
                  <a:pt x="101296" y="0"/>
                </a:lnTo>
                <a:close/>
              </a:path>
            </a:pathLst>
          </a:custGeom>
          <a:solidFill>
            <a:srgbClr val="ADA645"/>
          </a:solidFill>
          <a:ln>
            <a:noFill/>
          </a:ln>
        </p:spPr>
        <p:txBody>
          <a:bodyPr/>
          <a:lstStyle/>
          <a:p>
            <a:pPr defTabSz="1219140">
              <a:buClr>
                <a:srgbClr val="000000"/>
              </a:buClr>
              <a:defRPr/>
            </a:pPr>
            <a:endParaRPr lang="en-US" sz="1867" kern="0">
              <a:solidFill>
                <a:srgbClr val="000000"/>
              </a:solidFill>
              <a:latin typeface="Arial"/>
              <a:cs typeface="Arial"/>
              <a:sym typeface="Arial"/>
            </a:endParaRPr>
          </a:p>
        </p:txBody>
      </p:sp>
      <p:sp>
        <p:nvSpPr>
          <p:cNvPr id="8" name="Google Shape;670;p56">
            <a:extLst>
              <a:ext uri="{FF2B5EF4-FFF2-40B4-BE49-F238E27FC236}">
                <a16:creationId xmlns:a16="http://schemas.microsoft.com/office/drawing/2014/main" xmlns="" id="{62A9D101-2045-DB4F-0334-D34F002576AD}"/>
              </a:ext>
            </a:extLst>
          </p:cNvPr>
          <p:cNvSpPr txBox="1"/>
          <p:nvPr/>
        </p:nvSpPr>
        <p:spPr>
          <a:xfrm>
            <a:off x="8196943" y="2497659"/>
            <a:ext cx="2820804" cy="697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SG" sz="3200" b="1" kern="0" dirty="0">
                <a:solidFill>
                  <a:srgbClr val="FFFFFF"/>
                </a:solidFill>
                <a:latin typeface="Times New Roman" panose="02020603050405020304" pitchFamily="18" charset="0"/>
                <a:ea typeface="Reggae One"/>
                <a:cs typeface="Times New Roman" panose="02020603050405020304" pitchFamily="18" charset="0"/>
                <a:sym typeface="Reggae One"/>
              </a:rPr>
              <a:t>T</a:t>
            </a:r>
            <a:r>
              <a:rPr lang="en" sz="3200" b="1" kern="0" dirty="0">
                <a:solidFill>
                  <a:srgbClr val="FFFFFF"/>
                </a:solidFill>
                <a:latin typeface="Times New Roman" panose="02020603050405020304" pitchFamily="18" charset="0"/>
                <a:ea typeface="Reggae One"/>
                <a:cs typeface="Times New Roman" panose="02020603050405020304" pitchFamily="18" charset="0"/>
                <a:sym typeface="Reggae One"/>
              </a:rPr>
              <a:t>hể loại chính</a:t>
            </a:r>
            <a:endParaRPr sz="3200" b="1" kern="0" dirty="0">
              <a:solidFill>
                <a:srgbClr val="FFFFFF"/>
              </a:solidFill>
              <a:latin typeface="Times New Roman" panose="02020603050405020304" pitchFamily="18" charset="0"/>
              <a:ea typeface="Reggae One"/>
              <a:cs typeface="Times New Roman" panose="02020603050405020304" pitchFamily="18" charset="0"/>
              <a:sym typeface="Reggae One"/>
            </a:endParaRPr>
          </a:p>
        </p:txBody>
      </p:sp>
      <p:sp>
        <p:nvSpPr>
          <p:cNvPr id="9" name="Google Shape;682;p56">
            <a:extLst>
              <a:ext uri="{FF2B5EF4-FFF2-40B4-BE49-F238E27FC236}">
                <a16:creationId xmlns:a16="http://schemas.microsoft.com/office/drawing/2014/main" xmlns="" id="{E083BD1D-A044-5482-D92F-5BF974F29C4E}"/>
              </a:ext>
            </a:extLst>
          </p:cNvPr>
          <p:cNvSpPr/>
          <p:nvPr/>
        </p:nvSpPr>
        <p:spPr>
          <a:xfrm>
            <a:off x="911387" y="2418627"/>
            <a:ext cx="3163136" cy="820252"/>
          </a:xfrm>
          <a:custGeom>
            <a:avLst/>
            <a:gdLst/>
            <a:ahLst/>
            <a:cxnLst/>
            <a:rect l="l" t="t" r="r" b="b"/>
            <a:pathLst>
              <a:path w="101296" h="29187" extrusionOk="0">
                <a:moveTo>
                  <a:pt x="0" y="0"/>
                </a:moveTo>
                <a:lnTo>
                  <a:pt x="2003" y="29187"/>
                </a:lnTo>
                <a:lnTo>
                  <a:pt x="101296" y="29187"/>
                </a:lnTo>
                <a:lnTo>
                  <a:pt x="101296" y="0"/>
                </a:lnTo>
                <a:close/>
              </a:path>
            </a:pathLst>
          </a:custGeom>
          <a:solidFill>
            <a:srgbClr val="ADA645"/>
          </a:solidFill>
          <a:ln>
            <a:noFill/>
          </a:ln>
        </p:spPr>
        <p:txBody>
          <a:bodyPr/>
          <a:lstStyle/>
          <a:p>
            <a:pPr defTabSz="1219140">
              <a:buClr>
                <a:srgbClr val="000000"/>
              </a:buClr>
              <a:defRPr/>
            </a:pPr>
            <a:endParaRPr lang="en-US" sz="1867" kern="0">
              <a:solidFill>
                <a:srgbClr val="000000"/>
              </a:solidFill>
              <a:latin typeface="Arial"/>
              <a:cs typeface="Arial"/>
              <a:sym typeface="Arial"/>
            </a:endParaRPr>
          </a:p>
        </p:txBody>
      </p:sp>
      <p:sp>
        <p:nvSpPr>
          <p:cNvPr id="10" name="Google Shape;664;p56">
            <a:extLst>
              <a:ext uri="{FF2B5EF4-FFF2-40B4-BE49-F238E27FC236}">
                <a16:creationId xmlns:a16="http://schemas.microsoft.com/office/drawing/2014/main" xmlns="" id="{3FC8E2E9-268B-CF1A-391C-6258E9529913}"/>
              </a:ext>
            </a:extLst>
          </p:cNvPr>
          <p:cNvSpPr txBox="1"/>
          <p:nvPr/>
        </p:nvSpPr>
        <p:spPr>
          <a:xfrm>
            <a:off x="1146879" y="2497659"/>
            <a:ext cx="2692000" cy="697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SG" sz="3200" b="1" kern="0" dirty="0">
                <a:solidFill>
                  <a:srgbClr val="FFFFFF"/>
                </a:solidFill>
                <a:latin typeface="Times New Roman" panose="02020603050405020304" pitchFamily="18" charset="0"/>
                <a:ea typeface="Reggae One"/>
                <a:cs typeface="Times New Roman" panose="02020603050405020304" pitchFamily="18" charset="0"/>
                <a:sym typeface="Reggae One"/>
              </a:rPr>
              <a:t>T</a:t>
            </a:r>
            <a:r>
              <a:rPr lang="en" sz="3200" b="1" kern="0" dirty="0">
                <a:solidFill>
                  <a:srgbClr val="FFFFFF"/>
                </a:solidFill>
                <a:latin typeface="Times New Roman" panose="02020603050405020304" pitchFamily="18" charset="0"/>
                <a:ea typeface="Reggae One"/>
                <a:cs typeface="Times New Roman" panose="02020603050405020304" pitchFamily="18" charset="0"/>
                <a:sym typeface="Reggae One"/>
              </a:rPr>
              <a:t>ên chủ điểm</a:t>
            </a:r>
            <a:endParaRPr sz="3200" b="1" kern="0" dirty="0">
              <a:solidFill>
                <a:srgbClr val="FFFFFF"/>
              </a:solidFill>
              <a:latin typeface="Times New Roman" panose="02020603050405020304" pitchFamily="18" charset="0"/>
              <a:ea typeface="Reggae One"/>
              <a:cs typeface="Times New Roman" panose="02020603050405020304" pitchFamily="18" charset="0"/>
              <a:sym typeface="Reggae One"/>
            </a:endParaRPr>
          </a:p>
        </p:txBody>
      </p:sp>
      <p:sp>
        <p:nvSpPr>
          <p:cNvPr id="11" name="TextBox 10">
            <a:extLst>
              <a:ext uri="{FF2B5EF4-FFF2-40B4-BE49-F238E27FC236}">
                <a16:creationId xmlns:a16="http://schemas.microsoft.com/office/drawing/2014/main" xmlns="" id="{BEEA1E56-4261-A338-5593-6E18000B7AEC}"/>
              </a:ext>
            </a:extLst>
          </p:cNvPr>
          <p:cNvSpPr txBox="1"/>
          <p:nvPr/>
        </p:nvSpPr>
        <p:spPr>
          <a:xfrm>
            <a:off x="422428" y="3362076"/>
            <a:ext cx="3928095" cy="2308324"/>
          </a:xfrm>
          <a:prstGeom prst="rect">
            <a:avLst/>
          </a:prstGeom>
          <a:noFill/>
        </p:spPr>
        <p:txBody>
          <a:bodyPr wrap="square">
            <a:spAutoFit/>
          </a:bodyPr>
          <a:lstStyle/>
          <a:p>
            <a:pPr algn="ctr"/>
            <a:r>
              <a:rPr lang="en-US" sz="4800" i="1" dirty="0">
                <a:latin typeface="Times New Roman" panose="02020603050405020304" pitchFamily="18" charset="0"/>
                <a:cs typeface="Times New Roman" panose="02020603050405020304" pitchFamily="18" charset="0"/>
              </a:rPr>
              <a:t>Con </a:t>
            </a:r>
            <a:r>
              <a:rPr lang="en-US" sz="4800" i="1" dirty="0" err="1">
                <a:latin typeface="Times New Roman" panose="02020603050405020304" pitchFamily="18" charset="0"/>
                <a:cs typeface="Times New Roman" panose="02020603050405020304" pitchFamily="18" charset="0"/>
              </a:rPr>
              <a:t>người</a:t>
            </a:r>
            <a:r>
              <a:rPr lang="en-US" sz="4800" i="1" dirty="0">
                <a:latin typeface="Times New Roman" panose="02020603050405020304" pitchFamily="18" charset="0"/>
                <a:cs typeface="Times New Roman" panose="02020603050405020304" pitchFamily="18" charset="0"/>
              </a:rPr>
              <a:t> </a:t>
            </a:r>
            <a:r>
              <a:rPr lang="en-US" sz="4800" i="1" dirty="0" err="1">
                <a:latin typeface="Times New Roman" panose="02020603050405020304" pitchFamily="18" charset="0"/>
                <a:cs typeface="Times New Roman" panose="02020603050405020304" pitchFamily="18" charset="0"/>
              </a:rPr>
              <a:t>trong</a:t>
            </a:r>
            <a:r>
              <a:rPr lang="en-US" sz="4800" i="1" dirty="0">
                <a:latin typeface="Times New Roman" panose="02020603050405020304" pitchFamily="18" charset="0"/>
                <a:cs typeface="Times New Roman" panose="02020603050405020304" pitchFamily="18" charset="0"/>
              </a:rPr>
              <a:t> </a:t>
            </a:r>
            <a:r>
              <a:rPr lang="en-US" sz="4800" i="1" dirty="0" err="1">
                <a:latin typeface="Times New Roman" panose="02020603050405020304" pitchFamily="18" charset="0"/>
                <a:cs typeface="Times New Roman" panose="02020603050405020304" pitchFamily="18" charset="0"/>
              </a:rPr>
              <a:t>thế</a:t>
            </a:r>
            <a:r>
              <a:rPr lang="en-US" sz="4800" i="1" dirty="0">
                <a:latin typeface="Times New Roman" panose="02020603050405020304" pitchFamily="18" charset="0"/>
                <a:cs typeface="Times New Roman" panose="02020603050405020304" pitchFamily="18" charset="0"/>
              </a:rPr>
              <a:t> </a:t>
            </a:r>
            <a:r>
              <a:rPr lang="en-US" sz="4800" i="1" dirty="0" err="1">
                <a:latin typeface="Times New Roman" panose="02020603050405020304" pitchFamily="18" charset="0"/>
                <a:cs typeface="Times New Roman" panose="02020603050405020304" pitchFamily="18" charset="0"/>
              </a:rPr>
              <a:t>giới</a:t>
            </a:r>
            <a:r>
              <a:rPr lang="en-US" sz="4800" i="1" dirty="0">
                <a:latin typeface="Times New Roman" panose="02020603050405020304" pitchFamily="18" charset="0"/>
                <a:cs typeface="Times New Roman" panose="02020603050405020304" pitchFamily="18" charset="0"/>
              </a:rPr>
              <a:t> </a:t>
            </a:r>
            <a:r>
              <a:rPr lang="en-US" sz="4800" i="1" dirty="0" err="1">
                <a:latin typeface="Times New Roman" panose="02020603050405020304" pitchFamily="18" charset="0"/>
                <a:cs typeface="Times New Roman" panose="02020603050405020304" pitchFamily="18" charset="0"/>
              </a:rPr>
              <a:t>kì</a:t>
            </a:r>
            <a:r>
              <a:rPr lang="en-US" sz="4800" i="1" dirty="0">
                <a:latin typeface="Times New Roman" panose="02020603050405020304" pitchFamily="18" charset="0"/>
                <a:cs typeface="Times New Roman" panose="02020603050405020304" pitchFamily="18" charset="0"/>
              </a:rPr>
              <a:t> </a:t>
            </a:r>
            <a:r>
              <a:rPr lang="en-US" sz="4800" i="1" dirty="0" err="1">
                <a:latin typeface="Times New Roman" panose="02020603050405020304" pitchFamily="18" charset="0"/>
                <a:cs typeface="Times New Roman" panose="02020603050405020304" pitchFamily="18" charset="0"/>
              </a:rPr>
              <a:t>ảo</a:t>
            </a:r>
            <a:endParaRPr lang="en-SG" sz="4800" dirty="0">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65223A16-F2E0-537F-5C68-4FDAF14DECF4}"/>
              </a:ext>
            </a:extLst>
          </p:cNvPr>
          <p:cNvSpPr txBox="1"/>
          <p:nvPr/>
        </p:nvSpPr>
        <p:spPr>
          <a:xfrm>
            <a:off x="7671525" y="3464342"/>
            <a:ext cx="4215676" cy="830997"/>
          </a:xfrm>
          <a:prstGeom prst="rect">
            <a:avLst/>
          </a:prstGeom>
          <a:noFill/>
        </p:spPr>
        <p:txBody>
          <a:bodyPr wrap="square">
            <a:spAutoFit/>
          </a:bodyPr>
          <a:lstStyle/>
          <a:p>
            <a:pPr algn="ctr" defTabSz="1219170">
              <a:buClr>
                <a:srgbClr val="000000"/>
              </a:buClr>
            </a:pPr>
            <a:r>
              <a:rPr lang="en-US" sz="4800" i="1" dirty="0" err="1">
                <a:latin typeface="Times New Roman" panose="02020603050405020304" pitchFamily="18" charset="0"/>
                <a:cs typeface="Times New Roman" panose="02020603050405020304" pitchFamily="18" charset="0"/>
              </a:rPr>
              <a:t>Truyện</a:t>
            </a:r>
            <a:r>
              <a:rPr lang="en-US" sz="4800" i="1" dirty="0">
                <a:latin typeface="Times New Roman" panose="02020603050405020304" pitchFamily="18" charset="0"/>
                <a:cs typeface="Times New Roman" panose="02020603050405020304" pitchFamily="18" charset="0"/>
              </a:rPr>
              <a:t> </a:t>
            </a:r>
            <a:r>
              <a:rPr lang="en-US" sz="4800" i="1" dirty="0" err="1">
                <a:latin typeface="Times New Roman" panose="02020603050405020304" pitchFamily="18" charset="0"/>
                <a:cs typeface="Times New Roman" panose="02020603050405020304" pitchFamily="18" charset="0"/>
              </a:rPr>
              <a:t>truyền</a:t>
            </a:r>
            <a:r>
              <a:rPr lang="en-US" sz="4800" i="1" dirty="0">
                <a:latin typeface="Times New Roman" panose="02020603050405020304" pitchFamily="18" charset="0"/>
                <a:cs typeface="Times New Roman" panose="02020603050405020304" pitchFamily="18" charset="0"/>
              </a:rPr>
              <a:t> </a:t>
            </a:r>
            <a:r>
              <a:rPr lang="en-US" sz="4800" i="1" dirty="0" err="1">
                <a:latin typeface="Times New Roman" panose="02020603050405020304" pitchFamily="18" charset="0"/>
                <a:cs typeface="Times New Roman" panose="02020603050405020304" pitchFamily="18" charset="0"/>
              </a:rPr>
              <a:t>kì</a:t>
            </a:r>
            <a:endParaRPr lang="en-SG" sz="8800" kern="0" dirty="0">
              <a:solidFill>
                <a:srgbClr val="000000"/>
              </a:solidFill>
              <a:latin typeface="Times New Roman" panose="02020603050405020304" pitchFamily="18" charset="0"/>
              <a:cs typeface="Times New Roman" panose="02020603050405020304" pitchFamily="18" charset="0"/>
              <a:sym typeface="Arial"/>
            </a:endParaRPr>
          </a:p>
        </p:txBody>
      </p:sp>
      <p:pic>
        <p:nvPicPr>
          <p:cNvPr id="13" name="그림 3">
            <a:extLst>
              <a:ext uri="{FF2B5EF4-FFF2-40B4-BE49-F238E27FC236}">
                <a16:creationId xmlns:a16="http://schemas.microsoft.com/office/drawing/2014/main" xmlns="" id="{845D228B-1122-41DC-0C10-AF5B1C93032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4178310" y="4439377"/>
            <a:ext cx="3928095" cy="2446680"/>
          </a:xfrm>
          <a:prstGeom prst="rect">
            <a:avLst/>
          </a:prstGeom>
        </p:spPr>
      </p:pic>
    </p:spTree>
    <p:extLst>
      <p:ext uri="{BB962C8B-B14F-4D97-AF65-F5344CB8AC3E}">
        <p14:creationId xmlns:p14="http://schemas.microsoft.com/office/powerpoint/2010/main" val="306170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par>
                                <p:cTn id="19" presetID="16" presetClass="entr" presetSubtype="21"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barn(inVertical)">
                                      <p:cBhvr>
                                        <p:cTn id="24" dur="5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arn(inVertical)">
                                      <p:cBhvr>
                                        <p:cTn id="32" dur="500"/>
                                        <p:tgtEl>
                                          <p:spTgt spid="8"/>
                                        </p:tgtEl>
                                      </p:cBhvr>
                                    </p:animEffect>
                                  </p:childTnLst>
                                </p:cTn>
                              </p:par>
                              <p:par>
                                <p:cTn id="33" presetID="16" presetClass="entr" presetSubtype="21"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barn(inVertical)">
                                      <p:cBhvr>
                                        <p:cTn id="35" dur="500"/>
                                        <p:tgtEl>
                                          <p:spTgt spid="7"/>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barn(inVertical)">
                                      <p:cBhvr>
                                        <p:cTn id="3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0" grpId="0"/>
      <p:bldP spid="11" grpId="0"/>
      <p:bldP spid="1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139183" y="38789"/>
            <a:ext cx="5804792"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028949" y="-45166"/>
            <a:ext cx="6469841"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lang="en-US" sz="3600" b="1" dirty="0">
                <a:solidFill>
                  <a:srgbClr val="FFFFFF"/>
                </a:solidFill>
                <a:latin typeface="Times New Roman" panose="02020603050405020304" pitchFamily="18" charset="0"/>
                <a:ea typeface="Calibri" panose="020F0502020204030204" pitchFamily="34" charset="0"/>
              </a:rPr>
              <a:t>b. </a:t>
            </a:r>
            <a:r>
              <a:rPr lang="en-US" sz="3600" b="1" dirty="0" err="1">
                <a:solidFill>
                  <a:srgbClr val="FFFFFF"/>
                </a:solidFill>
                <a:latin typeface="Times New Roman" panose="02020603050405020304" pitchFamily="18" charset="0"/>
                <a:ea typeface="Calibri" panose="020F0502020204030204" pitchFamily="34" charset="0"/>
              </a:rPr>
              <a:t>Tác</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phẩm</a:t>
            </a:r>
            <a:r>
              <a:rPr lang="en-US" sz="3600" b="1">
                <a:solidFill>
                  <a:srgbClr val="FFFFFF"/>
                </a:solidFill>
                <a:latin typeface="Times New Roman" panose="02020603050405020304" pitchFamily="18" charset="0"/>
                <a:ea typeface="Calibri" panose="020F0502020204030204" pitchFamily="34" charset="0"/>
              </a:rPr>
              <a:t> </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2" name="组合 23">
            <a:extLst>
              <a:ext uri="{FF2B5EF4-FFF2-40B4-BE49-F238E27FC236}">
                <a16:creationId xmlns:a16="http://schemas.microsoft.com/office/drawing/2014/main" xmlns="" id="{8C192BD0-35F4-7F87-108D-F8479182FF74}"/>
              </a:ext>
            </a:extLst>
          </p:cNvPr>
          <p:cNvGrpSpPr/>
          <p:nvPr/>
        </p:nvGrpSpPr>
        <p:grpSpPr>
          <a:xfrm>
            <a:off x="2002763" y="1369245"/>
            <a:ext cx="1241886" cy="1021351"/>
            <a:chOff x="5493105" y="1228234"/>
            <a:chExt cx="937535" cy="783002"/>
          </a:xfrm>
        </p:grpSpPr>
        <p:grpSp>
          <p:nvGrpSpPr>
            <p:cNvPr id="4" name="组合 54">
              <a:extLst>
                <a:ext uri="{FF2B5EF4-FFF2-40B4-BE49-F238E27FC236}">
                  <a16:creationId xmlns:a16="http://schemas.microsoft.com/office/drawing/2014/main" xmlns="" id="{222DA15E-2636-9828-E574-E5FDAD72C5F4}"/>
                </a:ext>
              </a:extLst>
            </p:cNvPr>
            <p:cNvGrpSpPr/>
            <p:nvPr/>
          </p:nvGrpSpPr>
          <p:grpSpPr>
            <a:xfrm>
              <a:off x="5493105" y="1228234"/>
              <a:ext cx="937535" cy="783002"/>
              <a:chOff x="2900496" y="1028113"/>
              <a:chExt cx="6336001" cy="3420001"/>
            </a:xfrm>
          </p:grpSpPr>
          <p:sp>
            <p:nvSpPr>
              <p:cNvPr id="6" name="任意多边形: 形状 55">
                <a:extLst>
                  <a:ext uri="{FF2B5EF4-FFF2-40B4-BE49-F238E27FC236}">
                    <a16:creationId xmlns:a16="http://schemas.microsoft.com/office/drawing/2014/main" xmlns="" id="{8D2DB9F2-D75A-478A-AFF0-FED603583BE8}"/>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solidFill>
                <a:srgbClr val="FFC715"/>
              </a:solidFill>
              <a:ln w="25400" cap="flat" cmpd="sng" algn="ctr">
                <a:solidFill>
                  <a:sysClr val="window" lastClr="FFFFFF"/>
                </a:solidFill>
                <a:prstDash val="solid"/>
              </a:ln>
              <a:effectLst>
                <a:outerShdw blurRad="50800" dist="38100" dir="2700000" sx="101000" sy="101000" algn="tl" rotWithShape="0">
                  <a:prstClr val="black">
                    <a:alpha val="3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0" cap="none" spc="0" normalizeH="0" baseline="0" noProof="0">
                  <a:ln>
                    <a:noFill/>
                  </a:ln>
                  <a:solidFill>
                    <a:srgbClr val="215968"/>
                  </a:solidFill>
                  <a:effectLst/>
                  <a:uLnTx/>
                  <a:uFillTx/>
                  <a:latin typeface="Calibri"/>
                  <a:ea typeface="宋体" panose="02010600030101010101" pitchFamily="2" charset="-122"/>
                  <a:cs typeface="Arial"/>
                </a:endParaRPr>
              </a:p>
            </p:txBody>
          </p:sp>
          <p:sp>
            <p:nvSpPr>
              <p:cNvPr id="7" name="任意多边形: 形状 56">
                <a:extLst>
                  <a:ext uri="{FF2B5EF4-FFF2-40B4-BE49-F238E27FC236}">
                    <a16:creationId xmlns:a16="http://schemas.microsoft.com/office/drawing/2014/main" xmlns="" id="{FCADE905-234E-5B64-CF7C-3BE1A3AB910F}"/>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noFill/>
              <a:ln w="25400" cap="flat" cmpd="sng" algn="ctr">
                <a:solidFill>
                  <a:srgbClr val="215968"/>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0" cap="none" spc="0" normalizeH="0" baseline="0" noProof="0">
                  <a:ln>
                    <a:noFill/>
                  </a:ln>
                  <a:solidFill>
                    <a:srgbClr val="215968"/>
                  </a:solidFill>
                  <a:effectLst/>
                  <a:uLnTx/>
                  <a:uFillTx/>
                  <a:latin typeface="Calibri"/>
                  <a:ea typeface="宋体" panose="02010600030101010101" pitchFamily="2" charset="-122"/>
                  <a:cs typeface="Arial"/>
                </a:endParaRPr>
              </a:p>
            </p:txBody>
          </p:sp>
        </p:grpSp>
        <p:sp>
          <p:nvSpPr>
            <p:cNvPr id="5" name="文本框 58">
              <a:extLst>
                <a:ext uri="{FF2B5EF4-FFF2-40B4-BE49-F238E27FC236}">
                  <a16:creationId xmlns:a16="http://schemas.microsoft.com/office/drawing/2014/main" xmlns="" id="{173A02FB-DD4E-5042-EB56-407F89522581}"/>
                </a:ext>
              </a:extLst>
            </p:cNvPr>
            <p:cNvSpPr txBox="1"/>
            <p:nvPr/>
          </p:nvSpPr>
          <p:spPr>
            <a:xfrm>
              <a:off x="5704042" y="1324973"/>
              <a:ext cx="702133" cy="63707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rgbClr val="215968"/>
                  </a:solidFill>
                  <a:effectLst/>
                  <a:uLnTx/>
                  <a:uFillTx/>
                  <a:latin typeface="微软雅黑" panose="020B0503020204020204" pitchFamily="34" charset="-122"/>
                  <a:ea typeface="微软雅黑" panose="020B0503020204020204" pitchFamily="34" charset="-122"/>
                  <a:cs typeface="Arial"/>
                </a:rPr>
                <a:t>1</a:t>
              </a:r>
              <a:endParaRPr kumimoji="0" lang="zh-CN" altLang="en-US" sz="4800" b="1" i="0" u="none" strike="noStrike" kern="0" cap="none" spc="0" normalizeH="0" baseline="0" noProof="0" dirty="0">
                <a:ln>
                  <a:noFill/>
                </a:ln>
                <a:solidFill>
                  <a:srgbClr val="215968"/>
                </a:solidFill>
                <a:effectLst/>
                <a:uLnTx/>
                <a:uFillTx/>
                <a:latin typeface="微软雅黑" panose="020B0503020204020204" pitchFamily="34" charset="-122"/>
                <a:ea typeface="微软雅黑" panose="020B0503020204020204" pitchFamily="34" charset="-122"/>
                <a:cs typeface="Arial"/>
              </a:endParaRPr>
            </a:p>
          </p:txBody>
        </p:sp>
      </p:grpSp>
      <p:grpSp>
        <p:nvGrpSpPr>
          <p:cNvPr id="8" name="组合 70">
            <a:extLst>
              <a:ext uri="{FF2B5EF4-FFF2-40B4-BE49-F238E27FC236}">
                <a16:creationId xmlns:a16="http://schemas.microsoft.com/office/drawing/2014/main" xmlns="" id="{7E7A4B0A-C1E7-D492-4D33-FBD6C7C16EC1}"/>
              </a:ext>
            </a:extLst>
          </p:cNvPr>
          <p:cNvGrpSpPr/>
          <p:nvPr/>
        </p:nvGrpSpPr>
        <p:grpSpPr>
          <a:xfrm>
            <a:off x="2551949" y="3602946"/>
            <a:ext cx="1241886" cy="1021351"/>
            <a:chOff x="5493105" y="1228234"/>
            <a:chExt cx="937535" cy="783002"/>
          </a:xfrm>
        </p:grpSpPr>
        <p:grpSp>
          <p:nvGrpSpPr>
            <p:cNvPr id="9" name="组合 71">
              <a:extLst>
                <a:ext uri="{FF2B5EF4-FFF2-40B4-BE49-F238E27FC236}">
                  <a16:creationId xmlns:a16="http://schemas.microsoft.com/office/drawing/2014/main" xmlns="" id="{7068C3BC-5F55-77F9-4BE6-5A507A19F4A0}"/>
                </a:ext>
              </a:extLst>
            </p:cNvPr>
            <p:cNvGrpSpPr/>
            <p:nvPr/>
          </p:nvGrpSpPr>
          <p:grpSpPr>
            <a:xfrm>
              <a:off x="5493105" y="1228234"/>
              <a:ext cx="937535" cy="783002"/>
              <a:chOff x="2900496" y="1028113"/>
              <a:chExt cx="6336001" cy="3420001"/>
            </a:xfrm>
          </p:grpSpPr>
          <p:sp>
            <p:nvSpPr>
              <p:cNvPr id="11" name="任意多边形: 形状 73">
                <a:extLst>
                  <a:ext uri="{FF2B5EF4-FFF2-40B4-BE49-F238E27FC236}">
                    <a16:creationId xmlns:a16="http://schemas.microsoft.com/office/drawing/2014/main" xmlns="" id="{64B9F580-1EEE-F3D4-C647-4395BADE2955}"/>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solidFill>
                <a:srgbClr val="FFC715"/>
              </a:solidFill>
              <a:ln w="25400" cap="flat" cmpd="sng" algn="ctr">
                <a:solidFill>
                  <a:sysClr val="window" lastClr="FFFFFF"/>
                </a:solidFill>
                <a:prstDash val="solid"/>
              </a:ln>
              <a:effectLst>
                <a:outerShdw blurRad="50800" dist="38100" dir="2700000" sx="101000" sy="101000" algn="tl" rotWithShape="0">
                  <a:prstClr val="black">
                    <a:alpha val="30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0" cap="none" spc="0" normalizeH="0" baseline="0" noProof="0">
                  <a:ln>
                    <a:noFill/>
                  </a:ln>
                  <a:solidFill>
                    <a:srgbClr val="215968"/>
                  </a:solidFill>
                  <a:effectLst/>
                  <a:uLnTx/>
                  <a:uFillTx/>
                  <a:latin typeface="Calibri"/>
                  <a:ea typeface="宋体" panose="02010600030101010101" pitchFamily="2" charset="-122"/>
                  <a:cs typeface="Arial"/>
                </a:endParaRPr>
              </a:p>
            </p:txBody>
          </p:sp>
          <p:sp>
            <p:nvSpPr>
              <p:cNvPr id="12" name="任意多边形: 形状 82">
                <a:extLst>
                  <a:ext uri="{FF2B5EF4-FFF2-40B4-BE49-F238E27FC236}">
                    <a16:creationId xmlns:a16="http://schemas.microsoft.com/office/drawing/2014/main" xmlns="" id="{BF3D0FE0-A55B-AA13-3CE7-C3CEF83D99F0}"/>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noFill/>
              <a:ln w="25400" cap="flat" cmpd="sng" algn="ctr">
                <a:solidFill>
                  <a:srgbClr val="215968"/>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0" cap="none" spc="0" normalizeH="0" baseline="0" noProof="0" dirty="0">
                  <a:ln>
                    <a:noFill/>
                  </a:ln>
                  <a:solidFill>
                    <a:srgbClr val="215968"/>
                  </a:solidFill>
                  <a:effectLst/>
                  <a:uLnTx/>
                  <a:uFillTx/>
                  <a:latin typeface="Calibri"/>
                  <a:ea typeface="宋体" panose="02010600030101010101" pitchFamily="2" charset="-122"/>
                  <a:cs typeface="Arial"/>
                </a:endParaRPr>
              </a:p>
            </p:txBody>
          </p:sp>
        </p:grpSp>
        <p:sp>
          <p:nvSpPr>
            <p:cNvPr id="10" name="文本框 72">
              <a:extLst>
                <a:ext uri="{FF2B5EF4-FFF2-40B4-BE49-F238E27FC236}">
                  <a16:creationId xmlns:a16="http://schemas.microsoft.com/office/drawing/2014/main" xmlns="" id="{213142FC-D928-EA97-0C96-64E9EA0141E9}"/>
                </a:ext>
              </a:extLst>
            </p:cNvPr>
            <p:cNvSpPr txBox="1"/>
            <p:nvPr/>
          </p:nvSpPr>
          <p:spPr>
            <a:xfrm>
              <a:off x="5704042" y="1324973"/>
              <a:ext cx="702133" cy="63707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rgbClr val="215968"/>
                  </a:solidFill>
                  <a:effectLst/>
                  <a:uLnTx/>
                  <a:uFillTx/>
                  <a:latin typeface="微软雅黑" panose="020B0503020204020204" pitchFamily="34" charset="-122"/>
                  <a:ea typeface="微软雅黑" panose="020B0503020204020204" pitchFamily="34" charset="-122"/>
                  <a:cs typeface="Arial"/>
                </a:rPr>
                <a:t>2</a:t>
              </a:r>
              <a:endParaRPr kumimoji="0" lang="zh-CN" altLang="en-US" sz="4800" b="1" i="0" u="none" strike="noStrike" kern="0" cap="none" spc="0" normalizeH="0" baseline="0" noProof="0" dirty="0">
                <a:ln>
                  <a:noFill/>
                </a:ln>
                <a:solidFill>
                  <a:srgbClr val="215968"/>
                </a:solidFill>
                <a:effectLst/>
                <a:uLnTx/>
                <a:uFillTx/>
                <a:latin typeface="微软雅黑" panose="020B0503020204020204" pitchFamily="34" charset="-122"/>
                <a:ea typeface="微软雅黑" panose="020B0503020204020204" pitchFamily="34" charset="-122"/>
                <a:cs typeface="Arial"/>
              </a:endParaRPr>
            </a:p>
          </p:txBody>
        </p:sp>
      </p:grpSp>
      <p:sp>
        <p:nvSpPr>
          <p:cNvPr id="13" name="TextBox 12">
            <a:extLst>
              <a:ext uri="{FF2B5EF4-FFF2-40B4-BE49-F238E27FC236}">
                <a16:creationId xmlns:a16="http://schemas.microsoft.com/office/drawing/2014/main" xmlns="" id="{2742A67F-9931-E8E9-38CA-568DF09AB611}"/>
              </a:ext>
            </a:extLst>
          </p:cNvPr>
          <p:cNvSpPr txBox="1"/>
          <p:nvPr/>
        </p:nvSpPr>
        <p:spPr>
          <a:xfrm>
            <a:off x="3472672" y="1169850"/>
            <a:ext cx="8416479" cy="1077218"/>
          </a:xfrm>
          <a:prstGeom prst="rect">
            <a:avLst/>
          </a:prstGeom>
          <a:noFill/>
        </p:spPr>
        <p:txBody>
          <a:bodyPr wrap="square">
            <a:spAutoFit/>
          </a:bodyPr>
          <a:lstStyle/>
          <a:p>
            <a:pPr algn="ctr"/>
            <a:r>
              <a:rPr lang="vi-VN" sz="3200" dirty="0">
                <a:latin typeface="+mj-lt"/>
              </a:rPr>
              <a:t>Chuyện người con gái Nam Xương là truyện thứ 16 trong số 20 truyện của tập Truyền kì mạn lục.</a:t>
            </a:r>
            <a:endParaRPr lang="en-SG" sz="3200" dirty="0">
              <a:latin typeface="+mj-lt"/>
            </a:endParaRPr>
          </a:p>
        </p:txBody>
      </p:sp>
      <p:sp>
        <p:nvSpPr>
          <p:cNvPr id="14" name="TextBox 13">
            <a:extLst>
              <a:ext uri="{FF2B5EF4-FFF2-40B4-BE49-F238E27FC236}">
                <a16:creationId xmlns:a16="http://schemas.microsoft.com/office/drawing/2014/main" xmlns="" id="{2BFA8941-2A41-2BB1-F738-B7AAC98512F4}"/>
              </a:ext>
            </a:extLst>
          </p:cNvPr>
          <p:cNvSpPr txBox="1"/>
          <p:nvPr/>
        </p:nvSpPr>
        <p:spPr>
          <a:xfrm>
            <a:off x="3761428" y="3100803"/>
            <a:ext cx="8295093" cy="3046988"/>
          </a:xfrm>
          <a:prstGeom prst="rect">
            <a:avLst/>
          </a:prstGeom>
          <a:noFill/>
        </p:spPr>
        <p:txBody>
          <a:bodyPr wrap="square">
            <a:spAutoFit/>
          </a:bodyPr>
          <a:lstStyle/>
          <a:p>
            <a:pPr algn="ctr"/>
            <a:r>
              <a:rPr lang="vi-VN" sz="3200" dirty="0">
                <a:latin typeface="+mj-lt"/>
              </a:rPr>
              <a:t>Với việc kết hợp nhuần nhuyễn giữa yếu tố kì ảo và yếu tố hiện thực trong tác phẩm, nhà văn đã thể hiện niềm xót xa, thương cảm đối với số phận bi kịch của người phụ nữ trong xã hội phong kiến cũng như tấm lòng nâng niu, trân trọng đối với những phẩm chất đẹp đẽ của họ.</a:t>
            </a:r>
            <a:endParaRPr lang="en-SG" sz="3200" dirty="0">
              <a:latin typeface="+mj-lt"/>
            </a:endParaRPr>
          </a:p>
        </p:txBody>
      </p:sp>
      <p:pic>
        <p:nvPicPr>
          <p:cNvPr id="15" name="Picture 14" descr="A person with a mirror&#10;&#10;Description automatically generated with medium confidence">
            <a:extLst>
              <a:ext uri="{FF2B5EF4-FFF2-40B4-BE49-F238E27FC236}">
                <a16:creationId xmlns:a16="http://schemas.microsoft.com/office/drawing/2014/main" xmlns="" id="{D239BBA4-EAA9-AA12-CC63-2E0EF636FBC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9395" y="2265528"/>
            <a:ext cx="2814509" cy="4592472"/>
          </a:xfrm>
          <a:prstGeom prst="rect">
            <a:avLst/>
          </a:prstGeom>
        </p:spPr>
      </p:pic>
      <p:pic>
        <p:nvPicPr>
          <p:cNvPr id="16" name="图片 13">
            <a:extLst>
              <a:ext uri="{FF2B5EF4-FFF2-40B4-BE49-F238E27FC236}">
                <a16:creationId xmlns:a16="http://schemas.microsoft.com/office/drawing/2014/main" xmlns="" id="{123E75BA-D50F-DE97-34FF-82D5FA56D49C}"/>
              </a:ext>
            </a:extLst>
          </p:cNvPr>
          <p:cNvPicPr>
            <a:picLocks noChangeAspect="1"/>
          </p:cNvPicPr>
          <p:nvPr/>
        </p:nvPicPr>
        <p:blipFill>
          <a:blip r:embed="rId4"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7" name="图片 6">
            <a:extLst>
              <a:ext uri="{FF2B5EF4-FFF2-40B4-BE49-F238E27FC236}">
                <a16:creationId xmlns:a16="http://schemas.microsoft.com/office/drawing/2014/main" xmlns="" id="{513E2BAB-8585-2F95-D924-BF11AC8F59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spTree>
    <p:extLst>
      <p:ext uri="{BB962C8B-B14F-4D97-AF65-F5344CB8AC3E}">
        <p14:creationId xmlns:p14="http://schemas.microsoft.com/office/powerpoint/2010/main" val="7738403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strVal val="#ppt_w+.3"/>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inVertical)">
                                      <p:cBhvr>
                                        <p:cTn id="14" dur="5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strVal val="#ppt_w+.3"/>
                                          </p:val>
                                        </p:tav>
                                        <p:tav tm="100000">
                                          <p:val>
                                            <p:strVal val="#ppt_w"/>
                                          </p:val>
                                        </p:tav>
                                      </p:tavLst>
                                    </p:anim>
                                    <p:anim calcmode="lin" valueType="num">
                                      <p:cBhvr>
                                        <p:cTn id="20" dur="500" fill="hold"/>
                                        <p:tgtEl>
                                          <p:spTgt spid="8"/>
                                        </p:tgtEl>
                                        <p:attrNameLst>
                                          <p:attrName>ppt_h</p:attrName>
                                        </p:attrNameLst>
                                      </p:cBhvr>
                                      <p:tavLst>
                                        <p:tav tm="0">
                                          <p:val>
                                            <p:strVal val="#ppt_h"/>
                                          </p:val>
                                        </p:tav>
                                        <p:tav tm="100000">
                                          <p:val>
                                            <p:strVal val="#ppt_h"/>
                                          </p:val>
                                        </p:tav>
                                      </p:tavLst>
                                    </p:anim>
                                    <p:animEffect transition="in" filter="fad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139183" y="38789"/>
            <a:ext cx="5804792"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028949" y="-45166"/>
            <a:ext cx="6469841" cy="689099"/>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lang="en-US" sz="3600" b="1" dirty="0">
                <a:solidFill>
                  <a:srgbClr val="FFFFFF"/>
                </a:solidFill>
                <a:latin typeface="Times New Roman" panose="02020603050405020304" pitchFamily="18" charset="0"/>
                <a:ea typeface="Calibri" panose="020F0502020204030204" pitchFamily="34" charset="0"/>
              </a:rPr>
              <a:t>b. </a:t>
            </a:r>
            <a:r>
              <a:rPr lang="en-US" sz="3600" b="1" dirty="0" err="1">
                <a:solidFill>
                  <a:srgbClr val="FFFFFF"/>
                </a:solidFill>
                <a:latin typeface="Times New Roman" panose="02020603050405020304" pitchFamily="18" charset="0"/>
                <a:ea typeface="Calibri" panose="020F0502020204030204" pitchFamily="34" charset="0"/>
              </a:rPr>
              <a:t>Tác</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phẩm</a:t>
            </a:r>
            <a:r>
              <a:rPr lang="en-US" sz="3600" b="1">
                <a:solidFill>
                  <a:srgbClr val="FFFFFF"/>
                </a:solidFill>
                <a:latin typeface="Times New Roman" panose="02020603050405020304" pitchFamily="18" charset="0"/>
                <a:ea typeface="Calibri" panose="020F0502020204030204" pitchFamily="34" charset="0"/>
              </a:rPr>
              <a:t> </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cxnSp>
        <p:nvCxnSpPr>
          <p:cNvPr id="2" name="直接连接符 5">
            <a:extLst>
              <a:ext uri="{FF2B5EF4-FFF2-40B4-BE49-F238E27FC236}">
                <a16:creationId xmlns:a16="http://schemas.microsoft.com/office/drawing/2014/main" xmlns="" id="{5705F681-AC1B-48F8-D30C-F5CD8CD895A9}"/>
              </a:ext>
            </a:extLst>
          </p:cNvPr>
          <p:cNvCxnSpPr/>
          <p:nvPr/>
        </p:nvCxnSpPr>
        <p:spPr>
          <a:xfrm>
            <a:off x="6300630" y="1958697"/>
            <a:ext cx="0" cy="765555"/>
          </a:xfrm>
          <a:prstGeom prst="line">
            <a:avLst/>
          </a:prstGeom>
          <a:noFill/>
          <a:ln w="53975" cap="rnd" cmpd="thickThin">
            <a:solidFill>
              <a:srgbClr val="7A4E48"/>
            </a:solidFill>
            <a:prstDash val="sysDash"/>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cxnSp>
      <p:sp>
        <p:nvSpPr>
          <p:cNvPr id="4" name="í$lîḍè">
            <a:extLst>
              <a:ext uri="{FF2B5EF4-FFF2-40B4-BE49-F238E27FC236}">
                <a16:creationId xmlns:a16="http://schemas.microsoft.com/office/drawing/2014/main" xmlns="" id="{F04A5A8D-549F-2928-74DF-112D79D52649}"/>
              </a:ext>
            </a:extLst>
          </p:cNvPr>
          <p:cNvSpPr/>
          <p:nvPr/>
        </p:nvSpPr>
        <p:spPr bwMode="auto">
          <a:xfrm>
            <a:off x="2220337" y="1865533"/>
            <a:ext cx="4119378" cy="767607"/>
          </a:xfrm>
          <a:custGeom>
            <a:avLst/>
            <a:gdLst>
              <a:gd name="T0" fmla="*/ 4317006 w 21567"/>
              <a:gd name="T1" fmla="*/ 902572 h 21446"/>
              <a:gd name="T2" fmla="*/ 4317006 w 21567"/>
              <a:gd name="T3" fmla="*/ 902572 h 21446"/>
              <a:gd name="T4" fmla="*/ 4317006 w 21567"/>
              <a:gd name="T5" fmla="*/ 902572 h 21446"/>
              <a:gd name="T6" fmla="*/ 4317006 w 21567"/>
              <a:gd name="T7" fmla="*/ 902572 h 214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446">
                <a:moveTo>
                  <a:pt x="11" y="21446"/>
                </a:moveTo>
                <a:lnTo>
                  <a:pt x="11" y="4713"/>
                </a:lnTo>
                <a:cubicBezTo>
                  <a:pt x="-33" y="3396"/>
                  <a:pt x="59" y="2058"/>
                  <a:pt x="259" y="1133"/>
                </a:cubicBezTo>
                <a:cubicBezTo>
                  <a:pt x="450" y="246"/>
                  <a:pt x="716" y="-154"/>
                  <a:pt x="977" y="53"/>
                </a:cubicBezTo>
                <a:lnTo>
                  <a:pt x="21567" y="53"/>
                </a:lnTo>
              </a:path>
            </a:pathLst>
          </a:custGeom>
          <a:noFill/>
          <a:ln w="53975" cap="rnd" cmpd="thickThin">
            <a:solidFill>
              <a:srgbClr val="7A4E48"/>
            </a:solidFill>
            <a:prstDash val="sysDash"/>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ru-RU" sz="320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5" name="ïṧḻiḓè">
            <a:extLst>
              <a:ext uri="{FF2B5EF4-FFF2-40B4-BE49-F238E27FC236}">
                <a16:creationId xmlns:a16="http://schemas.microsoft.com/office/drawing/2014/main" xmlns="" id="{69BC1506-0D85-C228-101C-E3F8B39BE7F0}"/>
              </a:ext>
            </a:extLst>
          </p:cNvPr>
          <p:cNvSpPr/>
          <p:nvPr/>
        </p:nvSpPr>
        <p:spPr bwMode="auto">
          <a:xfrm>
            <a:off x="6261548" y="1865533"/>
            <a:ext cx="3467921" cy="767607"/>
          </a:xfrm>
          <a:custGeom>
            <a:avLst/>
            <a:gdLst>
              <a:gd name="T0" fmla="*/ 4317006 w 21567"/>
              <a:gd name="T1" fmla="*/ 902572 h 21446"/>
              <a:gd name="T2" fmla="*/ 4317006 w 21567"/>
              <a:gd name="T3" fmla="*/ 902572 h 21446"/>
              <a:gd name="T4" fmla="*/ 4317006 w 21567"/>
              <a:gd name="T5" fmla="*/ 902572 h 21446"/>
              <a:gd name="T6" fmla="*/ 4317006 w 21567"/>
              <a:gd name="T7" fmla="*/ 902572 h 214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446">
                <a:moveTo>
                  <a:pt x="21556" y="21446"/>
                </a:moveTo>
                <a:lnTo>
                  <a:pt x="21556" y="4713"/>
                </a:lnTo>
                <a:cubicBezTo>
                  <a:pt x="21600" y="3396"/>
                  <a:pt x="21508" y="2058"/>
                  <a:pt x="21308" y="1133"/>
                </a:cubicBezTo>
                <a:cubicBezTo>
                  <a:pt x="21117" y="246"/>
                  <a:pt x="20851" y="-154"/>
                  <a:pt x="20590" y="53"/>
                </a:cubicBezTo>
                <a:lnTo>
                  <a:pt x="0" y="53"/>
                </a:lnTo>
              </a:path>
            </a:pathLst>
          </a:custGeom>
          <a:noFill/>
          <a:ln w="53975" cap="rnd" cmpd="thickThin">
            <a:solidFill>
              <a:srgbClr val="7A4E48"/>
            </a:solidFill>
            <a:prstDash val="sysDash"/>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ru-RU" sz="320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6" name="iṧlîḋè">
            <a:extLst>
              <a:ext uri="{FF2B5EF4-FFF2-40B4-BE49-F238E27FC236}">
                <a16:creationId xmlns:a16="http://schemas.microsoft.com/office/drawing/2014/main" xmlns="" id="{DAA5AD92-B013-F3C0-1EAB-A60EEE0D4C76}"/>
              </a:ext>
            </a:extLst>
          </p:cNvPr>
          <p:cNvSpPr/>
          <p:nvPr/>
        </p:nvSpPr>
        <p:spPr bwMode="auto">
          <a:xfrm>
            <a:off x="1350495" y="2286022"/>
            <a:ext cx="1865625" cy="456231"/>
          </a:xfrm>
          <a:prstGeom prst="roundRect">
            <a:avLst>
              <a:gd name="adj" fmla="val 50000"/>
            </a:avLst>
          </a:prstGeom>
          <a:solidFill>
            <a:srgbClr val="FFC000">
              <a:lumMod val="20000"/>
              <a:lumOff val="80000"/>
            </a:srgbClr>
          </a:solidFill>
          <a:ln w="53975" cap="rnd" cmpd="thickThin">
            <a:solidFill>
              <a:srgbClr val="F7F5E3">
                <a:lumMod val="95000"/>
              </a:srgbClr>
            </a:solidFill>
            <a:prstDash val="sysDash"/>
            <a:round/>
            <a:headEnd/>
            <a:tailEnd/>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3200" b="0" i="0" u="none" strike="noStrike" kern="1200" cap="none" spc="0" normalizeH="0" baseline="0" noProof="0" dirty="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mn-lt"/>
            </a:endParaRPr>
          </a:p>
        </p:txBody>
      </p:sp>
      <p:sp>
        <p:nvSpPr>
          <p:cNvPr id="7" name="îṥḷíďê">
            <a:extLst>
              <a:ext uri="{FF2B5EF4-FFF2-40B4-BE49-F238E27FC236}">
                <a16:creationId xmlns:a16="http://schemas.microsoft.com/office/drawing/2014/main" xmlns="" id="{46974CD1-19D7-F62B-89A8-A0E0D69F3386}"/>
              </a:ext>
            </a:extLst>
          </p:cNvPr>
          <p:cNvSpPr/>
          <p:nvPr/>
        </p:nvSpPr>
        <p:spPr bwMode="auto">
          <a:xfrm>
            <a:off x="5367818" y="2286022"/>
            <a:ext cx="1865625" cy="456231"/>
          </a:xfrm>
          <a:prstGeom prst="roundRect">
            <a:avLst>
              <a:gd name="adj" fmla="val 50000"/>
            </a:avLst>
          </a:prstGeom>
          <a:solidFill>
            <a:srgbClr val="229CA6"/>
          </a:solidFill>
          <a:ln w="53975" cap="rnd" cmpd="thickThin">
            <a:solidFill>
              <a:srgbClr val="F7F5E3">
                <a:lumMod val="95000"/>
              </a:srgbClr>
            </a:solidFill>
            <a:prstDash val="sysDash"/>
            <a:round/>
            <a:headEnd/>
            <a:tailEnd/>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ltLang="zh-CN" sz="3200" dirty="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8" name="i$liďé">
            <a:extLst>
              <a:ext uri="{FF2B5EF4-FFF2-40B4-BE49-F238E27FC236}">
                <a16:creationId xmlns:a16="http://schemas.microsoft.com/office/drawing/2014/main" xmlns="" id="{CF3D6900-BFC3-17A9-A37E-CCFFE964A0DA}"/>
              </a:ext>
            </a:extLst>
          </p:cNvPr>
          <p:cNvSpPr/>
          <p:nvPr/>
        </p:nvSpPr>
        <p:spPr bwMode="auto">
          <a:xfrm>
            <a:off x="8791106" y="2286022"/>
            <a:ext cx="1865625" cy="456231"/>
          </a:xfrm>
          <a:prstGeom prst="roundRect">
            <a:avLst>
              <a:gd name="adj" fmla="val 50000"/>
            </a:avLst>
          </a:prstGeom>
          <a:solidFill>
            <a:srgbClr val="EAA121"/>
          </a:solidFill>
          <a:ln w="53975" cap="rnd" cmpd="thickThin">
            <a:solidFill>
              <a:srgbClr val="F7F5E3">
                <a:lumMod val="95000"/>
              </a:srgbClr>
            </a:solidFill>
            <a:prstDash val="sysDash"/>
            <a:round/>
            <a:headEnd/>
            <a:tailEnd/>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ltLang="zh-CN" sz="3200" dirty="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9" name="îṥḷíďê">
            <a:extLst>
              <a:ext uri="{FF2B5EF4-FFF2-40B4-BE49-F238E27FC236}">
                <a16:creationId xmlns:a16="http://schemas.microsoft.com/office/drawing/2014/main" xmlns="" id="{8204CE3A-7F41-63F9-AC0B-FE44C73C6B40}"/>
              </a:ext>
            </a:extLst>
          </p:cNvPr>
          <p:cNvSpPr/>
          <p:nvPr/>
        </p:nvSpPr>
        <p:spPr bwMode="auto">
          <a:xfrm>
            <a:off x="4357568" y="895459"/>
            <a:ext cx="4406086" cy="735416"/>
          </a:xfrm>
          <a:prstGeom prst="roundRect">
            <a:avLst>
              <a:gd name="adj" fmla="val 50000"/>
            </a:avLst>
          </a:prstGeom>
          <a:noFill/>
          <a:ln w="53975" cap="rnd" cmpd="thickThin">
            <a:solidFill>
              <a:srgbClr val="7A4E48"/>
            </a:solidFill>
            <a:prstDash val="sysDash"/>
            <a:round/>
            <a:headEnd/>
            <a:tailEnd/>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ltLang="zh-CN" sz="3200" dirty="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10" name="文本框 2">
            <a:extLst>
              <a:ext uri="{FF2B5EF4-FFF2-40B4-BE49-F238E27FC236}">
                <a16:creationId xmlns:a16="http://schemas.microsoft.com/office/drawing/2014/main" xmlns="" id="{0485C882-C653-EF24-3A95-0C9237DA451B}"/>
              </a:ext>
            </a:extLst>
          </p:cNvPr>
          <p:cNvSpPr txBox="1"/>
          <p:nvPr/>
        </p:nvSpPr>
        <p:spPr bwMode="auto">
          <a:xfrm>
            <a:off x="1596199" y="2168426"/>
            <a:ext cx="1248791" cy="707886"/>
          </a:xfrm>
          <a:prstGeom prst="rect">
            <a:avLst/>
          </a:prstGeom>
          <a:noFill/>
        </p:spPr>
        <p:txBody>
          <a:bodyPr>
            <a:spAutoFit/>
            <a:scene3d>
              <a:camera prst="orthographicFront"/>
              <a:lightRig rig="threePt" dir="t"/>
            </a:scene3d>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defRPr/>
            </a:pPr>
            <a:r>
              <a:rPr lang="en-US" altLang="zh-CN" sz="4000" b="1" dirty="0">
                <a:solidFill>
                  <a:srgbClr val="E7E6E6">
                    <a:lumMod val="10000"/>
                  </a:srgbClr>
                </a:solidFill>
                <a:latin typeface="Times New Roman" panose="02020603050405020304" pitchFamily="18" charset="0"/>
                <a:ea typeface="微软雅黑"/>
                <a:cs typeface="Times New Roman" panose="02020603050405020304" pitchFamily="18" charset="0"/>
                <a:sym typeface="+mn-lt"/>
              </a:rPr>
              <a:t>01</a:t>
            </a:r>
            <a:endParaRPr lang="zh-CN" altLang="en-US" sz="4000" b="1" dirty="0">
              <a:solidFill>
                <a:srgbClr val="E7E6E6">
                  <a:lumMod val="10000"/>
                </a:srgbClr>
              </a:solidFill>
              <a:latin typeface="Times New Roman" panose="02020603050405020304" pitchFamily="18" charset="0"/>
              <a:ea typeface="微软雅黑"/>
              <a:cs typeface="Times New Roman" panose="02020603050405020304" pitchFamily="18" charset="0"/>
              <a:sym typeface="+mn-lt"/>
            </a:endParaRPr>
          </a:p>
        </p:txBody>
      </p:sp>
      <p:sp>
        <p:nvSpPr>
          <p:cNvPr id="11" name="文本框 2">
            <a:extLst>
              <a:ext uri="{FF2B5EF4-FFF2-40B4-BE49-F238E27FC236}">
                <a16:creationId xmlns:a16="http://schemas.microsoft.com/office/drawing/2014/main" xmlns="" id="{AF2C6840-5E3E-D006-C504-AD3BF56431EB}"/>
              </a:ext>
            </a:extLst>
          </p:cNvPr>
          <p:cNvSpPr txBox="1"/>
          <p:nvPr/>
        </p:nvSpPr>
        <p:spPr bwMode="auto">
          <a:xfrm>
            <a:off x="5417919" y="2191648"/>
            <a:ext cx="1798757" cy="644978"/>
          </a:xfrm>
          <a:prstGeom prst="rect">
            <a:avLst/>
          </a:prstGeom>
          <a:noFill/>
        </p:spPr>
        <p:txBody>
          <a:bodyPr wrap="square">
            <a:spAutoFit/>
            <a:scene3d>
              <a:camera prst="orthographicFront"/>
              <a:lightRig rig="threePt" dir="t"/>
            </a:scene3d>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defRPr/>
            </a:pPr>
            <a:r>
              <a:rPr lang="en-US" altLang="zh-CN" sz="4000" b="1">
                <a:solidFill>
                  <a:srgbClr val="FFFFFF"/>
                </a:solidFill>
                <a:latin typeface="Times New Roman" panose="02020603050405020304" pitchFamily="18" charset="0"/>
                <a:ea typeface="微软雅黑"/>
                <a:cs typeface="Times New Roman" panose="02020603050405020304" pitchFamily="18" charset="0"/>
                <a:sym typeface="+mn-lt"/>
              </a:rPr>
              <a:t>02</a:t>
            </a:r>
            <a:endParaRPr lang="zh-CN" altLang="en-US" sz="4000" b="1" dirty="0">
              <a:solidFill>
                <a:srgbClr val="FFFFFF"/>
              </a:solidFill>
              <a:latin typeface="Times New Roman" panose="02020603050405020304" pitchFamily="18" charset="0"/>
              <a:ea typeface="微软雅黑"/>
              <a:cs typeface="Times New Roman" panose="02020603050405020304" pitchFamily="18" charset="0"/>
              <a:sym typeface="+mn-lt"/>
            </a:endParaRPr>
          </a:p>
        </p:txBody>
      </p:sp>
      <p:sp>
        <p:nvSpPr>
          <p:cNvPr id="12" name="文本框 2">
            <a:extLst>
              <a:ext uri="{FF2B5EF4-FFF2-40B4-BE49-F238E27FC236}">
                <a16:creationId xmlns:a16="http://schemas.microsoft.com/office/drawing/2014/main" xmlns="" id="{38386383-4C09-3E1F-C55E-330CA95C9873}"/>
              </a:ext>
            </a:extLst>
          </p:cNvPr>
          <p:cNvSpPr txBox="1"/>
          <p:nvPr/>
        </p:nvSpPr>
        <p:spPr bwMode="auto">
          <a:xfrm>
            <a:off x="8905432" y="2182029"/>
            <a:ext cx="1563756" cy="644978"/>
          </a:xfrm>
          <a:prstGeom prst="rect">
            <a:avLst/>
          </a:prstGeom>
          <a:noFill/>
        </p:spPr>
        <p:txBody>
          <a:bodyPr wrap="square">
            <a:spAutoFit/>
            <a:scene3d>
              <a:camera prst="orthographicFront"/>
              <a:lightRig rig="threePt" dir="t"/>
            </a:scene3d>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defRPr/>
            </a:pPr>
            <a:r>
              <a:rPr lang="en-US" altLang="zh-CN" sz="4000" b="1" dirty="0">
                <a:solidFill>
                  <a:srgbClr val="FFFFFF"/>
                </a:solidFill>
                <a:latin typeface="Times New Roman" panose="02020603050405020304" pitchFamily="18" charset="0"/>
                <a:ea typeface="微软雅黑"/>
                <a:cs typeface="Times New Roman" panose="02020603050405020304" pitchFamily="18" charset="0"/>
                <a:sym typeface="+mn-lt"/>
              </a:rPr>
              <a:t>03</a:t>
            </a:r>
            <a:endParaRPr lang="zh-CN" altLang="en-US" sz="4000" b="1" dirty="0">
              <a:solidFill>
                <a:srgbClr val="FFFFFF"/>
              </a:solidFill>
              <a:latin typeface="Times New Roman" panose="02020603050405020304" pitchFamily="18" charset="0"/>
              <a:ea typeface="微软雅黑"/>
              <a:cs typeface="Times New Roman" panose="02020603050405020304" pitchFamily="18" charset="0"/>
              <a:sym typeface="+mn-lt"/>
            </a:endParaRPr>
          </a:p>
        </p:txBody>
      </p:sp>
      <p:sp>
        <p:nvSpPr>
          <p:cNvPr id="13" name="文本框 2">
            <a:extLst>
              <a:ext uri="{FF2B5EF4-FFF2-40B4-BE49-F238E27FC236}">
                <a16:creationId xmlns:a16="http://schemas.microsoft.com/office/drawing/2014/main" xmlns="" id="{35F16CA9-06B7-CE42-AFEB-7F425670F91E}"/>
              </a:ext>
            </a:extLst>
          </p:cNvPr>
          <p:cNvSpPr txBox="1"/>
          <p:nvPr/>
        </p:nvSpPr>
        <p:spPr bwMode="auto">
          <a:xfrm>
            <a:off x="3423386" y="958199"/>
            <a:ext cx="6215853" cy="646331"/>
          </a:xfrm>
          <a:prstGeom prst="rect">
            <a:avLst/>
          </a:prstGeom>
          <a:noFill/>
        </p:spPr>
        <p:txBody>
          <a:bodyPr wrap="square">
            <a:spAutoFit/>
            <a:scene3d>
              <a:camera prst="orthographicFront"/>
              <a:lightRig rig="threePt" dir="t"/>
            </a:scene3d>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3600" b="1" dirty="0" err="1">
                <a:solidFill>
                  <a:prstClr val="black"/>
                </a:solidFill>
                <a:latin typeface="Times New Roman" panose="02020603050405020304" pitchFamily="18" charset="0"/>
                <a:ea typeface="等线" panose="020F0502020204030204"/>
                <a:cs typeface="Times New Roman" panose="02020603050405020304" pitchFamily="18" charset="0"/>
              </a:rPr>
              <a:t>Bố</a:t>
            </a:r>
            <a:r>
              <a:rPr lang="en-US" sz="3600" b="1" dirty="0">
                <a:solidFill>
                  <a:prstClr val="black"/>
                </a:solidFill>
                <a:latin typeface="Times New Roman" panose="02020603050405020304" pitchFamily="18" charset="0"/>
                <a:ea typeface="等线" panose="020F0502020204030204"/>
                <a:cs typeface="Times New Roman" panose="02020603050405020304" pitchFamily="18" charset="0"/>
              </a:rPr>
              <a:t> </a:t>
            </a:r>
            <a:r>
              <a:rPr lang="en-US" sz="3600" b="1" dirty="0" err="1">
                <a:solidFill>
                  <a:prstClr val="black"/>
                </a:solidFill>
                <a:latin typeface="Times New Roman" panose="02020603050405020304" pitchFamily="18" charset="0"/>
                <a:ea typeface="等线" panose="020F0502020204030204"/>
                <a:cs typeface="Times New Roman" panose="02020603050405020304" pitchFamily="18" charset="0"/>
              </a:rPr>
              <a:t>cục</a:t>
            </a:r>
            <a:endParaRPr lang="en-SG" sz="7200" b="1" dirty="0">
              <a:solidFill>
                <a:srgbClr val="22295B"/>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4" name="TextBox 1959">
            <a:extLst>
              <a:ext uri="{FF2B5EF4-FFF2-40B4-BE49-F238E27FC236}">
                <a16:creationId xmlns:a16="http://schemas.microsoft.com/office/drawing/2014/main" xmlns="" id="{B77C5EAA-2C83-76F7-6377-5B00A786789D}"/>
              </a:ext>
            </a:extLst>
          </p:cNvPr>
          <p:cNvSpPr txBox="1"/>
          <p:nvPr/>
        </p:nvSpPr>
        <p:spPr>
          <a:xfrm>
            <a:off x="251100" y="2892160"/>
            <a:ext cx="3568262" cy="3416320"/>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600" dirty="0">
                <a:latin typeface="+mj-lt"/>
              </a:rPr>
              <a:t>Từ đầu đến… “lo liệu như đối với cha mẹ đẻ mình”: Cuộc hôn nhân giữa Trương Sinh và Vũ Nương</a:t>
            </a:r>
            <a:endParaRPr lang="en-SG" sz="3600" dirty="0">
              <a:latin typeface="+mj-lt"/>
            </a:endParaRPr>
          </a:p>
        </p:txBody>
      </p:sp>
      <p:sp>
        <p:nvSpPr>
          <p:cNvPr id="15" name="TextBox 1960">
            <a:extLst>
              <a:ext uri="{FF2B5EF4-FFF2-40B4-BE49-F238E27FC236}">
                <a16:creationId xmlns:a16="http://schemas.microsoft.com/office/drawing/2014/main" xmlns="" id="{80DE153F-CC01-3B3C-9845-5F1375874CF6}"/>
              </a:ext>
            </a:extLst>
          </p:cNvPr>
          <p:cNvSpPr txBox="1"/>
          <p:nvPr/>
        </p:nvSpPr>
        <p:spPr>
          <a:xfrm>
            <a:off x="4585651" y="2866091"/>
            <a:ext cx="3568262" cy="2862322"/>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600" dirty="0">
                <a:latin typeface="+mj-lt"/>
              </a:rPr>
              <a:t>Tiếp đến … “nhưng việc trót đã qua rồi!”: Nỗi oan của Vũ Nương.</a:t>
            </a:r>
            <a:endParaRPr lang="en-SG" sz="3600" dirty="0">
              <a:latin typeface="+mj-lt"/>
            </a:endParaRPr>
          </a:p>
        </p:txBody>
      </p:sp>
      <p:sp>
        <p:nvSpPr>
          <p:cNvPr id="16" name="TextBox 1961">
            <a:extLst>
              <a:ext uri="{FF2B5EF4-FFF2-40B4-BE49-F238E27FC236}">
                <a16:creationId xmlns:a16="http://schemas.microsoft.com/office/drawing/2014/main" xmlns="" id="{662E9E9E-150E-5BEE-B074-0B672ECB2789}"/>
              </a:ext>
            </a:extLst>
          </p:cNvPr>
          <p:cNvSpPr txBox="1"/>
          <p:nvPr/>
        </p:nvSpPr>
        <p:spPr>
          <a:xfrm>
            <a:off x="8305137" y="2876312"/>
            <a:ext cx="3178874" cy="1754326"/>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vi-VN" sz="3600" dirty="0">
                <a:latin typeface="+mj-lt"/>
              </a:rPr>
              <a:t>Còn lại: Vũ Nương được giải oan</a:t>
            </a:r>
            <a:endParaRPr lang="en-SG" sz="13800" dirty="0">
              <a:solidFill>
                <a:prstClr val="black"/>
              </a:solidFill>
              <a:latin typeface="+mj-lt"/>
              <a:ea typeface="等线" panose="020F0502020204030204"/>
              <a:cs typeface="Times New Roman" panose="02020603050405020304" pitchFamily="18" charset="0"/>
            </a:endParaRPr>
          </a:p>
        </p:txBody>
      </p:sp>
      <p:pic>
        <p:nvPicPr>
          <p:cNvPr id="17" name="图片 13">
            <a:extLst>
              <a:ext uri="{FF2B5EF4-FFF2-40B4-BE49-F238E27FC236}">
                <a16:creationId xmlns:a16="http://schemas.microsoft.com/office/drawing/2014/main" xmlns="" id="{11A9114C-1A7C-5083-2431-75574D9C6919}"/>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8" name="图片 6">
            <a:extLst>
              <a:ext uri="{FF2B5EF4-FFF2-40B4-BE49-F238E27FC236}">
                <a16:creationId xmlns:a16="http://schemas.microsoft.com/office/drawing/2014/main" xmlns="" id="{9211D795-1790-6952-12F4-38BFCDA6921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pic>
        <p:nvPicPr>
          <p:cNvPr id="21" name="Picture 20" descr="A person and a child&#10;&#10;Description automatically generated">
            <a:extLst>
              <a:ext uri="{FF2B5EF4-FFF2-40B4-BE49-F238E27FC236}">
                <a16:creationId xmlns:a16="http://schemas.microsoft.com/office/drawing/2014/main" xmlns="" id="{9EF74BC1-6823-C16E-B65E-35F23DB2BC6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021606" y="4293313"/>
            <a:ext cx="3270250" cy="2870200"/>
          </a:xfrm>
          <a:prstGeom prst="rect">
            <a:avLst/>
          </a:prstGeom>
        </p:spPr>
      </p:pic>
    </p:spTree>
    <p:extLst>
      <p:ext uri="{BB962C8B-B14F-4D97-AF65-F5344CB8AC3E}">
        <p14:creationId xmlns:p14="http://schemas.microsoft.com/office/powerpoint/2010/main" val="34448737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inVertical)">
                                      <p:cBhvr>
                                        <p:cTn id="21" dur="500"/>
                                        <p:tgtEl>
                                          <p:spTgt spid="10"/>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barn(inVertical)">
                                      <p:cBhvr>
                                        <p:cTn id="29" dur="500"/>
                                        <p:tgtEl>
                                          <p:spTgt spid="2"/>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barn(inVertical)">
                                      <p:cBhvr>
                                        <p:cTn id="32" dur="500"/>
                                        <p:tgtEl>
                                          <p:spTgt spid="7"/>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barn(inVertical)">
                                      <p:cBhvr>
                                        <p:cTn id="35" dur="500"/>
                                        <p:tgtEl>
                                          <p:spTgt spid="11"/>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barn(inVertical)">
                                      <p:cBhvr>
                                        <p:cTn id="38" dur="50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barn(inVertical)">
                                      <p:cBhvr>
                                        <p:cTn id="43" dur="500"/>
                                        <p:tgtEl>
                                          <p:spTgt spid="5"/>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barn(inVertical)">
                                      <p:cBhvr>
                                        <p:cTn id="46" dur="500"/>
                                        <p:tgtEl>
                                          <p:spTgt spid="8"/>
                                        </p:tgtEl>
                                      </p:cBhvr>
                                    </p:animEffect>
                                  </p:childTnLst>
                                </p:cTn>
                              </p:par>
                              <p:par>
                                <p:cTn id="47" presetID="16" presetClass="entr" presetSubtype="21"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barn(inVertical)">
                                      <p:cBhvr>
                                        <p:cTn id="49" dur="500"/>
                                        <p:tgtEl>
                                          <p:spTgt spid="12"/>
                                        </p:tgtEl>
                                      </p:cBhvr>
                                    </p:animEffect>
                                  </p:childTnLst>
                                </p:cTn>
                              </p:par>
                              <p:par>
                                <p:cTn id="50" presetID="16" presetClass="entr" presetSubtype="21" fill="hold" grpId="0" nodeType="with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barn(inVertical)">
                                      <p:cBhvr>
                                        <p:cTn id="5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p:bldP spid="11" grpId="0"/>
      <p:bldP spid="12" grpId="0"/>
      <p:bldP spid="13" grpId="0"/>
      <p:bldP spid="14" grpId="0"/>
      <p:bldP spid="15" grpId="0"/>
      <p:bldP spid="1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4" name="Picture 43">
            <a:extLst>
              <a:ext uri="{FF2B5EF4-FFF2-40B4-BE49-F238E27FC236}">
                <a16:creationId xmlns:a16="http://schemas.microsoft.com/office/drawing/2014/main" xmlns="" id="{800010BE-C1D7-31D9-F9EB-3875993B9839}"/>
              </a:ext>
            </a:extLst>
          </p:cNvPr>
          <p:cNvPicPr>
            <a:picLocks noChangeAspect="1"/>
          </p:cNvPicPr>
          <p:nvPr/>
        </p:nvPicPr>
        <p:blipFill>
          <a:blip r:embed="rId3"/>
          <a:stretch>
            <a:fillRect/>
          </a:stretch>
        </p:blipFill>
        <p:spPr>
          <a:xfrm>
            <a:off x="0" y="0"/>
            <a:ext cx="12192000" cy="6858000"/>
          </a:xfrm>
          <a:prstGeom prst="rect">
            <a:avLst/>
          </a:prstGeom>
        </p:spPr>
      </p:pic>
      <p:pic>
        <p:nvPicPr>
          <p:cNvPr id="4" name="图片 5">
            <a:extLst>
              <a:ext uri="{FF2B5EF4-FFF2-40B4-BE49-F238E27FC236}">
                <a16:creationId xmlns:a16="http://schemas.microsoft.com/office/drawing/2014/main" xmlns="" id="{3BA1A577-F9E6-A002-4E85-0CA5DF6DE749}"/>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33073"/>
            <a:ext cx="13830300" cy="3838575"/>
          </a:xfrm>
          <a:prstGeom prst="rect">
            <a:avLst/>
          </a:prstGeom>
        </p:spPr>
      </p:pic>
      <p:grpSp>
        <p:nvGrpSpPr>
          <p:cNvPr id="13" name="Group 12">
            <a:extLst>
              <a:ext uri="{FF2B5EF4-FFF2-40B4-BE49-F238E27FC236}">
                <a16:creationId xmlns:a16="http://schemas.microsoft.com/office/drawing/2014/main" xmlns="" id="{0420286A-EACB-5323-DEB2-B3821DBA8695}"/>
              </a:ext>
            </a:extLst>
          </p:cNvPr>
          <p:cNvGrpSpPr/>
          <p:nvPr/>
        </p:nvGrpSpPr>
        <p:grpSpPr>
          <a:xfrm>
            <a:off x="8785350" y="324735"/>
            <a:ext cx="2949448" cy="6553200"/>
            <a:chOff x="8785350" y="324735"/>
            <a:chExt cx="2949448" cy="6553200"/>
          </a:xfrm>
        </p:grpSpPr>
        <p:pic>
          <p:nvPicPr>
            <p:cNvPr id="8" name="Picture 7" descr="A group of people in different outfits&#10;&#10;Description automatically generated">
              <a:extLst>
                <a:ext uri="{FF2B5EF4-FFF2-40B4-BE49-F238E27FC236}">
                  <a16:creationId xmlns:a16="http://schemas.microsoft.com/office/drawing/2014/main" xmlns="" id="{6264A1AD-2C54-6984-26AF-DC513760C4CD}"/>
                </a:ext>
              </a:extLst>
            </p:cNvPr>
            <p:cNvPicPr>
              <a:picLocks noChangeAspect="1"/>
            </p:cNvPicPr>
            <p:nvPr/>
          </p:nvPicPr>
          <p:blipFill rotWithShape="1">
            <a:blip r:embed="rId5">
              <a:extLst>
                <a:ext uri="{28A0092B-C50C-407E-A947-70E740481C1C}">
                  <a14:useLocalDpi xmlns:a14="http://schemas.microsoft.com/office/drawing/2010/main" val="0"/>
                </a:ext>
              </a:extLst>
            </a:blip>
            <a:srcRect t="-3006" r="73747" b="-1"/>
            <a:stretch/>
          </p:blipFill>
          <p:spPr>
            <a:xfrm flipH="1">
              <a:off x="9757578" y="324735"/>
              <a:ext cx="1977220" cy="6553200"/>
            </a:xfrm>
            <a:prstGeom prst="rect">
              <a:avLst/>
            </a:prstGeom>
          </p:spPr>
        </p:pic>
        <p:pic>
          <p:nvPicPr>
            <p:cNvPr id="12" name="Picture 11" descr="A group of people in different outfits&#10;&#10;Description automatically generated">
              <a:extLst>
                <a:ext uri="{FF2B5EF4-FFF2-40B4-BE49-F238E27FC236}">
                  <a16:creationId xmlns:a16="http://schemas.microsoft.com/office/drawing/2014/main" xmlns="" id="{8F97E87A-F222-1987-8177-A06C46E8665D}"/>
                </a:ext>
              </a:extLst>
            </p:cNvPr>
            <p:cNvPicPr>
              <a:picLocks noChangeAspect="1"/>
            </p:cNvPicPr>
            <p:nvPr/>
          </p:nvPicPr>
          <p:blipFill rotWithShape="1">
            <a:blip r:embed="rId5">
              <a:extLst>
                <a:ext uri="{28A0092B-C50C-407E-A947-70E740481C1C}">
                  <a14:useLocalDpi xmlns:a14="http://schemas.microsoft.com/office/drawing/2010/main" val="0"/>
                </a:ext>
              </a:extLst>
            </a:blip>
            <a:srcRect l="86010" t="69406"/>
            <a:stretch/>
          </p:blipFill>
          <p:spPr>
            <a:xfrm>
              <a:off x="8785350" y="4151086"/>
              <a:ext cx="1329947" cy="2498293"/>
            </a:xfrm>
            <a:prstGeom prst="rect">
              <a:avLst/>
            </a:prstGeom>
          </p:spPr>
        </p:pic>
      </p:grpSp>
      <p:pic>
        <p:nvPicPr>
          <p:cNvPr id="15" name="Picture 14" descr="A black background with a black square&#10;&#10;Description automatically generated with medium confidence">
            <a:extLst>
              <a:ext uri="{FF2B5EF4-FFF2-40B4-BE49-F238E27FC236}">
                <a16:creationId xmlns:a16="http://schemas.microsoft.com/office/drawing/2014/main" xmlns="" id="{2EA915BE-7D93-CC18-0254-5C4BE7BB7D5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5688409">
            <a:off x="5211827" y="3428999"/>
            <a:ext cx="6858000" cy="6858000"/>
          </a:xfrm>
          <a:prstGeom prst="rect">
            <a:avLst/>
          </a:prstGeom>
        </p:spPr>
      </p:pic>
      <p:pic>
        <p:nvPicPr>
          <p:cNvPr id="16" name="Picture 15" descr="A black background with a black square&#10;&#10;Description automatically generated with medium confidence">
            <a:extLst>
              <a:ext uri="{FF2B5EF4-FFF2-40B4-BE49-F238E27FC236}">
                <a16:creationId xmlns:a16="http://schemas.microsoft.com/office/drawing/2014/main" xmlns="" id="{7DFA77B6-9E01-7339-AA31-018E764A85C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5688409">
            <a:off x="-79060" y="3448935"/>
            <a:ext cx="6858000" cy="6858000"/>
          </a:xfrm>
          <a:prstGeom prst="rect">
            <a:avLst/>
          </a:prstGeom>
        </p:spPr>
      </p:pic>
      <p:pic>
        <p:nvPicPr>
          <p:cNvPr id="5" name="Picture 4" descr="A person holding a baby&#10;&#10;Description automatically generated">
            <a:extLst>
              <a:ext uri="{FF2B5EF4-FFF2-40B4-BE49-F238E27FC236}">
                <a16:creationId xmlns:a16="http://schemas.microsoft.com/office/drawing/2014/main" xmlns="" id="{0F2EA34F-D7DF-67ED-851F-69166684838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71426" y="3258583"/>
            <a:ext cx="3676843" cy="4071620"/>
          </a:xfrm>
          <a:prstGeom prst="rect">
            <a:avLst/>
          </a:prstGeom>
          <a:effectLst>
            <a:outerShdw blurRad="50800" dist="38100" sx="130000" sy="130000" algn="l" rotWithShape="0">
              <a:prstClr val="black">
                <a:alpha val="40000"/>
              </a:prstClr>
            </a:outerShdw>
          </a:effectLst>
        </p:spPr>
      </p:pic>
      <p:sp>
        <p:nvSpPr>
          <p:cNvPr id="6" name="Google Shape;4539;p107">
            <a:extLst>
              <a:ext uri="{FF2B5EF4-FFF2-40B4-BE49-F238E27FC236}">
                <a16:creationId xmlns:a16="http://schemas.microsoft.com/office/drawing/2014/main" xmlns="" id="{7002D0A1-A839-9625-D973-E7B8049586B2}"/>
              </a:ext>
            </a:extLst>
          </p:cNvPr>
          <p:cNvSpPr txBox="1">
            <a:spLocks/>
          </p:cNvSpPr>
          <p:nvPr/>
        </p:nvSpPr>
        <p:spPr>
          <a:xfrm>
            <a:off x="3081441" y="2380331"/>
            <a:ext cx="5933440" cy="180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Suy</a:t>
            </a:r>
            <a:r>
              <a:rPr kumimoji="0" lang="en-US" sz="8000" b="1" i="1"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8000" b="1" i="1"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ngẫm</a:t>
            </a:r>
            <a:r>
              <a:rPr kumimoji="0" lang="en-US" sz="8000" b="1" i="1"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8000" b="1" i="1"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và</a:t>
            </a:r>
            <a:r>
              <a:rPr kumimoji="0" lang="en-US" sz="8000" b="1" i="1"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8000" b="1" i="1"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phản</a:t>
            </a:r>
            <a:r>
              <a:rPr kumimoji="0" lang="en-US" sz="8000" b="1" i="1"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8000" b="1" i="1"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hồi</a:t>
            </a:r>
            <a:endParaRPr kumimoji="0" lang="en-SG" sz="80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7" name="Google Shape;2253;p39">
            <a:extLst>
              <a:ext uri="{FF2B5EF4-FFF2-40B4-BE49-F238E27FC236}">
                <a16:creationId xmlns:a16="http://schemas.microsoft.com/office/drawing/2014/main" xmlns="" id="{7DD847AE-65DE-D4E4-BFE5-C81D900A26EC}"/>
              </a:ext>
            </a:extLst>
          </p:cNvPr>
          <p:cNvSpPr/>
          <p:nvPr/>
        </p:nvSpPr>
        <p:spPr>
          <a:xfrm>
            <a:off x="5313307" y="979842"/>
            <a:ext cx="1469708" cy="1225166"/>
          </a:xfrm>
          <a:custGeom>
            <a:avLst/>
            <a:gdLst/>
            <a:ahLst/>
            <a:cxnLst/>
            <a:rect l="l" t="t" r="r" b="b"/>
            <a:pathLst>
              <a:path w="21493" h="19814" extrusionOk="0">
                <a:moveTo>
                  <a:pt x="15473" y="1"/>
                </a:moveTo>
                <a:cubicBezTo>
                  <a:pt x="14968" y="1"/>
                  <a:pt x="14459" y="79"/>
                  <a:pt x="13954" y="241"/>
                </a:cubicBezTo>
                <a:cubicBezTo>
                  <a:pt x="12920" y="574"/>
                  <a:pt x="11997" y="1152"/>
                  <a:pt x="11015" y="1600"/>
                </a:cubicBezTo>
                <a:cubicBezTo>
                  <a:pt x="10454" y="1816"/>
                  <a:pt x="9874" y="1951"/>
                  <a:pt x="9279" y="2041"/>
                </a:cubicBezTo>
                <a:cubicBezTo>
                  <a:pt x="7450" y="2261"/>
                  <a:pt x="5580" y="2270"/>
                  <a:pt x="3913" y="3160"/>
                </a:cubicBezTo>
                <a:cubicBezTo>
                  <a:pt x="2185" y="4081"/>
                  <a:pt x="1007" y="5885"/>
                  <a:pt x="489" y="7735"/>
                </a:cubicBezTo>
                <a:cubicBezTo>
                  <a:pt x="0" y="9482"/>
                  <a:pt x="46" y="11457"/>
                  <a:pt x="684" y="13160"/>
                </a:cubicBezTo>
                <a:cubicBezTo>
                  <a:pt x="746" y="13326"/>
                  <a:pt x="814" y="13489"/>
                  <a:pt x="884" y="13650"/>
                </a:cubicBezTo>
                <a:cubicBezTo>
                  <a:pt x="1462" y="15173"/>
                  <a:pt x="2479" y="16548"/>
                  <a:pt x="3737" y="17553"/>
                </a:cubicBezTo>
                <a:cubicBezTo>
                  <a:pt x="5549" y="18999"/>
                  <a:pt x="7723" y="19800"/>
                  <a:pt x="10051" y="19814"/>
                </a:cubicBezTo>
                <a:cubicBezTo>
                  <a:pt x="10073" y="19814"/>
                  <a:pt x="10095" y="19814"/>
                  <a:pt x="10117" y="19814"/>
                </a:cubicBezTo>
                <a:cubicBezTo>
                  <a:pt x="14792" y="19814"/>
                  <a:pt x="19404" y="16777"/>
                  <a:pt x="20856" y="12270"/>
                </a:cubicBezTo>
                <a:cubicBezTo>
                  <a:pt x="21260" y="11015"/>
                  <a:pt x="21492" y="9633"/>
                  <a:pt x="21473" y="8313"/>
                </a:cubicBezTo>
                <a:cubicBezTo>
                  <a:pt x="21467" y="7987"/>
                  <a:pt x="21444" y="7655"/>
                  <a:pt x="21403" y="7328"/>
                </a:cubicBezTo>
                <a:cubicBezTo>
                  <a:pt x="21340" y="6580"/>
                  <a:pt x="21207" y="5839"/>
                  <a:pt x="21005" y="5121"/>
                </a:cubicBezTo>
                <a:cubicBezTo>
                  <a:pt x="20971" y="5001"/>
                  <a:pt x="20934" y="4880"/>
                  <a:pt x="20895" y="4762"/>
                </a:cubicBezTo>
                <a:cubicBezTo>
                  <a:pt x="20727" y="3980"/>
                  <a:pt x="20448" y="3227"/>
                  <a:pt x="19991" y="2559"/>
                </a:cubicBezTo>
                <a:cubicBezTo>
                  <a:pt x="19406" y="1707"/>
                  <a:pt x="18634" y="936"/>
                  <a:pt x="17682" y="500"/>
                </a:cubicBezTo>
                <a:cubicBezTo>
                  <a:pt x="16971" y="174"/>
                  <a:pt x="16226" y="1"/>
                  <a:pt x="15473" y="1"/>
                </a:cubicBezTo>
                <a:close/>
              </a:path>
            </a:pathLst>
          </a:custGeom>
          <a:solidFill>
            <a:srgbClr val="9BBB59">
              <a:lumMod val="50000"/>
            </a:srgbClr>
          </a:solidFill>
          <a:ln>
            <a:noFill/>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1" i="0" u="none" strike="noStrike" kern="0" cap="none" spc="0" normalizeH="0" baseline="0" noProof="0">
              <a:ln>
                <a:noFill/>
              </a:ln>
              <a:solidFill>
                <a:srgbClr val="000000"/>
              </a:solidFill>
              <a:effectLst/>
              <a:uLnTx/>
              <a:uFillTx/>
              <a:latin typeface="Arial"/>
              <a:ea typeface="等线" panose="020F0502020204030204"/>
              <a:cs typeface="Arial"/>
              <a:sym typeface="Arial"/>
            </a:endParaRPr>
          </a:p>
        </p:txBody>
      </p:sp>
      <p:sp>
        <p:nvSpPr>
          <p:cNvPr id="9" name="Google Shape;2255;p39">
            <a:extLst>
              <a:ext uri="{FF2B5EF4-FFF2-40B4-BE49-F238E27FC236}">
                <a16:creationId xmlns:a16="http://schemas.microsoft.com/office/drawing/2014/main" xmlns="" id="{61FC1103-C01F-70D9-A7C4-19547BC7289E}"/>
              </a:ext>
            </a:extLst>
          </p:cNvPr>
          <p:cNvSpPr txBox="1">
            <a:spLocks/>
          </p:cNvSpPr>
          <p:nvPr/>
        </p:nvSpPr>
        <p:spPr>
          <a:xfrm>
            <a:off x="5775376" y="1152630"/>
            <a:ext cx="1652100" cy="915900"/>
          </a:xfrm>
          <a:prstGeom prst="rect">
            <a:avLst/>
          </a:prstGeom>
          <a:noFill/>
          <a:ln>
            <a:noFill/>
          </a:ln>
        </p:spPr>
        <p:txBody>
          <a:bodyPr spcFirstLastPara="1" wrap="square" lIns="91425" tIns="91425" rIns="91425" bIns="91425"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prstClr val="white"/>
              </a:buClr>
              <a:buSzTx/>
              <a:buFontTx/>
              <a:buNone/>
              <a:tabLst/>
              <a:defRPr/>
            </a:pPr>
            <a:r>
              <a:rPr lang="en" sz="6600" b="1" kern="0" noProof="0" dirty="0">
                <a:solidFill>
                  <a:prstClr val="white"/>
                </a:solidFill>
                <a:latin typeface="Times New Roman" panose="02020603050405020304" pitchFamily="18" charset="0"/>
                <a:ea typeface="等线" panose="020F0502020204030204"/>
                <a:cs typeface="Times New Roman" panose="02020603050405020304" pitchFamily="18" charset="0"/>
                <a:sym typeface="Arial"/>
              </a:rPr>
              <a:t>3</a:t>
            </a:r>
            <a:endParaRPr kumimoji="0" lang="en" sz="6600" b="1" i="0" u="none" strike="noStrike" kern="0" cap="none" spc="0" normalizeH="0" baseline="0" noProof="0" dirty="0">
              <a:ln>
                <a:noFill/>
              </a:ln>
              <a:solidFill>
                <a:prstClr val="white"/>
              </a:solidFill>
              <a:effectLst/>
              <a:uLnTx/>
              <a:uFillTx/>
              <a:latin typeface="Times New Roman" panose="02020603050405020304" pitchFamily="18" charset="0"/>
              <a:ea typeface="等线" panose="020F0502020204030204"/>
              <a:cs typeface="Times New Roman" panose="02020603050405020304" pitchFamily="18" charset="0"/>
              <a:sym typeface="Arial"/>
            </a:endParaRPr>
          </a:p>
        </p:txBody>
      </p:sp>
    </p:spTree>
    <p:extLst>
      <p:ext uri="{BB962C8B-B14F-4D97-AF65-F5344CB8AC3E}">
        <p14:creationId xmlns:p14="http://schemas.microsoft.com/office/powerpoint/2010/main" val="14388677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4" name="Picture 43">
            <a:extLst>
              <a:ext uri="{FF2B5EF4-FFF2-40B4-BE49-F238E27FC236}">
                <a16:creationId xmlns:a16="http://schemas.microsoft.com/office/drawing/2014/main" xmlns="" id="{800010BE-C1D7-31D9-F9EB-3875993B9839}"/>
              </a:ext>
            </a:extLst>
          </p:cNvPr>
          <p:cNvPicPr>
            <a:picLocks noChangeAspect="1"/>
          </p:cNvPicPr>
          <p:nvPr/>
        </p:nvPicPr>
        <p:blipFill>
          <a:blip r:embed="rId3"/>
          <a:stretch>
            <a:fillRect/>
          </a:stretch>
        </p:blipFill>
        <p:spPr>
          <a:xfrm>
            <a:off x="0" y="0"/>
            <a:ext cx="12192000" cy="6858000"/>
          </a:xfrm>
          <a:prstGeom prst="rect">
            <a:avLst/>
          </a:prstGeom>
        </p:spPr>
      </p:pic>
      <p:pic>
        <p:nvPicPr>
          <p:cNvPr id="3" name="图片 5">
            <a:extLst>
              <a:ext uri="{FF2B5EF4-FFF2-40B4-BE49-F238E27FC236}">
                <a16:creationId xmlns:a16="http://schemas.microsoft.com/office/drawing/2014/main" xmlns="" id="{818BE299-D43E-C142-7DCA-CC52B531A8F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33073"/>
            <a:ext cx="13830300" cy="3838575"/>
          </a:xfrm>
          <a:prstGeom prst="rect">
            <a:avLst/>
          </a:prstGeom>
        </p:spPr>
      </p:pic>
      <p:sp>
        <p:nvSpPr>
          <p:cNvPr id="9" name="Google Shape;3208;p77">
            <a:extLst>
              <a:ext uri="{FF2B5EF4-FFF2-40B4-BE49-F238E27FC236}">
                <a16:creationId xmlns:a16="http://schemas.microsoft.com/office/drawing/2014/main" xmlns="" id="{C1D69A5E-695A-87A3-F569-ED9A12864D2B}"/>
              </a:ext>
            </a:extLst>
          </p:cNvPr>
          <p:cNvSpPr txBox="1">
            <a:spLocks/>
          </p:cNvSpPr>
          <p:nvPr/>
        </p:nvSpPr>
        <p:spPr>
          <a:xfrm>
            <a:off x="3392477" y="2487636"/>
            <a:ext cx="7329568" cy="1280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Dela Gothic One"/>
              <a:buNone/>
              <a:defRPr sz="7600" b="0" i="0" u="none" strike="noStrike" cap="none">
                <a:solidFill>
                  <a:schemeClr val="accent3"/>
                </a:solidFill>
                <a:latin typeface="Dela Gothic One"/>
                <a:ea typeface="Dela Gothic One"/>
                <a:cs typeface="Dela Gothic One"/>
                <a:sym typeface="Dela Gothic One"/>
              </a:defRPr>
            </a:lvl1pPr>
            <a:lvl2pPr marR="0" lvl="1"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2pPr>
            <a:lvl3pPr marR="0" lvl="2"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3pPr>
            <a:lvl4pPr marR="0" lvl="3"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4pPr>
            <a:lvl5pPr marR="0" lvl="4"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5pPr>
            <a:lvl6pPr marR="0" lvl="5"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6pPr>
            <a:lvl7pPr marR="0" lvl="6"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7pPr>
            <a:lvl8pPr marR="0" lvl="7"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8pPr>
            <a:lvl9pPr marR="0" lvl="8"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9pPr>
          </a:lstStyle>
          <a:p>
            <a:pPr algn="ctr"/>
            <a:r>
              <a:rPr lang="en-US" sz="6000" b="1" dirty="0" err="1">
                <a:solidFill>
                  <a:schemeClr val="accent3">
                    <a:lumMod val="50000"/>
                  </a:schemeClr>
                </a:solidFill>
                <a:latin typeface="Times New Roman" panose="02020603050405020304" pitchFamily="18" charset="0"/>
                <a:cs typeface="Times New Roman" panose="02020603050405020304" pitchFamily="18" charset="0"/>
              </a:rPr>
              <a:t>Tìm</a:t>
            </a:r>
            <a:r>
              <a:rPr lang="en-US" sz="6000" b="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dirty="0" err="1">
                <a:solidFill>
                  <a:schemeClr val="accent3">
                    <a:lumMod val="50000"/>
                  </a:schemeClr>
                </a:solidFill>
                <a:latin typeface="Times New Roman" panose="02020603050405020304" pitchFamily="18" charset="0"/>
                <a:cs typeface="Times New Roman" panose="02020603050405020304" pitchFamily="18" charset="0"/>
              </a:rPr>
              <a:t>hiểu</a:t>
            </a:r>
            <a:r>
              <a:rPr lang="en-US" sz="6000" b="1" dirty="0">
                <a:solidFill>
                  <a:schemeClr val="accent3">
                    <a:lumMod val="50000"/>
                  </a:schemeClr>
                </a:solidFill>
                <a:latin typeface="Times New Roman" panose="02020603050405020304" pitchFamily="18" charset="0"/>
                <a:cs typeface="Times New Roman" panose="02020603050405020304" pitchFamily="18" charset="0"/>
              </a:rPr>
              <a:t> </a:t>
            </a:r>
            <a:r>
              <a:rPr lang="vi-VN" sz="6000" b="1" dirty="0">
                <a:solidFill>
                  <a:schemeClr val="accent3">
                    <a:lumMod val="50000"/>
                  </a:schemeClr>
                </a:solidFill>
                <a:latin typeface="Times New Roman" panose="02020603050405020304" pitchFamily="18" charset="0"/>
                <a:cs typeface="Times New Roman" panose="02020603050405020304" pitchFamily="18" charset="0"/>
              </a:rPr>
              <a:t>cốt truyện</a:t>
            </a:r>
            <a:r>
              <a:rPr lang="en-US" sz="6000" b="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dirty="0" err="1">
                <a:solidFill>
                  <a:schemeClr val="accent3">
                    <a:lumMod val="50000"/>
                  </a:schemeClr>
                </a:solidFill>
                <a:latin typeface="Times New Roman" panose="02020603050405020304" pitchFamily="18" charset="0"/>
                <a:cs typeface="Times New Roman" panose="02020603050405020304" pitchFamily="18" charset="0"/>
              </a:rPr>
              <a:t>sự</a:t>
            </a:r>
            <a:r>
              <a:rPr lang="en-US" sz="6000" b="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dirty="0" err="1">
                <a:solidFill>
                  <a:schemeClr val="accent3">
                    <a:lumMod val="50000"/>
                  </a:schemeClr>
                </a:solidFill>
                <a:latin typeface="Times New Roman" panose="02020603050405020304" pitchFamily="18" charset="0"/>
                <a:cs typeface="Times New Roman" panose="02020603050405020304" pitchFamily="18" charset="0"/>
              </a:rPr>
              <a:t>kiện</a:t>
            </a:r>
            <a:r>
              <a:rPr lang="en-US" sz="6000" b="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dirty="0" err="1">
                <a:solidFill>
                  <a:schemeClr val="accent3">
                    <a:lumMod val="50000"/>
                  </a:schemeClr>
                </a:solidFill>
                <a:latin typeface="Times New Roman" panose="02020603050405020304" pitchFamily="18" charset="0"/>
                <a:cs typeface="Times New Roman" panose="02020603050405020304" pitchFamily="18" charset="0"/>
              </a:rPr>
              <a:t>bối</a:t>
            </a:r>
            <a:r>
              <a:rPr lang="en-US" sz="6000" b="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dirty="0" err="1">
                <a:solidFill>
                  <a:schemeClr val="accent3">
                    <a:lumMod val="50000"/>
                  </a:schemeClr>
                </a:solidFill>
                <a:latin typeface="Times New Roman" panose="02020603050405020304" pitchFamily="18" charset="0"/>
                <a:cs typeface="Times New Roman" panose="02020603050405020304" pitchFamily="18" charset="0"/>
              </a:rPr>
              <a:t>cảnh</a:t>
            </a:r>
            <a:r>
              <a:rPr lang="en-US" sz="6000" b="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dirty="0" err="1">
                <a:solidFill>
                  <a:schemeClr val="accent3">
                    <a:lumMod val="50000"/>
                  </a:schemeClr>
                </a:solidFill>
                <a:latin typeface="Times New Roman" panose="02020603050405020304" pitchFamily="18" charset="0"/>
                <a:cs typeface="Times New Roman" panose="02020603050405020304" pitchFamily="18" charset="0"/>
              </a:rPr>
              <a:t>nhân</a:t>
            </a:r>
            <a:r>
              <a:rPr lang="en-US" sz="6000" b="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dirty="0" err="1">
                <a:solidFill>
                  <a:schemeClr val="accent3">
                    <a:lumMod val="50000"/>
                  </a:schemeClr>
                </a:solidFill>
                <a:latin typeface="Times New Roman" panose="02020603050405020304" pitchFamily="18" charset="0"/>
                <a:cs typeface="Times New Roman" panose="02020603050405020304" pitchFamily="18" charset="0"/>
              </a:rPr>
              <a:t>vật</a:t>
            </a:r>
            <a:r>
              <a:rPr lang="en-US" sz="6000" b="1" dirty="0">
                <a:solidFill>
                  <a:schemeClr val="accent3">
                    <a:lumMod val="50000"/>
                  </a:schemeClr>
                </a:solidFill>
                <a:latin typeface="Times New Roman" panose="02020603050405020304" pitchFamily="18" charset="0"/>
                <a:cs typeface="Times New Roman" panose="02020603050405020304" pitchFamily="18" charset="0"/>
              </a:rPr>
              <a:t> </a:t>
            </a:r>
            <a:endParaRPr lang="en-SG" sz="6000" dirty="0">
              <a:solidFill>
                <a:schemeClr val="accent3">
                  <a:lumMod val="50000"/>
                </a:schemeClr>
              </a:solidFill>
              <a:latin typeface="Times New Roman" panose="02020603050405020304" pitchFamily="18" charset="0"/>
              <a:cs typeface="Times New Roman" panose="02020603050405020304" pitchFamily="18" charset="0"/>
            </a:endParaRPr>
          </a:p>
        </p:txBody>
      </p:sp>
      <p:sp>
        <p:nvSpPr>
          <p:cNvPr id="10" name="Google Shape;482;p41">
            <a:extLst>
              <a:ext uri="{FF2B5EF4-FFF2-40B4-BE49-F238E27FC236}">
                <a16:creationId xmlns:a16="http://schemas.microsoft.com/office/drawing/2014/main" xmlns="" id="{2C861BF2-1815-E4DC-AA75-5C3F19F6A849}"/>
              </a:ext>
            </a:extLst>
          </p:cNvPr>
          <p:cNvSpPr/>
          <p:nvPr/>
        </p:nvSpPr>
        <p:spPr>
          <a:xfrm>
            <a:off x="6426845" y="1054590"/>
            <a:ext cx="1570526" cy="1296724"/>
          </a:xfrm>
          <a:prstGeom prst="heart">
            <a:avLst/>
          </a:prstGeom>
          <a:solidFill>
            <a:srgbClr val="ED7D31">
              <a:lumMod val="75000"/>
            </a:srgbClr>
          </a:solidFill>
          <a:ln w="76200" cap="flat" cmpd="sng">
            <a:solidFill>
              <a:srgbClr val="FFFFFF"/>
            </a:solidFill>
            <a:prstDash val="solid"/>
            <a:round/>
            <a:headEnd type="none" w="sm" len="sm"/>
            <a:tailEnd type="none" w="sm" len="sm"/>
          </a:ln>
          <a:effectLst>
            <a:outerShdw blurRad="100013" dist="47625" dir="3000000" algn="bl" rotWithShape="0">
              <a:srgbClr val="E41700">
                <a:alpha val="30000"/>
              </a:srgbClr>
            </a:outerShdw>
          </a:effectLst>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Rozha One"/>
                <a:ea typeface="Rozha One"/>
                <a:cs typeface="Rozha One"/>
                <a:sym typeface="Rozha One"/>
              </a:rPr>
              <a:t>3.1</a:t>
            </a:r>
            <a:endParaRPr kumimoji="0" sz="4400" b="1" i="0" u="none" strike="noStrike" kern="0" cap="none" spc="0" normalizeH="0" baseline="0" noProof="0" dirty="0">
              <a:ln>
                <a:noFill/>
              </a:ln>
              <a:solidFill>
                <a:srgbClr val="FFFFFF"/>
              </a:solidFill>
              <a:effectLst/>
              <a:uLnTx/>
              <a:uFillTx/>
              <a:latin typeface="Rozha One"/>
              <a:ea typeface="Rozha One"/>
              <a:cs typeface="Rozha One"/>
              <a:sym typeface="Rozha One"/>
            </a:endParaRPr>
          </a:p>
        </p:txBody>
      </p:sp>
      <p:pic>
        <p:nvPicPr>
          <p:cNvPr id="2" name="Picture 1" descr="A black background with a black square&#10;&#10;Description automatically generated with medium confidence">
            <a:extLst>
              <a:ext uri="{FF2B5EF4-FFF2-40B4-BE49-F238E27FC236}">
                <a16:creationId xmlns:a16="http://schemas.microsoft.com/office/drawing/2014/main" xmlns="" id="{9BEE4474-FEA7-42D1-89CF-6A869F7DEAA1}"/>
              </a:ext>
            </a:extLst>
          </p:cNvPr>
          <p:cNvPicPr>
            <a:picLocks noChangeAspect="1"/>
          </p:cNvPicPr>
          <p:nvPr/>
        </p:nvPicPr>
        <p:blipFill rotWithShape="1">
          <a:blip r:embed="rId5">
            <a:extLst>
              <a:ext uri="{28A0092B-C50C-407E-A947-70E740481C1C}">
                <a14:useLocalDpi xmlns:a14="http://schemas.microsoft.com/office/drawing/2010/main" val="0"/>
              </a:ext>
            </a:extLst>
          </a:blip>
          <a:srcRect b="58889"/>
          <a:stretch/>
        </p:blipFill>
        <p:spPr>
          <a:xfrm rot="16200000" flipH="1">
            <a:off x="-3853669" y="2247581"/>
            <a:ext cx="9126643" cy="2819398"/>
          </a:xfrm>
          <a:prstGeom prst="rect">
            <a:avLst/>
          </a:prstGeom>
        </p:spPr>
      </p:pic>
      <p:pic>
        <p:nvPicPr>
          <p:cNvPr id="6" name="Picture 5">
            <a:extLst>
              <a:ext uri="{FF2B5EF4-FFF2-40B4-BE49-F238E27FC236}">
                <a16:creationId xmlns:a16="http://schemas.microsoft.com/office/drawing/2014/main" xmlns="" id="{3C300A80-120F-0CC9-0C17-0FC646B2F3C9}"/>
              </a:ext>
            </a:extLst>
          </p:cNvPr>
          <p:cNvPicPr>
            <a:picLocks noChangeAspect="1"/>
          </p:cNvPicPr>
          <p:nvPr/>
        </p:nvPicPr>
        <p:blipFill rotWithShape="1">
          <a:blip r:embed="rId6"/>
          <a:srcRect l="35827" b="1892"/>
          <a:stretch/>
        </p:blipFill>
        <p:spPr>
          <a:xfrm>
            <a:off x="862180" y="2351314"/>
            <a:ext cx="2940563" cy="3779704"/>
          </a:xfrm>
          <a:prstGeom prst="rect">
            <a:avLst/>
          </a:prstGeom>
        </p:spPr>
      </p:pic>
      <p:pic>
        <p:nvPicPr>
          <p:cNvPr id="7" name="Picture 6" descr="A person holding a baby&#10;&#10;Description automatically generated">
            <a:extLst>
              <a:ext uri="{FF2B5EF4-FFF2-40B4-BE49-F238E27FC236}">
                <a16:creationId xmlns:a16="http://schemas.microsoft.com/office/drawing/2014/main" xmlns="" id="{9530084F-7352-6DB0-5191-327DE7F215D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9600" y="2875664"/>
            <a:ext cx="3864960" cy="4055695"/>
          </a:xfrm>
          <a:prstGeom prst="rect">
            <a:avLst/>
          </a:prstGeom>
        </p:spPr>
      </p:pic>
      <p:pic>
        <p:nvPicPr>
          <p:cNvPr id="4" name="Picture 3" descr="A person and a child&#10;&#10;Description automatically generated">
            <a:extLst>
              <a:ext uri="{FF2B5EF4-FFF2-40B4-BE49-F238E27FC236}">
                <a16:creationId xmlns:a16="http://schemas.microsoft.com/office/drawing/2014/main" xmlns="" id="{0C09FD88-68E6-DAC4-FBDC-D54C3255CD0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086920" y="4159315"/>
            <a:ext cx="3270250" cy="2870200"/>
          </a:xfrm>
          <a:prstGeom prst="rect">
            <a:avLst/>
          </a:prstGeom>
        </p:spPr>
      </p:pic>
    </p:spTree>
    <p:extLst>
      <p:ext uri="{BB962C8B-B14F-4D97-AF65-F5344CB8AC3E}">
        <p14:creationId xmlns:p14="http://schemas.microsoft.com/office/powerpoint/2010/main" val="27980721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482821" y="38789"/>
            <a:ext cx="7671832"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862935" y="-66280"/>
            <a:ext cx="7046442" cy="738664"/>
          </a:xfrm>
          <a:prstGeom prst="rect">
            <a:avLst/>
          </a:prstGeom>
          <a:noFill/>
        </p:spPr>
        <p:txBody>
          <a:bodyPr wrap="square">
            <a:spAutoFit/>
          </a:bodyPr>
          <a:lstStyle/>
          <a:p>
            <a:pPr algn="just">
              <a:lnSpc>
                <a:spcPct val="150000"/>
              </a:lnSpc>
              <a:spcAft>
                <a:spcPts val="800"/>
              </a:spcAft>
            </a:pPr>
            <a:r>
              <a:rPr lang="vi-VN" sz="2800" b="1" dirty="0" smtClean="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Tìm hiểu cốt truyện, nội dung, bối cảnh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grpSp>
        <p:nvGrpSpPr>
          <p:cNvPr id="12" name="组合 1">
            <a:extLst>
              <a:ext uri="{FF2B5EF4-FFF2-40B4-BE49-F238E27FC236}">
                <a16:creationId xmlns:a16="http://schemas.microsoft.com/office/drawing/2014/main" xmlns="" id="{D85D48D7-B81E-E4CE-A21D-5BD1F2748B6A}"/>
              </a:ext>
            </a:extLst>
          </p:cNvPr>
          <p:cNvGrpSpPr/>
          <p:nvPr/>
        </p:nvGrpSpPr>
        <p:grpSpPr>
          <a:xfrm>
            <a:off x="308481" y="1593456"/>
            <a:ext cx="8531521" cy="3971325"/>
            <a:chOff x="1011596" y="4095228"/>
            <a:chExt cx="7121288" cy="2113048"/>
          </a:xfrm>
        </p:grpSpPr>
        <p:grpSp>
          <p:nvGrpSpPr>
            <p:cNvPr id="13" name="组合 6">
              <a:extLst>
                <a:ext uri="{FF2B5EF4-FFF2-40B4-BE49-F238E27FC236}">
                  <a16:creationId xmlns:a16="http://schemas.microsoft.com/office/drawing/2014/main" xmlns="" id="{165B7662-5C73-305A-9A5D-33BD62A5DBB8}"/>
                </a:ext>
              </a:extLst>
            </p:cNvPr>
            <p:cNvGrpSpPr/>
            <p:nvPr/>
          </p:nvGrpSpPr>
          <p:grpSpPr>
            <a:xfrm>
              <a:off x="1011596" y="4095228"/>
              <a:ext cx="7121288" cy="2113048"/>
              <a:chOff x="756008" y="2082044"/>
              <a:chExt cx="7121288" cy="2113048"/>
            </a:xfrm>
          </p:grpSpPr>
          <p:pic>
            <p:nvPicPr>
              <p:cNvPr id="15" name="图片 3">
                <a:extLst>
                  <a:ext uri="{FF2B5EF4-FFF2-40B4-BE49-F238E27FC236}">
                    <a16:creationId xmlns:a16="http://schemas.microsoft.com/office/drawing/2014/main" xmlns="" id="{7E7D31D5-A2D9-718A-FD03-F50FAB289547}"/>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6008" y="2134557"/>
                <a:ext cx="6144854" cy="2060535"/>
              </a:xfrm>
              <a:prstGeom prst="rect">
                <a:avLst/>
              </a:prstGeom>
            </p:spPr>
          </p:pic>
          <p:pic>
            <p:nvPicPr>
              <p:cNvPr id="16" name="图片 5">
                <a:extLst>
                  <a:ext uri="{FF2B5EF4-FFF2-40B4-BE49-F238E27FC236}">
                    <a16:creationId xmlns:a16="http://schemas.microsoft.com/office/drawing/2014/main" xmlns="" id="{A8F6C90F-6E0D-9CE2-946D-C31017AE45EF}"/>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5924429" y="2082044"/>
                <a:ext cx="1952867" cy="1493694"/>
              </a:xfrm>
              <a:prstGeom prst="rect">
                <a:avLst/>
              </a:prstGeom>
            </p:spPr>
          </p:pic>
        </p:grpSp>
        <p:sp>
          <p:nvSpPr>
            <p:cNvPr id="14" name="文本框 10">
              <a:extLst>
                <a:ext uri="{FF2B5EF4-FFF2-40B4-BE49-F238E27FC236}">
                  <a16:creationId xmlns:a16="http://schemas.microsoft.com/office/drawing/2014/main" xmlns="" id="{7D7CFD45-687E-777E-BBAE-AC4F99CFA634}"/>
                </a:ext>
              </a:extLst>
            </p:cNvPr>
            <p:cNvSpPr txBox="1"/>
            <p:nvPr/>
          </p:nvSpPr>
          <p:spPr>
            <a:xfrm>
              <a:off x="1317587" y="4770041"/>
              <a:ext cx="4889298" cy="93343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3600" dirty="0">
                  <a:effectLst/>
                  <a:latin typeface="Times New Roman" panose="02020603050405020304" pitchFamily="18" charset="0"/>
                  <a:ea typeface="Calibri" panose="020F0502020204030204" pitchFamily="34" charset="0"/>
                  <a:cs typeface="Times New Roman" panose="02020603050405020304" pitchFamily="18" charset="0"/>
                </a:rPr>
                <a:t>Hs thảo luận nhóm 4-6 em theo PHT số 5 để </a:t>
              </a:r>
              <a:r>
                <a:rPr lang="vi-VN" sz="3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 hiểu cốt truyện, nội dung, bối cảnh</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7" name="Picture 16" descr="A group of people in different outfits&#10;&#10;Description automatically generated">
            <a:extLst>
              <a:ext uri="{FF2B5EF4-FFF2-40B4-BE49-F238E27FC236}">
                <a16:creationId xmlns:a16="http://schemas.microsoft.com/office/drawing/2014/main" xmlns="" id="{C5606902-C280-05C2-36EA-29B3964D4E05}"/>
              </a:ext>
            </a:extLst>
          </p:cNvPr>
          <p:cNvPicPr>
            <a:picLocks noChangeAspect="1"/>
          </p:cNvPicPr>
          <p:nvPr/>
        </p:nvPicPr>
        <p:blipFill rotWithShape="1">
          <a:blip r:embed="rId7">
            <a:extLst>
              <a:ext uri="{28A0092B-C50C-407E-A947-70E740481C1C}">
                <a14:useLocalDpi xmlns:a14="http://schemas.microsoft.com/office/drawing/2010/main" val="0"/>
              </a:ext>
            </a:extLst>
          </a:blip>
          <a:srcRect t="178" r="42090"/>
          <a:stretch/>
        </p:blipFill>
        <p:spPr>
          <a:xfrm>
            <a:off x="8366078" y="2008887"/>
            <a:ext cx="3517441" cy="4943538"/>
          </a:xfrm>
          <a:prstGeom prst="rect">
            <a:avLst/>
          </a:prstGeom>
        </p:spPr>
      </p:pic>
    </p:spTree>
    <p:extLst>
      <p:ext uri="{BB962C8B-B14F-4D97-AF65-F5344CB8AC3E}">
        <p14:creationId xmlns:p14="http://schemas.microsoft.com/office/powerpoint/2010/main" val="18648952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anim calcmode="lin" valueType="num">
                                      <p:cBhvr>
                                        <p:cTn id="13" dur="1000" fill="hold"/>
                                        <p:tgtEl>
                                          <p:spTgt spid="12"/>
                                        </p:tgtEl>
                                        <p:attrNameLst>
                                          <p:attrName>ppt_x</p:attrName>
                                        </p:attrNameLst>
                                      </p:cBhvr>
                                      <p:tavLst>
                                        <p:tav tm="0">
                                          <p:val>
                                            <p:strVal val="#ppt_x"/>
                                          </p:val>
                                        </p:tav>
                                        <p:tav tm="100000">
                                          <p:val>
                                            <p:strVal val="#ppt_x"/>
                                          </p:val>
                                        </p:tav>
                                      </p:tavLst>
                                    </p:anim>
                                    <p:anim calcmode="lin" valueType="num">
                                      <p:cBhvr>
                                        <p:cTn id="1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262"/>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xmlns="" id="{EC3BDBC0-7467-5844-C29E-10DDE05350EC}"/>
              </a:ext>
            </a:extLst>
          </p:cNvPr>
          <p:cNvSpPr/>
          <p:nvPr/>
        </p:nvSpPr>
        <p:spPr>
          <a:xfrm>
            <a:off x="117475" y="124166"/>
            <a:ext cx="11954782" cy="6592319"/>
          </a:xfrm>
          <a:prstGeom prst="roundRect">
            <a:avLst>
              <a:gd name="adj" fmla="val 7246"/>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10" name="Google Shape;3069;p48">
            <a:extLst>
              <a:ext uri="{FF2B5EF4-FFF2-40B4-BE49-F238E27FC236}">
                <a16:creationId xmlns:a16="http://schemas.microsoft.com/office/drawing/2014/main" xmlns="" id="{A874EA11-46E1-146F-701D-C8C975E2980B}"/>
              </a:ext>
            </a:extLst>
          </p:cNvPr>
          <p:cNvGrpSpPr/>
          <p:nvPr/>
        </p:nvGrpSpPr>
        <p:grpSpPr>
          <a:xfrm>
            <a:off x="299172" y="347364"/>
            <a:ext cx="692253" cy="609600"/>
            <a:chOff x="1173577" y="3729364"/>
            <a:chExt cx="331994" cy="294591"/>
          </a:xfrm>
        </p:grpSpPr>
        <p:sp>
          <p:nvSpPr>
            <p:cNvPr id="11" name="Google Shape;3070;p48">
              <a:extLst>
                <a:ext uri="{FF2B5EF4-FFF2-40B4-BE49-F238E27FC236}">
                  <a16:creationId xmlns:a16="http://schemas.microsoft.com/office/drawing/2014/main" xmlns="" id="{0FA52CC9-A3E2-A57B-3EE4-6475BB535F02}"/>
                </a:ext>
              </a:extLst>
            </p:cNvPr>
            <p:cNvSpPr/>
            <p:nvPr/>
          </p:nvSpPr>
          <p:spPr>
            <a:xfrm>
              <a:off x="1173577" y="3785420"/>
              <a:ext cx="331994" cy="238535"/>
            </a:xfrm>
            <a:custGeom>
              <a:avLst/>
              <a:gdLst/>
              <a:ahLst/>
              <a:cxnLst/>
              <a:rect l="l" t="t" r="r" b="b"/>
              <a:pathLst>
                <a:path w="13989" h="10051" extrusionOk="0">
                  <a:moveTo>
                    <a:pt x="4278" y="0"/>
                  </a:moveTo>
                  <a:cubicBezTo>
                    <a:pt x="3317" y="0"/>
                    <a:pt x="2376" y="186"/>
                    <a:pt x="1557" y="545"/>
                  </a:cubicBezTo>
                  <a:cubicBezTo>
                    <a:pt x="609" y="955"/>
                    <a:pt x="0" y="1885"/>
                    <a:pt x="0" y="2918"/>
                  </a:cubicBezTo>
                  <a:lnTo>
                    <a:pt x="0" y="7186"/>
                  </a:lnTo>
                  <a:cubicBezTo>
                    <a:pt x="0" y="8509"/>
                    <a:pt x="1076" y="9585"/>
                    <a:pt x="2396" y="9585"/>
                  </a:cubicBezTo>
                  <a:cubicBezTo>
                    <a:pt x="2640" y="9585"/>
                    <a:pt x="2880" y="9548"/>
                    <a:pt x="3114" y="9477"/>
                  </a:cubicBezTo>
                  <a:cubicBezTo>
                    <a:pt x="3476" y="9365"/>
                    <a:pt x="3869" y="9308"/>
                    <a:pt x="4278" y="9308"/>
                  </a:cubicBezTo>
                  <a:cubicBezTo>
                    <a:pt x="4989" y="9308"/>
                    <a:pt x="5666" y="9484"/>
                    <a:pt x="6133" y="9795"/>
                  </a:cubicBezTo>
                  <a:lnTo>
                    <a:pt x="6133" y="9792"/>
                  </a:lnTo>
                  <a:cubicBezTo>
                    <a:pt x="6395" y="9964"/>
                    <a:pt x="6696" y="10051"/>
                    <a:pt x="6996" y="10051"/>
                  </a:cubicBezTo>
                  <a:cubicBezTo>
                    <a:pt x="7295" y="10051"/>
                    <a:pt x="7595" y="9964"/>
                    <a:pt x="7856" y="9792"/>
                  </a:cubicBezTo>
                  <a:cubicBezTo>
                    <a:pt x="8326" y="9484"/>
                    <a:pt x="9003" y="9304"/>
                    <a:pt x="9710" y="9304"/>
                  </a:cubicBezTo>
                  <a:cubicBezTo>
                    <a:pt x="10123" y="9304"/>
                    <a:pt x="10516" y="9362"/>
                    <a:pt x="10878" y="9477"/>
                  </a:cubicBezTo>
                  <a:cubicBezTo>
                    <a:pt x="11108" y="9548"/>
                    <a:pt x="11352" y="9585"/>
                    <a:pt x="11592" y="9585"/>
                  </a:cubicBezTo>
                  <a:cubicBezTo>
                    <a:pt x="12222" y="9585"/>
                    <a:pt x="12817" y="9341"/>
                    <a:pt x="13271" y="8898"/>
                  </a:cubicBezTo>
                  <a:cubicBezTo>
                    <a:pt x="13735" y="8445"/>
                    <a:pt x="13988" y="7835"/>
                    <a:pt x="13988" y="7186"/>
                  </a:cubicBezTo>
                  <a:lnTo>
                    <a:pt x="13988" y="2918"/>
                  </a:lnTo>
                  <a:cubicBezTo>
                    <a:pt x="13988" y="1885"/>
                    <a:pt x="13379" y="955"/>
                    <a:pt x="12435" y="545"/>
                  </a:cubicBezTo>
                  <a:cubicBezTo>
                    <a:pt x="11612" y="186"/>
                    <a:pt x="10675" y="0"/>
                    <a:pt x="9710" y="0"/>
                  </a:cubicBezTo>
                  <a:cubicBezTo>
                    <a:pt x="8746" y="0"/>
                    <a:pt x="7812" y="190"/>
                    <a:pt x="6996" y="542"/>
                  </a:cubicBezTo>
                  <a:cubicBezTo>
                    <a:pt x="6177" y="190"/>
                    <a:pt x="5239" y="0"/>
                    <a:pt x="4278"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3071;p48">
              <a:extLst>
                <a:ext uri="{FF2B5EF4-FFF2-40B4-BE49-F238E27FC236}">
                  <a16:creationId xmlns:a16="http://schemas.microsoft.com/office/drawing/2014/main" xmlns="" id="{BBBC36B1-2E53-37B6-33D0-704CE57D9A0C}"/>
                </a:ext>
              </a:extLst>
            </p:cNvPr>
            <p:cNvSpPr/>
            <p:nvPr/>
          </p:nvSpPr>
          <p:spPr>
            <a:xfrm>
              <a:off x="1190427" y="3785562"/>
              <a:ext cx="297629" cy="221590"/>
            </a:xfrm>
            <a:custGeom>
              <a:avLst/>
              <a:gdLst/>
              <a:ahLst/>
              <a:cxnLst/>
              <a:rect l="l" t="t" r="r" b="b"/>
              <a:pathLst>
                <a:path w="12541" h="9337" extrusionOk="0">
                  <a:moveTo>
                    <a:pt x="3558" y="1"/>
                  </a:moveTo>
                  <a:cubicBezTo>
                    <a:pt x="2593" y="1"/>
                    <a:pt x="1656" y="190"/>
                    <a:pt x="837" y="546"/>
                  </a:cubicBezTo>
                  <a:cubicBezTo>
                    <a:pt x="515" y="685"/>
                    <a:pt x="234" y="888"/>
                    <a:pt x="1" y="1128"/>
                  </a:cubicBezTo>
                  <a:lnTo>
                    <a:pt x="1" y="7190"/>
                  </a:lnTo>
                  <a:cubicBezTo>
                    <a:pt x="1" y="8117"/>
                    <a:pt x="752" y="8868"/>
                    <a:pt x="1676" y="8868"/>
                  </a:cubicBezTo>
                  <a:cubicBezTo>
                    <a:pt x="1845" y="8868"/>
                    <a:pt x="2015" y="8845"/>
                    <a:pt x="2177" y="8794"/>
                  </a:cubicBezTo>
                  <a:cubicBezTo>
                    <a:pt x="2607" y="8659"/>
                    <a:pt x="3074" y="8591"/>
                    <a:pt x="3558" y="8591"/>
                  </a:cubicBezTo>
                  <a:cubicBezTo>
                    <a:pt x="4404" y="8591"/>
                    <a:pt x="5223" y="8811"/>
                    <a:pt x="5805" y="9197"/>
                  </a:cubicBezTo>
                  <a:cubicBezTo>
                    <a:pt x="5946" y="9290"/>
                    <a:pt x="6108" y="9336"/>
                    <a:pt x="6271" y="9336"/>
                  </a:cubicBezTo>
                  <a:cubicBezTo>
                    <a:pt x="6433" y="9336"/>
                    <a:pt x="6596" y="9290"/>
                    <a:pt x="6736" y="9197"/>
                  </a:cubicBezTo>
                  <a:cubicBezTo>
                    <a:pt x="7322" y="8811"/>
                    <a:pt x="8141" y="8591"/>
                    <a:pt x="8983" y="8591"/>
                  </a:cubicBezTo>
                  <a:cubicBezTo>
                    <a:pt x="9467" y="8591"/>
                    <a:pt x="9935" y="8659"/>
                    <a:pt x="10364" y="8794"/>
                  </a:cubicBezTo>
                  <a:cubicBezTo>
                    <a:pt x="10527" y="8845"/>
                    <a:pt x="10696" y="8868"/>
                    <a:pt x="10865" y="8868"/>
                  </a:cubicBezTo>
                  <a:cubicBezTo>
                    <a:pt x="11305" y="8868"/>
                    <a:pt x="11722" y="8699"/>
                    <a:pt x="12040" y="8388"/>
                  </a:cubicBezTo>
                  <a:cubicBezTo>
                    <a:pt x="12365" y="8070"/>
                    <a:pt x="12541" y="7643"/>
                    <a:pt x="12541" y="7190"/>
                  </a:cubicBezTo>
                  <a:lnTo>
                    <a:pt x="12541" y="1128"/>
                  </a:lnTo>
                  <a:cubicBezTo>
                    <a:pt x="12307" y="884"/>
                    <a:pt x="12026" y="685"/>
                    <a:pt x="11705" y="546"/>
                  </a:cubicBezTo>
                  <a:cubicBezTo>
                    <a:pt x="10886" y="190"/>
                    <a:pt x="9945" y="1"/>
                    <a:pt x="8983" y="1"/>
                  </a:cubicBezTo>
                  <a:cubicBezTo>
                    <a:pt x="8026" y="1"/>
                    <a:pt x="7085" y="190"/>
                    <a:pt x="6272" y="542"/>
                  </a:cubicBezTo>
                  <a:cubicBezTo>
                    <a:pt x="5457" y="190"/>
                    <a:pt x="4519" y="1"/>
                    <a:pt x="3558" y="1"/>
                  </a:cubicBezTo>
                  <a:close/>
                </a:path>
              </a:pathLst>
            </a:custGeom>
            <a:solidFill>
              <a:srgbClr val="EDCFD4">
                <a:alpha val="15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3072;p48">
              <a:extLst>
                <a:ext uri="{FF2B5EF4-FFF2-40B4-BE49-F238E27FC236}">
                  <a16:creationId xmlns:a16="http://schemas.microsoft.com/office/drawing/2014/main" xmlns="" id="{5FD36F6E-E543-029A-FEA0-6EE8F925CF87}"/>
                </a:ext>
              </a:extLst>
            </p:cNvPr>
            <p:cNvSpPr/>
            <p:nvPr/>
          </p:nvSpPr>
          <p:spPr>
            <a:xfrm>
              <a:off x="1321122" y="3774408"/>
              <a:ext cx="147497" cy="212477"/>
            </a:xfrm>
            <a:custGeom>
              <a:avLst/>
              <a:gdLst/>
              <a:ahLst/>
              <a:cxnLst/>
              <a:rect l="l" t="t" r="r" b="b"/>
              <a:pathLst>
                <a:path w="6215" h="8953" extrusionOk="0">
                  <a:moveTo>
                    <a:pt x="3500" y="0"/>
                  </a:moveTo>
                  <a:cubicBezTo>
                    <a:pt x="2441" y="0"/>
                    <a:pt x="1483" y="285"/>
                    <a:pt x="786" y="748"/>
                  </a:cubicBezTo>
                  <a:lnTo>
                    <a:pt x="0" y="4986"/>
                  </a:lnTo>
                  <a:lnTo>
                    <a:pt x="786" y="8953"/>
                  </a:lnTo>
                  <a:cubicBezTo>
                    <a:pt x="1483" y="8492"/>
                    <a:pt x="2441" y="8205"/>
                    <a:pt x="3500" y="8205"/>
                  </a:cubicBezTo>
                  <a:cubicBezTo>
                    <a:pt x="4082" y="8205"/>
                    <a:pt x="4637" y="8293"/>
                    <a:pt x="5135" y="8448"/>
                  </a:cubicBezTo>
                  <a:cubicBezTo>
                    <a:pt x="5217" y="8474"/>
                    <a:pt x="5300" y="8486"/>
                    <a:pt x="5381" y="8486"/>
                  </a:cubicBezTo>
                  <a:cubicBezTo>
                    <a:pt x="5825" y="8486"/>
                    <a:pt x="6215" y="8125"/>
                    <a:pt x="6215" y="7650"/>
                  </a:cubicBezTo>
                  <a:lnTo>
                    <a:pt x="6215" y="1354"/>
                  </a:lnTo>
                  <a:cubicBezTo>
                    <a:pt x="6215" y="948"/>
                    <a:pt x="5974" y="579"/>
                    <a:pt x="5602" y="417"/>
                  </a:cubicBezTo>
                  <a:cubicBezTo>
                    <a:pt x="4996" y="153"/>
                    <a:pt x="4275" y="0"/>
                    <a:pt x="350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3073;p48">
              <a:extLst>
                <a:ext uri="{FF2B5EF4-FFF2-40B4-BE49-F238E27FC236}">
                  <a16:creationId xmlns:a16="http://schemas.microsoft.com/office/drawing/2014/main" xmlns="" id="{537DDB13-5AE2-3771-61DC-5682062BD3E6}"/>
                </a:ext>
              </a:extLst>
            </p:cNvPr>
            <p:cNvSpPr/>
            <p:nvPr/>
          </p:nvSpPr>
          <p:spPr>
            <a:xfrm>
              <a:off x="1210505" y="3774242"/>
              <a:ext cx="129105" cy="212714"/>
            </a:xfrm>
            <a:custGeom>
              <a:avLst/>
              <a:gdLst/>
              <a:ahLst/>
              <a:cxnLst/>
              <a:rect l="l" t="t" r="r" b="b"/>
              <a:pathLst>
                <a:path w="5440" h="8963" extrusionOk="0">
                  <a:moveTo>
                    <a:pt x="2719" y="1"/>
                  </a:moveTo>
                  <a:cubicBezTo>
                    <a:pt x="1944" y="1"/>
                    <a:pt x="1223" y="156"/>
                    <a:pt x="617" y="417"/>
                  </a:cubicBezTo>
                  <a:cubicBezTo>
                    <a:pt x="241" y="579"/>
                    <a:pt x="1" y="952"/>
                    <a:pt x="1" y="1358"/>
                  </a:cubicBezTo>
                  <a:lnTo>
                    <a:pt x="1" y="7660"/>
                  </a:lnTo>
                  <a:cubicBezTo>
                    <a:pt x="1" y="8137"/>
                    <a:pt x="388" y="8498"/>
                    <a:pt x="833" y="8498"/>
                  </a:cubicBezTo>
                  <a:cubicBezTo>
                    <a:pt x="915" y="8498"/>
                    <a:pt x="1000" y="8485"/>
                    <a:pt x="1084" y="8459"/>
                  </a:cubicBezTo>
                  <a:cubicBezTo>
                    <a:pt x="1582" y="8303"/>
                    <a:pt x="2137" y="8218"/>
                    <a:pt x="2719" y="8218"/>
                  </a:cubicBezTo>
                  <a:cubicBezTo>
                    <a:pt x="3778" y="8218"/>
                    <a:pt x="4739" y="8503"/>
                    <a:pt x="5440" y="8963"/>
                  </a:cubicBezTo>
                  <a:lnTo>
                    <a:pt x="5440" y="749"/>
                  </a:lnTo>
                  <a:cubicBezTo>
                    <a:pt x="4739" y="288"/>
                    <a:pt x="3778" y="1"/>
                    <a:pt x="271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3074;p48">
              <a:extLst>
                <a:ext uri="{FF2B5EF4-FFF2-40B4-BE49-F238E27FC236}">
                  <a16:creationId xmlns:a16="http://schemas.microsoft.com/office/drawing/2014/main" xmlns="" id="{F0D2BA1F-5E73-004C-D4E7-7A5FFDE340CE}"/>
                </a:ext>
              </a:extLst>
            </p:cNvPr>
            <p:cNvSpPr/>
            <p:nvPr/>
          </p:nvSpPr>
          <p:spPr>
            <a:xfrm>
              <a:off x="1236872" y="3803172"/>
              <a:ext cx="76086" cy="14002"/>
            </a:xfrm>
            <a:custGeom>
              <a:avLst/>
              <a:gdLst/>
              <a:ahLst/>
              <a:cxnLst/>
              <a:rect l="l" t="t" r="r" b="b"/>
              <a:pathLst>
                <a:path w="3206" h="590" extrusionOk="0">
                  <a:moveTo>
                    <a:pt x="1608" y="0"/>
                  </a:moveTo>
                  <a:cubicBezTo>
                    <a:pt x="1117" y="0"/>
                    <a:pt x="636" y="58"/>
                    <a:pt x="179" y="173"/>
                  </a:cubicBezTo>
                  <a:cubicBezTo>
                    <a:pt x="68" y="203"/>
                    <a:pt x="0" y="318"/>
                    <a:pt x="27" y="430"/>
                  </a:cubicBezTo>
                  <a:cubicBezTo>
                    <a:pt x="51" y="528"/>
                    <a:pt x="138" y="589"/>
                    <a:pt x="233" y="589"/>
                  </a:cubicBezTo>
                  <a:lnTo>
                    <a:pt x="233" y="589"/>
                  </a:lnTo>
                  <a:cubicBezTo>
                    <a:pt x="252" y="589"/>
                    <a:pt x="268" y="589"/>
                    <a:pt x="284" y="582"/>
                  </a:cubicBezTo>
                  <a:cubicBezTo>
                    <a:pt x="704" y="477"/>
                    <a:pt x="1154" y="420"/>
                    <a:pt x="1608" y="420"/>
                  </a:cubicBezTo>
                  <a:cubicBezTo>
                    <a:pt x="2058" y="420"/>
                    <a:pt x="2501" y="474"/>
                    <a:pt x="2921" y="582"/>
                  </a:cubicBezTo>
                  <a:cubicBezTo>
                    <a:pt x="2938" y="586"/>
                    <a:pt x="2954" y="588"/>
                    <a:pt x="2971" y="588"/>
                  </a:cubicBezTo>
                  <a:cubicBezTo>
                    <a:pt x="3065" y="588"/>
                    <a:pt x="3152" y="525"/>
                    <a:pt x="3175" y="427"/>
                  </a:cubicBezTo>
                  <a:cubicBezTo>
                    <a:pt x="3205" y="315"/>
                    <a:pt x="3138" y="200"/>
                    <a:pt x="3022" y="173"/>
                  </a:cubicBezTo>
                  <a:cubicBezTo>
                    <a:pt x="2569" y="58"/>
                    <a:pt x="2098" y="0"/>
                    <a:pt x="1608" y="0"/>
                  </a:cubicBezTo>
                  <a:close/>
                  <a:moveTo>
                    <a:pt x="233" y="589"/>
                  </a:moveTo>
                  <a:cubicBezTo>
                    <a:pt x="232" y="589"/>
                    <a:pt x="231" y="589"/>
                    <a:pt x="230" y="589"/>
                  </a:cubicBezTo>
                  <a:lnTo>
                    <a:pt x="234" y="589"/>
                  </a:lnTo>
                  <a:cubicBezTo>
                    <a:pt x="233" y="589"/>
                    <a:pt x="233" y="589"/>
                    <a:pt x="233" y="589"/>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3075;p48">
              <a:extLst>
                <a:ext uri="{FF2B5EF4-FFF2-40B4-BE49-F238E27FC236}">
                  <a16:creationId xmlns:a16="http://schemas.microsoft.com/office/drawing/2014/main" xmlns="" id="{72974132-727C-0C2D-BA38-974311EAF140}"/>
                </a:ext>
              </a:extLst>
            </p:cNvPr>
            <p:cNvSpPr/>
            <p:nvPr/>
          </p:nvSpPr>
          <p:spPr>
            <a:xfrm>
              <a:off x="1236872" y="3833051"/>
              <a:ext cx="76086" cy="14073"/>
            </a:xfrm>
            <a:custGeom>
              <a:avLst/>
              <a:gdLst/>
              <a:ahLst/>
              <a:cxnLst/>
              <a:rect l="l" t="t" r="r" b="b"/>
              <a:pathLst>
                <a:path w="3206" h="593" extrusionOk="0">
                  <a:moveTo>
                    <a:pt x="1608" y="0"/>
                  </a:moveTo>
                  <a:cubicBezTo>
                    <a:pt x="1117" y="0"/>
                    <a:pt x="636" y="61"/>
                    <a:pt x="179" y="176"/>
                  </a:cubicBezTo>
                  <a:cubicBezTo>
                    <a:pt x="68" y="207"/>
                    <a:pt x="0" y="322"/>
                    <a:pt x="27" y="433"/>
                  </a:cubicBezTo>
                  <a:cubicBezTo>
                    <a:pt x="51" y="528"/>
                    <a:pt x="138" y="592"/>
                    <a:pt x="232" y="592"/>
                  </a:cubicBezTo>
                  <a:lnTo>
                    <a:pt x="232" y="592"/>
                  </a:lnTo>
                  <a:cubicBezTo>
                    <a:pt x="251" y="592"/>
                    <a:pt x="268" y="589"/>
                    <a:pt x="284" y="586"/>
                  </a:cubicBezTo>
                  <a:cubicBezTo>
                    <a:pt x="704" y="477"/>
                    <a:pt x="1154" y="423"/>
                    <a:pt x="1608" y="423"/>
                  </a:cubicBezTo>
                  <a:cubicBezTo>
                    <a:pt x="2058" y="423"/>
                    <a:pt x="2501" y="477"/>
                    <a:pt x="2921" y="582"/>
                  </a:cubicBezTo>
                  <a:cubicBezTo>
                    <a:pt x="2939" y="587"/>
                    <a:pt x="2957" y="590"/>
                    <a:pt x="2975" y="590"/>
                  </a:cubicBezTo>
                  <a:cubicBezTo>
                    <a:pt x="3068" y="590"/>
                    <a:pt x="3152" y="526"/>
                    <a:pt x="3175" y="430"/>
                  </a:cubicBezTo>
                  <a:cubicBezTo>
                    <a:pt x="3205" y="318"/>
                    <a:pt x="3138" y="203"/>
                    <a:pt x="3022" y="173"/>
                  </a:cubicBezTo>
                  <a:cubicBezTo>
                    <a:pt x="2569" y="61"/>
                    <a:pt x="2098" y="0"/>
                    <a:pt x="1608" y="0"/>
                  </a:cubicBezTo>
                  <a:close/>
                  <a:moveTo>
                    <a:pt x="232" y="592"/>
                  </a:moveTo>
                  <a:cubicBezTo>
                    <a:pt x="231" y="592"/>
                    <a:pt x="231" y="592"/>
                    <a:pt x="230" y="592"/>
                  </a:cubicBezTo>
                  <a:lnTo>
                    <a:pt x="234" y="592"/>
                  </a:lnTo>
                  <a:cubicBezTo>
                    <a:pt x="233" y="592"/>
                    <a:pt x="232" y="592"/>
                    <a:pt x="232" y="592"/>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3076;p48">
              <a:extLst>
                <a:ext uri="{FF2B5EF4-FFF2-40B4-BE49-F238E27FC236}">
                  <a16:creationId xmlns:a16="http://schemas.microsoft.com/office/drawing/2014/main" xmlns="" id="{79FDE6BA-304F-99FC-07B7-DE8FBB7CB438}"/>
                </a:ext>
              </a:extLst>
            </p:cNvPr>
            <p:cNvSpPr/>
            <p:nvPr/>
          </p:nvSpPr>
          <p:spPr>
            <a:xfrm>
              <a:off x="1236872" y="3863001"/>
              <a:ext cx="76086" cy="14073"/>
            </a:xfrm>
            <a:custGeom>
              <a:avLst/>
              <a:gdLst/>
              <a:ahLst/>
              <a:cxnLst/>
              <a:rect l="l" t="t" r="r" b="b"/>
              <a:pathLst>
                <a:path w="3206" h="593" extrusionOk="0">
                  <a:moveTo>
                    <a:pt x="1608" y="1"/>
                  </a:moveTo>
                  <a:cubicBezTo>
                    <a:pt x="1117" y="1"/>
                    <a:pt x="636" y="62"/>
                    <a:pt x="179" y="177"/>
                  </a:cubicBezTo>
                  <a:cubicBezTo>
                    <a:pt x="68" y="204"/>
                    <a:pt x="0" y="319"/>
                    <a:pt x="27" y="434"/>
                  </a:cubicBezTo>
                  <a:cubicBezTo>
                    <a:pt x="51" y="528"/>
                    <a:pt x="138" y="592"/>
                    <a:pt x="232" y="593"/>
                  </a:cubicBezTo>
                  <a:lnTo>
                    <a:pt x="232" y="593"/>
                  </a:lnTo>
                  <a:cubicBezTo>
                    <a:pt x="251" y="593"/>
                    <a:pt x="268" y="589"/>
                    <a:pt x="284" y="586"/>
                  </a:cubicBezTo>
                  <a:cubicBezTo>
                    <a:pt x="704" y="478"/>
                    <a:pt x="1154" y="424"/>
                    <a:pt x="1608" y="424"/>
                  </a:cubicBezTo>
                  <a:cubicBezTo>
                    <a:pt x="2058" y="424"/>
                    <a:pt x="2501" y="478"/>
                    <a:pt x="2921" y="583"/>
                  </a:cubicBezTo>
                  <a:cubicBezTo>
                    <a:pt x="2939" y="588"/>
                    <a:pt x="2956" y="590"/>
                    <a:pt x="2974" y="590"/>
                  </a:cubicBezTo>
                  <a:cubicBezTo>
                    <a:pt x="3067" y="590"/>
                    <a:pt x="3152" y="525"/>
                    <a:pt x="3175" y="430"/>
                  </a:cubicBezTo>
                  <a:cubicBezTo>
                    <a:pt x="3205" y="319"/>
                    <a:pt x="3138" y="204"/>
                    <a:pt x="3022" y="173"/>
                  </a:cubicBezTo>
                  <a:cubicBezTo>
                    <a:pt x="2569" y="58"/>
                    <a:pt x="2098" y="1"/>
                    <a:pt x="1608" y="1"/>
                  </a:cubicBezTo>
                  <a:close/>
                  <a:moveTo>
                    <a:pt x="232" y="593"/>
                  </a:moveTo>
                  <a:lnTo>
                    <a:pt x="232" y="593"/>
                  </a:lnTo>
                  <a:cubicBezTo>
                    <a:pt x="231" y="593"/>
                    <a:pt x="231" y="593"/>
                    <a:pt x="230" y="593"/>
                  </a:cubicBezTo>
                  <a:lnTo>
                    <a:pt x="234" y="593"/>
                  </a:lnTo>
                  <a:cubicBezTo>
                    <a:pt x="233" y="593"/>
                    <a:pt x="232" y="593"/>
                    <a:pt x="232" y="593"/>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3077;p48">
              <a:extLst>
                <a:ext uri="{FF2B5EF4-FFF2-40B4-BE49-F238E27FC236}">
                  <a16:creationId xmlns:a16="http://schemas.microsoft.com/office/drawing/2014/main" xmlns="" id="{81BBAD3F-664E-478F-7783-ACA41B4D19CE}"/>
                </a:ext>
              </a:extLst>
            </p:cNvPr>
            <p:cNvSpPr/>
            <p:nvPr/>
          </p:nvSpPr>
          <p:spPr>
            <a:xfrm>
              <a:off x="1365953" y="3886307"/>
              <a:ext cx="76086" cy="14002"/>
            </a:xfrm>
            <a:custGeom>
              <a:avLst/>
              <a:gdLst/>
              <a:ahLst/>
              <a:cxnLst/>
              <a:rect l="l" t="t" r="r" b="b"/>
              <a:pathLst>
                <a:path w="3206" h="590" extrusionOk="0">
                  <a:moveTo>
                    <a:pt x="1598" y="0"/>
                  </a:moveTo>
                  <a:cubicBezTo>
                    <a:pt x="1110" y="0"/>
                    <a:pt x="633" y="58"/>
                    <a:pt x="183" y="173"/>
                  </a:cubicBezTo>
                  <a:cubicBezTo>
                    <a:pt x="68" y="200"/>
                    <a:pt x="0" y="315"/>
                    <a:pt x="27" y="430"/>
                  </a:cubicBezTo>
                  <a:cubicBezTo>
                    <a:pt x="53" y="525"/>
                    <a:pt x="140" y="588"/>
                    <a:pt x="235" y="588"/>
                  </a:cubicBezTo>
                  <a:cubicBezTo>
                    <a:pt x="251" y="588"/>
                    <a:pt x="268" y="586"/>
                    <a:pt x="284" y="582"/>
                  </a:cubicBezTo>
                  <a:cubicBezTo>
                    <a:pt x="704" y="477"/>
                    <a:pt x="1144" y="423"/>
                    <a:pt x="1598" y="423"/>
                  </a:cubicBezTo>
                  <a:cubicBezTo>
                    <a:pt x="2055" y="423"/>
                    <a:pt x="2498" y="477"/>
                    <a:pt x="2921" y="582"/>
                  </a:cubicBezTo>
                  <a:cubicBezTo>
                    <a:pt x="2938" y="589"/>
                    <a:pt x="2955" y="589"/>
                    <a:pt x="2972" y="589"/>
                  </a:cubicBezTo>
                  <a:cubicBezTo>
                    <a:pt x="3067" y="589"/>
                    <a:pt x="3151" y="528"/>
                    <a:pt x="3178" y="430"/>
                  </a:cubicBezTo>
                  <a:cubicBezTo>
                    <a:pt x="3205" y="318"/>
                    <a:pt x="3138" y="203"/>
                    <a:pt x="3026" y="176"/>
                  </a:cubicBezTo>
                  <a:cubicBezTo>
                    <a:pt x="2569" y="58"/>
                    <a:pt x="2085" y="0"/>
                    <a:pt x="1598"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9" name="Google Shape;3078;p48">
              <a:extLst>
                <a:ext uri="{FF2B5EF4-FFF2-40B4-BE49-F238E27FC236}">
                  <a16:creationId xmlns:a16="http://schemas.microsoft.com/office/drawing/2014/main" xmlns="" id="{57B2D680-A45C-254A-50D0-010991867C81}"/>
                </a:ext>
              </a:extLst>
            </p:cNvPr>
            <p:cNvSpPr/>
            <p:nvPr/>
          </p:nvSpPr>
          <p:spPr>
            <a:xfrm>
              <a:off x="1365953" y="3916257"/>
              <a:ext cx="76086" cy="14002"/>
            </a:xfrm>
            <a:custGeom>
              <a:avLst/>
              <a:gdLst/>
              <a:ahLst/>
              <a:cxnLst/>
              <a:rect l="l" t="t" r="r" b="b"/>
              <a:pathLst>
                <a:path w="3206" h="590" extrusionOk="0">
                  <a:moveTo>
                    <a:pt x="1598" y="1"/>
                  </a:moveTo>
                  <a:cubicBezTo>
                    <a:pt x="1110" y="1"/>
                    <a:pt x="633" y="58"/>
                    <a:pt x="183" y="173"/>
                  </a:cubicBezTo>
                  <a:cubicBezTo>
                    <a:pt x="68" y="200"/>
                    <a:pt x="0" y="315"/>
                    <a:pt x="27" y="427"/>
                  </a:cubicBezTo>
                  <a:cubicBezTo>
                    <a:pt x="53" y="525"/>
                    <a:pt x="140" y="589"/>
                    <a:pt x="235" y="589"/>
                  </a:cubicBezTo>
                  <a:cubicBezTo>
                    <a:pt x="251" y="589"/>
                    <a:pt x="268" y="587"/>
                    <a:pt x="284" y="583"/>
                  </a:cubicBezTo>
                  <a:cubicBezTo>
                    <a:pt x="704" y="474"/>
                    <a:pt x="1144" y="420"/>
                    <a:pt x="1598" y="420"/>
                  </a:cubicBezTo>
                  <a:cubicBezTo>
                    <a:pt x="2055" y="420"/>
                    <a:pt x="2498" y="474"/>
                    <a:pt x="2921" y="583"/>
                  </a:cubicBezTo>
                  <a:cubicBezTo>
                    <a:pt x="2938" y="589"/>
                    <a:pt x="2955" y="589"/>
                    <a:pt x="2972" y="589"/>
                  </a:cubicBezTo>
                  <a:cubicBezTo>
                    <a:pt x="3067" y="589"/>
                    <a:pt x="3151" y="525"/>
                    <a:pt x="3178" y="430"/>
                  </a:cubicBezTo>
                  <a:cubicBezTo>
                    <a:pt x="3205" y="319"/>
                    <a:pt x="3138" y="204"/>
                    <a:pt x="3026" y="173"/>
                  </a:cubicBezTo>
                  <a:cubicBezTo>
                    <a:pt x="2569" y="58"/>
                    <a:pt x="2085" y="1"/>
                    <a:pt x="1598"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0" name="Google Shape;3079;p48">
              <a:extLst>
                <a:ext uri="{FF2B5EF4-FFF2-40B4-BE49-F238E27FC236}">
                  <a16:creationId xmlns:a16="http://schemas.microsoft.com/office/drawing/2014/main" xmlns="" id="{CD4D2052-752E-A265-6B4E-9E42757A1EEC}"/>
                </a:ext>
              </a:extLst>
            </p:cNvPr>
            <p:cNvSpPr/>
            <p:nvPr/>
          </p:nvSpPr>
          <p:spPr>
            <a:xfrm>
              <a:off x="1237109" y="3891124"/>
              <a:ext cx="75279" cy="42268"/>
            </a:xfrm>
            <a:custGeom>
              <a:avLst/>
              <a:gdLst/>
              <a:ahLst/>
              <a:cxnLst/>
              <a:rect l="l" t="t" r="r" b="b"/>
              <a:pathLst>
                <a:path w="3172" h="1781" extrusionOk="0">
                  <a:moveTo>
                    <a:pt x="1591" y="0"/>
                  </a:moveTo>
                  <a:cubicBezTo>
                    <a:pt x="1171" y="0"/>
                    <a:pt x="748" y="41"/>
                    <a:pt x="342" y="122"/>
                  </a:cubicBezTo>
                  <a:cubicBezTo>
                    <a:pt x="146" y="159"/>
                    <a:pt x="0" y="332"/>
                    <a:pt x="0" y="532"/>
                  </a:cubicBezTo>
                  <a:lnTo>
                    <a:pt x="0" y="1361"/>
                  </a:lnTo>
                  <a:cubicBezTo>
                    <a:pt x="0" y="1594"/>
                    <a:pt x="191" y="1780"/>
                    <a:pt x="417" y="1780"/>
                  </a:cubicBezTo>
                  <a:cubicBezTo>
                    <a:pt x="433" y="1780"/>
                    <a:pt x="450" y="1779"/>
                    <a:pt x="467" y="1777"/>
                  </a:cubicBezTo>
                  <a:cubicBezTo>
                    <a:pt x="853" y="1736"/>
                    <a:pt x="1317" y="1713"/>
                    <a:pt x="1591" y="1713"/>
                  </a:cubicBezTo>
                  <a:cubicBezTo>
                    <a:pt x="1865" y="1713"/>
                    <a:pt x="2325" y="1733"/>
                    <a:pt x="2708" y="1777"/>
                  </a:cubicBezTo>
                  <a:cubicBezTo>
                    <a:pt x="2723" y="1779"/>
                    <a:pt x="2739" y="1780"/>
                    <a:pt x="2754" y="1780"/>
                  </a:cubicBezTo>
                  <a:cubicBezTo>
                    <a:pt x="2981" y="1780"/>
                    <a:pt x="3172" y="1595"/>
                    <a:pt x="3172" y="1361"/>
                  </a:cubicBezTo>
                  <a:lnTo>
                    <a:pt x="3172" y="532"/>
                  </a:lnTo>
                  <a:cubicBezTo>
                    <a:pt x="3172" y="329"/>
                    <a:pt x="3026" y="156"/>
                    <a:pt x="2826" y="119"/>
                  </a:cubicBezTo>
                  <a:cubicBezTo>
                    <a:pt x="2427" y="41"/>
                    <a:pt x="2011" y="0"/>
                    <a:pt x="1591"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1" name="Google Shape;3080;p48">
              <a:extLst>
                <a:ext uri="{FF2B5EF4-FFF2-40B4-BE49-F238E27FC236}">
                  <a16:creationId xmlns:a16="http://schemas.microsoft.com/office/drawing/2014/main" xmlns="" id="{FFEC33A1-CF1F-BF1D-EB66-98BCC71D2FEC}"/>
                </a:ext>
              </a:extLst>
            </p:cNvPr>
            <p:cNvSpPr/>
            <p:nvPr/>
          </p:nvSpPr>
          <p:spPr>
            <a:xfrm>
              <a:off x="1255976" y="3907666"/>
              <a:ext cx="37782" cy="11676"/>
            </a:xfrm>
            <a:custGeom>
              <a:avLst/>
              <a:gdLst/>
              <a:ahLst/>
              <a:cxnLst/>
              <a:rect l="l" t="t" r="r" b="b"/>
              <a:pathLst>
                <a:path w="1592" h="492" extrusionOk="0">
                  <a:moveTo>
                    <a:pt x="799" y="0"/>
                  </a:moveTo>
                  <a:cubicBezTo>
                    <a:pt x="586" y="0"/>
                    <a:pt x="380" y="24"/>
                    <a:pt x="183" y="75"/>
                  </a:cubicBezTo>
                  <a:cubicBezTo>
                    <a:pt x="68" y="105"/>
                    <a:pt x="1" y="217"/>
                    <a:pt x="31" y="332"/>
                  </a:cubicBezTo>
                  <a:cubicBezTo>
                    <a:pt x="55" y="427"/>
                    <a:pt x="139" y="491"/>
                    <a:pt x="234" y="491"/>
                  </a:cubicBezTo>
                  <a:cubicBezTo>
                    <a:pt x="251" y="491"/>
                    <a:pt x="268" y="488"/>
                    <a:pt x="285" y="484"/>
                  </a:cubicBezTo>
                  <a:cubicBezTo>
                    <a:pt x="451" y="444"/>
                    <a:pt x="623" y="420"/>
                    <a:pt x="799" y="420"/>
                  </a:cubicBezTo>
                  <a:cubicBezTo>
                    <a:pt x="975" y="420"/>
                    <a:pt x="1145" y="440"/>
                    <a:pt x="1307" y="484"/>
                  </a:cubicBezTo>
                  <a:cubicBezTo>
                    <a:pt x="1324" y="488"/>
                    <a:pt x="1340" y="490"/>
                    <a:pt x="1357" y="490"/>
                  </a:cubicBezTo>
                  <a:cubicBezTo>
                    <a:pt x="1451" y="490"/>
                    <a:pt x="1538" y="427"/>
                    <a:pt x="1564" y="329"/>
                  </a:cubicBezTo>
                  <a:cubicBezTo>
                    <a:pt x="1591" y="217"/>
                    <a:pt x="1524" y="102"/>
                    <a:pt x="1412" y="75"/>
                  </a:cubicBezTo>
                  <a:cubicBezTo>
                    <a:pt x="1216" y="24"/>
                    <a:pt x="1009" y="0"/>
                    <a:pt x="79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2" name="Google Shape;3081;p48">
              <a:extLst>
                <a:ext uri="{FF2B5EF4-FFF2-40B4-BE49-F238E27FC236}">
                  <a16:creationId xmlns:a16="http://schemas.microsoft.com/office/drawing/2014/main" xmlns="" id="{93404A34-42C8-114B-8509-BEC2D67A18AE}"/>
                </a:ext>
              </a:extLst>
            </p:cNvPr>
            <p:cNvSpPr/>
            <p:nvPr/>
          </p:nvSpPr>
          <p:spPr>
            <a:xfrm>
              <a:off x="1343621" y="3729364"/>
              <a:ext cx="155685" cy="152932"/>
            </a:xfrm>
            <a:custGeom>
              <a:avLst/>
              <a:gdLst/>
              <a:ahLst/>
              <a:cxnLst/>
              <a:rect l="l" t="t" r="r" b="b"/>
              <a:pathLst>
                <a:path w="6560" h="6444" extrusionOk="0">
                  <a:moveTo>
                    <a:pt x="4507" y="1"/>
                  </a:moveTo>
                  <a:cubicBezTo>
                    <a:pt x="4202" y="1"/>
                    <a:pt x="3898" y="116"/>
                    <a:pt x="3666" y="348"/>
                  </a:cubicBezTo>
                  <a:lnTo>
                    <a:pt x="0" y="4014"/>
                  </a:lnTo>
                  <a:lnTo>
                    <a:pt x="406" y="6038"/>
                  </a:lnTo>
                  <a:lnTo>
                    <a:pt x="2430" y="6444"/>
                  </a:lnTo>
                  <a:lnTo>
                    <a:pt x="6092" y="2778"/>
                  </a:lnTo>
                  <a:cubicBezTo>
                    <a:pt x="6559" y="2315"/>
                    <a:pt x="6559" y="1560"/>
                    <a:pt x="6092" y="1093"/>
                  </a:cubicBezTo>
                  <a:lnTo>
                    <a:pt x="6092" y="1096"/>
                  </a:lnTo>
                  <a:lnTo>
                    <a:pt x="5348" y="348"/>
                  </a:lnTo>
                  <a:cubicBezTo>
                    <a:pt x="5116" y="116"/>
                    <a:pt x="4811" y="1"/>
                    <a:pt x="450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3" name="Google Shape;3082;p48">
              <a:extLst>
                <a:ext uri="{FF2B5EF4-FFF2-40B4-BE49-F238E27FC236}">
                  <a16:creationId xmlns:a16="http://schemas.microsoft.com/office/drawing/2014/main" xmlns="" id="{9C321243-3556-C211-ABF8-A55EA88AADFC}"/>
                </a:ext>
              </a:extLst>
            </p:cNvPr>
            <p:cNvSpPr/>
            <p:nvPr/>
          </p:nvSpPr>
          <p:spPr>
            <a:xfrm>
              <a:off x="1304414" y="3861245"/>
              <a:ext cx="60257" cy="62013"/>
            </a:xfrm>
            <a:custGeom>
              <a:avLst/>
              <a:gdLst/>
              <a:ahLst/>
              <a:cxnLst/>
              <a:rect l="l" t="t" r="r" b="b"/>
              <a:pathLst>
                <a:path w="2539" h="2613" extrusionOk="0">
                  <a:moveTo>
                    <a:pt x="1513" y="0"/>
                  </a:moveTo>
                  <a:lnTo>
                    <a:pt x="241" y="1273"/>
                  </a:lnTo>
                  <a:cubicBezTo>
                    <a:pt x="34" y="1479"/>
                    <a:pt x="0" y="1807"/>
                    <a:pt x="166" y="2051"/>
                  </a:cubicBezTo>
                  <a:lnTo>
                    <a:pt x="413" y="2423"/>
                  </a:lnTo>
                  <a:cubicBezTo>
                    <a:pt x="498" y="2548"/>
                    <a:pt x="635" y="2613"/>
                    <a:pt x="772" y="2613"/>
                  </a:cubicBezTo>
                  <a:cubicBezTo>
                    <a:pt x="881" y="2613"/>
                    <a:pt x="991" y="2572"/>
                    <a:pt x="1077" y="2488"/>
                  </a:cubicBezTo>
                  <a:lnTo>
                    <a:pt x="2539" y="1026"/>
                  </a:lnTo>
                  <a:lnTo>
                    <a:pt x="1513"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4" name="Google Shape;3083;p48">
              <a:extLst>
                <a:ext uri="{FF2B5EF4-FFF2-40B4-BE49-F238E27FC236}">
                  <a16:creationId xmlns:a16="http://schemas.microsoft.com/office/drawing/2014/main" xmlns="" id="{B9DBF329-6696-1995-98B8-422B5A2BABDE}"/>
                </a:ext>
              </a:extLst>
            </p:cNvPr>
            <p:cNvSpPr/>
            <p:nvPr/>
          </p:nvSpPr>
          <p:spPr>
            <a:xfrm>
              <a:off x="1318156" y="3824602"/>
              <a:ext cx="83159" cy="79148"/>
            </a:xfrm>
            <a:custGeom>
              <a:avLst/>
              <a:gdLst/>
              <a:ahLst/>
              <a:cxnLst/>
              <a:rect l="l" t="t" r="r" b="b"/>
              <a:pathLst>
                <a:path w="3504" h="3335" extrusionOk="0">
                  <a:moveTo>
                    <a:pt x="1073" y="1"/>
                  </a:moveTo>
                  <a:lnTo>
                    <a:pt x="670" y="404"/>
                  </a:lnTo>
                  <a:cubicBezTo>
                    <a:pt x="0" y="1074"/>
                    <a:pt x="0" y="2160"/>
                    <a:pt x="670" y="2830"/>
                  </a:cubicBezTo>
                  <a:cubicBezTo>
                    <a:pt x="1009" y="3165"/>
                    <a:pt x="1445" y="3335"/>
                    <a:pt x="1885" y="3335"/>
                  </a:cubicBezTo>
                  <a:cubicBezTo>
                    <a:pt x="2325" y="3335"/>
                    <a:pt x="2765" y="3165"/>
                    <a:pt x="3101" y="2830"/>
                  </a:cubicBezTo>
                  <a:lnTo>
                    <a:pt x="3503" y="2431"/>
                  </a:lnTo>
                  <a:lnTo>
                    <a:pt x="1073" y="1"/>
                  </a:ln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pic>
        <p:nvPicPr>
          <p:cNvPr id="41" name="Picture 40" descr="A person holding a baby&#10;&#10;Description automatically generated">
            <a:extLst>
              <a:ext uri="{FF2B5EF4-FFF2-40B4-BE49-F238E27FC236}">
                <a16:creationId xmlns:a16="http://schemas.microsoft.com/office/drawing/2014/main" xmlns="" id="{5D272ED4-349A-1E86-6021-A3398C0DF36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0022305" y="4323782"/>
            <a:ext cx="2376644" cy="2488659"/>
          </a:xfrm>
          <a:prstGeom prst="rect">
            <a:avLst/>
          </a:prstGeom>
        </p:spPr>
      </p:pic>
      <p:pic>
        <p:nvPicPr>
          <p:cNvPr id="42" name="Picture 41" descr="A person and a child&#10;&#10;Description automatically generated">
            <a:extLst>
              <a:ext uri="{FF2B5EF4-FFF2-40B4-BE49-F238E27FC236}">
                <a16:creationId xmlns:a16="http://schemas.microsoft.com/office/drawing/2014/main" xmlns="" id="{828322EB-1A14-BC47-F5FD-BF3C521137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12728" y="4367463"/>
            <a:ext cx="3068877" cy="2693461"/>
          </a:xfrm>
          <a:prstGeom prst="rect">
            <a:avLst/>
          </a:prstGeom>
        </p:spPr>
      </p:pic>
      <p:pic>
        <p:nvPicPr>
          <p:cNvPr id="2" name="Picture 1">
            <a:extLst>
              <a:ext uri="{FF2B5EF4-FFF2-40B4-BE49-F238E27FC236}">
                <a16:creationId xmlns:a16="http://schemas.microsoft.com/office/drawing/2014/main" xmlns="" id="{D4AEC429-3978-13BF-E2BC-080B0994D9B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863517" y="-8675"/>
            <a:ext cx="7243010" cy="68580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262"/>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xmlns="" id="{EC3BDBC0-7467-5844-C29E-10DDE05350EC}"/>
              </a:ext>
            </a:extLst>
          </p:cNvPr>
          <p:cNvSpPr/>
          <p:nvPr/>
        </p:nvSpPr>
        <p:spPr>
          <a:xfrm>
            <a:off x="117475" y="124166"/>
            <a:ext cx="11954782" cy="6592319"/>
          </a:xfrm>
          <a:prstGeom prst="roundRect">
            <a:avLst>
              <a:gd name="adj" fmla="val 7246"/>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10" name="Google Shape;3069;p48">
            <a:extLst>
              <a:ext uri="{FF2B5EF4-FFF2-40B4-BE49-F238E27FC236}">
                <a16:creationId xmlns:a16="http://schemas.microsoft.com/office/drawing/2014/main" xmlns="" id="{A874EA11-46E1-146F-701D-C8C975E2980B}"/>
              </a:ext>
            </a:extLst>
          </p:cNvPr>
          <p:cNvGrpSpPr/>
          <p:nvPr/>
        </p:nvGrpSpPr>
        <p:grpSpPr>
          <a:xfrm>
            <a:off x="299172" y="347364"/>
            <a:ext cx="692253" cy="609600"/>
            <a:chOff x="1173577" y="3729364"/>
            <a:chExt cx="331994" cy="294591"/>
          </a:xfrm>
        </p:grpSpPr>
        <p:sp>
          <p:nvSpPr>
            <p:cNvPr id="11" name="Google Shape;3070;p48">
              <a:extLst>
                <a:ext uri="{FF2B5EF4-FFF2-40B4-BE49-F238E27FC236}">
                  <a16:creationId xmlns:a16="http://schemas.microsoft.com/office/drawing/2014/main" xmlns="" id="{0FA52CC9-A3E2-A57B-3EE4-6475BB535F02}"/>
                </a:ext>
              </a:extLst>
            </p:cNvPr>
            <p:cNvSpPr/>
            <p:nvPr/>
          </p:nvSpPr>
          <p:spPr>
            <a:xfrm>
              <a:off x="1173577" y="3785420"/>
              <a:ext cx="331994" cy="238535"/>
            </a:xfrm>
            <a:custGeom>
              <a:avLst/>
              <a:gdLst/>
              <a:ahLst/>
              <a:cxnLst/>
              <a:rect l="l" t="t" r="r" b="b"/>
              <a:pathLst>
                <a:path w="13989" h="10051" extrusionOk="0">
                  <a:moveTo>
                    <a:pt x="4278" y="0"/>
                  </a:moveTo>
                  <a:cubicBezTo>
                    <a:pt x="3317" y="0"/>
                    <a:pt x="2376" y="186"/>
                    <a:pt x="1557" y="545"/>
                  </a:cubicBezTo>
                  <a:cubicBezTo>
                    <a:pt x="609" y="955"/>
                    <a:pt x="0" y="1885"/>
                    <a:pt x="0" y="2918"/>
                  </a:cubicBezTo>
                  <a:lnTo>
                    <a:pt x="0" y="7186"/>
                  </a:lnTo>
                  <a:cubicBezTo>
                    <a:pt x="0" y="8509"/>
                    <a:pt x="1076" y="9585"/>
                    <a:pt x="2396" y="9585"/>
                  </a:cubicBezTo>
                  <a:cubicBezTo>
                    <a:pt x="2640" y="9585"/>
                    <a:pt x="2880" y="9548"/>
                    <a:pt x="3114" y="9477"/>
                  </a:cubicBezTo>
                  <a:cubicBezTo>
                    <a:pt x="3476" y="9365"/>
                    <a:pt x="3869" y="9308"/>
                    <a:pt x="4278" y="9308"/>
                  </a:cubicBezTo>
                  <a:cubicBezTo>
                    <a:pt x="4989" y="9308"/>
                    <a:pt x="5666" y="9484"/>
                    <a:pt x="6133" y="9795"/>
                  </a:cubicBezTo>
                  <a:lnTo>
                    <a:pt x="6133" y="9792"/>
                  </a:lnTo>
                  <a:cubicBezTo>
                    <a:pt x="6395" y="9964"/>
                    <a:pt x="6696" y="10051"/>
                    <a:pt x="6996" y="10051"/>
                  </a:cubicBezTo>
                  <a:cubicBezTo>
                    <a:pt x="7295" y="10051"/>
                    <a:pt x="7595" y="9964"/>
                    <a:pt x="7856" y="9792"/>
                  </a:cubicBezTo>
                  <a:cubicBezTo>
                    <a:pt x="8326" y="9484"/>
                    <a:pt x="9003" y="9304"/>
                    <a:pt x="9710" y="9304"/>
                  </a:cubicBezTo>
                  <a:cubicBezTo>
                    <a:pt x="10123" y="9304"/>
                    <a:pt x="10516" y="9362"/>
                    <a:pt x="10878" y="9477"/>
                  </a:cubicBezTo>
                  <a:cubicBezTo>
                    <a:pt x="11108" y="9548"/>
                    <a:pt x="11352" y="9585"/>
                    <a:pt x="11592" y="9585"/>
                  </a:cubicBezTo>
                  <a:cubicBezTo>
                    <a:pt x="12222" y="9585"/>
                    <a:pt x="12817" y="9341"/>
                    <a:pt x="13271" y="8898"/>
                  </a:cubicBezTo>
                  <a:cubicBezTo>
                    <a:pt x="13735" y="8445"/>
                    <a:pt x="13988" y="7835"/>
                    <a:pt x="13988" y="7186"/>
                  </a:cubicBezTo>
                  <a:lnTo>
                    <a:pt x="13988" y="2918"/>
                  </a:lnTo>
                  <a:cubicBezTo>
                    <a:pt x="13988" y="1885"/>
                    <a:pt x="13379" y="955"/>
                    <a:pt x="12435" y="545"/>
                  </a:cubicBezTo>
                  <a:cubicBezTo>
                    <a:pt x="11612" y="186"/>
                    <a:pt x="10675" y="0"/>
                    <a:pt x="9710" y="0"/>
                  </a:cubicBezTo>
                  <a:cubicBezTo>
                    <a:pt x="8746" y="0"/>
                    <a:pt x="7812" y="190"/>
                    <a:pt x="6996" y="542"/>
                  </a:cubicBezTo>
                  <a:cubicBezTo>
                    <a:pt x="6177" y="190"/>
                    <a:pt x="5239" y="0"/>
                    <a:pt x="4278"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3071;p48">
              <a:extLst>
                <a:ext uri="{FF2B5EF4-FFF2-40B4-BE49-F238E27FC236}">
                  <a16:creationId xmlns:a16="http://schemas.microsoft.com/office/drawing/2014/main" xmlns="" id="{BBBC36B1-2E53-37B6-33D0-704CE57D9A0C}"/>
                </a:ext>
              </a:extLst>
            </p:cNvPr>
            <p:cNvSpPr/>
            <p:nvPr/>
          </p:nvSpPr>
          <p:spPr>
            <a:xfrm>
              <a:off x="1190427" y="3785562"/>
              <a:ext cx="297629" cy="221590"/>
            </a:xfrm>
            <a:custGeom>
              <a:avLst/>
              <a:gdLst/>
              <a:ahLst/>
              <a:cxnLst/>
              <a:rect l="l" t="t" r="r" b="b"/>
              <a:pathLst>
                <a:path w="12541" h="9337" extrusionOk="0">
                  <a:moveTo>
                    <a:pt x="3558" y="1"/>
                  </a:moveTo>
                  <a:cubicBezTo>
                    <a:pt x="2593" y="1"/>
                    <a:pt x="1656" y="190"/>
                    <a:pt x="837" y="546"/>
                  </a:cubicBezTo>
                  <a:cubicBezTo>
                    <a:pt x="515" y="685"/>
                    <a:pt x="234" y="888"/>
                    <a:pt x="1" y="1128"/>
                  </a:cubicBezTo>
                  <a:lnTo>
                    <a:pt x="1" y="7190"/>
                  </a:lnTo>
                  <a:cubicBezTo>
                    <a:pt x="1" y="8117"/>
                    <a:pt x="752" y="8868"/>
                    <a:pt x="1676" y="8868"/>
                  </a:cubicBezTo>
                  <a:cubicBezTo>
                    <a:pt x="1845" y="8868"/>
                    <a:pt x="2015" y="8845"/>
                    <a:pt x="2177" y="8794"/>
                  </a:cubicBezTo>
                  <a:cubicBezTo>
                    <a:pt x="2607" y="8659"/>
                    <a:pt x="3074" y="8591"/>
                    <a:pt x="3558" y="8591"/>
                  </a:cubicBezTo>
                  <a:cubicBezTo>
                    <a:pt x="4404" y="8591"/>
                    <a:pt x="5223" y="8811"/>
                    <a:pt x="5805" y="9197"/>
                  </a:cubicBezTo>
                  <a:cubicBezTo>
                    <a:pt x="5946" y="9290"/>
                    <a:pt x="6108" y="9336"/>
                    <a:pt x="6271" y="9336"/>
                  </a:cubicBezTo>
                  <a:cubicBezTo>
                    <a:pt x="6433" y="9336"/>
                    <a:pt x="6596" y="9290"/>
                    <a:pt x="6736" y="9197"/>
                  </a:cubicBezTo>
                  <a:cubicBezTo>
                    <a:pt x="7322" y="8811"/>
                    <a:pt x="8141" y="8591"/>
                    <a:pt x="8983" y="8591"/>
                  </a:cubicBezTo>
                  <a:cubicBezTo>
                    <a:pt x="9467" y="8591"/>
                    <a:pt x="9935" y="8659"/>
                    <a:pt x="10364" y="8794"/>
                  </a:cubicBezTo>
                  <a:cubicBezTo>
                    <a:pt x="10527" y="8845"/>
                    <a:pt x="10696" y="8868"/>
                    <a:pt x="10865" y="8868"/>
                  </a:cubicBezTo>
                  <a:cubicBezTo>
                    <a:pt x="11305" y="8868"/>
                    <a:pt x="11722" y="8699"/>
                    <a:pt x="12040" y="8388"/>
                  </a:cubicBezTo>
                  <a:cubicBezTo>
                    <a:pt x="12365" y="8070"/>
                    <a:pt x="12541" y="7643"/>
                    <a:pt x="12541" y="7190"/>
                  </a:cubicBezTo>
                  <a:lnTo>
                    <a:pt x="12541" y="1128"/>
                  </a:lnTo>
                  <a:cubicBezTo>
                    <a:pt x="12307" y="884"/>
                    <a:pt x="12026" y="685"/>
                    <a:pt x="11705" y="546"/>
                  </a:cubicBezTo>
                  <a:cubicBezTo>
                    <a:pt x="10886" y="190"/>
                    <a:pt x="9945" y="1"/>
                    <a:pt x="8983" y="1"/>
                  </a:cubicBezTo>
                  <a:cubicBezTo>
                    <a:pt x="8026" y="1"/>
                    <a:pt x="7085" y="190"/>
                    <a:pt x="6272" y="542"/>
                  </a:cubicBezTo>
                  <a:cubicBezTo>
                    <a:pt x="5457" y="190"/>
                    <a:pt x="4519" y="1"/>
                    <a:pt x="3558" y="1"/>
                  </a:cubicBezTo>
                  <a:close/>
                </a:path>
              </a:pathLst>
            </a:custGeom>
            <a:solidFill>
              <a:srgbClr val="EDCFD4">
                <a:alpha val="15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3072;p48">
              <a:extLst>
                <a:ext uri="{FF2B5EF4-FFF2-40B4-BE49-F238E27FC236}">
                  <a16:creationId xmlns:a16="http://schemas.microsoft.com/office/drawing/2014/main" xmlns="" id="{5FD36F6E-E543-029A-FEA0-6EE8F925CF87}"/>
                </a:ext>
              </a:extLst>
            </p:cNvPr>
            <p:cNvSpPr/>
            <p:nvPr/>
          </p:nvSpPr>
          <p:spPr>
            <a:xfrm>
              <a:off x="1321122" y="3774408"/>
              <a:ext cx="147497" cy="212477"/>
            </a:xfrm>
            <a:custGeom>
              <a:avLst/>
              <a:gdLst/>
              <a:ahLst/>
              <a:cxnLst/>
              <a:rect l="l" t="t" r="r" b="b"/>
              <a:pathLst>
                <a:path w="6215" h="8953" extrusionOk="0">
                  <a:moveTo>
                    <a:pt x="3500" y="0"/>
                  </a:moveTo>
                  <a:cubicBezTo>
                    <a:pt x="2441" y="0"/>
                    <a:pt x="1483" y="285"/>
                    <a:pt x="786" y="748"/>
                  </a:cubicBezTo>
                  <a:lnTo>
                    <a:pt x="0" y="4986"/>
                  </a:lnTo>
                  <a:lnTo>
                    <a:pt x="786" y="8953"/>
                  </a:lnTo>
                  <a:cubicBezTo>
                    <a:pt x="1483" y="8492"/>
                    <a:pt x="2441" y="8205"/>
                    <a:pt x="3500" y="8205"/>
                  </a:cubicBezTo>
                  <a:cubicBezTo>
                    <a:pt x="4082" y="8205"/>
                    <a:pt x="4637" y="8293"/>
                    <a:pt x="5135" y="8448"/>
                  </a:cubicBezTo>
                  <a:cubicBezTo>
                    <a:pt x="5217" y="8474"/>
                    <a:pt x="5300" y="8486"/>
                    <a:pt x="5381" y="8486"/>
                  </a:cubicBezTo>
                  <a:cubicBezTo>
                    <a:pt x="5825" y="8486"/>
                    <a:pt x="6215" y="8125"/>
                    <a:pt x="6215" y="7650"/>
                  </a:cubicBezTo>
                  <a:lnTo>
                    <a:pt x="6215" y="1354"/>
                  </a:lnTo>
                  <a:cubicBezTo>
                    <a:pt x="6215" y="948"/>
                    <a:pt x="5974" y="579"/>
                    <a:pt x="5602" y="417"/>
                  </a:cubicBezTo>
                  <a:cubicBezTo>
                    <a:pt x="4996" y="153"/>
                    <a:pt x="4275" y="0"/>
                    <a:pt x="350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3073;p48">
              <a:extLst>
                <a:ext uri="{FF2B5EF4-FFF2-40B4-BE49-F238E27FC236}">
                  <a16:creationId xmlns:a16="http://schemas.microsoft.com/office/drawing/2014/main" xmlns="" id="{537DDB13-5AE2-3771-61DC-5682062BD3E6}"/>
                </a:ext>
              </a:extLst>
            </p:cNvPr>
            <p:cNvSpPr/>
            <p:nvPr/>
          </p:nvSpPr>
          <p:spPr>
            <a:xfrm>
              <a:off x="1210505" y="3774242"/>
              <a:ext cx="129105" cy="212714"/>
            </a:xfrm>
            <a:custGeom>
              <a:avLst/>
              <a:gdLst/>
              <a:ahLst/>
              <a:cxnLst/>
              <a:rect l="l" t="t" r="r" b="b"/>
              <a:pathLst>
                <a:path w="5440" h="8963" extrusionOk="0">
                  <a:moveTo>
                    <a:pt x="2719" y="1"/>
                  </a:moveTo>
                  <a:cubicBezTo>
                    <a:pt x="1944" y="1"/>
                    <a:pt x="1223" y="156"/>
                    <a:pt x="617" y="417"/>
                  </a:cubicBezTo>
                  <a:cubicBezTo>
                    <a:pt x="241" y="579"/>
                    <a:pt x="1" y="952"/>
                    <a:pt x="1" y="1358"/>
                  </a:cubicBezTo>
                  <a:lnTo>
                    <a:pt x="1" y="7660"/>
                  </a:lnTo>
                  <a:cubicBezTo>
                    <a:pt x="1" y="8137"/>
                    <a:pt x="388" y="8498"/>
                    <a:pt x="833" y="8498"/>
                  </a:cubicBezTo>
                  <a:cubicBezTo>
                    <a:pt x="915" y="8498"/>
                    <a:pt x="1000" y="8485"/>
                    <a:pt x="1084" y="8459"/>
                  </a:cubicBezTo>
                  <a:cubicBezTo>
                    <a:pt x="1582" y="8303"/>
                    <a:pt x="2137" y="8218"/>
                    <a:pt x="2719" y="8218"/>
                  </a:cubicBezTo>
                  <a:cubicBezTo>
                    <a:pt x="3778" y="8218"/>
                    <a:pt x="4739" y="8503"/>
                    <a:pt x="5440" y="8963"/>
                  </a:cubicBezTo>
                  <a:lnTo>
                    <a:pt x="5440" y="749"/>
                  </a:lnTo>
                  <a:cubicBezTo>
                    <a:pt x="4739" y="288"/>
                    <a:pt x="3778" y="1"/>
                    <a:pt x="271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3074;p48">
              <a:extLst>
                <a:ext uri="{FF2B5EF4-FFF2-40B4-BE49-F238E27FC236}">
                  <a16:creationId xmlns:a16="http://schemas.microsoft.com/office/drawing/2014/main" xmlns="" id="{F0D2BA1F-5E73-004C-D4E7-7A5FFDE340CE}"/>
                </a:ext>
              </a:extLst>
            </p:cNvPr>
            <p:cNvSpPr/>
            <p:nvPr/>
          </p:nvSpPr>
          <p:spPr>
            <a:xfrm>
              <a:off x="1236872" y="3803172"/>
              <a:ext cx="76086" cy="14002"/>
            </a:xfrm>
            <a:custGeom>
              <a:avLst/>
              <a:gdLst/>
              <a:ahLst/>
              <a:cxnLst/>
              <a:rect l="l" t="t" r="r" b="b"/>
              <a:pathLst>
                <a:path w="3206" h="590" extrusionOk="0">
                  <a:moveTo>
                    <a:pt x="1608" y="0"/>
                  </a:moveTo>
                  <a:cubicBezTo>
                    <a:pt x="1117" y="0"/>
                    <a:pt x="636" y="58"/>
                    <a:pt x="179" y="173"/>
                  </a:cubicBezTo>
                  <a:cubicBezTo>
                    <a:pt x="68" y="203"/>
                    <a:pt x="0" y="318"/>
                    <a:pt x="27" y="430"/>
                  </a:cubicBezTo>
                  <a:cubicBezTo>
                    <a:pt x="51" y="528"/>
                    <a:pt x="138" y="589"/>
                    <a:pt x="233" y="589"/>
                  </a:cubicBezTo>
                  <a:lnTo>
                    <a:pt x="233" y="589"/>
                  </a:lnTo>
                  <a:cubicBezTo>
                    <a:pt x="252" y="589"/>
                    <a:pt x="268" y="589"/>
                    <a:pt x="284" y="582"/>
                  </a:cubicBezTo>
                  <a:cubicBezTo>
                    <a:pt x="704" y="477"/>
                    <a:pt x="1154" y="420"/>
                    <a:pt x="1608" y="420"/>
                  </a:cubicBezTo>
                  <a:cubicBezTo>
                    <a:pt x="2058" y="420"/>
                    <a:pt x="2501" y="474"/>
                    <a:pt x="2921" y="582"/>
                  </a:cubicBezTo>
                  <a:cubicBezTo>
                    <a:pt x="2938" y="586"/>
                    <a:pt x="2954" y="588"/>
                    <a:pt x="2971" y="588"/>
                  </a:cubicBezTo>
                  <a:cubicBezTo>
                    <a:pt x="3065" y="588"/>
                    <a:pt x="3152" y="525"/>
                    <a:pt x="3175" y="427"/>
                  </a:cubicBezTo>
                  <a:cubicBezTo>
                    <a:pt x="3205" y="315"/>
                    <a:pt x="3138" y="200"/>
                    <a:pt x="3022" y="173"/>
                  </a:cubicBezTo>
                  <a:cubicBezTo>
                    <a:pt x="2569" y="58"/>
                    <a:pt x="2098" y="0"/>
                    <a:pt x="1608" y="0"/>
                  </a:cubicBezTo>
                  <a:close/>
                  <a:moveTo>
                    <a:pt x="233" y="589"/>
                  </a:moveTo>
                  <a:cubicBezTo>
                    <a:pt x="232" y="589"/>
                    <a:pt x="231" y="589"/>
                    <a:pt x="230" y="589"/>
                  </a:cubicBezTo>
                  <a:lnTo>
                    <a:pt x="234" y="589"/>
                  </a:lnTo>
                  <a:cubicBezTo>
                    <a:pt x="233" y="589"/>
                    <a:pt x="233" y="589"/>
                    <a:pt x="233" y="589"/>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3075;p48">
              <a:extLst>
                <a:ext uri="{FF2B5EF4-FFF2-40B4-BE49-F238E27FC236}">
                  <a16:creationId xmlns:a16="http://schemas.microsoft.com/office/drawing/2014/main" xmlns="" id="{72974132-727C-0C2D-BA38-974311EAF140}"/>
                </a:ext>
              </a:extLst>
            </p:cNvPr>
            <p:cNvSpPr/>
            <p:nvPr/>
          </p:nvSpPr>
          <p:spPr>
            <a:xfrm>
              <a:off x="1236872" y="3833051"/>
              <a:ext cx="76086" cy="14073"/>
            </a:xfrm>
            <a:custGeom>
              <a:avLst/>
              <a:gdLst/>
              <a:ahLst/>
              <a:cxnLst/>
              <a:rect l="l" t="t" r="r" b="b"/>
              <a:pathLst>
                <a:path w="3206" h="593" extrusionOk="0">
                  <a:moveTo>
                    <a:pt x="1608" y="0"/>
                  </a:moveTo>
                  <a:cubicBezTo>
                    <a:pt x="1117" y="0"/>
                    <a:pt x="636" y="61"/>
                    <a:pt x="179" y="176"/>
                  </a:cubicBezTo>
                  <a:cubicBezTo>
                    <a:pt x="68" y="207"/>
                    <a:pt x="0" y="322"/>
                    <a:pt x="27" y="433"/>
                  </a:cubicBezTo>
                  <a:cubicBezTo>
                    <a:pt x="51" y="528"/>
                    <a:pt x="138" y="592"/>
                    <a:pt x="232" y="592"/>
                  </a:cubicBezTo>
                  <a:lnTo>
                    <a:pt x="232" y="592"/>
                  </a:lnTo>
                  <a:cubicBezTo>
                    <a:pt x="251" y="592"/>
                    <a:pt x="268" y="589"/>
                    <a:pt x="284" y="586"/>
                  </a:cubicBezTo>
                  <a:cubicBezTo>
                    <a:pt x="704" y="477"/>
                    <a:pt x="1154" y="423"/>
                    <a:pt x="1608" y="423"/>
                  </a:cubicBezTo>
                  <a:cubicBezTo>
                    <a:pt x="2058" y="423"/>
                    <a:pt x="2501" y="477"/>
                    <a:pt x="2921" y="582"/>
                  </a:cubicBezTo>
                  <a:cubicBezTo>
                    <a:pt x="2939" y="587"/>
                    <a:pt x="2957" y="590"/>
                    <a:pt x="2975" y="590"/>
                  </a:cubicBezTo>
                  <a:cubicBezTo>
                    <a:pt x="3068" y="590"/>
                    <a:pt x="3152" y="526"/>
                    <a:pt x="3175" y="430"/>
                  </a:cubicBezTo>
                  <a:cubicBezTo>
                    <a:pt x="3205" y="318"/>
                    <a:pt x="3138" y="203"/>
                    <a:pt x="3022" y="173"/>
                  </a:cubicBezTo>
                  <a:cubicBezTo>
                    <a:pt x="2569" y="61"/>
                    <a:pt x="2098" y="0"/>
                    <a:pt x="1608" y="0"/>
                  </a:cubicBezTo>
                  <a:close/>
                  <a:moveTo>
                    <a:pt x="232" y="592"/>
                  </a:moveTo>
                  <a:cubicBezTo>
                    <a:pt x="231" y="592"/>
                    <a:pt x="231" y="592"/>
                    <a:pt x="230" y="592"/>
                  </a:cubicBezTo>
                  <a:lnTo>
                    <a:pt x="234" y="592"/>
                  </a:lnTo>
                  <a:cubicBezTo>
                    <a:pt x="233" y="592"/>
                    <a:pt x="232" y="592"/>
                    <a:pt x="232" y="592"/>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3076;p48">
              <a:extLst>
                <a:ext uri="{FF2B5EF4-FFF2-40B4-BE49-F238E27FC236}">
                  <a16:creationId xmlns:a16="http://schemas.microsoft.com/office/drawing/2014/main" xmlns="" id="{79FDE6BA-304F-99FC-07B7-DE8FBB7CB438}"/>
                </a:ext>
              </a:extLst>
            </p:cNvPr>
            <p:cNvSpPr/>
            <p:nvPr/>
          </p:nvSpPr>
          <p:spPr>
            <a:xfrm>
              <a:off x="1236872" y="3863001"/>
              <a:ext cx="76086" cy="14073"/>
            </a:xfrm>
            <a:custGeom>
              <a:avLst/>
              <a:gdLst/>
              <a:ahLst/>
              <a:cxnLst/>
              <a:rect l="l" t="t" r="r" b="b"/>
              <a:pathLst>
                <a:path w="3206" h="593" extrusionOk="0">
                  <a:moveTo>
                    <a:pt x="1608" y="1"/>
                  </a:moveTo>
                  <a:cubicBezTo>
                    <a:pt x="1117" y="1"/>
                    <a:pt x="636" y="62"/>
                    <a:pt x="179" y="177"/>
                  </a:cubicBezTo>
                  <a:cubicBezTo>
                    <a:pt x="68" y="204"/>
                    <a:pt x="0" y="319"/>
                    <a:pt x="27" y="434"/>
                  </a:cubicBezTo>
                  <a:cubicBezTo>
                    <a:pt x="51" y="528"/>
                    <a:pt x="138" y="592"/>
                    <a:pt x="232" y="593"/>
                  </a:cubicBezTo>
                  <a:lnTo>
                    <a:pt x="232" y="593"/>
                  </a:lnTo>
                  <a:cubicBezTo>
                    <a:pt x="251" y="593"/>
                    <a:pt x="268" y="589"/>
                    <a:pt x="284" y="586"/>
                  </a:cubicBezTo>
                  <a:cubicBezTo>
                    <a:pt x="704" y="478"/>
                    <a:pt x="1154" y="424"/>
                    <a:pt x="1608" y="424"/>
                  </a:cubicBezTo>
                  <a:cubicBezTo>
                    <a:pt x="2058" y="424"/>
                    <a:pt x="2501" y="478"/>
                    <a:pt x="2921" y="583"/>
                  </a:cubicBezTo>
                  <a:cubicBezTo>
                    <a:pt x="2939" y="588"/>
                    <a:pt x="2956" y="590"/>
                    <a:pt x="2974" y="590"/>
                  </a:cubicBezTo>
                  <a:cubicBezTo>
                    <a:pt x="3067" y="590"/>
                    <a:pt x="3152" y="525"/>
                    <a:pt x="3175" y="430"/>
                  </a:cubicBezTo>
                  <a:cubicBezTo>
                    <a:pt x="3205" y="319"/>
                    <a:pt x="3138" y="204"/>
                    <a:pt x="3022" y="173"/>
                  </a:cubicBezTo>
                  <a:cubicBezTo>
                    <a:pt x="2569" y="58"/>
                    <a:pt x="2098" y="1"/>
                    <a:pt x="1608" y="1"/>
                  </a:cubicBezTo>
                  <a:close/>
                  <a:moveTo>
                    <a:pt x="232" y="593"/>
                  </a:moveTo>
                  <a:lnTo>
                    <a:pt x="232" y="593"/>
                  </a:lnTo>
                  <a:cubicBezTo>
                    <a:pt x="231" y="593"/>
                    <a:pt x="231" y="593"/>
                    <a:pt x="230" y="593"/>
                  </a:cubicBezTo>
                  <a:lnTo>
                    <a:pt x="234" y="593"/>
                  </a:lnTo>
                  <a:cubicBezTo>
                    <a:pt x="233" y="593"/>
                    <a:pt x="232" y="593"/>
                    <a:pt x="232" y="593"/>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3077;p48">
              <a:extLst>
                <a:ext uri="{FF2B5EF4-FFF2-40B4-BE49-F238E27FC236}">
                  <a16:creationId xmlns:a16="http://schemas.microsoft.com/office/drawing/2014/main" xmlns="" id="{81BBAD3F-664E-478F-7783-ACA41B4D19CE}"/>
                </a:ext>
              </a:extLst>
            </p:cNvPr>
            <p:cNvSpPr/>
            <p:nvPr/>
          </p:nvSpPr>
          <p:spPr>
            <a:xfrm>
              <a:off x="1365953" y="3886307"/>
              <a:ext cx="76086" cy="14002"/>
            </a:xfrm>
            <a:custGeom>
              <a:avLst/>
              <a:gdLst/>
              <a:ahLst/>
              <a:cxnLst/>
              <a:rect l="l" t="t" r="r" b="b"/>
              <a:pathLst>
                <a:path w="3206" h="590" extrusionOk="0">
                  <a:moveTo>
                    <a:pt x="1598" y="0"/>
                  </a:moveTo>
                  <a:cubicBezTo>
                    <a:pt x="1110" y="0"/>
                    <a:pt x="633" y="58"/>
                    <a:pt x="183" y="173"/>
                  </a:cubicBezTo>
                  <a:cubicBezTo>
                    <a:pt x="68" y="200"/>
                    <a:pt x="0" y="315"/>
                    <a:pt x="27" y="430"/>
                  </a:cubicBezTo>
                  <a:cubicBezTo>
                    <a:pt x="53" y="525"/>
                    <a:pt x="140" y="588"/>
                    <a:pt x="235" y="588"/>
                  </a:cubicBezTo>
                  <a:cubicBezTo>
                    <a:pt x="251" y="588"/>
                    <a:pt x="268" y="586"/>
                    <a:pt x="284" y="582"/>
                  </a:cubicBezTo>
                  <a:cubicBezTo>
                    <a:pt x="704" y="477"/>
                    <a:pt x="1144" y="423"/>
                    <a:pt x="1598" y="423"/>
                  </a:cubicBezTo>
                  <a:cubicBezTo>
                    <a:pt x="2055" y="423"/>
                    <a:pt x="2498" y="477"/>
                    <a:pt x="2921" y="582"/>
                  </a:cubicBezTo>
                  <a:cubicBezTo>
                    <a:pt x="2938" y="589"/>
                    <a:pt x="2955" y="589"/>
                    <a:pt x="2972" y="589"/>
                  </a:cubicBezTo>
                  <a:cubicBezTo>
                    <a:pt x="3067" y="589"/>
                    <a:pt x="3151" y="528"/>
                    <a:pt x="3178" y="430"/>
                  </a:cubicBezTo>
                  <a:cubicBezTo>
                    <a:pt x="3205" y="318"/>
                    <a:pt x="3138" y="203"/>
                    <a:pt x="3026" y="176"/>
                  </a:cubicBezTo>
                  <a:cubicBezTo>
                    <a:pt x="2569" y="58"/>
                    <a:pt x="2085" y="0"/>
                    <a:pt x="1598"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9" name="Google Shape;3078;p48">
              <a:extLst>
                <a:ext uri="{FF2B5EF4-FFF2-40B4-BE49-F238E27FC236}">
                  <a16:creationId xmlns:a16="http://schemas.microsoft.com/office/drawing/2014/main" xmlns="" id="{57B2D680-A45C-254A-50D0-010991867C81}"/>
                </a:ext>
              </a:extLst>
            </p:cNvPr>
            <p:cNvSpPr/>
            <p:nvPr/>
          </p:nvSpPr>
          <p:spPr>
            <a:xfrm>
              <a:off x="1365953" y="3916257"/>
              <a:ext cx="76086" cy="14002"/>
            </a:xfrm>
            <a:custGeom>
              <a:avLst/>
              <a:gdLst/>
              <a:ahLst/>
              <a:cxnLst/>
              <a:rect l="l" t="t" r="r" b="b"/>
              <a:pathLst>
                <a:path w="3206" h="590" extrusionOk="0">
                  <a:moveTo>
                    <a:pt x="1598" y="1"/>
                  </a:moveTo>
                  <a:cubicBezTo>
                    <a:pt x="1110" y="1"/>
                    <a:pt x="633" y="58"/>
                    <a:pt x="183" y="173"/>
                  </a:cubicBezTo>
                  <a:cubicBezTo>
                    <a:pt x="68" y="200"/>
                    <a:pt x="0" y="315"/>
                    <a:pt x="27" y="427"/>
                  </a:cubicBezTo>
                  <a:cubicBezTo>
                    <a:pt x="53" y="525"/>
                    <a:pt x="140" y="589"/>
                    <a:pt x="235" y="589"/>
                  </a:cubicBezTo>
                  <a:cubicBezTo>
                    <a:pt x="251" y="589"/>
                    <a:pt x="268" y="587"/>
                    <a:pt x="284" y="583"/>
                  </a:cubicBezTo>
                  <a:cubicBezTo>
                    <a:pt x="704" y="474"/>
                    <a:pt x="1144" y="420"/>
                    <a:pt x="1598" y="420"/>
                  </a:cubicBezTo>
                  <a:cubicBezTo>
                    <a:pt x="2055" y="420"/>
                    <a:pt x="2498" y="474"/>
                    <a:pt x="2921" y="583"/>
                  </a:cubicBezTo>
                  <a:cubicBezTo>
                    <a:pt x="2938" y="589"/>
                    <a:pt x="2955" y="589"/>
                    <a:pt x="2972" y="589"/>
                  </a:cubicBezTo>
                  <a:cubicBezTo>
                    <a:pt x="3067" y="589"/>
                    <a:pt x="3151" y="525"/>
                    <a:pt x="3178" y="430"/>
                  </a:cubicBezTo>
                  <a:cubicBezTo>
                    <a:pt x="3205" y="319"/>
                    <a:pt x="3138" y="204"/>
                    <a:pt x="3026" y="173"/>
                  </a:cubicBezTo>
                  <a:cubicBezTo>
                    <a:pt x="2569" y="58"/>
                    <a:pt x="2085" y="1"/>
                    <a:pt x="1598"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0" name="Google Shape;3079;p48">
              <a:extLst>
                <a:ext uri="{FF2B5EF4-FFF2-40B4-BE49-F238E27FC236}">
                  <a16:creationId xmlns:a16="http://schemas.microsoft.com/office/drawing/2014/main" xmlns="" id="{CD4D2052-752E-A265-6B4E-9E42757A1EEC}"/>
                </a:ext>
              </a:extLst>
            </p:cNvPr>
            <p:cNvSpPr/>
            <p:nvPr/>
          </p:nvSpPr>
          <p:spPr>
            <a:xfrm>
              <a:off x="1237109" y="3891124"/>
              <a:ext cx="75279" cy="42268"/>
            </a:xfrm>
            <a:custGeom>
              <a:avLst/>
              <a:gdLst/>
              <a:ahLst/>
              <a:cxnLst/>
              <a:rect l="l" t="t" r="r" b="b"/>
              <a:pathLst>
                <a:path w="3172" h="1781" extrusionOk="0">
                  <a:moveTo>
                    <a:pt x="1591" y="0"/>
                  </a:moveTo>
                  <a:cubicBezTo>
                    <a:pt x="1171" y="0"/>
                    <a:pt x="748" y="41"/>
                    <a:pt x="342" y="122"/>
                  </a:cubicBezTo>
                  <a:cubicBezTo>
                    <a:pt x="146" y="159"/>
                    <a:pt x="0" y="332"/>
                    <a:pt x="0" y="532"/>
                  </a:cubicBezTo>
                  <a:lnTo>
                    <a:pt x="0" y="1361"/>
                  </a:lnTo>
                  <a:cubicBezTo>
                    <a:pt x="0" y="1594"/>
                    <a:pt x="191" y="1780"/>
                    <a:pt x="417" y="1780"/>
                  </a:cubicBezTo>
                  <a:cubicBezTo>
                    <a:pt x="433" y="1780"/>
                    <a:pt x="450" y="1779"/>
                    <a:pt x="467" y="1777"/>
                  </a:cubicBezTo>
                  <a:cubicBezTo>
                    <a:pt x="853" y="1736"/>
                    <a:pt x="1317" y="1713"/>
                    <a:pt x="1591" y="1713"/>
                  </a:cubicBezTo>
                  <a:cubicBezTo>
                    <a:pt x="1865" y="1713"/>
                    <a:pt x="2325" y="1733"/>
                    <a:pt x="2708" y="1777"/>
                  </a:cubicBezTo>
                  <a:cubicBezTo>
                    <a:pt x="2723" y="1779"/>
                    <a:pt x="2739" y="1780"/>
                    <a:pt x="2754" y="1780"/>
                  </a:cubicBezTo>
                  <a:cubicBezTo>
                    <a:pt x="2981" y="1780"/>
                    <a:pt x="3172" y="1595"/>
                    <a:pt x="3172" y="1361"/>
                  </a:cubicBezTo>
                  <a:lnTo>
                    <a:pt x="3172" y="532"/>
                  </a:lnTo>
                  <a:cubicBezTo>
                    <a:pt x="3172" y="329"/>
                    <a:pt x="3026" y="156"/>
                    <a:pt x="2826" y="119"/>
                  </a:cubicBezTo>
                  <a:cubicBezTo>
                    <a:pt x="2427" y="41"/>
                    <a:pt x="2011" y="0"/>
                    <a:pt x="1591"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1" name="Google Shape;3080;p48">
              <a:extLst>
                <a:ext uri="{FF2B5EF4-FFF2-40B4-BE49-F238E27FC236}">
                  <a16:creationId xmlns:a16="http://schemas.microsoft.com/office/drawing/2014/main" xmlns="" id="{FFEC33A1-CF1F-BF1D-EB66-98BCC71D2FEC}"/>
                </a:ext>
              </a:extLst>
            </p:cNvPr>
            <p:cNvSpPr/>
            <p:nvPr/>
          </p:nvSpPr>
          <p:spPr>
            <a:xfrm>
              <a:off x="1255976" y="3907666"/>
              <a:ext cx="37782" cy="11676"/>
            </a:xfrm>
            <a:custGeom>
              <a:avLst/>
              <a:gdLst/>
              <a:ahLst/>
              <a:cxnLst/>
              <a:rect l="l" t="t" r="r" b="b"/>
              <a:pathLst>
                <a:path w="1592" h="492" extrusionOk="0">
                  <a:moveTo>
                    <a:pt x="799" y="0"/>
                  </a:moveTo>
                  <a:cubicBezTo>
                    <a:pt x="586" y="0"/>
                    <a:pt x="380" y="24"/>
                    <a:pt x="183" y="75"/>
                  </a:cubicBezTo>
                  <a:cubicBezTo>
                    <a:pt x="68" y="105"/>
                    <a:pt x="1" y="217"/>
                    <a:pt x="31" y="332"/>
                  </a:cubicBezTo>
                  <a:cubicBezTo>
                    <a:pt x="55" y="427"/>
                    <a:pt x="139" y="491"/>
                    <a:pt x="234" y="491"/>
                  </a:cubicBezTo>
                  <a:cubicBezTo>
                    <a:pt x="251" y="491"/>
                    <a:pt x="268" y="488"/>
                    <a:pt x="285" y="484"/>
                  </a:cubicBezTo>
                  <a:cubicBezTo>
                    <a:pt x="451" y="444"/>
                    <a:pt x="623" y="420"/>
                    <a:pt x="799" y="420"/>
                  </a:cubicBezTo>
                  <a:cubicBezTo>
                    <a:pt x="975" y="420"/>
                    <a:pt x="1145" y="440"/>
                    <a:pt x="1307" y="484"/>
                  </a:cubicBezTo>
                  <a:cubicBezTo>
                    <a:pt x="1324" y="488"/>
                    <a:pt x="1340" y="490"/>
                    <a:pt x="1357" y="490"/>
                  </a:cubicBezTo>
                  <a:cubicBezTo>
                    <a:pt x="1451" y="490"/>
                    <a:pt x="1538" y="427"/>
                    <a:pt x="1564" y="329"/>
                  </a:cubicBezTo>
                  <a:cubicBezTo>
                    <a:pt x="1591" y="217"/>
                    <a:pt x="1524" y="102"/>
                    <a:pt x="1412" y="75"/>
                  </a:cubicBezTo>
                  <a:cubicBezTo>
                    <a:pt x="1216" y="24"/>
                    <a:pt x="1009" y="0"/>
                    <a:pt x="79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2" name="Google Shape;3081;p48">
              <a:extLst>
                <a:ext uri="{FF2B5EF4-FFF2-40B4-BE49-F238E27FC236}">
                  <a16:creationId xmlns:a16="http://schemas.microsoft.com/office/drawing/2014/main" xmlns="" id="{93404A34-42C8-114B-8509-BEC2D67A18AE}"/>
                </a:ext>
              </a:extLst>
            </p:cNvPr>
            <p:cNvSpPr/>
            <p:nvPr/>
          </p:nvSpPr>
          <p:spPr>
            <a:xfrm>
              <a:off x="1343621" y="3729364"/>
              <a:ext cx="155685" cy="152932"/>
            </a:xfrm>
            <a:custGeom>
              <a:avLst/>
              <a:gdLst/>
              <a:ahLst/>
              <a:cxnLst/>
              <a:rect l="l" t="t" r="r" b="b"/>
              <a:pathLst>
                <a:path w="6560" h="6444" extrusionOk="0">
                  <a:moveTo>
                    <a:pt x="4507" y="1"/>
                  </a:moveTo>
                  <a:cubicBezTo>
                    <a:pt x="4202" y="1"/>
                    <a:pt x="3898" y="116"/>
                    <a:pt x="3666" y="348"/>
                  </a:cubicBezTo>
                  <a:lnTo>
                    <a:pt x="0" y="4014"/>
                  </a:lnTo>
                  <a:lnTo>
                    <a:pt x="406" y="6038"/>
                  </a:lnTo>
                  <a:lnTo>
                    <a:pt x="2430" y="6444"/>
                  </a:lnTo>
                  <a:lnTo>
                    <a:pt x="6092" y="2778"/>
                  </a:lnTo>
                  <a:cubicBezTo>
                    <a:pt x="6559" y="2315"/>
                    <a:pt x="6559" y="1560"/>
                    <a:pt x="6092" y="1093"/>
                  </a:cubicBezTo>
                  <a:lnTo>
                    <a:pt x="6092" y="1096"/>
                  </a:lnTo>
                  <a:lnTo>
                    <a:pt x="5348" y="348"/>
                  </a:lnTo>
                  <a:cubicBezTo>
                    <a:pt x="5116" y="116"/>
                    <a:pt x="4811" y="1"/>
                    <a:pt x="450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3" name="Google Shape;3082;p48">
              <a:extLst>
                <a:ext uri="{FF2B5EF4-FFF2-40B4-BE49-F238E27FC236}">
                  <a16:creationId xmlns:a16="http://schemas.microsoft.com/office/drawing/2014/main" xmlns="" id="{9C321243-3556-C211-ABF8-A55EA88AADFC}"/>
                </a:ext>
              </a:extLst>
            </p:cNvPr>
            <p:cNvSpPr/>
            <p:nvPr/>
          </p:nvSpPr>
          <p:spPr>
            <a:xfrm>
              <a:off x="1304414" y="3861245"/>
              <a:ext cx="60257" cy="62013"/>
            </a:xfrm>
            <a:custGeom>
              <a:avLst/>
              <a:gdLst/>
              <a:ahLst/>
              <a:cxnLst/>
              <a:rect l="l" t="t" r="r" b="b"/>
              <a:pathLst>
                <a:path w="2539" h="2613" extrusionOk="0">
                  <a:moveTo>
                    <a:pt x="1513" y="0"/>
                  </a:moveTo>
                  <a:lnTo>
                    <a:pt x="241" y="1273"/>
                  </a:lnTo>
                  <a:cubicBezTo>
                    <a:pt x="34" y="1479"/>
                    <a:pt x="0" y="1807"/>
                    <a:pt x="166" y="2051"/>
                  </a:cubicBezTo>
                  <a:lnTo>
                    <a:pt x="413" y="2423"/>
                  </a:lnTo>
                  <a:cubicBezTo>
                    <a:pt x="498" y="2548"/>
                    <a:pt x="635" y="2613"/>
                    <a:pt x="772" y="2613"/>
                  </a:cubicBezTo>
                  <a:cubicBezTo>
                    <a:pt x="881" y="2613"/>
                    <a:pt x="991" y="2572"/>
                    <a:pt x="1077" y="2488"/>
                  </a:cubicBezTo>
                  <a:lnTo>
                    <a:pt x="2539" y="1026"/>
                  </a:lnTo>
                  <a:lnTo>
                    <a:pt x="1513"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4" name="Google Shape;3083;p48">
              <a:extLst>
                <a:ext uri="{FF2B5EF4-FFF2-40B4-BE49-F238E27FC236}">
                  <a16:creationId xmlns:a16="http://schemas.microsoft.com/office/drawing/2014/main" xmlns="" id="{B9DBF329-6696-1995-98B8-422B5A2BABDE}"/>
                </a:ext>
              </a:extLst>
            </p:cNvPr>
            <p:cNvSpPr/>
            <p:nvPr/>
          </p:nvSpPr>
          <p:spPr>
            <a:xfrm>
              <a:off x="1318156" y="3824602"/>
              <a:ext cx="83159" cy="79148"/>
            </a:xfrm>
            <a:custGeom>
              <a:avLst/>
              <a:gdLst/>
              <a:ahLst/>
              <a:cxnLst/>
              <a:rect l="l" t="t" r="r" b="b"/>
              <a:pathLst>
                <a:path w="3504" h="3335" extrusionOk="0">
                  <a:moveTo>
                    <a:pt x="1073" y="1"/>
                  </a:moveTo>
                  <a:lnTo>
                    <a:pt x="670" y="404"/>
                  </a:lnTo>
                  <a:cubicBezTo>
                    <a:pt x="0" y="1074"/>
                    <a:pt x="0" y="2160"/>
                    <a:pt x="670" y="2830"/>
                  </a:cubicBezTo>
                  <a:cubicBezTo>
                    <a:pt x="1009" y="3165"/>
                    <a:pt x="1445" y="3335"/>
                    <a:pt x="1885" y="3335"/>
                  </a:cubicBezTo>
                  <a:cubicBezTo>
                    <a:pt x="2325" y="3335"/>
                    <a:pt x="2765" y="3165"/>
                    <a:pt x="3101" y="2830"/>
                  </a:cubicBezTo>
                  <a:lnTo>
                    <a:pt x="3503" y="2431"/>
                  </a:lnTo>
                  <a:lnTo>
                    <a:pt x="1073" y="1"/>
                  </a:ln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6" name="Freeform: Shape 5">
            <a:extLst>
              <a:ext uri="{FF2B5EF4-FFF2-40B4-BE49-F238E27FC236}">
                <a16:creationId xmlns:a16="http://schemas.microsoft.com/office/drawing/2014/main" xmlns="" id="{62BF467A-4936-DE85-240F-5066D1E31BC4}"/>
              </a:ext>
            </a:extLst>
          </p:cNvPr>
          <p:cNvSpPr/>
          <p:nvPr/>
        </p:nvSpPr>
        <p:spPr>
          <a:xfrm>
            <a:off x="249125" y="1056145"/>
            <a:ext cx="2644042" cy="1373605"/>
          </a:xfrm>
          <a:custGeom>
            <a:avLst/>
            <a:gdLst>
              <a:gd name="connsiteX0" fmla="*/ 0 w 2644042"/>
              <a:gd name="connsiteY0" fmla="*/ 137361 h 1373605"/>
              <a:gd name="connsiteX1" fmla="*/ 137361 w 2644042"/>
              <a:gd name="connsiteY1" fmla="*/ 0 h 1373605"/>
              <a:gd name="connsiteX2" fmla="*/ 2506682 w 2644042"/>
              <a:gd name="connsiteY2" fmla="*/ 0 h 1373605"/>
              <a:gd name="connsiteX3" fmla="*/ 2644043 w 2644042"/>
              <a:gd name="connsiteY3" fmla="*/ 137361 h 1373605"/>
              <a:gd name="connsiteX4" fmla="*/ 2644042 w 2644042"/>
              <a:gd name="connsiteY4" fmla="*/ 1236245 h 1373605"/>
              <a:gd name="connsiteX5" fmla="*/ 2506681 w 2644042"/>
              <a:gd name="connsiteY5" fmla="*/ 1373606 h 1373605"/>
              <a:gd name="connsiteX6" fmla="*/ 137361 w 2644042"/>
              <a:gd name="connsiteY6" fmla="*/ 1373605 h 1373605"/>
              <a:gd name="connsiteX7" fmla="*/ 0 w 2644042"/>
              <a:gd name="connsiteY7" fmla="*/ 1236244 h 1373605"/>
              <a:gd name="connsiteX8" fmla="*/ 0 w 2644042"/>
              <a:gd name="connsiteY8" fmla="*/ 137361 h 137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042" h="1373605">
                <a:moveTo>
                  <a:pt x="0" y="137361"/>
                </a:moveTo>
                <a:cubicBezTo>
                  <a:pt x="0" y="61499"/>
                  <a:pt x="61499" y="0"/>
                  <a:pt x="137361" y="0"/>
                </a:cubicBezTo>
                <a:lnTo>
                  <a:pt x="2506682" y="0"/>
                </a:lnTo>
                <a:cubicBezTo>
                  <a:pt x="2582544" y="0"/>
                  <a:pt x="2644043" y="61499"/>
                  <a:pt x="2644043" y="137361"/>
                </a:cubicBezTo>
                <a:cubicBezTo>
                  <a:pt x="2644043" y="503656"/>
                  <a:pt x="2644042" y="869950"/>
                  <a:pt x="2644042" y="1236245"/>
                </a:cubicBezTo>
                <a:cubicBezTo>
                  <a:pt x="2644042" y="1312107"/>
                  <a:pt x="2582543" y="1373606"/>
                  <a:pt x="2506681" y="1373606"/>
                </a:cubicBezTo>
                <a:lnTo>
                  <a:pt x="137361" y="1373605"/>
                </a:lnTo>
                <a:cubicBezTo>
                  <a:pt x="61499" y="1373605"/>
                  <a:pt x="0" y="1312106"/>
                  <a:pt x="0" y="1236244"/>
                </a:cubicBezTo>
                <a:lnTo>
                  <a:pt x="0" y="137361"/>
                </a:lnTo>
                <a:close/>
              </a:path>
            </a:pathLst>
          </a:custGeom>
          <a:solidFill>
            <a:schemeClr val="accent2">
              <a:lumMod val="40000"/>
              <a:lumOff val="60000"/>
            </a:schemeClr>
          </a:solidFill>
        </p:spPr>
        <p:style>
          <a:lnRef idx="2">
            <a:schemeClr val="lt1">
              <a:hueOff val="0"/>
              <a:satOff val="0"/>
              <a:lumOff val="0"/>
              <a:alphaOff val="0"/>
            </a:schemeClr>
          </a:lnRef>
          <a:fillRef idx="1">
            <a:scrgbClr r="0" g="0" b="0"/>
          </a:fillRef>
          <a:effectRef idx="0">
            <a:schemeClr val="accent2">
              <a:hueOff val="0"/>
              <a:satOff val="0"/>
              <a:lumOff val="0"/>
              <a:alphaOff val="0"/>
            </a:schemeClr>
          </a:effectRef>
          <a:fontRef idx="minor">
            <a:schemeClr val="lt1"/>
          </a:fontRef>
        </p:style>
        <p:txBody>
          <a:bodyPr spcFirstLastPara="0" vert="horz" wrap="square" lIns="170688" tIns="170688" rIns="170688" bIns="549309" numCol="1" spcCol="1270" anchor="t" anchorCtr="0">
            <a:noAutofit/>
          </a:bodyPr>
          <a:lstStyle/>
          <a:p>
            <a:pPr marL="0" lvl="0" indent="0" algn="just" defTabSz="1066800">
              <a:lnSpc>
                <a:spcPct val="90000"/>
              </a:lnSpc>
              <a:spcBef>
                <a:spcPct val="0"/>
              </a:spcBef>
              <a:spcAft>
                <a:spcPct val="35000"/>
              </a:spcAft>
              <a:buNone/>
            </a:pPr>
            <a:r>
              <a:rPr lang="en-US" sz="2400" b="1" kern="1200" dirty="0" err="1">
                <a:solidFill>
                  <a:schemeClr val="tx1"/>
                </a:solidFill>
                <a:latin typeface="Times New Roman" panose="02020603050405020304" pitchFamily="18" charset="0"/>
                <a:cs typeface="Times New Roman" panose="02020603050405020304" pitchFamily="18" charset="0"/>
              </a:rPr>
              <a:t>Trở</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thành</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chinh</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phụ</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đoạn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đầu</a:t>
            </a:r>
            <a:r>
              <a:rPr lang="en-US" sz="2400" b="1" kern="1200" dirty="0">
                <a:solidFill>
                  <a:schemeClr val="tx1"/>
                </a:solidFill>
                <a:latin typeface="Times New Roman" panose="02020603050405020304" pitchFamily="18" charset="0"/>
                <a:cs typeface="Times New Roman" panose="02020603050405020304" pitchFamily="18" charset="0"/>
              </a:rPr>
              <a:t>)</a:t>
            </a:r>
            <a:endParaRPr lang="en-SG" sz="2400" b="1" kern="1200" dirty="0">
              <a:solidFill>
                <a:schemeClr val="tx1"/>
              </a:solidFill>
              <a:latin typeface="Times New Roman" panose="02020603050405020304" pitchFamily="18" charset="0"/>
              <a:cs typeface="Times New Roman" panose="02020603050405020304" pitchFamily="18" charset="0"/>
            </a:endParaRPr>
          </a:p>
        </p:txBody>
      </p:sp>
      <p:sp>
        <p:nvSpPr>
          <p:cNvPr id="7" name="Freeform: Shape 6">
            <a:extLst>
              <a:ext uri="{FF2B5EF4-FFF2-40B4-BE49-F238E27FC236}">
                <a16:creationId xmlns:a16="http://schemas.microsoft.com/office/drawing/2014/main" xmlns="" id="{17F156D4-88AF-39A6-544D-5D2D8C63AA78}"/>
              </a:ext>
            </a:extLst>
          </p:cNvPr>
          <p:cNvSpPr/>
          <p:nvPr/>
        </p:nvSpPr>
        <p:spPr>
          <a:xfrm>
            <a:off x="653737" y="1971880"/>
            <a:ext cx="2481667" cy="4657519"/>
          </a:xfrm>
          <a:custGeom>
            <a:avLst/>
            <a:gdLst>
              <a:gd name="connsiteX0" fmla="*/ 0 w 2644042"/>
              <a:gd name="connsiteY0" fmla="*/ 264404 h 4502930"/>
              <a:gd name="connsiteX1" fmla="*/ 264404 w 2644042"/>
              <a:gd name="connsiteY1" fmla="*/ 0 h 4502930"/>
              <a:gd name="connsiteX2" fmla="*/ 2379638 w 2644042"/>
              <a:gd name="connsiteY2" fmla="*/ 0 h 4502930"/>
              <a:gd name="connsiteX3" fmla="*/ 2644042 w 2644042"/>
              <a:gd name="connsiteY3" fmla="*/ 264404 h 4502930"/>
              <a:gd name="connsiteX4" fmla="*/ 2644042 w 2644042"/>
              <a:gd name="connsiteY4" fmla="*/ 4238526 h 4502930"/>
              <a:gd name="connsiteX5" fmla="*/ 2379638 w 2644042"/>
              <a:gd name="connsiteY5" fmla="*/ 4502930 h 4502930"/>
              <a:gd name="connsiteX6" fmla="*/ 264404 w 2644042"/>
              <a:gd name="connsiteY6" fmla="*/ 4502930 h 4502930"/>
              <a:gd name="connsiteX7" fmla="*/ 0 w 2644042"/>
              <a:gd name="connsiteY7" fmla="*/ 4238526 h 4502930"/>
              <a:gd name="connsiteX8" fmla="*/ 0 w 2644042"/>
              <a:gd name="connsiteY8" fmla="*/ 264404 h 45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042" h="4502930">
                <a:moveTo>
                  <a:pt x="0" y="264404"/>
                </a:moveTo>
                <a:cubicBezTo>
                  <a:pt x="0" y="118378"/>
                  <a:pt x="118378" y="0"/>
                  <a:pt x="264404" y="0"/>
                </a:cubicBezTo>
                <a:lnTo>
                  <a:pt x="2379638" y="0"/>
                </a:lnTo>
                <a:cubicBezTo>
                  <a:pt x="2525664" y="0"/>
                  <a:pt x="2644042" y="118378"/>
                  <a:pt x="2644042" y="264404"/>
                </a:cubicBezTo>
                <a:lnTo>
                  <a:pt x="2644042" y="4238526"/>
                </a:lnTo>
                <a:cubicBezTo>
                  <a:pt x="2644042" y="4384552"/>
                  <a:pt x="2525664" y="4502930"/>
                  <a:pt x="2379638" y="4502930"/>
                </a:cubicBezTo>
                <a:lnTo>
                  <a:pt x="264404" y="4502930"/>
                </a:lnTo>
                <a:cubicBezTo>
                  <a:pt x="118378" y="4502930"/>
                  <a:pt x="0" y="4384552"/>
                  <a:pt x="0" y="4238526"/>
                </a:cubicBezTo>
                <a:lnTo>
                  <a:pt x="0" y="264404"/>
                </a:lnTo>
                <a:close/>
              </a:path>
            </a:pathLst>
          </a:custGeom>
        </p:spPr>
        <p:style>
          <a:lnRef idx="2">
            <a:schemeClr val="accent2">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48129" tIns="248129" rIns="248129" bIns="248129" numCol="1" spcCol="1270" anchor="t" anchorCtr="0">
            <a:noAutofit/>
          </a:bodyPr>
          <a:lstStyle/>
          <a:p>
            <a:pPr marL="228600" lvl="1" indent="-228600" algn="just" defTabSz="1066800">
              <a:lnSpc>
                <a:spcPct val="90000"/>
              </a:lnSpc>
              <a:spcBef>
                <a:spcPct val="0"/>
              </a:spcBef>
              <a:spcAft>
                <a:spcPct val="15000"/>
              </a:spcAft>
              <a:buChar char="•"/>
            </a:pPr>
            <a:r>
              <a:rPr lang="vi-VN" sz="2500" kern="1200" dirty="0">
                <a:solidFill>
                  <a:schemeClr val="tx1"/>
                </a:solidFill>
                <a:latin typeface="Times New Roman" panose="02020603050405020304" pitchFamily="18" charset="0"/>
                <a:cs typeface="Times New Roman" panose="02020603050405020304" pitchFamily="18" charset="0"/>
              </a:rPr>
              <a:t>Vũ Thị Thiết lấy chồng - người “có tính đa nghi”; </a:t>
            </a:r>
            <a:endParaRPr lang="en-US" sz="2500" kern="1200" dirty="0">
              <a:solidFill>
                <a:schemeClr val="tx1"/>
              </a:solidFill>
              <a:latin typeface="Times New Roman" panose="02020603050405020304" pitchFamily="18" charset="0"/>
              <a:cs typeface="Times New Roman" panose="02020603050405020304" pitchFamily="18" charset="0"/>
            </a:endParaRPr>
          </a:p>
          <a:p>
            <a:pPr marL="228600" lvl="1" indent="-228600" algn="just" defTabSz="1066800">
              <a:lnSpc>
                <a:spcPct val="90000"/>
              </a:lnSpc>
              <a:spcBef>
                <a:spcPct val="0"/>
              </a:spcBef>
              <a:spcAft>
                <a:spcPct val="15000"/>
              </a:spcAft>
              <a:buChar char="•"/>
            </a:pPr>
            <a:r>
              <a:rPr lang="vi-VN" sz="2500" kern="1200" dirty="0">
                <a:solidFill>
                  <a:schemeClr val="tx1"/>
                </a:solidFill>
                <a:latin typeface="Times New Roman" panose="02020603050405020304" pitchFamily="18" charset="0"/>
                <a:cs typeface="Times New Roman" panose="02020603050405020304" pitchFamily="18" charset="0"/>
              </a:rPr>
              <a:t>chồng đi chinh chiến, nàng một mình phụng dưỡng mẹ chồng và nuôi con nhỏ.</a:t>
            </a:r>
            <a:endParaRPr lang="en-SG" sz="2500" kern="1200" dirty="0">
              <a:solidFill>
                <a:schemeClr val="tx1"/>
              </a:solidFill>
              <a:latin typeface="Times New Roman" panose="02020603050405020304" pitchFamily="18" charset="0"/>
              <a:cs typeface="Times New Roman" panose="02020603050405020304" pitchFamily="18" charset="0"/>
            </a:endParaRPr>
          </a:p>
        </p:txBody>
      </p:sp>
      <p:sp>
        <p:nvSpPr>
          <p:cNvPr id="8" name="Freeform: Shape 7">
            <a:extLst>
              <a:ext uri="{FF2B5EF4-FFF2-40B4-BE49-F238E27FC236}">
                <a16:creationId xmlns:a16="http://schemas.microsoft.com/office/drawing/2014/main" xmlns="" id="{92914644-C787-03DA-4EB6-AF98CAE61324}"/>
              </a:ext>
            </a:extLst>
          </p:cNvPr>
          <p:cNvSpPr/>
          <p:nvPr/>
        </p:nvSpPr>
        <p:spPr>
          <a:xfrm>
            <a:off x="3077424" y="1184868"/>
            <a:ext cx="849753" cy="658290"/>
          </a:xfrm>
          <a:custGeom>
            <a:avLst/>
            <a:gdLst>
              <a:gd name="connsiteX0" fmla="*/ 0 w 849753"/>
              <a:gd name="connsiteY0" fmla="*/ 131658 h 658290"/>
              <a:gd name="connsiteX1" fmla="*/ 520608 w 849753"/>
              <a:gd name="connsiteY1" fmla="*/ 131658 h 658290"/>
              <a:gd name="connsiteX2" fmla="*/ 520608 w 849753"/>
              <a:gd name="connsiteY2" fmla="*/ 0 h 658290"/>
              <a:gd name="connsiteX3" fmla="*/ 849753 w 849753"/>
              <a:gd name="connsiteY3" fmla="*/ 329145 h 658290"/>
              <a:gd name="connsiteX4" fmla="*/ 520608 w 849753"/>
              <a:gd name="connsiteY4" fmla="*/ 658290 h 658290"/>
              <a:gd name="connsiteX5" fmla="*/ 520608 w 849753"/>
              <a:gd name="connsiteY5" fmla="*/ 526632 h 658290"/>
              <a:gd name="connsiteX6" fmla="*/ 0 w 849753"/>
              <a:gd name="connsiteY6" fmla="*/ 526632 h 658290"/>
              <a:gd name="connsiteX7" fmla="*/ 0 w 849753"/>
              <a:gd name="connsiteY7" fmla="*/ 131658 h 65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753" h="658290">
                <a:moveTo>
                  <a:pt x="0" y="131658"/>
                </a:moveTo>
                <a:lnTo>
                  <a:pt x="520608" y="131658"/>
                </a:lnTo>
                <a:lnTo>
                  <a:pt x="520608" y="0"/>
                </a:lnTo>
                <a:lnTo>
                  <a:pt x="849753" y="329145"/>
                </a:lnTo>
                <a:lnTo>
                  <a:pt x="520608" y="658290"/>
                </a:lnTo>
                <a:lnTo>
                  <a:pt x="520608" y="526632"/>
                </a:lnTo>
                <a:lnTo>
                  <a:pt x="0" y="526632"/>
                </a:lnTo>
                <a:lnTo>
                  <a:pt x="0" y="131658"/>
                </a:lnTo>
                <a:close/>
              </a:path>
            </a:pathLst>
          </a:custGeom>
        </p:spPr>
        <p:style>
          <a:lnRef idx="0">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0" tIns="131658" rIns="197487" bIns="131658" numCol="1" spcCol="1270" anchor="ctr" anchorCtr="0">
            <a:noAutofit/>
          </a:bodyPr>
          <a:lstStyle/>
          <a:p>
            <a:pPr marL="0" lvl="0" indent="0" algn="just" defTabSz="800100">
              <a:lnSpc>
                <a:spcPct val="90000"/>
              </a:lnSpc>
              <a:spcBef>
                <a:spcPct val="0"/>
              </a:spcBef>
              <a:spcAft>
                <a:spcPct val="35000"/>
              </a:spcAft>
              <a:buNone/>
            </a:pPr>
            <a:endParaRPr lang="en-SG" sz="1800" kern="1200">
              <a:solidFill>
                <a:schemeClr val="tx1"/>
              </a:solidFill>
              <a:latin typeface="Times New Roman" panose="02020603050405020304" pitchFamily="18" charset="0"/>
              <a:cs typeface="Times New Roman" panose="02020603050405020304" pitchFamily="18" charset="0"/>
            </a:endParaRPr>
          </a:p>
        </p:txBody>
      </p:sp>
      <p:sp>
        <p:nvSpPr>
          <p:cNvPr id="9" name="Freeform: Shape 8">
            <a:extLst>
              <a:ext uri="{FF2B5EF4-FFF2-40B4-BE49-F238E27FC236}">
                <a16:creationId xmlns:a16="http://schemas.microsoft.com/office/drawing/2014/main" xmlns="" id="{D900FCF4-FC20-D542-F1F9-8A0DDB7B115F}"/>
              </a:ext>
            </a:extLst>
          </p:cNvPr>
          <p:cNvSpPr/>
          <p:nvPr/>
        </p:nvSpPr>
        <p:spPr>
          <a:xfrm>
            <a:off x="3979113" y="1056145"/>
            <a:ext cx="2644042" cy="1373605"/>
          </a:xfrm>
          <a:custGeom>
            <a:avLst/>
            <a:gdLst>
              <a:gd name="connsiteX0" fmla="*/ 0 w 2644042"/>
              <a:gd name="connsiteY0" fmla="*/ 137361 h 1373605"/>
              <a:gd name="connsiteX1" fmla="*/ 137361 w 2644042"/>
              <a:gd name="connsiteY1" fmla="*/ 0 h 1373605"/>
              <a:gd name="connsiteX2" fmla="*/ 2506682 w 2644042"/>
              <a:gd name="connsiteY2" fmla="*/ 0 h 1373605"/>
              <a:gd name="connsiteX3" fmla="*/ 2644043 w 2644042"/>
              <a:gd name="connsiteY3" fmla="*/ 137361 h 1373605"/>
              <a:gd name="connsiteX4" fmla="*/ 2644042 w 2644042"/>
              <a:gd name="connsiteY4" fmla="*/ 1236245 h 1373605"/>
              <a:gd name="connsiteX5" fmla="*/ 2506681 w 2644042"/>
              <a:gd name="connsiteY5" fmla="*/ 1373606 h 1373605"/>
              <a:gd name="connsiteX6" fmla="*/ 137361 w 2644042"/>
              <a:gd name="connsiteY6" fmla="*/ 1373605 h 1373605"/>
              <a:gd name="connsiteX7" fmla="*/ 0 w 2644042"/>
              <a:gd name="connsiteY7" fmla="*/ 1236244 h 1373605"/>
              <a:gd name="connsiteX8" fmla="*/ 0 w 2644042"/>
              <a:gd name="connsiteY8" fmla="*/ 137361 h 137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042" h="1373605">
                <a:moveTo>
                  <a:pt x="0" y="137361"/>
                </a:moveTo>
                <a:cubicBezTo>
                  <a:pt x="0" y="61499"/>
                  <a:pt x="61499" y="0"/>
                  <a:pt x="137361" y="0"/>
                </a:cubicBezTo>
                <a:lnTo>
                  <a:pt x="2506682" y="0"/>
                </a:lnTo>
                <a:cubicBezTo>
                  <a:pt x="2582544" y="0"/>
                  <a:pt x="2644043" y="61499"/>
                  <a:pt x="2644043" y="137361"/>
                </a:cubicBezTo>
                <a:cubicBezTo>
                  <a:pt x="2644043" y="503656"/>
                  <a:pt x="2644042" y="869950"/>
                  <a:pt x="2644042" y="1236245"/>
                </a:cubicBezTo>
                <a:cubicBezTo>
                  <a:pt x="2644042" y="1312107"/>
                  <a:pt x="2582543" y="1373606"/>
                  <a:pt x="2506681" y="1373606"/>
                </a:cubicBezTo>
                <a:lnTo>
                  <a:pt x="137361" y="1373605"/>
                </a:lnTo>
                <a:cubicBezTo>
                  <a:pt x="61499" y="1373605"/>
                  <a:pt x="0" y="1312106"/>
                  <a:pt x="0" y="1236244"/>
                </a:cubicBezTo>
                <a:lnTo>
                  <a:pt x="0" y="137361"/>
                </a:lnTo>
                <a:close/>
              </a:path>
            </a:pathLst>
          </a:cu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70688" tIns="170688" rIns="170688" bIns="549309" numCol="1" spcCol="1270" anchor="t" anchorCtr="0">
            <a:noAutofit/>
          </a:bodyPr>
          <a:lstStyle/>
          <a:p>
            <a:pPr marL="0" lvl="0" indent="0" algn="just" defTabSz="1066800">
              <a:lnSpc>
                <a:spcPct val="90000"/>
              </a:lnSpc>
              <a:spcBef>
                <a:spcPct val="0"/>
              </a:spcBef>
              <a:spcAft>
                <a:spcPct val="35000"/>
              </a:spcAft>
              <a:buNone/>
            </a:pPr>
            <a:r>
              <a:rPr lang="en-US" sz="2400" b="1" kern="1200" dirty="0" err="1">
                <a:solidFill>
                  <a:schemeClr val="tx1"/>
                </a:solidFill>
                <a:latin typeface="Times New Roman" panose="02020603050405020304" pitchFamily="18" charset="0"/>
                <a:cs typeface="Times New Roman" panose="02020603050405020304" pitchFamily="18" charset="0"/>
              </a:rPr>
              <a:t>Mắc</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oan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đoạn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tiếp</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theo</a:t>
            </a:r>
            <a:r>
              <a:rPr lang="en-US" sz="2400" b="1" kern="1200" dirty="0">
                <a:solidFill>
                  <a:schemeClr val="tx1"/>
                </a:solidFill>
                <a:latin typeface="Times New Roman" panose="02020603050405020304" pitchFamily="18" charset="0"/>
                <a:cs typeface="Times New Roman" panose="02020603050405020304" pitchFamily="18" charset="0"/>
              </a:rPr>
              <a:t>)</a:t>
            </a:r>
            <a:endParaRPr lang="en-SG" sz="2400" b="1" kern="1200" dirty="0">
              <a:solidFill>
                <a:schemeClr val="tx1"/>
              </a:solidFill>
              <a:latin typeface="Times New Roman" panose="02020603050405020304" pitchFamily="18" charset="0"/>
              <a:cs typeface="Times New Roman" panose="02020603050405020304" pitchFamily="18" charset="0"/>
            </a:endParaRPr>
          </a:p>
        </p:txBody>
      </p:sp>
      <p:sp>
        <p:nvSpPr>
          <p:cNvPr id="25" name="Freeform: Shape 24">
            <a:extLst>
              <a:ext uri="{FF2B5EF4-FFF2-40B4-BE49-F238E27FC236}">
                <a16:creationId xmlns:a16="http://schemas.microsoft.com/office/drawing/2014/main" xmlns="" id="{4495654D-C7B8-3B25-3DB5-9091F88BCEDE}"/>
              </a:ext>
            </a:extLst>
          </p:cNvPr>
          <p:cNvSpPr/>
          <p:nvPr/>
        </p:nvSpPr>
        <p:spPr>
          <a:xfrm>
            <a:off x="4143749" y="1971880"/>
            <a:ext cx="3664746" cy="4657519"/>
          </a:xfrm>
          <a:custGeom>
            <a:avLst/>
            <a:gdLst>
              <a:gd name="connsiteX0" fmla="*/ 0 w 2644042"/>
              <a:gd name="connsiteY0" fmla="*/ 264404 h 4502930"/>
              <a:gd name="connsiteX1" fmla="*/ 264404 w 2644042"/>
              <a:gd name="connsiteY1" fmla="*/ 0 h 4502930"/>
              <a:gd name="connsiteX2" fmla="*/ 2379638 w 2644042"/>
              <a:gd name="connsiteY2" fmla="*/ 0 h 4502930"/>
              <a:gd name="connsiteX3" fmla="*/ 2644042 w 2644042"/>
              <a:gd name="connsiteY3" fmla="*/ 264404 h 4502930"/>
              <a:gd name="connsiteX4" fmla="*/ 2644042 w 2644042"/>
              <a:gd name="connsiteY4" fmla="*/ 4238526 h 4502930"/>
              <a:gd name="connsiteX5" fmla="*/ 2379638 w 2644042"/>
              <a:gd name="connsiteY5" fmla="*/ 4502930 h 4502930"/>
              <a:gd name="connsiteX6" fmla="*/ 264404 w 2644042"/>
              <a:gd name="connsiteY6" fmla="*/ 4502930 h 4502930"/>
              <a:gd name="connsiteX7" fmla="*/ 0 w 2644042"/>
              <a:gd name="connsiteY7" fmla="*/ 4238526 h 4502930"/>
              <a:gd name="connsiteX8" fmla="*/ 0 w 2644042"/>
              <a:gd name="connsiteY8" fmla="*/ 264404 h 45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042" h="4502930">
                <a:moveTo>
                  <a:pt x="0" y="264404"/>
                </a:moveTo>
                <a:cubicBezTo>
                  <a:pt x="0" y="118378"/>
                  <a:pt x="118378" y="0"/>
                  <a:pt x="264404" y="0"/>
                </a:cubicBezTo>
                <a:lnTo>
                  <a:pt x="2379638" y="0"/>
                </a:lnTo>
                <a:cubicBezTo>
                  <a:pt x="2525664" y="0"/>
                  <a:pt x="2644042" y="118378"/>
                  <a:pt x="2644042" y="264404"/>
                </a:cubicBezTo>
                <a:lnTo>
                  <a:pt x="2644042" y="4238526"/>
                </a:lnTo>
                <a:cubicBezTo>
                  <a:pt x="2644042" y="4384552"/>
                  <a:pt x="2525664" y="4502930"/>
                  <a:pt x="2379638" y="4502930"/>
                </a:cubicBezTo>
                <a:lnTo>
                  <a:pt x="264404" y="4502930"/>
                </a:lnTo>
                <a:cubicBezTo>
                  <a:pt x="118378" y="4502930"/>
                  <a:pt x="0" y="4384552"/>
                  <a:pt x="0" y="4238526"/>
                </a:cubicBezTo>
                <a:lnTo>
                  <a:pt x="0" y="264404"/>
                </a:lnTo>
                <a:close/>
              </a:path>
            </a:pathLst>
          </a:custGeom>
        </p:spPr>
        <p:style>
          <a:lnRef idx="2">
            <a:schemeClr val="accent3">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48129" tIns="248129" rIns="248129" bIns="248129" numCol="1" spcCol="1270" anchor="t" anchorCtr="0">
            <a:noAutofit/>
          </a:bodyPr>
          <a:lstStyle/>
          <a:p>
            <a:pPr marL="228600" lvl="1" indent="-228600" algn="just" defTabSz="1066800">
              <a:lnSpc>
                <a:spcPct val="90000"/>
              </a:lnSpc>
              <a:spcBef>
                <a:spcPct val="0"/>
              </a:spcBef>
              <a:spcAft>
                <a:spcPct val="15000"/>
              </a:spcAft>
              <a:buChar char="•"/>
            </a:pPr>
            <a:r>
              <a:rPr lang="vi-VN" sz="2500" kern="1200" dirty="0">
                <a:solidFill>
                  <a:schemeClr val="tx1"/>
                </a:solidFill>
                <a:latin typeface="Times New Roman" panose="02020603050405020304" pitchFamily="18" charset="0"/>
                <a:cs typeface="Times New Roman" panose="02020603050405020304" pitchFamily="18" charset="0"/>
              </a:rPr>
              <a:t>Trương Sinh trở về sau chinh chiến; </a:t>
            </a:r>
            <a:endParaRPr lang="en-US" sz="2500" kern="1200" dirty="0">
              <a:solidFill>
                <a:schemeClr val="tx1"/>
              </a:solidFill>
              <a:latin typeface="Times New Roman" panose="02020603050405020304" pitchFamily="18" charset="0"/>
              <a:cs typeface="Times New Roman" panose="02020603050405020304" pitchFamily="18" charset="0"/>
            </a:endParaRPr>
          </a:p>
          <a:p>
            <a:pPr marL="228600" lvl="1" indent="-228600" algn="just" defTabSz="1066800">
              <a:lnSpc>
                <a:spcPct val="90000"/>
              </a:lnSpc>
              <a:spcBef>
                <a:spcPct val="0"/>
              </a:spcBef>
              <a:spcAft>
                <a:spcPct val="15000"/>
              </a:spcAft>
              <a:buChar char="•"/>
            </a:pPr>
            <a:r>
              <a:rPr lang="vi-VN" sz="2500" kern="1200" dirty="0">
                <a:solidFill>
                  <a:schemeClr val="tx1"/>
                </a:solidFill>
                <a:latin typeface="Times New Roman" panose="02020603050405020304" pitchFamily="18" charset="0"/>
                <a:cs typeface="Times New Roman" panose="02020603050405020304" pitchFamily="18" charset="0"/>
              </a:rPr>
              <a:t>đứa con không nhận Trương là cha, lại nói về một người cha khác đêm đêm vẫn về;  </a:t>
            </a:r>
            <a:endParaRPr lang="en-US" sz="2500" kern="1200" dirty="0">
              <a:solidFill>
                <a:schemeClr val="tx1"/>
              </a:solidFill>
              <a:latin typeface="Times New Roman" panose="02020603050405020304" pitchFamily="18" charset="0"/>
              <a:cs typeface="Times New Roman" panose="02020603050405020304" pitchFamily="18" charset="0"/>
            </a:endParaRPr>
          </a:p>
          <a:p>
            <a:pPr marL="228600" lvl="1" indent="-228600" algn="just" defTabSz="1066800">
              <a:lnSpc>
                <a:spcPct val="90000"/>
              </a:lnSpc>
              <a:spcBef>
                <a:spcPct val="0"/>
              </a:spcBef>
              <a:spcAft>
                <a:spcPct val="15000"/>
              </a:spcAft>
              <a:buChar char="•"/>
            </a:pPr>
            <a:r>
              <a:rPr lang="vi-VN" sz="2500" kern="1200" dirty="0">
                <a:solidFill>
                  <a:schemeClr val="tx1"/>
                </a:solidFill>
                <a:latin typeface="Times New Roman" panose="02020603050405020304" pitchFamily="18" charset="0"/>
                <a:cs typeface="Times New Roman" panose="02020603050405020304" pitchFamily="18" charset="0"/>
              </a:rPr>
              <a:t>Trương ghen tuông, quy cho Vũ Thị ngoại tình và đuổi nàng;  </a:t>
            </a:r>
            <a:endParaRPr lang="en-US" sz="2500" kern="1200" dirty="0">
              <a:solidFill>
                <a:schemeClr val="tx1"/>
              </a:solidFill>
              <a:latin typeface="Times New Roman" panose="02020603050405020304" pitchFamily="18" charset="0"/>
              <a:cs typeface="Times New Roman" panose="02020603050405020304" pitchFamily="18" charset="0"/>
            </a:endParaRPr>
          </a:p>
          <a:p>
            <a:pPr marL="228600" lvl="1" indent="-228600" algn="just" defTabSz="1066800">
              <a:lnSpc>
                <a:spcPct val="90000"/>
              </a:lnSpc>
              <a:spcBef>
                <a:spcPct val="0"/>
              </a:spcBef>
              <a:spcAft>
                <a:spcPct val="15000"/>
              </a:spcAft>
              <a:buChar char="•"/>
            </a:pPr>
            <a:r>
              <a:rPr lang="vi-VN" sz="2500" kern="1200" dirty="0">
                <a:solidFill>
                  <a:schemeClr val="tx1"/>
                </a:solidFill>
                <a:latin typeface="Times New Roman" panose="02020603050405020304" pitchFamily="18" charset="0"/>
                <a:cs typeface="Times New Roman" panose="02020603050405020304" pitchFamily="18" charset="0"/>
              </a:rPr>
              <a:t>Vũ Thị gieo mình xuống sông; Trương hiểu ra sự thật.</a:t>
            </a:r>
            <a:endParaRPr lang="en-SG" sz="2500" kern="1200" dirty="0">
              <a:solidFill>
                <a:schemeClr val="tx1"/>
              </a:solidFill>
              <a:latin typeface="Times New Roman" panose="02020603050405020304" pitchFamily="18" charset="0"/>
              <a:cs typeface="Times New Roman" panose="02020603050405020304" pitchFamily="18" charset="0"/>
            </a:endParaRPr>
          </a:p>
        </p:txBody>
      </p:sp>
      <p:sp>
        <p:nvSpPr>
          <p:cNvPr id="26" name="Freeform: Shape 25">
            <a:extLst>
              <a:ext uri="{FF2B5EF4-FFF2-40B4-BE49-F238E27FC236}">
                <a16:creationId xmlns:a16="http://schemas.microsoft.com/office/drawing/2014/main" xmlns="" id="{F047B2F3-53B9-7327-10B0-EA5C1692C445}"/>
              </a:ext>
            </a:extLst>
          </p:cNvPr>
          <p:cNvSpPr/>
          <p:nvPr/>
        </p:nvSpPr>
        <p:spPr>
          <a:xfrm>
            <a:off x="7072113" y="1184868"/>
            <a:ext cx="849753" cy="658290"/>
          </a:xfrm>
          <a:custGeom>
            <a:avLst/>
            <a:gdLst>
              <a:gd name="connsiteX0" fmla="*/ 0 w 849753"/>
              <a:gd name="connsiteY0" fmla="*/ 131658 h 658290"/>
              <a:gd name="connsiteX1" fmla="*/ 520608 w 849753"/>
              <a:gd name="connsiteY1" fmla="*/ 131658 h 658290"/>
              <a:gd name="connsiteX2" fmla="*/ 520608 w 849753"/>
              <a:gd name="connsiteY2" fmla="*/ 0 h 658290"/>
              <a:gd name="connsiteX3" fmla="*/ 849753 w 849753"/>
              <a:gd name="connsiteY3" fmla="*/ 329145 h 658290"/>
              <a:gd name="connsiteX4" fmla="*/ 520608 w 849753"/>
              <a:gd name="connsiteY4" fmla="*/ 658290 h 658290"/>
              <a:gd name="connsiteX5" fmla="*/ 520608 w 849753"/>
              <a:gd name="connsiteY5" fmla="*/ 526632 h 658290"/>
              <a:gd name="connsiteX6" fmla="*/ 0 w 849753"/>
              <a:gd name="connsiteY6" fmla="*/ 526632 h 658290"/>
              <a:gd name="connsiteX7" fmla="*/ 0 w 849753"/>
              <a:gd name="connsiteY7" fmla="*/ 131658 h 65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753" h="658290">
                <a:moveTo>
                  <a:pt x="0" y="131658"/>
                </a:moveTo>
                <a:lnTo>
                  <a:pt x="520608" y="131658"/>
                </a:lnTo>
                <a:lnTo>
                  <a:pt x="520608" y="0"/>
                </a:lnTo>
                <a:lnTo>
                  <a:pt x="849753" y="329145"/>
                </a:lnTo>
                <a:lnTo>
                  <a:pt x="520608" y="658290"/>
                </a:lnTo>
                <a:lnTo>
                  <a:pt x="520608" y="526632"/>
                </a:lnTo>
                <a:lnTo>
                  <a:pt x="0" y="526632"/>
                </a:lnTo>
                <a:lnTo>
                  <a:pt x="0" y="131658"/>
                </a:lnTo>
                <a:close/>
              </a:path>
            </a:pathLst>
          </a:custGeom>
        </p:spPr>
        <p:style>
          <a:lnRef idx="0">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0" tIns="131658" rIns="197487" bIns="131658" numCol="1" spcCol="1270" anchor="ctr" anchorCtr="0">
            <a:noAutofit/>
          </a:bodyPr>
          <a:lstStyle/>
          <a:p>
            <a:pPr marL="0" lvl="0" indent="0" algn="just" defTabSz="800100">
              <a:lnSpc>
                <a:spcPct val="90000"/>
              </a:lnSpc>
              <a:spcBef>
                <a:spcPct val="0"/>
              </a:spcBef>
              <a:spcAft>
                <a:spcPct val="35000"/>
              </a:spcAft>
              <a:buNone/>
            </a:pPr>
            <a:endParaRPr lang="en-SG" sz="1800" kern="1200">
              <a:solidFill>
                <a:schemeClr val="tx1"/>
              </a:solidFill>
              <a:latin typeface="Times New Roman" panose="02020603050405020304" pitchFamily="18" charset="0"/>
              <a:cs typeface="Times New Roman" panose="02020603050405020304" pitchFamily="18" charset="0"/>
            </a:endParaRPr>
          </a:p>
        </p:txBody>
      </p:sp>
      <p:sp>
        <p:nvSpPr>
          <p:cNvPr id="27" name="Freeform: Shape 26">
            <a:extLst>
              <a:ext uri="{FF2B5EF4-FFF2-40B4-BE49-F238E27FC236}">
                <a16:creationId xmlns:a16="http://schemas.microsoft.com/office/drawing/2014/main" xmlns="" id="{C2CEAF96-ECE6-5BFB-D481-FA37735E20F5}"/>
              </a:ext>
            </a:extLst>
          </p:cNvPr>
          <p:cNvSpPr/>
          <p:nvPr/>
        </p:nvSpPr>
        <p:spPr>
          <a:xfrm>
            <a:off x="8310688" y="1056145"/>
            <a:ext cx="2644042" cy="1373605"/>
          </a:xfrm>
          <a:custGeom>
            <a:avLst/>
            <a:gdLst>
              <a:gd name="connsiteX0" fmla="*/ 0 w 2644042"/>
              <a:gd name="connsiteY0" fmla="*/ 137361 h 1373605"/>
              <a:gd name="connsiteX1" fmla="*/ 137361 w 2644042"/>
              <a:gd name="connsiteY1" fmla="*/ 0 h 1373605"/>
              <a:gd name="connsiteX2" fmla="*/ 2506682 w 2644042"/>
              <a:gd name="connsiteY2" fmla="*/ 0 h 1373605"/>
              <a:gd name="connsiteX3" fmla="*/ 2644043 w 2644042"/>
              <a:gd name="connsiteY3" fmla="*/ 137361 h 1373605"/>
              <a:gd name="connsiteX4" fmla="*/ 2644042 w 2644042"/>
              <a:gd name="connsiteY4" fmla="*/ 1236245 h 1373605"/>
              <a:gd name="connsiteX5" fmla="*/ 2506681 w 2644042"/>
              <a:gd name="connsiteY5" fmla="*/ 1373606 h 1373605"/>
              <a:gd name="connsiteX6" fmla="*/ 137361 w 2644042"/>
              <a:gd name="connsiteY6" fmla="*/ 1373605 h 1373605"/>
              <a:gd name="connsiteX7" fmla="*/ 0 w 2644042"/>
              <a:gd name="connsiteY7" fmla="*/ 1236244 h 1373605"/>
              <a:gd name="connsiteX8" fmla="*/ 0 w 2644042"/>
              <a:gd name="connsiteY8" fmla="*/ 137361 h 137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042" h="1373605">
                <a:moveTo>
                  <a:pt x="0" y="137361"/>
                </a:moveTo>
                <a:cubicBezTo>
                  <a:pt x="0" y="61499"/>
                  <a:pt x="61499" y="0"/>
                  <a:pt x="137361" y="0"/>
                </a:cubicBezTo>
                <a:lnTo>
                  <a:pt x="2506682" y="0"/>
                </a:lnTo>
                <a:cubicBezTo>
                  <a:pt x="2582544" y="0"/>
                  <a:pt x="2644043" y="61499"/>
                  <a:pt x="2644043" y="137361"/>
                </a:cubicBezTo>
                <a:cubicBezTo>
                  <a:pt x="2644043" y="503656"/>
                  <a:pt x="2644042" y="869950"/>
                  <a:pt x="2644042" y="1236245"/>
                </a:cubicBezTo>
                <a:cubicBezTo>
                  <a:pt x="2644042" y="1312107"/>
                  <a:pt x="2582543" y="1373606"/>
                  <a:pt x="2506681" y="1373606"/>
                </a:cubicBezTo>
                <a:lnTo>
                  <a:pt x="137361" y="1373605"/>
                </a:lnTo>
                <a:cubicBezTo>
                  <a:pt x="61499" y="1373605"/>
                  <a:pt x="0" y="1312106"/>
                  <a:pt x="0" y="1236244"/>
                </a:cubicBezTo>
                <a:lnTo>
                  <a:pt x="0" y="137361"/>
                </a:lnTo>
                <a:close/>
              </a:path>
            </a:pathLst>
          </a:custGeom>
          <a:solidFill>
            <a:schemeClr val="accent4">
              <a:lumMod val="20000"/>
              <a:lumOff val="80000"/>
            </a:schemeClr>
          </a:solidFill>
        </p:spPr>
        <p:style>
          <a:lnRef idx="2">
            <a:schemeClr val="lt1">
              <a:hueOff val="0"/>
              <a:satOff val="0"/>
              <a:lumOff val="0"/>
              <a:alphaOff val="0"/>
            </a:schemeClr>
          </a:lnRef>
          <a:fillRef idx="1">
            <a:scrgbClr r="0" g="0" b="0"/>
          </a:fillRef>
          <a:effectRef idx="0">
            <a:schemeClr val="accent4">
              <a:hueOff val="0"/>
              <a:satOff val="0"/>
              <a:lumOff val="0"/>
              <a:alphaOff val="0"/>
            </a:schemeClr>
          </a:effectRef>
          <a:fontRef idx="minor">
            <a:schemeClr val="lt1"/>
          </a:fontRef>
        </p:style>
        <p:txBody>
          <a:bodyPr spcFirstLastPara="0" vert="horz" wrap="square" lIns="170688" tIns="170688" rIns="170688" bIns="549309" numCol="1" spcCol="1270" anchor="t" anchorCtr="0">
            <a:noAutofit/>
          </a:bodyPr>
          <a:lstStyle/>
          <a:p>
            <a:pPr marL="0" lvl="0" indent="0" algn="just" defTabSz="1066800">
              <a:lnSpc>
                <a:spcPct val="90000"/>
              </a:lnSpc>
              <a:spcBef>
                <a:spcPct val="0"/>
              </a:spcBef>
              <a:spcAft>
                <a:spcPct val="35000"/>
              </a:spcAft>
              <a:buNone/>
            </a:pPr>
            <a:r>
              <a:rPr lang="en-US" sz="2400" b="1" kern="1200" dirty="0" err="1">
                <a:solidFill>
                  <a:schemeClr val="tx1"/>
                </a:solidFill>
                <a:latin typeface="Times New Roman" panose="02020603050405020304" pitchFamily="18" charset="0"/>
                <a:cs typeface="Times New Roman" panose="02020603050405020304" pitchFamily="18" charset="0"/>
              </a:rPr>
              <a:t>Giải</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oan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đoạn</a:t>
            </a:r>
            <a:r>
              <a:rPr lang="en-US" sz="2400" b="1" kern="1200" dirty="0">
                <a:solidFill>
                  <a:schemeClr val="tx1"/>
                </a:solidFill>
                <a:latin typeface="Times New Roman" panose="02020603050405020304" pitchFamily="18" charset="0"/>
                <a:cs typeface="Times New Roman" panose="02020603050405020304" pitchFamily="18" charset="0"/>
              </a:rPr>
              <a:t> </a:t>
            </a:r>
            <a:r>
              <a:rPr lang="en-US" sz="2400" b="1" kern="1200" dirty="0" err="1">
                <a:solidFill>
                  <a:schemeClr val="tx1"/>
                </a:solidFill>
                <a:latin typeface="Times New Roman" panose="02020603050405020304" pitchFamily="18" charset="0"/>
                <a:cs typeface="Times New Roman" panose="02020603050405020304" pitchFamily="18" charset="0"/>
              </a:rPr>
              <a:t>cuối</a:t>
            </a:r>
            <a:r>
              <a:rPr lang="en-US" sz="2400" b="1" kern="1200" dirty="0">
                <a:solidFill>
                  <a:schemeClr val="tx1"/>
                </a:solidFill>
                <a:latin typeface="Times New Roman" panose="02020603050405020304" pitchFamily="18" charset="0"/>
                <a:cs typeface="Times New Roman" panose="02020603050405020304" pitchFamily="18" charset="0"/>
              </a:rPr>
              <a:t>)</a:t>
            </a:r>
            <a:endParaRPr lang="en-SG" sz="2400" b="1" kern="1200" dirty="0">
              <a:solidFill>
                <a:schemeClr val="tx1"/>
              </a:solidFill>
              <a:latin typeface="Times New Roman" panose="02020603050405020304" pitchFamily="18" charset="0"/>
              <a:cs typeface="Times New Roman" panose="02020603050405020304" pitchFamily="18" charset="0"/>
            </a:endParaRPr>
          </a:p>
        </p:txBody>
      </p:sp>
      <p:sp>
        <p:nvSpPr>
          <p:cNvPr id="28" name="Freeform: Shape 27">
            <a:extLst>
              <a:ext uri="{FF2B5EF4-FFF2-40B4-BE49-F238E27FC236}">
                <a16:creationId xmlns:a16="http://schemas.microsoft.com/office/drawing/2014/main" xmlns="" id="{55C3DC81-6EBC-DE3E-FC44-D49981C99DC7}"/>
              </a:ext>
            </a:extLst>
          </p:cNvPr>
          <p:cNvSpPr/>
          <p:nvPr/>
        </p:nvSpPr>
        <p:spPr>
          <a:xfrm>
            <a:off x="8590547" y="1971880"/>
            <a:ext cx="3338875" cy="4657519"/>
          </a:xfrm>
          <a:custGeom>
            <a:avLst/>
            <a:gdLst>
              <a:gd name="connsiteX0" fmla="*/ 0 w 2644042"/>
              <a:gd name="connsiteY0" fmla="*/ 264404 h 4502930"/>
              <a:gd name="connsiteX1" fmla="*/ 264404 w 2644042"/>
              <a:gd name="connsiteY1" fmla="*/ 0 h 4502930"/>
              <a:gd name="connsiteX2" fmla="*/ 2379638 w 2644042"/>
              <a:gd name="connsiteY2" fmla="*/ 0 h 4502930"/>
              <a:gd name="connsiteX3" fmla="*/ 2644042 w 2644042"/>
              <a:gd name="connsiteY3" fmla="*/ 264404 h 4502930"/>
              <a:gd name="connsiteX4" fmla="*/ 2644042 w 2644042"/>
              <a:gd name="connsiteY4" fmla="*/ 4238526 h 4502930"/>
              <a:gd name="connsiteX5" fmla="*/ 2379638 w 2644042"/>
              <a:gd name="connsiteY5" fmla="*/ 4502930 h 4502930"/>
              <a:gd name="connsiteX6" fmla="*/ 264404 w 2644042"/>
              <a:gd name="connsiteY6" fmla="*/ 4502930 h 4502930"/>
              <a:gd name="connsiteX7" fmla="*/ 0 w 2644042"/>
              <a:gd name="connsiteY7" fmla="*/ 4238526 h 4502930"/>
              <a:gd name="connsiteX8" fmla="*/ 0 w 2644042"/>
              <a:gd name="connsiteY8" fmla="*/ 264404 h 45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042" h="4502930">
                <a:moveTo>
                  <a:pt x="0" y="264404"/>
                </a:moveTo>
                <a:cubicBezTo>
                  <a:pt x="0" y="118378"/>
                  <a:pt x="118378" y="0"/>
                  <a:pt x="264404" y="0"/>
                </a:cubicBezTo>
                <a:lnTo>
                  <a:pt x="2379638" y="0"/>
                </a:lnTo>
                <a:cubicBezTo>
                  <a:pt x="2525664" y="0"/>
                  <a:pt x="2644042" y="118378"/>
                  <a:pt x="2644042" y="264404"/>
                </a:cubicBezTo>
                <a:lnTo>
                  <a:pt x="2644042" y="4238526"/>
                </a:lnTo>
                <a:cubicBezTo>
                  <a:pt x="2644042" y="4384552"/>
                  <a:pt x="2525664" y="4502930"/>
                  <a:pt x="2379638" y="4502930"/>
                </a:cubicBezTo>
                <a:lnTo>
                  <a:pt x="264404" y="4502930"/>
                </a:lnTo>
                <a:cubicBezTo>
                  <a:pt x="118378" y="4502930"/>
                  <a:pt x="0" y="4384552"/>
                  <a:pt x="0" y="4238526"/>
                </a:cubicBezTo>
                <a:lnTo>
                  <a:pt x="0" y="264404"/>
                </a:lnTo>
                <a:close/>
              </a:path>
            </a:pathLst>
          </a:custGeom>
        </p:spPr>
        <p:style>
          <a:lnRef idx="2">
            <a:schemeClr val="accent4">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248129" tIns="248129" rIns="248129" bIns="248129" numCol="1" spcCol="1270" anchor="t" anchorCtr="0">
            <a:noAutofit/>
          </a:bodyPr>
          <a:lstStyle/>
          <a:p>
            <a:pPr marL="228600" lvl="1" indent="-228600" algn="just" defTabSz="1066800">
              <a:lnSpc>
                <a:spcPct val="90000"/>
              </a:lnSpc>
              <a:spcBef>
                <a:spcPct val="0"/>
              </a:spcBef>
              <a:spcAft>
                <a:spcPct val="15000"/>
              </a:spcAft>
              <a:buChar char="•"/>
            </a:pPr>
            <a:r>
              <a:rPr lang="vi-VN" sz="2500" kern="1200" dirty="0">
                <a:solidFill>
                  <a:schemeClr val="tx1"/>
                </a:solidFill>
                <a:latin typeface="Times New Roman" panose="02020603050405020304" pitchFamily="18" charset="0"/>
                <a:cs typeface="Times New Roman" panose="02020603050405020304" pitchFamily="18" charset="0"/>
              </a:rPr>
              <a:t>Vũ Thị gặp Phan Lang, người làng dưới thuỷ phủ;</a:t>
            </a:r>
            <a:endParaRPr lang="en-US" sz="2500" kern="1200" dirty="0">
              <a:solidFill>
                <a:schemeClr val="tx1"/>
              </a:solidFill>
              <a:latin typeface="Times New Roman" panose="02020603050405020304" pitchFamily="18" charset="0"/>
              <a:cs typeface="Times New Roman" panose="02020603050405020304" pitchFamily="18" charset="0"/>
            </a:endParaRPr>
          </a:p>
          <a:p>
            <a:pPr marL="228600" lvl="1" indent="-228600" algn="just" defTabSz="1066800">
              <a:lnSpc>
                <a:spcPct val="90000"/>
              </a:lnSpc>
              <a:spcBef>
                <a:spcPct val="0"/>
              </a:spcBef>
              <a:spcAft>
                <a:spcPct val="15000"/>
              </a:spcAft>
              <a:buChar char="•"/>
            </a:pPr>
            <a:r>
              <a:rPr lang="vi-VN" sz="2500" kern="1200" dirty="0">
                <a:solidFill>
                  <a:schemeClr val="tx1"/>
                </a:solidFill>
                <a:latin typeface="Times New Roman" panose="02020603050405020304" pitchFamily="18" charset="0"/>
                <a:cs typeface="Times New Roman" panose="02020603050405020304" pitchFamily="18" charset="0"/>
              </a:rPr>
              <a:t> Phan Lang khuyên nàng về thăm chồng con, Vũ Thị nhờ Phan Lang nói với Trương lập đàn giải oan cho nàng;</a:t>
            </a:r>
            <a:endParaRPr lang="en-US" sz="2500" kern="1200" dirty="0">
              <a:solidFill>
                <a:schemeClr val="tx1"/>
              </a:solidFill>
              <a:latin typeface="Times New Roman" panose="02020603050405020304" pitchFamily="18" charset="0"/>
              <a:cs typeface="Times New Roman" panose="02020603050405020304" pitchFamily="18" charset="0"/>
            </a:endParaRPr>
          </a:p>
          <a:p>
            <a:pPr marL="228600" lvl="1" indent="-228600" algn="just" defTabSz="1066800">
              <a:lnSpc>
                <a:spcPct val="90000"/>
              </a:lnSpc>
              <a:spcBef>
                <a:spcPct val="0"/>
              </a:spcBef>
              <a:spcAft>
                <a:spcPct val="15000"/>
              </a:spcAft>
              <a:buChar char="•"/>
            </a:pPr>
            <a:r>
              <a:rPr lang="vi-VN" sz="2500" kern="1200" dirty="0">
                <a:solidFill>
                  <a:schemeClr val="tx1"/>
                </a:solidFill>
                <a:latin typeface="Times New Roman" panose="02020603050405020304" pitchFamily="18" charset="0"/>
                <a:cs typeface="Times New Roman" panose="02020603050405020304" pitchFamily="18" charset="0"/>
              </a:rPr>
              <a:t> Trương Sinh lập đàn giải oan cho Vũ Thị.</a:t>
            </a:r>
            <a:endParaRPr lang="en-SG" sz="2500" kern="1200" dirty="0">
              <a:solidFill>
                <a:schemeClr val="tx1"/>
              </a:solidFill>
              <a:latin typeface="Times New Roman" panose="02020603050405020304" pitchFamily="18" charset="0"/>
              <a:cs typeface="Times New Roman" panose="02020603050405020304" pitchFamily="18" charset="0"/>
            </a:endParaRPr>
          </a:p>
        </p:txBody>
      </p:sp>
      <p:pic>
        <p:nvPicPr>
          <p:cNvPr id="41" name="Picture 40" descr="A person holding a baby&#10;&#10;Description automatically generated">
            <a:extLst>
              <a:ext uri="{FF2B5EF4-FFF2-40B4-BE49-F238E27FC236}">
                <a16:creationId xmlns:a16="http://schemas.microsoft.com/office/drawing/2014/main" xmlns="" id="{5D272ED4-349A-1E86-6021-A3398C0DF36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6689" y="5426242"/>
            <a:ext cx="1442460" cy="1510445"/>
          </a:xfrm>
          <a:prstGeom prst="rect">
            <a:avLst/>
          </a:prstGeom>
        </p:spPr>
      </p:pic>
      <p:pic>
        <p:nvPicPr>
          <p:cNvPr id="42" name="Picture 41" descr="A person and a child&#10;&#10;Description automatically generated">
            <a:extLst>
              <a:ext uri="{FF2B5EF4-FFF2-40B4-BE49-F238E27FC236}">
                <a16:creationId xmlns:a16="http://schemas.microsoft.com/office/drawing/2014/main" xmlns="" id="{828322EB-1A14-BC47-F5FD-BF3C5211375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268057" y="5440086"/>
            <a:ext cx="1877576" cy="1647891"/>
          </a:xfrm>
          <a:prstGeom prst="rect">
            <a:avLst/>
          </a:prstGeom>
        </p:spPr>
      </p:pic>
      <p:sp>
        <p:nvSpPr>
          <p:cNvPr id="30" name="TextBox 29">
            <a:extLst>
              <a:ext uri="{FF2B5EF4-FFF2-40B4-BE49-F238E27FC236}">
                <a16:creationId xmlns:a16="http://schemas.microsoft.com/office/drawing/2014/main" xmlns="" id="{CE6F2343-78FF-22B9-E331-303B0512996D}"/>
              </a:ext>
            </a:extLst>
          </p:cNvPr>
          <p:cNvSpPr txBox="1"/>
          <p:nvPr/>
        </p:nvSpPr>
        <p:spPr>
          <a:xfrm>
            <a:off x="1751730" y="228601"/>
            <a:ext cx="8688540" cy="584775"/>
          </a:xfrm>
          <a:custGeom>
            <a:avLst/>
            <a:gdLst>
              <a:gd name="connsiteX0" fmla="*/ 0 w 8688540"/>
              <a:gd name="connsiteY0" fmla="*/ 0 h 584775"/>
              <a:gd name="connsiteX1" fmla="*/ 405465 w 8688540"/>
              <a:gd name="connsiteY1" fmla="*/ 0 h 584775"/>
              <a:gd name="connsiteX2" fmla="*/ 1158472 w 8688540"/>
              <a:gd name="connsiteY2" fmla="*/ 0 h 584775"/>
              <a:gd name="connsiteX3" fmla="*/ 1477052 w 8688540"/>
              <a:gd name="connsiteY3" fmla="*/ 0 h 584775"/>
              <a:gd name="connsiteX4" fmla="*/ 2143173 w 8688540"/>
              <a:gd name="connsiteY4" fmla="*/ 0 h 584775"/>
              <a:gd name="connsiteX5" fmla="*/ 2896180 w 8688540"/>
              <a:gd name="connsiteY5" fmla="*/ 0 h 584775"/>
              <a:gd name="connsiteX6" fmla="*/ 3214760 w 8688540"/>
              <a:gd name="connsiteY6" fmla="*/ 0 h 584775"/>
              <a:gd name="connsiteX7" fmla="*/ 3793996 w 8688540"/>
              <a:gd name="connsiteY7" fmla="*/ 0 h 584775"/>
              <a:gd name="connsiteX8" fmla="*/ 4547003 w 8688540"/>
              <a:gd name="connsiteY8" fmla="*/ 0 h 584775"/>
              <a:gd name="connsiteX9" fmla="*/ 5126239 w 8688540"/>
              <a:gd name="connsiteY9" fmla="*/ 0 h 584775"/>
              <a:gd name="connsiteX10" fmla="*/ 5444818 w 8688540"/>
              <a:gd name="connsiteY10" fmla="*/ 0 h 584775"/>
              <a:gd name="connsiteX11" fmla="*/ 5937169 w 8688540"/>
              <a:gd name="connsiteY11" fmla="*/ 0 h 584775"/>
              <a:gd name="connsiteX12" fmla="*/ 6516405 w 8688540"/>
              <a:gd name="connsiteY12" fmla="*/ 0 h 584775"/>
              <a:gd name="connsiteX13" fmla="*/ 6834985 w 8688540"/>
              <a:gd name="connsiteY13" fmla="*/ 0 h 584775"/>
              <a:gd name="connsiteX14" fmla="*/ 7153565 w 8688540"/>
              <a:gd name="connsiteY14" fmla="*/ 0 h 584775"/>
              <a:gd name="connsiteX15" fmla="*/ 7559030 w 8688540"/>
              <a:gd name="connsiteY15" fmla="*/ 0 h 584775"/>
              <a:gd name="connsiteX16" fmla="*/ 8051380 w 8688540"/>
              <a:gd name="connsiteY16" fmla="*/ 0 h 584775"/>
              <a:gd name="connsiteX17" fmla="*/ 8688540 w 8688540"/>
              <a:gd name="connsiteY17" fmla="*/ 0 h 584775"/>
              <a:gd name="connsiteX18" fmla="*/ 8688540 w 8688540"/>
              <a:gd name="connsiteY18" fmla="*/ 584775 h 584775"/>
              <a:gd name="connsiteX19" fmla="*/ 8369960 w 8688540"/>
              <a:gd name="connsiteY19" fmla="*/ 584775 h 584775"/>
              <a:gd name="connsiteX20" fmla="*/ 8051380 w 8688540"/>
              <a:gd name="connsiteY20" fmla="*/ 584775 h 584775"/>
              <a:gd name="connsiteX21" fmla="*/ 7385259 w 8688540"/>
              <a:gd name="connsiteY21" fmla="*/ 584775 h 584775"/>
              <a:gd name="connsiteX22" fmla="*/ 6806023 w 8688540"/>
              <a:gd name="connsiteY22" fmla="*/ 584775 h 584775"/>
              <a:gd name="connsiteX23" fmla="*/ 6313672 w 8688540"/>
              <a:gd name="connsiteY23" fmla="*/ 584775 h 584775"/>
              <a:gd name="connsiteX24" fmla="*/ 5734436 w 8688540"/>
              <a:gd name="connsiteY24" fmla="*/ 584775 h 584775"/>
              <a:gd name="connsiteX25" fmla="*/ 5068315 w 8688540"/>
              <a:gd name="connsiteY25" fmla="*/ 584775 h 584775"/>
              <a:gd name="connsiteX26" fmla="*/ 4402194 w 8688540"/>
              <a:gd name="connsiteY26" fmla="*/ 584775 h 584775"/>
              <a:gd name="connsiteX27" fmla="*/ 3996728 w 8688540"/>
              <a:gd name="connsiteY27" fmla="*/ 584775 h 584775"/>
              <a:gd name="connsiteX28" fmla="*/ 3678149 w 8688540"/>
              <a:gd name="connsiteY28" fmla="*/ 584775 h 584775"/>
              <a:gd name="connsiteX29" fmla="*/ 3185798 w 8688540"/>
              <a:gd name="connsiteY29" fmla="*/ 584775 h 584775"/>
              <a:gd name="connsiteX30" fmla="*/ 2606562 w 8688540"/>
              <a:gd name="connsiteY30" fmla="*/ 584775 h 584775"/>
              <a:gd name="connsiteX31" fmla="*/ 2027326 w 8688540"/>
              <a:gd name="connsiteY31" fmla="*/ 584775 h 584775"/>
              <a:gd name="connsiteX32" fmla="*/ 1534975 w 8688540"/>
              <a:gd name="connsiteY32" fmla="*/ 584775 h 584775"/>
              <a:gd name="connsiteX33" fmla="*/ 781969 w 8688540"/>
              <a:gd name="connsiteY33" fmla="*/ 584775 h 584775"/>
              <a:gd name="connsiteX34" fmla="*/ 0 w 8688540"/>
              <a:gd name="connsiteY34" fmla="*/ 584775 h 584775"/>
              <a:gd name="connsiteX35" fmla="*/ 0 w 8688540"/>
              <a:gd name="connsiteY35" fmla="*/ 0 h 58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688540" h="584775" fill="none" extrusionOk="0">
                <a:moveTo>
                  <a:pt x="0" y="0"/>
                </a:moveTo>
                <a:cubicBezTo>
                  <a:pt x="114273" y="-1212"/>
                  <a:pt x="227279" y="3066"/>
                  <a:pt x="405465" y="0"/>
                </a:cubicBezTo>
                <a:cubicBezTo>
                  <a:pt x="583651" y="-3066"/>
                  <a:pt x="920122" y="20807"/>
                  <a:pt x="1158472" y="0"/>
                </a:cubicBezTo>
                <a:cubicBezTo>
                  <a:pt x="1396822" y="-20807"/>
                  <a:pt x="1346429" y="6783"/>
                  <a:pt x="1477052" y="0"/>
                </a:cubicBezTo>
                <a:cubicBezTo>
                  <a:pt x="1607675" y="-6783"/>
                  <a:pt x="1835590" y="71103"/>
                  <a:pt x="2143173" y="0"/>
                </a:cubicBezTo>
                <a:cubicBezTo>
                  <a:pt x="2450756" y="-71103"/>
                  <a:pt x="2605318" y="34331"/>
                  <a:pt x="2896180" y="0"/>
                </a:cubicBezTo>
                <a:cubicBezTo>
                  <a:pt x="3187042" y="-34331"/>
                  <a:pt x="3092792" y="32629"/>
                  <a:pt x="3214760" y="0"/>
                </a:cubicBezTo>
                <a:cubicBezTo>
                  <a:pt x="3336728" y="-32629"/>
                  <a:pt x="3540578" y="39103"/>
                  <a:pt x="3793996" y="0"/>
                </a:cubicBezTo>
                <a:cubicBezTo>
                  <a:pt x="4047414" y="-39103"/>
                  <a:pt x="4305484" y="34308"/>
                  <a:pt x="4547003" y="0"/>
                </a:cubicBezTo>
                <a:cubicBezTo>
                  <a:pt x="4788522" y="-34308"/>
                  <a:pt x="4931068" y="33737"/>
                  <a:pt x="5126239" y="0"/>
                </a:cubicBezTo>
                <a:cubicBezTo>
                  <a:pt x="5321410" y="-33737"/>
                  <a:pt x="5302872" y="31254"/>
                  <a:pt x="5444818" y="0"/>
                </a:cubicBezTo>
                <a:cubicBezTo>
                  <a:pt x="5586764" y="-31254"/>
                  <a:pt x="5833650" y="55566"/>
                  <a:pt x="5937169" y="0"/>
                </a:cubicBezTo>
                <a:cubicBezTo>
                  <a:pt x="6040688" y="-55566"/>
                  <a:pt x="6398546" y="39799"/>
                  <a:pt x="6516405" y="0"/>
                </a:cubicBezTo>
                <a:cubicBezTo>
                  <a:pt x="6634264" y="-39799"/>
                  <a:pt x="6747449" y="22612"/>
                  <a:pt x="6834985" y="0"/>
                </a:cubicBezTo>
                <a:cubicBezTo>
                  <a:pt x="6922521" y="-22612"/>
                  <a:pt x="7003343" y="18978"/>
                  <a:pt x="7153565" y="0"/>
                </a:cubicBezTo>
                <a:cubicBezTo>
                  <a:pt x="7303787" y="-18978"/>
                  <a:pt x="7357394" y="11840"/>
                  <a:pt x="7559030" y="0"/>
                </a:cubicBezTo>
                <a:cubicBezTo>
                  <a:pt x="7760667" y="-11840"/>
                  <a:pt x="7906083" y="55885"/>
                  <a:pt x="8051380" y="0"/>
                </a:cubicBezTo>
                <a:cubicBezTo>
                  <a:pt x="8196677" y="-55885"/>
                  <a:pt x="8427479" y="41057"/>
                  <a:pt x="8688540" y="0"/>
                </a:cubicBezTo>
                <a:cubicBezTo>
                  <a:pt x="8697954" y="236996"/>
                  <a:pt x="8662290" y="378180"/>
                  <a:pt x="8688540" y="584775"/>
                </a:cubicBezTo>
                <a:cubicBezTo>
                  <a:pt x="8603111" y="605350"/>
                  <a:pt x="8520584" y="576832"/>
                  <a:pt x="8369960" y="584775"/>
                </a:cubicBezTo>
                <a:cubicBezTo>
                  <a:pt x="8219336" y="592718"/>
                  <a:pt x="8147007" y="552478"/>
                  <a:pt x="8051380" y="584775"/>
                </a:cubicBezTo>
                <a:cubicBezTo>
                  <a:pt x="7955753" y="617072"/>
                  <a:pt x="7521592" y="520577"/>
                  <a:pt x="7385259" y="584775"/>
                </a:cubicBezTo>
                <a:cubicBezTo>
                  <a:pt x="7248926" y="648973"/>
                  <a:pt x="6988059" y="533048"/>
                  <a:pt x="6806023" y="584775"/>
                </a:cubicBezTo>
                <a:cubicBezTo>
                  <a:pt x="6623987" y="636502"/>
                  <a:pt x="6559697" y="567908"/>
                  <a:pt x="6313672" y="584775"/>
                </a:cubicBezTo>
                <a:cubicBezTo>
                  <a:pt x="6067647" y="601642"/>
                  <a:pt x="5870351" y="553043"/>
                  <a:pt x="5734436" y="584775"/>
                </a:cubicBezTo>
                <a:cubicBezTo>
                  <a:pt x="5598521" y="616507"/>
                  <a:pt x="5312635" y="564128"/>
                  <a:pt x="5068315" y="584775"/>
                </a:cubicBezTo>
                <a:cubicBezTo>
                  <a:pt x="4823995" y="605422"/>
                  <a:pt x="4733738" y="506170"/>
                  <a:pt x="4402194" y="584775"/>
                </a:cubicBezTo>
                <a:cubicBezTo>
                  <a:pt x="4070650" y="663380"/>
                  <a:pt x="4182709" y="542448"/>
                  <a:pt x="3996728" y="584775"/>
                </a:cubicBezTo>
                <a:cubicBezTo>
                  <a:pt x="3810747" y="627102"/>
                  <a:pt x="3765981" y="583087"/>
                  <a:pt x="3678149" y="584775"/>
                </a:cubicBezTo>
                <a:cubicBezTo>
                  <a:pt x="3590317" y="586463"/>
                  <a:pt x="3374653" y="544726"/>
                  <a:pt x="3185798" y="584775"/>
                </a:cubicBezTo>
                <a:cubicBezTo>
                  <a:pt x="2996943" y="624824"/>
                  <a:pt x="2788541" y="520291"/>
                  <a:pt x="2606562" y="584775"/>
                </a:cubicBezTo>
                <a:cubicBezTo>
                  <a:pt x="2424583" y="649259"/>
                  <a:pt x="2308475" y="564552"/>
                  <a:pt x="2027326" y="584775"/>
                </a:cubicBezTo>
                <a:cubicBezTo>
                  <a:pt x="1746177" y="604998"/>
                  <a:pt x="1712192" y="577681"/>
                  <a:pt x="1534975" y="584775"/>
                </a:cubicBezTo>
                <a:cubicBezTo>
                  <a:pt x="1357758" y="591869"/>
                  <a:pt x="1038135" y="513012"/>
                  <a:pt x="781969" y="584775"/>
                </a:cubicBezTo>
                <a:cubicBezTo>
                  <a:pt x="525803" y="656538"/>
                  <a:pt x="274239" y="510346"/>
                  <a:pt x="0" y="584775"/>
                </a:cubicBezTo>
                <a:cubicBezTo>
                  <a:pt x="-17023" y="352750"/>
                  <a:pt x="48303" y="253156"/>
                  <a:pt x="0" y="0"/>
                </a:cubicBezTo>
                <a:close/>
              </a:path>
              <a:path w="8688540" h="584775" stroke="0" extrusionOk="0">
                <a:moveTo>
                  <a:pt x="0" y="0"/>
                </a:moveTo>
                <a:cubicBezTo>
                  <a:pt x="211404" y="-50770"/>
                  <a:pt x="340416" y="29365"/>
                  <a:pt x="666121" y="0"/>
                </a:cubicBezTo>
                <a:cubicBezTo>
                  <a:pt x="991826" y="-29365"/>
                  <a:pt x="842297" y="15852"/>
                  <a:pt x="984701" y="0"/>
                </a:cubicBezTo>
                <a:cubicBezTo>
                  <a:pt x="1127105" y="-15852"/>
                  <a:pt x="1434053" y="78941"/>
                  <a:pt x="1737708" y="0"/>
                </a:cubicBezTo>
                <a:cubicBezTo>
                  <a:pt x="2041363" y="-78941"/>
                  <a:pt x="2139252" y="80746"/>
                  <a:pt x="2490715" y="0"/>
                </a:cubicBezTo>
                <a:cubicBezTo>
                  <a:pt x="2842178" y="-80746"/>
                  <a:pt x="2735852" y="35864"/>
                  <a:pt x="2896180" y="0"/>
                </a:cubicBezTo>
                <a:cubicBezTo>
                  <a:pt x="3056508" y="-35864"/>
                  <a:pt x="3146714" y="1437"/>
                  <a:pt x="3214760" y="0"/>
                </a:cubicBezTo>
                <a:cubicBezTo>
                  <a:pt x="3282806" y="-1437"/>
                  <a:pt x="3599190" y="60269"/>
                  <a:pt x="3880881" y="0"/>
                </a:cubicBezTo>
                <a:cubicBezTo>
                  <a:pt x="4162572" y="-60269"/>
                  <a:pt x="4178360" y="18815"/>
                  <a:pt x="4286346" y="0"/>
                </a:cubicBezTo>
                <a:cubicBezTo>
                  <a:pt x="4394333" y="-18815"/>
                  <a:pt x="4590453" y="47928"/>
                  <a:pt x="4865582" y="0"/>
                </a:cubicBezTo>
                <a:cubicBezTo>
                  <a:pt x="5140711" y="-47928"/>
                  <a:pt x="5094102" y="22520"/>
                  <a:pt x="5271048" y="0"/>
                </a:cubicBezTo>
                <a:cubicBezTo>
                  <a:pt x="5447994" y="-22520"/>
                  <a:pt x="5512204" y="28146"/>
                  <a:pt x="5676513" y="0"/>
                </a:cubicBezTo>
                <a:cubicBezTo>
                  <a:pt x="5840823" y="-28146"/>
                  <a:pt x="6088961" y="46631"/>
                  <a:pt x="6255749" y="0"/>
                </a:cubicBezTo>
                <a:cubicBezTo>
                  <a:pt x="6422537" y="-46631"/>
                  <a:pt x="6566415" y="10737"/>
                  <a:pt x="6748099" y="0"/>
                </a:cubicBezTo>
                <a:cubicBezTo>
                  <a:pt x="6929783" y="-10737"/>
                  <a:pt x="7131830" y="8989"/>
                  <a:pt x="7240450" y="0"/>
                </a:cubicBezTo>
                <a:cubicBezTo>
                  <a:pt x="7349070" y="-8989"/>
                  <a:pt x="7522797" y="43731"/>
                  <a:pt x="7732801" y="0"/>
                </a:cubicBezTo>
                <a:cubicBezTo>
                  <a:pt x="7942805" y="-43731"/>
                  <a:pt x="8219985" y="16363"/>
                  <a:pt x="8688540" y="0"/>
                </a:cubicBezTo>
                <a:cubicBezTo>
                  <a:pt x="8747963" y="177668"/>
                  <a:pt x="8676603" y="299434"/>
                  <a:pt x="8688540" y="584775"/>
                </a:cubicBezTo>
                <a:cubicBezTo>
                  <a:pt x="8555770" y="614380"/>
                  <a:pt x="8511911" y="580596"/>
                  <a:pt x="8369960" y="584775"/>
                </a:cubicBezTo>
                <a:cubicBezTo>
                  <a:pt x="8228009" y="588954"/>
                  <a:pt x="8006705" y="536642"/>
                  <a:pt x="7877610" y="584775"/>
                </a:cubicBezTo>
                <a:cubicBezTo>
                  <a:pt x="7748515" y="632908"/>
                  <a:pt x="7506611" y="516754"/>
                  <a:pt x="7298374" y="584775"/>
                </a:cubicBezTo>
                <a:cubicBezTo>
                  <a:pt x="7090137" y="652796"/>
                  <a:pt x="6995313" y="554335"/>
                  <a:pt x="6806023" y="584775"/>
                </a:cubicBezTo>
                <a:cubicBezTo>
                  <a:pt x="6616733" y="615215"/>
                  <a:pt x="6519959" y="563072"/>
                  <a:pt x="6400558" y="584775"/>
                </a:cubicBezTo>
                <a:cubicBezTo>
                  <a:pt x="6281157" y="606478"/>
                  <a:pt x="5930579" y="533541"/>
                  <a:pt x="5734436" y="584775"/>
                </a:cubicBezTo>
                <a:cubicBezTo>
                  <a:pt x="5538293" y="636009"/>
                  <a:pt x="5479065" y="571264"/>
                  <a:pt x="5242086" y="584775"/>
                </a:cubicBezTo>
                <a:cubicBezTo>
                  <a:pt x="5005107" y="598286"/>
                  <a:pt x="4993937" y="584665"/>
                  <a:pt x="4923506" y="584775"/>
                </a:cubicBezTo>
                <a:cubicBezTo>
                  <a:pt x="4853075" y="584885"/>
                  <a:pt x="4518695" y="537657"/>
                  <a:pt x="4170499" y="584775"/>
                </a:cubicBezTo>
                <a:cubicBezTo>
                  <a:pt x="3822303" y="631893"/>
                  <a:pt x="3646071" y="558581"/>
                  <a:pt x="3504378" y="584775"/>
                </a:cubicBezTo>
                <a:cubicBezTo>
                  <a:pt x="3362685" y="610969"/>
                  <a:pt x="3181360" y="535695"/>
                  <a:pt x="3012027" y="584775"/>
                </a:cubicBezTo>
                <a:cubicBezTo>
                  <a:pt x="2842694" y="633855"/>
                  <a:pt x="2710833" y="568919"/>
                  <a:pt x="2606562" y="584775"/>
                </a:cubicBezTo>
                <a:cubicBezTo>
                  <a:pt x="2502292" y="600631"/>
                  <a:pt x="2206241" y="530154"/>
                  <a:pt x="2027326" y="584775"/>
                </a:cubicBezTo>
                <a:cubicBezTo>
                  <a:pt x="1848411" y="639396"/>
                  <a:pt x="1671904" y="569549"/>
                  <a:pt x="1361205" y="584775"/>
                </a:cubicBezTo>
                <a:cubicBezTo>
                  <a:pt x="1050506" y="600001"/>
                  <a:pt x="860851" y="544345"/>
                  <a:pt x="695083" y="584775"/>
                </a:cubicBezTo>
                <a:cubicBezTo>
                  <a:pt x="529315" y="625205"/>
                  <a:pt x="180993" y="524287"/>
                  <a:pt x="0" y="584775"/>
                </a:cubicBezTo>
                <a:cubicBezTo>
                  <a:pt x="-47845" y="458234"/>
                  <a:pt x="30557" y="176742"/>
                  <a:pt x="0" y="0"/>
                </a:cubicBezTo>
                <a:close/>
              </a:path>
            </a:pathLst>
          </a:custGeom>
          <a:solidFill>
            <a:srgbClr val="FDEFE9"/>
          </a:solidFill>
          <a:ln>
            <a:solidFill>
              <a:schemeClr val="tx1"/>
            </a:solidFill>
            <a:extLst>
              <a:ext uri="{C807C97D-BFC1-408E-A445-0C87EB9F89A2}">
                <ask:lineSketchStyleProps xmlns="" xmlns:ask="http://schemas.microsoft.com/office/drawing/2018/sketchyshapes" sd="3586235390">
                  <a:prstGeom prst="rect">
                    <a:avLst/>
                  </a:prstGeom>
                  <ask:type>
                    <ask:lineSketchScribble/>
                  </ask:type>
                </ask:lineSketchStyleProps>
              </a:ext>
            </a:extLst>
          </a:ln>
        </p:spPr>
        <p:txBody>
          <a:bodyPr wrap="square">
            <a:spAutoFit/>
          </a:bodyPr>
          <a:lstStyle/>
          <a:p>
            <a:r>
              <a:rPr lang="vi-VN" sz="3200" b="1" dirty="0">
                <a:solidFill>
                  <a:srgbClr val="000000"/>
                </a:solidFill>
                <a:effectLst/>
                <a:latin typeface="Times New Roman" panose="02020603050405020304" pitchFamily="18" charset="0"/>
                <a:ea typeface="Times New Roman" panose="02020603050405020304" pitchFamily="18" charset="0"/>
              </a:rPr>
              <a:t>C</a:t>
            </a:r>
            <a:r>
              <a:rPr lang="vi-VN" sz="3200" b="1" dirty="0">
                <a:solidFill>
                  <a:srgbClr val="000000"/>
                </a:solidFill>
                <a:effectLst/>
                <a:latin typeface="Times New Roman" panose="02020603050405020304" pitchFamily="18" charset="0"/>
                <a:ea typeface="TimesNewRomanPSMT"/>
              </a:rPr>
              <a:t>ốt truyện: những sự kiện chính trong truyện</a:t>
            </a:r>
            <a:endParaRPr lang="en-SG" sz="3200" b="1" dirty="0"/>
          </a:p>
        </p:txBody>
      </p:sp>
    </p:spTree>
    <p:extLst>
      <p:ext uri="{BB962C8B-B14F-4D97-AF65-F5344CB8AC3E}">
        <p14:creationId xmlns:p14="http://schemas.microsoft.com/office/powerpoint/2010/main" val="9769045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arn(inVertic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barn(inVertical)">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5">
                                            <p:txEl>
                                              <p:pRg st="0" end="0"/>
                                            </p:txEl>
                                          </p:spTgt>
                                        </p:tgtEl>
                                        <p:attrNameLst>
                                          <p:attrName>style.visibility</p:attrName>
                                        </p:attrNameLst>
                                      </p:cBhvr>
                                      <p:to>
                                        <p:strVal val="visible"/>
                                      </p:to>
                                    </p:set>
                                    <p:animEffect transition="in" filter="wipe(down)">
                                      <p:cBhvr>
                                        <p:cTn id="17" dur="500"/>
                                        <p:tgtEl>
                                          <p:spTgt spid="2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5">
                                            <p:txEl>
                                              <p:pRg st="1" end="1"/>
                                            </p:txEl>
                                          </p:spTgt>
                                        </p:tgtEl>
                                        <p:attrNameLst>
                                          <p:attrName>style.visibility</p:attrName>
                                        </p:attrNameLst>
                                      </p:cBhvr>
                                      <p:to>
                                        <p:strVal val="visible"/>
                                      </p:to>
                                    </p:set>
                                    <p:animEffect transition="in" filter="barn(inVertical)">
                                      <p:cBhvr>
                                        <p:cTn id="22" dur="500"/>
                                        <p:tgtEl>
                                          <p:spTgt spid="25">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25">
                                            <p:txEl>
                                              <p:pRg st="2" end="2"/>
                                            </p:txEl>
                                          </p:spTgt>
                                        </p:tgtEl>
                                        <p:attrNameLst>
                                          <p:attrName>style.visibility</p:attrName>
                                        </p:attrNameLst>
                                      </p:cBhvr>
                                      <p:to>
                                        <p:strVal val="visible"/>
                                      </p:to>
                                    </p:set>
                                    <p:animEffect transition="in" filter="barn(inVertical)">
                                      <p:cBhvr>
                                        <p:cTn id="27" dur="500"/>
                                        <p:tgtEl>
                                          <p:spTgt spid="25">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25">
                                            <p:txEl>
                                              <p:pRg st="3" end="3"/>
                                            </p:txEl>
                                          </p:spTgt>
                                        </p:tgtEl>
                                        <p:attrNameLst>
                                          <p:attrName>style.visibility</p:attrName>
                                        </p:attrNameLst>
                                      </p:cBhvr>
                                      <p:to>
                                        <p:strVal val="visible"/>
                                      </p:to>
                                    </p:set>
                                    <p:animEffect transition="in" filter="barn(inVertical)">
                                      <p:cBhvr>
                                        <p:cTn id="32" dur="500"/>
                                        <p:tgtEl>
                                          <p:spTgt spid="25">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28">
                                            <p:txEl>
                                              <p:pRg st="0" end="0"/>
                                            </p:txEl>
                                          </p:spTgt>
                                        </p:tgtEl>
                                        <p:attrNameLst>
                                          <p:attrName>style.visibility</p:attrName>
                                        </p:attrNameLst>
                                      </p:cBhvr>
                                      <p:to>
                                        <p:strVal val="visible"/>
                                      </p:to>
                                    </p:set>
                                    <p:animEffect transition="in" filter="barn(inVertical)">
                                      <p:cBhvr>
                                        <p:cTn id="37" dur="500"/>
                                        <p:tgtEl>
                                          <p:spTgt spid="2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28">
                                            <p:txEl>
                                              <p:pRg st="1" end="1"/>
                                            </p:txEl>
                                          </p:spTgt>
                                        </p:tgtEl>
                                        <p:attrNameLst>
                                          <p:attrName>style.visibility</p:attrName>
                                        </p:attrNameLst>
                                      </p:cBhvr>
                                      <p:to>
                                        <p:strVal val="visible"/>
                                      </p:to>
                                    </p:set>
                                    <p:animEffect transition="in" filter="barn(inVertical)">
                                      <p:cBhvr>
                                        <p:cTn id="42" dur="500"/>
                                        <p:tgtEl>
                                          <p:spTgt spid="28">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28">
                                            <p:txEl>
                                              <p:pRg st="2" end="2"/>
                                            </p:txEl>
                                          </p:spTgt>
                                        </p:tgtEl>
                                        <p:attrNameLst>
                                          <p:attrName>style.visibility</p:attrName>
                                        </p:attrNameLst>
                                      </p:cBhvr>
                                      <p:to>
                                        <p:strVal val="visible"/>
                                      </p:to>
                                    </p:set>
                                    <p:animEffect transition="in" filter="barn(inVertical)">
                                      <p:cBhvr>
                                        <p:cTn id="47" dur="500"/>
                                        <p:tgtEl>
                                          <p:spTgt spid="2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482821" y="38789"/>
            <a:ext cx="7671832"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862935" y="-66280"/>
            <a:ext cx="7046442" cy="669542"/>
          </a:xfrm>
          <a:prstGeom prst="rect">
            <a:avLst/>
          </a:prstGeom>
          <a:noFill/>
        </p:spPr>
        <p:txBody>
          <a:bodyPr wrap="square">
            <a:spAutoFit/>
          </a:bodyPr>
          <a:lstStyle/>
          <a:p>
            <a:pPr algn="just">
              <a:lnSpc>
                <a:spcPct val="150000"/>
              </a:lnSpc>
              <a:spcAft>
                <a:spcPts val="8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3.1. Tìm hiểu cốt truyện, nội dung, bối cảnh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grpSp>
        <p:nvGrpSpPr>
          <p:cNvPr id="2" name="Group 1">
            <a:extLst>
              <a:ext uri="{FF2B5EF4-FFF2-40B4-BE49-F238E27FC236}">
                <a16:creationId xmlns:a16="http://schemas.microsoft.com/office/drawing/2014/main" xmlns="" id="{FDCF4D93-F551-7722-C614-94DEBCAF00BA}"/>
              </a:ext>
            </a:extLst>
          </p:cNvPr>
          <p:cNvGrpSpPr/>
          <p:nvPr/>
        </p:nvGrpSpPr>
        <p:grpSpPr>
          <a:xfrm>
            <a:off x="5359077" y="726893"/>
            <a:ext cx="6056636" cy="5391041"/>
            <a:chOff x="5359078" y="1200436"/>
            <a:chExt cx="5812058" cy="4917497"/>
          </a:xfrm>
        </p:grpSpPr>
        <p:pic>
          <p:nvPicPr>
            <p:cNvPr id="4" name="图片 10245" descr="22">
              <a:extLst>
                <a:ext uri="{FF2B5EF4-FFF2-40B4-BE49-F238E27FC236}">
                  <a16:creationId xmlns:a16="http://schemas.microsoft.com/office/drawing/2014/main" xmlns="" id="{00D59349-BBD6-9E05-FC7F-765D3555A436}"/>
                </a:ext>
              </a:extLst>
            </p:cNvPr>
            <p:cNvPicPr>
              <a:picLocks noChangeAspect="1"/>
            </p:cNvPicPr>
            <p:nvPr/>
          </p:nvPicPr>
          <p:blipFill>
            <a:blip r:embed="rId5"/>
            <a:stretch>
              <a:fillRect/>
            </a:stretch>
          </p:blipFill>
          <p:spPr>
            <a:xfrm>
              <a:off x="5359078" y="1200436"/>
              <a:ext cx="5812058" cy="4917497"/>
            </a:xfrm>
            <a:prstGeom prst="rect">
              <a:avLst/>
            </a:prstGeom>
            <a:noFill/>
            <a:ln w="9525">
              <a:noFill/>
            </a:ln>
          </p:spPr>
        </p:pic>
        <p:sp>
          <p:nvSpPr>
            <p:cNvPr id="5" name="TextBox 4">
              <a:extLst>
                <a:ext uri="{FF2B5EF4-FFF2-40B4-BE49-F238E27FC236}">
                  <a16:creationId xmlns:a16="http://schemas.microsoft.com/office/drawing/2014/main" xmlns="" id="{885C1CE0-93DC-AB2E-D51A-6D3DD467C854}"/>
                </a:ext>
              </a:extLst>
            </p:cNvPr>
            <p:cNvSpPr txBox="1"/>
            <p:nvPr/>
          </p:nvSpPr>
          <p:spPr>
            <a:xfrm>
              <a:off x="5812766" y="2816579"/>
              <a:ext cx="4904681" cy="2554750"/>
            </a:xfrm>
            <a:prstGeom prst="rect">
              <a:avLst/>
            </a:prstGeom>
            <a:noFill/>
          </p:spPr>
          <p:txBody>
            <a:bodyPr wrap="square">
              <a:spAutoFit/>
            </a:bodyPr>
            <a:lstStyle/>
            <a:p>
              <a:pPr algn="just">
                <a:spcAft>
                  <a:spcPts val="800"/>
                </a:spcAft>
              </a:pPr>
              <a:r>
                <a:rPr lang="vi-VN" sz="4400" spc="-3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Thói ghen tuông của người chồng và số phận bất hạnh của nàng Vũ Thị Thiết.</a:t>
              </a:r>
              <a:endParaRPr lang="en-SG" sz="4400" dirty="0">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6" name="Freeform 20">
            <a:extLst>
              <a:ext uri="{FF2B5EF4-FFF2-40B4-BE49-F238E27FC236}">
                <a16:creationId xmlns:a16="http://schemas.microsoft.com/office/drawing/2014/main" xmlns="" id="{88AC1891-5184-55EE-4991-2F3ADD145356}"/>
              </a:ext>
            </a:extLst>
          </p:cNvPr>
          <p:cNvSpPr/>
          <p:nvPr/>
        </p:nvSpPr>
        <p:spPr>
          <a:xfrm>
            <a:off x="1046747" y="1349670"/>
            <a:ext cx="2931987" cy="1679741"/>
          </a:xfrm>
          <a:custGeom>
            <a:avLst/>
            <a:gdLst/>
            <a:ahLst/>
            <a:cxnLst/>
            <a:rect l="l" t="t" r="r" b="b"/>
            <a:pathLst>
              <a:path w="1538442" h="726914">
                <a:moveTo>
                  <a:pt x="0" y="0"/>
                </a:moveTo>
                <a:lnTo>
                  <a:pt x="1538441" y="0"/>
                </a:lnTo>
                <a:lnTo>
                  <a:pt x="1538441" y="726913"/>
                </a:lnTo>
                <a:lnTo>
                  <a:pt x="0" y="726913"/>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pPr algn="ctr" defTabSz="914377"/>
            <a:r>
              <a:rPr lang="en-US" sz="3600" b="1" dirty="0" err="1">
                <a:solidFill>
                  <a:srgbClr val="FFFFFF"/>
                </a:solidFill>
                <a:latin typeface="Times New Roman" panose="02020603050405020304" pitchFamily="18" charset="0"/>
                <a:cs typeface="Times New Roman" panose="02020603050405020304" pitchFamily="18" charset="0"/>
                <a:sym typeface="Arial"/>
              </a:rPr>
              <a:t>Nội</a:t>
            </a:r>
            <a:r>
              <a:rPr lang="en-US" sz="3600" b="1" dirty="0">
                <a:solidFill>
                  <a:srgbClr val="FFFFFF"/>
                </a:solidFill>
                <a:latin typeface="Times New Roman" panose="02020603050405020304" pitchFamily="18" charset="0"/>
                <a:cs typeface="Times New Roman" panose="02020603050405020304" pitchFamily="18" charset="0"/>
                <a:sym typeface="Arial"/>
              </a:rPr>
              <a:t> dung bao </a:t>
            </a:r>
            <a:r>
              <a:rPr lang="en-US" sz="3600" b="1" dirty="0" err="1">
                <a:solidFill>
                  <a:srgbClr val="FFFFFF"/>
                </a:solidFill>
                <a:latin typeface="Times New Roman" panose="02020603050405020304" pitchFamily="18" charset="0"/>
                <a:cs typeface="Times New Roman" panose="02020603050405020304" pitchFamily="18" charset="0"/>
                <a:sym typeface="Arial"/>
              </a:rPr>
              <a:t>quát</a:t>
            </a:r>
            <a:endParaRPr lang="en-SG" sz="3600" b="1" dirty="0">
              <a:solidFill>
                <a:srgbClr val="FFFFFF"/>
              </a:solidFill>
              <a:latin typeface="Times New Roman" panose="02020603050405020304" pitchFamily="18" charset="0"/>
              <a:cs typeface="Times New Roman" panose="02020603050405020304" pitchFamily="18" charset="0"/>
              <a:sym typeface="Arial"/>
            </a:endParaRPr>
          </a:p>
        </p:txBody>
      </p:sp>
      <p:pic>
        <p:nvPicPr>
          <p:cNvPr id="7" name="Picture 6" descr="A person with long hair&#10;&#10;Description automatically generated">
            <a:extLst>
              <a:ext uri="{FF2B5EF4-FFF2-40B4-BE49-F238E27FC236}">
                <a16:creationId xmlns:a16="http://schemas.microsoft.com/office/drawing/2014/main" xmlns="" id="{624B3F70-4C50-DF9B-3266-FFF450FE9E2D}"/>
              </a:ext>
            </a:extLst>
          </p:cNvPr>
          <p:cNvPicPr>
            <a:picLocks noChangeAspect="1"/>
          </p:cNvPicPr>
          <p:nvPr/>
        </p:nvPicPr>
        <p:blipFill rotWithShape="1">
          <a:blip r:embed="rId8">
            <a:extLst>
              <a:ext uri="{28A0092B-C50C-407E-A947-70E740481C1C}">
                <a14:useLocalDpi xmlns:a14="http://schemas.microsoft.com/office/drawing/2010/main" val="0"/>
              </a:ext>
            </a:extLst>
          </a:blip>
          <a:srcRect t="1838" r="44744"/>
          <a:stretch/>
        </p:blipFill>
        <p:spPr>
          <a:xfrm flipH="1">
            <a:off x="532434" y="1585732"/>
            <a:ext cx="3446299" cy="5291968"/>
          </a:xfrm>
          <a:prstGeom prst="rect">
            <a:avLst/>
          </a:prstGeom>
        </p:spPr>
      </p:pic>
    </p:spTree>
    <p:extLst>
      <p:ext uri="{BB962C8B-B14F-4D97-AF65-F5344CB8AC3E}">
        <p14:creationId xmlns:p14="http://schemas.microsoft.com/office/powerpoint/2010/main" val="35626798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482821" y="38789"/>
            <a:ext cx="7671832"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862935" y="-66280"/>
            <a:ext cx="7046442" cy="669542"/>
          </a:xfrm>
          <a:prstGeom prst="rect">
            <a:avLst/>
          </a:prstGeom>
          <a:noFill/>
        </p:spPr>
        <p:txBody>
          <a:bodyPr wrap="square">
            <a:spAutoFit/>
          </a:bodyPr>
          <a:lstStyle/>
          <a:p>
            <a:pPr algn="just">
              <a:lnSpc>
                <a:spcPct val="150000"/>
              </a:lnSpc>
              <a:spcAft>
                <a:spcPts val="800"/>
              </a:spcAf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3.1. Tìm hiểu cốt truyện, nội dung, bối cảnh</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cxnSp>
        <p:nvCxnSpPr>
          <p:cNvPr id="2" name="Google Shape;660;p56">
            <a:extLst>
              <a:ext uri="{FF2B5EF4-FFF2-40B4-BE49-F238E27FC236}">
                <a16:creationId xmlns:a16="http://schemas.microsoft.com/office/drawing/2014/main" xmlns="" id="{EFB4ACE2-55AC-5E0B-1C90-6667F1D2F331}"/>
              </a:ext>
            </a:extLst>
          </p:cNvPr>
          <p:cNvCxnSpPr>
            <a:cxnSpLocks/>
          </p:cNvCxnSpPr>
          <p:nvPr/>
        </p:nvCxnSpPr>
        <p:spPr>
          <a:xfrm flipH="1">
            <a:off x="2423357" y="1431042"/>
            <a:ext cx="2243600" cy="805200"/>
          </a:xfrm>
          <a:prstGeom prst="bentConnector2">
            <a:avLst/>
          </a:prstGeom>
          <a:noFill/>
          <a:ln w="19050" cap="flat" cmpd="sng">
            <a:solidFill>
              <a:srgbClr val="373579"/>
            </a:solidFill>
            <a:prstDash val="solid"/>
            <a:round/>
            <a:headEnd type="none" w="med" len="med"/>
            <a:tailEnd type="none" w="med" len="med"/>
          </a:ln>
        </p:spPr>
      </p:cxnSp>
      <p:cxnSp>
        <p:nvCxnSpPr>
          <p:cNvPr id="4" name="Google Shape;660;p56">
            <a:extLst>
              <a:ext uri="{FF2B5EF4-FFF2-40B4-BE49-F238E27FC236}">
                <a16:creationId xmlns:a16="http://schemas.microsoft.com/office/drawing/2014/main" xmlns="" id="{8B08A9A7-3CDB-B68B-9C7B-EF7EB4887F35}"/>
              </a:ext>
            </a:extLst>
          </p:cNvPr>
          <p:cNvCxnSpPr>
            <a:cxnSpLocks/>
          </p:cNvCxnSpPr>
          <p:nvPr/>
        </p:nvCxnSpPr>
        <p:spPr>
          <a:xfrm>
            <a:off x="8974286" y="1311074"/>
            <a:ext cx="1161093" cy="924000"/>
          </a:xfrm>
          <a:prstGeom prst="bentConnector3">
            <a:avLst>
              <a:gd name="adj1" fmla="val 50000"/>
            </a:avLst>
          </a:prstGeom>
          <a:noFill/>
          <a:ln w="19050" cap="flat" cmpd="sng">
            <a:solidFill>
              <a:srgbClr val="373579"/>
            </a:solidFill>
            <a:prstDash val="solid"/>
            <a:round/>
            <a:headEnd type="none" w="med" len="med"/>
            <a:tailEnd type="none" w="med" len="med"/>
          </a:ln>
        </p:spPr>
      </p:cxnSp>
      <p:sp>
        <p:nvSpPr>
          <p:cNvPr id="5" name="Google Shape;676;p56">
            <a:extLst>
              <a:ext uri="{FF2B5EF4-FFF2-40B4-BE49-F238E27FC236}">
                <a16:creationId xmlns:a16="http://schemas.microsoft.com/office/drawing/2014/main" xmlns="" id="{73EE624C-CE3C-AF70-5728-4639F421585D}"/>
              </a:ext>
            </a:extLst>
          </p:cNvPr>
          <p:cNvSpPr/>
          <p:nvPr/>
        </p:nvSpPr>
        <p:spPr>
          <a:xfrm>
            <a:off x="3277481" y="1039233"/>
            <a:ext cx="5696291" cy="683815"/>
          </a:xfrm>
          <a:custGeom>
            <a:avLst/>
            <a:gdLst/>
            <a:ahLst/>
            <a:cxnLst/>
            <a:rect l="l" t="t" r="r" b="b"/>
            <a:pathLst>
              <a:path w="101296" h="29187" extrusionOk="0">
                <a:moveTo>
                  <a:pt x="0" y="0"/>
                </a:moveTo>
                <a:lnTo>
                  <a:pt x="2003" y="29187"/>
                </a:lnTo>
                <a:lnTo>
                  <a:pt x="101296" y="29187"/>
                </a:lnTo>
                <a:lnTo>
                  <a:pt x="101296" y="0"/>
                </a:lnTo>
                <a:close/>
              </a:path>
            </a:pathLst>
          </a:custGeom>
          <a:solidFill>
            <a:srgbClr val="373579"/>
          </a:solidFill>
          <a:ln>
            <a:noFill/>
          </a:ln>
        </p:spPr>
        <p:txBody>
          <a:bodyPr/>
          <a:lstStyle/>
          <a:p>
            <a:pPr defTabSz="1219140">
              <a:buClr>
                <a:srgbClr val="000000"/>
              </a:buClr>
              <a:defRPr/>
            </a:pPr>
            <a:endParaRPr lang="en-US" sz="1867" kern="0">
              <a:solidFill>
                <a:srgbClr val="000000"/>
              </a:solidFill>
              <a:ea typeface="等线" panose="020F0502020204030204"/>
              <a:cs typeface="Arial"/>
              <a:sym typeface="Arial"/>
            </a:endParaRPr>
          </a:p>
        </p:txBody>
      </p:sp>
      <p:sp>
        <p:nvSpPr>
          <p:cNvPr id="6" name="Google Shape;661;p56">
            <a:extLst>
              <a:ext uri="{FF2B5EF4-FFF2-40B4-BE49-F238E27FC236}">
                <a16:creationId xmlns:a16="http://schemas.microsoft.com/office/drawing/2014/main" xmlns="" id="{2F65337F-5F44-7D19-5252-0B5A1F27D044}"/>
              </a:ext>
            </a:extLst>
          </p:cNvPr>
          <p:cNvSpPr txBox="1"/>
          <p:nvPr/>
        </p:nvSpPr>
        <p:spPr>
          <a:xfrm>
            <a:off x="3217715" y="1019841"/>
            <a:ext cx="5909676" cy="697600"/>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200" b="1" kern="0" dirty="0" err="1">
                <a:solidFill>
                  <a:srgbClr val="FFFFFF"/>
                </a:solidFill>
                <a:latin typeface="Times New Roman" panose="02020603050405020304" pitchFamily="18" charset="0"/>
                <a:cs typeface="Arial"/>
                <a:sym typeface="Arial"/>
              </a:rPr>
              <a:t>Xác</a:t>
            </a:r>
            <a:r>
              <a:rPr lang="en-US" sz="3200" b="1" kern="0" dirty="0">
                <a:solidFill>
                  <a:srgbClr val="FFFFFF"/>
                </a:solidFill>
                <a:latin typeface="Times New Roman" panose="02020603050405020304" pitchFamily="18" charset="0"/>
                <a:cs typeface="Arial"/>
                <a:sym typeface="Arial"/>
              </a:rPr>
              <a:t> </a:t>
            </a:r>
            <a:r>
              <a:rPr lang="en-US" sz="3200" b="1" kern="0" dirty="0" err="1">
                <a:solidFill>
                  <a:srgbClr val="FFFFFF"/>
                </a:solidFill>
                <a:latin typeface="Times New Roman" panose="02020603050405020304" pitchFamily="18" charset="0"/>
                <a:cs typeface="Arial"/>
                <a:sym typeface="Arial"/>
              </a:rPr>
              <a:t>định</a:t>
            </a:r>
            <a:r>
              <a:rPr lang="en-US" sz="3200" b="1" kern="0" dirty="0">
                <a:solidFill>
                  <a:srgbClr val="FFFFFF"/>
                </a:solidFill>
                <a:latin typeface="Times New Roman" panose="02020603050405020304" pitchFamily="18" charset="0"/>
                <a:cs typeface="Arial"/>
                <a:sym typeface="Arial"/>
              </a:rPr>
              <a:t> </a:t>
            </a:r>
            <a:r>
              <a:rPr lang="en-US" sz="3200" b="1" kern="0" dirty="0" err="1">
                <a:solidFill>
                  <a:srgbClr val="FFFFFF"/>
                </a:solidFill>
                <a:latin typeface="Times New Roman" panose="02020603050405020304" pitchFamily="18" charset="0"/>
                <a:cs typeface="Arial"/>
                <a:sym typeface="Arial"/>
              </a:rPr>
              <a:t>trật</a:t>
            </a:r>
            <a:r>
              <a:rPr lang="en-US" sz="3200" b="1" kern="0" dirty="0">
                <a:solidFill>
                  <a:srgbClr val="FFFFFF"/>
                </a:solidFill>
                <a:latin typeface="Times New Roman" panose="02020603050405020304" pitchFamily="18" charset="0"/>
                <a:cs typeface="Arial"/>
                <a:sym typeface="Arial"/>
              </a:rPr>
              <a:t> </a:t>
            </a:r>
            <a:r>
              <a:rPr lang="en-US" sz="3200" b="1" kern="0" dirty="0" err="1">
                <a:solidFill>
                  <a:srgbClr val="FFFFFF"/>
                </a:solidFill>
                <a:latin typeface="Times New Roman" panose="02020603050405020304" pitchFamily="18" charset="0"/>
                <a:cs typeface="Arial"/>
                <a:sym typeface="Arial"/>
              </a:rPr>
              <a:t>tự</a:t>
            </a:r>
            <a:r>
              <a:rPr lang="en-US" sz="3200" b="1" kern="0" dirty="0">
                <a:solidFill>
                  <a:srgbClr val="FFFFFF"/>
                </a:solidFill>
                <a:latin typeface="Times New Roman" panose="02020603050405020304" pitchFamily="18" charset="0"/>
                <a:cs typeface="Arial"/>
                <a:sym typeface="Arial"/>
              </a:rPr>
              <a:t> </a:t>
            </a:r>
            <a:endParaRPr sz="6000" b="1" kern="0" dirty="0">
              <a:solidFill>
                <a:srgbClr val="FFFFFF"/>
              </a:solidFill>
              <a:ea typeface="Reggae One"/>
              <a:cs typeface="Times New Roman" panose="02020603050405020304" pitchFamily="18" charset="0"/>
              <a:sym typeface="Reggae One"/>
            </a:endParaRPr>
          </a:p>
        </p:txBody>
      </p:sp>
      <p:sp>
        <p:nvSpPr>
          <p:cNvPr id="7" name="Google Shape;678;p56">
            <a:extLst>
              <a:ext uri="{FF2B5EF4-FFF2-40B4-BE49-F238E27FC236}">
                <a16:creationId xmlns:a16="http://schemas.microsoft.com/office/drawing/2014/main" xmlns="" id="{BEEEE068-5DA8-4F99-B1F7-7D5E66AFCE86}"/>
              </a:ext>
            </a:extLst>
          </p:cNvPr>
          <p:cNvSpPr/>
          <p:nvPr/>
        </p:nvSpPr>
        <p:spPr>
          <a:xfrm>
            <a:off x="8143407" y="2004017"/>
            <a:ext cx="3163136" cy="528744"/>
          </a:xfrm>
          <a:custGeom>
            <a:avLst/>
            <a:gdLst/>
            <a:ahLst/>
            <a:cxnLst/>
            <a:rect l="l" t="t" r="r" b="b"/>
            <a:pathLst>
              <a:path w="101296" h="29187" extrusionOk="0">
                <a:moveTo>
                  <a:pt x="0" y="0"/>
                </a:moveTo>
                <a:lnTo>
                  <a:pt x="2003" y="29187"/>
                </a:lnTo>
                <a:lnTo>
                  <a:pt x="101296" y="29187"/>
                </a:lnTo>
                <a:lnTo>
                  <a:pt x="101296" y="0"/>
                </a:lnTo>
                <a:close/>
              </a:path>
            </a:pathLst>
          </a:custGeom>
          <a:solidFill>
            <a:srgbClr val="ADA645"/>
          </a:solidFill>
          <a:ln>
            <a:noFill/>
          </a:ln>
        </p:spPr>
        <p:txBody>
          <a:bodyPr/>
          <a:lstStyle/>
          <a:p>
            <a:pPr defTabSz="1219140">
              <a:buClr>
                <a:srgbClr val="000000"/>
              </a:buClr>
              <a:defRPr/>
            </a:pPr>
            <a:endParaRPr lang="en-US" sz="2400" kern="0">
              <a:solidFill>
                <a:srgbClr val="000000"/>
              </a:solidFill>
              <a:ea typeface="等线" panose="020F0502020204030204"/>
              <a:cs typeface="Arial"/>
              <a:sym typeface="Arial"/>
            </a:endParaRPr>
          </a:p>
        </p:txBody>
      </p:sp>
      <p:sp>
        <p:nvSpPr>
          <p:cNvPr id="8" name="Google Shape;670;p56">
            <a:extLst>
              <a:ext uri="{FF2B5EF4-FFF2-40B4-BE49-F238E27FC236}">
                <a16:creationId xmlns:a16="http://schemas.microsoft.com/office/drawing/2014/main" xmlns="" id="{D25075E5-A8E9-EFEF-4494-255049834604}"/>
              </a:ext>
            </a:extLst>
          </p:cNvPr>
          <p:cNvSpPr txBox="1"/>
          <p:nvPr/>
        </p:nvSpPr>
        <p:spPr>
          <a:xfrm>
            <a:off x="8378975" y="2076626"/>
            <a:ext cx="2692000" cy="449681"/>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SG" sz="3600" b="1" kern="0" dirty="0">
                <a:solidFill>
                  <a:srgbClr val="FFFFFF"/>
                </a:solidFill>
                <a:latin typeface="Times New Roman" panose="02020603050405020304" pitchFamily="18" charset="0"/>
                <a:ea typeface="Reggae One"/>
                <a:cs typeface="Times New Roman" panose="02020603050405020304" pitchFamily="18" charset="0"/>
                <a:sym typeface="Reggae One"/>
              </a:rPr>
              <a:t>T</a:t>
            </a:r>
            <a:r>
              <a:rPr lang="en" sz="3600" b="1" kern="0" dirty="0">
                <a:solidFill>
                  <a:srgbClr val="FFFFFF"/>
                </a:solidFill>
                <a:latin typeface="Times New Roman" panose="02020603050405020304" pitchFamily="18" charset="0"/>
                <a:ea typeface="Reggae One"/>
                <a:cs typeface="Times New Roman" panose="02020603050405020304" pitchFamily="18" charset="0"/>
                <a:sym typeface="Reggae One"/>
              </a:rPr>
              <a:t>hời gian</a:t>
            </a:r>
            <a:endParaRPr sz="3600" b="1" kern="0" dirty="0">
              <a:solidFill>
                <a:srgbClr val="FFFFFF"/>
              </a:solidFill>
              <a:latin typeface="Times New Roman" panose="02020603050405020304" pitchFamily="18" charset="0"/>
              <a:ea typeface="Reggae One"/>
              <a:cs typeface="Times New Roman" panose="02020603050405020304" pitchFamily="18" charset="0"/>
              <a:sym typeface="Reggae One"/>
            </a:endParaRPr>
          </a:p>
        </p:txBody>
      </p:sp>
      <p:sp>
        <p:nvSpPr>
          <p:cNvPr id="9" name="Google Shape;682;p56">
            <a:extLst>
              <a:ext uri="{FF2B5EF4-FFF2-40B4-BE49-F238E27FC236}">
                <a16:creationId xmlns:a16="http://schemas.microsoft.com/office/drawing/2014/main" xmlns="" id="{FB9C5A68-06C6-E961-FBC0-71882D541DB6}"/>
              </a:ext>
            </a:extLst>
          </p:cNvPr>
          <p:cNvSpPr/>
          <p:nvPr/>
        </p:nvSpPr>
        <p:spPr>
          <a:xfrm>
            <a:off x="964689" y="2004012"/>
            <a:ext cx="3163136" cy="528744"/>
          </a:xfrm>
          <a:custGeom>
            <a:avLst/>
            <a:gdLst/>
            <a:ahLst/>
            <a:cxnLst/>
            <a:rect l="l" t="t" r="r" b="b"/>
            <a:pathLst>
              <a:path w="101296" h="29187" extrusionOk="0">
                <a:moveTo>
                  <a:pt x="0" y="0"/>
                </a:moveTo>
                <a:lnTo>
                  <a:pt x="2003" y="29187"/>
                </a:lnTo>
                <a:lnTo>
                  <a:pt x="101296" y="29187"/>
                </a:lnTo>
                <a:lnTo>
                  <a:pt x="101296" y="0"/>
                </a:lnTo>
                <a:close/>
              </a:path>
            </a:pathLst>
          </a:custGeom>
          <a:solidFill>
            <a:srgbClr val="ADA645"/>
          </a:solidFill>
          <a:ln>
            <a:noFill/>
          </a:ln>
        </p:spPr>
        <p:txBody>
          <a:bodyPr/>
          <a:lstStyle/>
          <a:p>
            <a:pPr defTabSz="1219140">
              <a:buClr>
                <a:srgbClr val="000000"/>
              </a:buClr>
              <a:defRPr/>
            </a:pPr>
            <a:endParaRPr lang="en-US" sz="2400" kern="0">
              <a:solidFill>
                <a:srgbClr val="000000"/>
              </a:solidFill>
              <a:ea typeface="等线" panose="020F0502020204030204"/>
              <a:cs typeface="Arial"/>
              <a:sym typeface="Arial"/>
            </a:endParaRPr>
          </a:p>
        </p:txBody>
      </p:sp>
      <p:sp>
        <p:nvSpPr>
          <p:cNvPr id="12" name="Google Shape;664;p56">
            <a:extLst>
              <a:ext uri="{FF2B5EF4-FFF2-40B4-BE49-F238E27FC236}">
                <a16:creationId xmlns:a16="http://schemas.microsoft.com/office/drawing/2014/main" xmlns="" id="{A59E339A-88E8-4FC3-81D0-461F509D596C}"/>
              </a:ext>
            </a:extLst>
          </p:cNvPr>
          <p:cNvSpPr txBox="1"/>
          <p:nvPr/>
        </p:nvSpPr>
        <p:spPr>
          <a:xfrm>
            <a:off x="1019165" y="2004806"/>
            <a:ext cx="2692000" cy="519639"/>
          </a:xfrm>
          <a:prstGeom prst="rect">
            <a:avLst/>
          </a:prstGeom>
          <a:noFill/>
          <a:ln>
            <a:noFill/>
          </a:ln>
        </p:spPr>
        <p:txBody>
          <a:bodyPr spcFirstLastPara="1" wrap="square" lIns="121900" tIns="121900" rIns="121900" bIns="121900" anchor="ctr" anchorCtr="0">
            <a:noAutofit/>
          </a:bodyPr>
          <a:lstStyle/>
          <a:p>
            <a:pPr algn="ctr" defTabSz="1219140">
              <a:buClr>
                <a:srgbClr val="000000"/>
              </a:buClr>
              <a:defRPr/>
            </a:pPr>
            <a:r>
              <a:rPr lang="en-US" sz="3600" b="1" kern="0" dirty="0" err="1">
                <a:solidFill>
                  <a:srgbClr val="FFFFFF"/>
                </a:solidFill>
                <a:latin typeface="Times New Roman" panose="02020603050405020304" pitchFamily="18" charset="0"/>
                <a:ea typeface="Reggae One"/>
                <a:cs typeface="Times New Roman" panose="02020603050405020304" pitchFamily="18" charset="0"/>
                <a:sym typeface="Reggae One"/>
              </a:rPr>
              <a:t>Không</a:t>
            </a:r>
            <a:r>
              <a:rPr lang="en-US" sz="3600" b="1" kern="0" dirty="0">
                <a:solidFill>
                  <a:srgbClr val="FFFFFF"/>
                </a:solidFill>
                <a:latin typeface="Times New Roman" panose="02020603050405020304" pitchFamily="18" charset="0"/>
                <a:ea typeface="Reggae One"/>
                <a:cs typeface="Times New Roman" panose="02020603050405020304" pitchFamily="18" charset="0"/>
                <a:sym typeface="Reggae One"/>
              </a:rPr>
              <a:t> </a:t>
            </a:r>
            <a:r>
              <a:rPr lang="en-US" sz="3600" b="1" kern="0" dirty="0" err="1">
                <a:solidFill>
                  <a:srgbClr val="FFFFFF"/>
                </a:solidFill>
                <a:latin typeface="Times New Roman" panose="02020603050405020304" pitchFamily="18" charset="0"/>
                <a:ea typeface="Reggae One"/>
                <a:cs typeface="Times New Roman" panose="02020603050405020304" pitchFamily="18" charset="0"/>
                <a:sym typeface="Reggae One"/>
              </a:rPr>
              <a:t>gian</a:t>
            </a:r>
            <a:endParaRPr sz="3600" b="1" kern="0" dirty="0">
              <a:solidFill>
                <a:srgbClr val="FFFFFF"/>
              </a:solidFill>
              <a:latin typeface="Times New Roman" panose="02020603050405020304" pitchFamily="18" charset="0"/>
              <a:ea typeface="Reggae One"/>
              <a:cs typeface="Times New Roman" panose="02020603050405020304" pitchFamily="18" charset="0"/>
              <a:sym typeface="Reggae One"/>
            </a:endParaRPr>
          </a:p>
        </p:txBody>
      </p:sp>
      <p:sp>
        <p:nvSpPr>
          <p:cNvPr id="13" name="TextBox 12">
            <a:extLst>
              <a:ext uri="{FF2B5EF4-FFF2-40B4-BE49-F238E27FC236}">
                <a16:creationId xmlns:a16="http://schemas.microsoft.com/office/drawing/2014/main" xmlns="" id="{9BBBEBF3-B1CA-A76C-5328-130A00155463}"/>
              </a:ext>
            </a:extLst>
          </p:cNvPr>
          <p:cNvSpPr txBox="1"/>
          <p:nvPr/>
        </p:nvSpPr>
        <p:spPr>
          <a:xfrm>
            <a:off x="460566" y="2647443"/>
            <a:ext cx="4508476" cy="3970318"/>
          </a:xfrm>
          <a:prstGeom prst="rect">
            <a:avLst/>
          </a:prstGeom>
          <a:noFill/>
        </p:spPr>
        <p:txBody>
          <a:bodyPr wrap="square">
            <a:spAutoFit/>
          </a:bodyPr>
          <a:lstStyle/>
          <a:p>
            <a:pPr algn="ctr"/>
            <a:r>
              <a:rPr lang="vi-VN" sz="3600" dirty="0">
                <a:latin typeface="+mj-lt"/>
              </a:rPr>
              <a:t>Sự kiện được kể theo các phạm vi khác nhau: trần thế (thế giới thực) - thuỷ phủ (thế giới kì ảo) - trần thế, con người có thể đi về giữa hai thế giới. </a:t>
            </a:r>
            <a:endParaRPr lang="en-SG" sz="5400" dirty="0">
              <a:latin typeface="+mj-lt"/>
            </a:endParaRPr>
          </a:p>
        </p:txBody>
      </p:sp>
      <p:sp>
        <p:nvSpPr>
          <p:cNvPr id="14" name="TextBox 13">
            <a:extLst>
              <a:ext uri="{FF2B5EF4-FFF2-40B4-BE49-F238E27FC236}">
                <a16:creationId xmlns:a16="http://schemas.microsoft.com/office/drawing/2014/main" xmlns="" id="{2CCF87AF-BD60-3203-6B1E-49F435658326}"/>
              </a:ext>
            </a:extLst>
          </p:cNvPr>
          <p:cNvSpPr txBox="1"/>
          <p:nvPr/>
        </p:nvSpPr>
        <p:spPr>
          <a:xfrm>
            <a:off x="7859485" y="2647443"/>
            <a:ext cx="3871949" cy="2308324"/>
          </a:xfrm>
          <a:prstGeom prst="rect">
            <a:avLst/>
          </a:prstGeom>
          <a:noFill/>
        </p:spPr>
        <p:txBody>
          <a:bodyPr wrap="square">
            <a:spAutoFit/>
          </a:bodyPr>
          <a:lstStyle/>
          <a:p>
            <a:pPr algn="ctr"/>
            <a:r>
              <a:rPr lang="vi-VN" sz="3600" dirty="0">
                <a:latin typeface="+mj-lt"/>
              </a:rPr>
              <a:t>Sự kiện sắp xếp theo trình tự tuyến tính (việc gì xảy ra trước kể trước).</a:t>
            </a:r>
            <a:endParaRPr lang="en-SG" sz="5400" dirty="0">
              <a:latin typeface="+mj-lt"/>
            </a:endParaRPr>
          </a:p>
        </p:txBody>
      </p:sp>
      <p:pic>
        <p:nvPicPr>
          <p:cNvPr id="15" name="Picture 14" descr="A group of people in different outfits&#10;&#10;Description automatically generated">
            <a:extLst>
              <a:ext uri="{FF2B5EF4-FFF2-40B4-BE49-F238E27FC236}">
                <a16:creationId xmlns:a16="http://schemas.microsoft.com/office/drawing/2014/main" xmlns="" id="{F3638AC8-C6BA-ADAA-C112-3D6867945EEC}"/>
              </a:ext>
            </a:extLst>
          </p:cNvPr>
          <p:cNvPicPr>
            <a:picLocks noChangeAspect="1"/>
          </p:cNvPicPr>
          <p:nvPr/>
        </p:nvPicPr>
        <p:blipFill rotWithShape="1">
          <a:blip r:embed="rId5">
            <a:extLst>
              <a:ext uri="{28A0092B-C50C-407E-A947-70E740481C1C}">
                <a14:useLocalDpi xmlns:a14="http://schemas.microsoft.com/office/drawing/2010/main" val="0"/>
              </a:ext>
            </a:extLst>
          </a:blip>
          <a:srcRect t="178" r="42090"/>
          <a:stretch/>
        </p:blipFill>
        <p:spPr>
          <a:xfrm>
            <a:off x="4980270" y="2524445"/>
            <a:ext cx="3163137" cy="4445586"/>
          </a:xfrm>
          <a:prstGeom prst="rect">
            <a:avLst/>
          </a:prstGeom>
        </p:spPr>
      </p:pic>
    </p:spTree>
    <p:extLst>
      <p:ext uri="{BB962C8B-B14F-4D97-AF65-F5344CB8AC3E}">
        <p14:creationId xmlns:p14="http://schemas.microsoft.com/office/powerpoint/2010/main" val="1377181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barn(inVertical)">
                                      <p:cBhvr>
                                        <p:cTn id="22" dur="500"/>
                                        <p:tgtEl>
                                          <p:spTgt spid="2"/>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barn(inVertical)">
                                      <p:cBhvr>
                                        <p:cTn id="25" dur="500"/>
                                        <p:tgtEl>
                                          <p:spTgt spid="12"/>
                                        </p:tgtEl>
                                      </p:cBhvr>
                                    </p:animEffect>
                                  </p:childTnLst>
                                </p:cTn>
                              </p:par>
                              <p:par>
                                <p:cTn id="26" presetID="16" presetClass="entr" presetSubtype="21" fill="hold"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barn(inVertical)">
                                      <p:cBhvr>
                                        <p:cTn id="36" dur="500"/>
                                        <p:tgtEl>
                                          <p:spTgt spid="4"/>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barn(inVertical)">
                                      <p:cBhvr>
                                        <p:cTn id="39" dur="500"/>
                                        <p:tgtEl>
                                          <p:spTgt spid="8"/>
                                        </p:tgtEl>
                                      </p:cBhvr>
                                    </p:animEffect>
                                  </p:childTnLst>
                                </p:cTn>
                              </p:par>
                              <p:par>
                                <p:cTn id="40" presetID="16" presetClass="entr" presetSubtype="21" fill="hold"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barn(inVertical)">
                                      <p:cBhvr>
                                        <p:cTn id="42" dur="500"/>
                                        <p:tgtEl>
                                          <p:spTgt spid="7"/>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barn(inVertical)">
                                      <p:cBhvr>
                                        <p:cTn id="4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2" grpId="0"/>
      <p:bldP spid="13" grpId="0"/>
      <p:bldP spid="14"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4" name="Picture 43">
            <a:extLst>
              <a:ext uri="{FF2B5EF4-FFF2-40B4-BE49-F238E27FC236}">
                <a16:creationId xmlns:a16="http://schemas.microsoft.com/office/drawing/2014/main" xmlns="" id="{800010BE-C1D7-31D9-F9EB-3875993B9839}"/>
              </a:ext>
            </a:extLst>
          </p:cNvPr>
          <p:cNvPicPr>
            <a:picLocks noChangeAspect="1"/>
          </p:cNvPicPr>
          <p:nvPr/>
        </p:nvPicPr>
        <p:blipFill>
          <a:blip r:embed="rId3"/>
          <a:stretch>
            <a:fillRect/>
          </a:stretch>
        </p:blipFill>
        <p:spPr>
          <a:xfrm>
            <a:off x="0" y="0"/>
            <a:ext cx="12192000" cy="6858000"/>
          </a:xfrm>
          <a:prstGeom prst="rect">
            <a:avLst/>
          </a:prstGeom>
        </p:spPr>
      </p:pic>
      <p:pic>
        <p:nvPicPr>
          <p:cNvPr id="3" name="图片 5">
            <a:extLst>
              <a:ext uri="{FF2B5EF4-FFF2-40B4-BE49-F238E27FC236}">
                <a16:creationId xmlns:a16="http://schemas.microsoft.com/office/drawing/2014/main" xmlns="" id="{818BE299-D43E-C142-7DCA-CC52B531A8F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90940"/>
            <a:ext cx="13830300" cy="3838575"/>
          </a:xfrm>
          <a:prstGeom prst="rect">
            <a:avLst/>
          </a:prstGeom>
        </p:spPr>
      </p:pic>
      <p:sp>
        <p:nvSpPr>
          <p:cNvPr id="9" name="Google Shape;3208;p77">
            <a:extLst>
              <a:ext uri="{FF2B5EF4-FFF2-40B4-BE49-F238E27FC236}">
                <a16:creationId xmlns:a16="http://schemas.microsoft.com/office/drawing/2014/main" xmlns="" id="{C1D69A5E-695A-87A3-F569-ED9A12864D2B}"/>
              </a:ext>
            </a:extLst>
          </p:cNvPr>
          <p:cNvSpPr txBox="1">
            <a:spLocks/>
          </p:cNvSpPr>
          <p:nvPr/>
        </p:nvSpPr>
        <p:spPr>
          <a:xfrm>
            <a:off x="3345807" y="2562758"/>
            <a:ext cx="8396104" cy="1280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Dela Gothic One"/>
              <a:buNone/>
              <a:defRPr sz="7600" b="0" i="0" u="none" strike="noStrike" cap="none">
                <a:solidFill>
                  <a:schemeClr val="accent3"/>
                </a:solidFill>
                <a:latin typeface="Dela Gothic One"/>
                <a:ea typeface="Dela Gothic One"/>
                <a:cs typeface="Dela Gothic One"/>
                <a:sym typeface="Dela Gothic One"/>
              </a:defRPr>
            </a:lvl1pPr>
            <a:lvl2pPr marR="0" lvl="1"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2pPr>
            <a:lvl3pPr marR="0" lvl="2"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3pPr>
            <a:lvl4pPr marR="0" lvl="3"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4pPr>
            <a:lvl5pPr marR="0" lvl="4"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5pPr>
            <a:lvl6pPr marR="0" lvl="5"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6pPr>
            <a:lvl7pPr marR="0" lvl="6"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7pPr>
            <a:lvl8pPr marR="0" lvl="7"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8pPr>
            <a:lvl9pPr marR="0" lvl="8"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9pPr>
          </a:lstStyle>
          <a:p>
            <a:pPr algn="ctr"/>
            <a:r>
              <a:rPr lang="vi-VN" sz="8000" b="1" dirty="0">
                <a:solidFill>
                  <a:schemeClr val="accent3">
                    <a:lumMod val="50000"/>
                  </a:schemeClr>
                </a:solidFill>
                <a:latin typeface="+mj-lt"/>
              </a:rPr>
              <a:t>Tìm hiểu nhân vật</a:t>
            </a:r>
            <a:endParaRPr lang="en-SG" sz="8000" dirty="0">
              <a:solidFill>
                <a:schemeClr val="accent3">
                  <a:lumMod val="50000"/>
                </a:schemeClr>
              </a:solidFill>
              <a:latin typeface="+mj-lt"/>
            </a:endParaRPr>
          </a:p>
        </p:txBody>
      </p:sp>
      <p:sp>
        <p:nvSpPr>
          <p:cNvPr id="10" name="Google Shape;482;p41">
            <a:extLst>
              <a:ext uri="{FF2B5EF4-FFF2-40B4-BE49-F238E27FC236}">
                <a16:creationId xmlns:a16="http://schemas.microsoft.com/office/drawing/2014/main" xmlns="" id="{2C861BF2-1815-E4DC-AA75-5C3F19F6A849}"/>
              </a:ext>
            </a:extLst>
          </p:cNvPr>
          <p:cNvSpPr/>
          <p:nvPr/>
        </p:nvSpPr>
        <p:spPr>
          <a:xfrm>
            <a:off x="6426845" y="938059"/>
            <a:ext cx="1570526" cy="1296724"/>
          </a:xfrm>
          <a:prstGeom prst="heart">
            <a:avLst/>
          </a:prstGeom>
          <a:solidFill>
            <a:srgbClr val="ED7D31">
              <a:lumMod val="75000"/>
            </a:srgbClr>
          </a:solidFill>
          <a:ln w="76200" cap="flat" cmpd="sng">
            <a:solidFill>
              <a:srgbClr val="FFFFFF"/>
            </a:solidFill>
            <a:prstDash val="solid"/>
            <a:round/>
            <a:headEnd type="none" w="sm" len="sm"/>
            <a:tailEnd type="none" w="sm" len="sm"/>
          </a:ln>
          <a:effectLst>
            <a:outerShdw blurRad="100013" dist="47625" dir="3000000" algn="bl" rotWithShape="0">
              <a:srgbClr val="E41700">
                <a:alpha val="30000"/>
              </a:srgbClr>
            </a:outerShdw>
          </a:effectLst>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Rozha One"/>
                <a:ea typeface="Rozha One"/>
                <a:cs typeface="Rozha One"/>
                <a:sym typeface="Rozha One"/>
              </a:rPr>
              <a:t>3.2</a:t>
            </a:r>
            <a:endParaRPr kumimoji="0" sz="4400" b="1" i="0" u="none" strike="noStrike" kern="0" cap="none" spc="0" normalizeH="0" baseline="0" noProof="0" dirty="0">
              <a:ln>
                <a:noFill/>
              </a:ln>
              <a:solidFill>
                <a:srgbClr val="FFFFFF"/>
              </a:solidFill>
              <a:effectLst/>
              <a:uLnTx/>
              <a:uFillTx/>
              <a:latin typeface="Rozha One"/>
              <a:ea typeface="Rozha One"/>
              <a:cs typeface="Rozha One"/>
              <a:sym typeface="Rozha One"/>
            </a:endParaRPr>
          </a:p>
        </p:txBody>
      </p:sp>
      <p:pic>
        <p:nvPicPr>
          <p:cNvPr id="2" name="Picture 1" descr="A black background with a black square&#10;&#10;Description automatically generated with medium confidence">
            <a:extLst>
              <a:ext uri="{FF2B5EF4-FFF2-40B4-BE49-F238E27FC236}">
                <a16:creationId xmlns:a16="http://schemas.microsoft.com/office/drawing/2014/main" xmlns="" id="{9BEE4474-FEA7-42D1-89CF-6A869F7DEAA1}"/>
              </a:ext>
            </a:extLst>
          </p:cNvPr>
          <p:cNvPicPr>
            <a:picLocks noChangeAspect="1"/>
          </p:cNvPicPr>
          <p:nvPr/>
        </p:nvPicPr>
        <p:blipFill rotWithShape="1">
          <a:blip r:embed="rId5">
            <a:extLst>
              <a:ext uri="{28A0092B-C50C-407E-A947-70E740481C1C}">
                <a14:useLocalDpi xmlns:a14="http://schemas.microsoft.com/office/drawing/2010/main" val="0"/>
              </a:ext>
            </a:extLst>
          </a:blip>
          <a:srcRect b="58889"/>
          <a:stretch/>
        </p:blipFill>
        <p:spPr>
          <a:xfrm rot="16200000" flipH="1">
            <a:off x="-3853669" y="2247581"/>
            <a:ext cx="9126643" cy="2819398"/>
          </a:xfrm>
          <a:prstGeom prst="rect">
            <a:avLst/>
          </a:prstGeom>
        </p:spPr>
      </p:pic>
      <p:pic>
        <p:nvPicPr>
          <p:cNvPr id="6" name="Picture 5">
            <a:extLst>
              <a:ext uri="{FF2B5EF4-FFF2-40B4-BE49-F238E27FC236}">
                <a16:creationId xmlns:a16="http://schemas.microsoft.com/office/drawing/2014/main" xmlns="" id="{3C300A80-120F-0CC9-0C17-0FC646B2F3C9}"/>
              </a:ext>
            </a:extLst>
          </p:cNvPr>
          <p:cNvPicPr>
            <a:picLocks noChangeAspect="1"/>
          </p:cNvPicPr>
          <p:nvPr/>
        </p:nvPicPr>
        <p:blipFill rotWithShape="1">
          <a:blip r:embed="rId6"/>
          <a:srcRect l="35827" b="1892"/>
          <a:stretch/>
        </p:blipFill>
        <p:spPr>
          <a:xfrm>
            <a:off x="862180" y="2351314"/>
            <a:ext cx="2940563" cy="3779704"/>
          </a:xfrm>
          <a:prstGeom prst="rect">
            <a:avLst/>
          </a:prstGeom>
        </p:spPr>
      </p:pic>
      <p:pic>
        <p:nvPicPr>
          <p:cNvPr id="7" name="Picture 6" descr="A person holding a baby&#10;&#10;Description automatically generated">
            <a:extLst>
              <a:ext uri="{FF2B5EF4-FFF2-40B4-BE49-F238E27FC236}">
                <a16:creationId xmlns:a16="http://schemas.microsoft.com/office/drawing/2014/main" xmlns="" id="{9530084F-7352-6DB0-5191-327DE7F215D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9600" y="2875664"/>
            <a:ext cx="3864960" cy="4055695"/>
          </a:xfrm>
          <a:prstGeom prst="rect">
            <a:avLst/>
          </a:prstGeom>
        </p:spPr>
      </p:pic>
      <p:pic>
        <p:nvPicPr>
          <p:cNvPr id="4" name="Picture 3" descr="A person and a child&#10;&#10;Description automatically generated">
            <a:extLst>
              <a:ext uri="{FF2B5EF4-FFF2-40B4-BE49-F238E27FC236}">
                <a16:creationId xmlns:a16="http://schemas.microsoft.com/office/drawing/2014/main" xmlns="" id="{0C09FD88-68E6-DAC4-FBDC-D54C3255CD0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086920" y="4159315"/>
            <a:ext cx="3270250" cy="2870200"/>
          </a:xfrm>
          <a:prstGeom prst="rect">
            <a:avLst/>
          </a:prstGeom>
        </p:spPr>
      </p:pic>
    </p:spTree>
    <p:extLst>
      <p:ext uri="{BB962C8B-B14F-4D97-AF65-F5344CB8AC3E}">
        <p14:creationId xmlns:p14="http://schemas.microsoft.com/office/powerpoint/2010/main" val="15217909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777923" y="115747"/>
            <a:ext cx="6504973" cy="648182"/>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909103" y="2170"/>
            <a:ext cx="6292769" cy="1456809"/>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x</a:t>
            </a: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ác định nhiệm vụ học tập</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4000" b="1" dirty="0">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SG" sz="4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7" name="Freeform 3">
            <a:extLst>
              <a:ext uri="{FF2B5EF4-FFF2-40B4-BE49-F238E27FC236}">
                <a16:creationId xmlns:a16="http://schemas.microsoft.com/office/drawing/2014/main" xmlns="" id="{DC4EDBCA-7694-BEB8-E328-12EE33F8D365}"/>
              </a:ext>
            </a:extLst>
          </p:cNvPr>
          <p:cNvSpPr/>
          <p:nvPr/>
        </p:nvSpPr>
        <p:spPr>
          <a:xfrm rot="-5859846">
            <a:off x="837986" y="1143812"/>
            <a:ext cx="3722396" cy="4062123"/>
          </a:xfrm>
          <a:custGeom>
            <a:avLst/>
            <a:gdLst/>
            <a:ahLst/>
            <a:cxnLst/>
            <a:rect l="l" t="t" r="r" b="b"/>
            <a:pathLst>
              <a:path w="3695680" h="4793022">
                <a:moveTo>
                  <a:pt x="0" y="0"/>
                </a:moveTo>
                <a:lnTo>
                  <a:pt x="3695681" y="0"/>
                </a:lnTo>
                <a:lnTo>
                  <a:pt x="3695681" y="4793021"/>
                </a:lnTo>
                <a:lnTo>
                  <a:pt x="0" y="4793021"/>
                </a:lnTo>
                <a:lnTo>
                  <a:pt x="0" y="0"/>
                </a:lnTo>
                <a:close/>
              </a:path>
            </a:pathLst>
          </a:custGeom>
          <a:blipFill>
            <a:blip r:embed="rId3"/>
            <a:stretch>
              <a:fillRect l="-4554" r="-27031"/>
            </a:stretch>
          </a:blipFill>
        </p:spPr>
        <p:txBody>
          <a:bodyPr/>
          <a:lstStyle/>
          <a:p>
            <a:pPr defTabSz="609615">
              <a:defRPr/>
            </a:pPr>
            <a:endParaRPr lang="en-SG" sz="1200" dirty="0">
              <a:solidFill>
                <a:prstClr val="black"/>
              </a:solidFill>
              <a:latin typeface="Calibri"/>
              <a:cs typeface="Arial"/>
              <a:sym typeface="Arial"/>
            </a:endParaRPr>
          </a:p>
        </p:txBody>
      </p:sp>
      <p:sp>
        <p:nvSpPr>
          <p:cNvPr id="8" name="Freeform 4">
            <a:extLst>
              <a:ext uri="{FF2B5EF4-FFF2-40B4-BE49-F238E27FC236}">
                <a16:creationId xmlns:a16="http://schemas.microsoft.com/office/drawing/2014/main" xmlns="" id="{E442BA76-26DC-9786-7D5F-B3035FB2C779}"/>
              </a:ext>
            </a:extLst>
          </p:cNvPr>
          <p:cNvSpPr/>
          <p:nvPr/>
        </p:nvSpPr>
        <p:spPr>
          <a:xfrm>
            <a:off x="4184757" y="3766458"/>
            <a:ext cx="2991143" cy="3101375"/>
          </a:xfrm>
          <a:custGeom>
            <a:avLst/>
            <a:gdLst/>
            <a:ahLst/>
            <a:cxnLst/>
            <a:rect l="l" t="t" r="r" b="b"/>
            <a:pathLst>
              <a:path w="3845468" h="4114800">
                <a:moveTo>
                  <a:pt x="0" y="0"/>
                </a:moveTo>
                <a:lnTo>
                  <a:pt x="3845468" y="0"/>
                </a:lnTo>
                <a:lnTo>
                  <a:pt x="3845468" y="4114800"/>
                </a:lnTo>
                <a:lnTo>
                  <a:pt x="0" y="4114800"/>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defTabSz="609615">
              <a:defRPr/>
            </a:pPr>
            <a:endParaRPr lang="en-SG" sz="1200" dirty="0">
              <a:solidFill>
                <a:prstClr val="black"/>
              </a:solidFill>
              <a:latin typeface="Calibri"/>
              <a:cs typeface="Arial"/>
              <a:sym typeface="Arial"/>
            </a:endParaRPr>
          </a:p>
        </p:txBody>
      </p:sp>
      <p:sp>
        <p:nvSpPr>
          <p:cNvPr id="9" name="Freeform 5">
            <a:extLst>
              <a:ext uri="{FF2B5EF4-FFF2-40B4-BE49-F238E27FC236}">
                <a16:creationId xmlns:a16="http://schemas.microsoft.com/office/drawing/2014/main" xmlns="" id="{0D785227-560A-56D5-E0E2-5AAEB20992C7}"/>
              </a:ext>
            </a:extLst>
          </p:cNvPr>
          <p:cNvSpPr/>
          <p:nvPr/>
        </p:nvSpPr>
        <p:spPr>
          <a:xfrm flipH="1">
            <a:off x="1130852" y="1191695"/>
            <a:ext cx="1450936" cy="376184"/>
          </a:xfrm>
          <a:custGeom>
            <a:avLst/>
            <a:gdLst/>
            <a:ahLst/>
            <a:cxnLst/>
            <a:rect l="l" t="t" r="r" b="b"/>
            <a:pathLst>
              <a:path w="2176404" h="564276">
                <a:moveTo>
                  <a:pt x="2176405" y="0"/>
                </a:moveTo>
                <a:lnTo>
                  <a:pt x="0" y="0"/>
                </a:lnTo>
                <a:lnTo>
                  <a:pt x="0" y="564277"/>
                </a:lnTo>
                <a:lnTo>
                  <a:pt x="2176405" y="564277"/>
                </a:lnTo>
                <a:lnTo>
                  <a:pt x="2176405" y="0"/>
                </a:lnTo>
                <a:close/>
              </a:path>
            </a:pathLst>
          </a:custGeom>
          <a:blipFill>
            <a:blip r:embed="rId6"/>
            <a:stretch>
              <a:fillRect l="-88701" t="-111098" r="-4196" b="-123704"/>
            </a:stretch>
          </a:blipFill>
        </p:spPr>
        <p:txBody>
          <a:bodyPr/>
          <a:lstStyle/>
          <a:p>
            <a:pPr defTabSz="609615">
              <a:defRPr/>
            </a:pPr>
            <a:endParaRPr lang="en-SG" sz="1200">
              <a:solidFill>
                <a:prstClr val="black"/>
              </a:solidFill>
              <a:latin typeface="Calibri"/>
              <a:cs typeface="Arial"/>
              <a:sym typeface="Arial"/>
            </a:endParaRPr>
          </a:p>
        </p:txBody>
      </p:sp>
      <p:sp>
        <p:nvSpPr>
          <p:cNvPr id="10" name="Freeform 6">
            <a:extLst>
              <a:ext uri="{FF2B5EF4-FFF2-40B4-BE49-F238E27FC236}">
                <a16:creationId xmlns:a16="http://schemas.microsoft.com/office/drawing/2014/main" xmlns="" id="{7AEE40A3-A467-56F5-9AF1-81AD5920C57D}"/>
              </a:ext>
            </a:extLst>
          </p:cNvPr>
          <p:cNvSpPr/>
          <p:nvPr/>
        </p:nvSpPr>
        <p:spPr>
          <a:xfrm flipH="1" flipV="1">
            <a:off x="7507579" y="1527897"/>
            <a:ext cx="3438732" cy="4404708"/>
          </a:xfrm>
          <a:custGeom>
            <a:avLst/>
            <a:gdLst/>
            <a:ahLst/>
            <a:cxnLst/>
            <a:rect l="l" t="t" r="r" b="b"/>
            <a:pathLst>
              <a:path w="4063182" h="3896003">
                <a:moveTo>
                  <a:pt x="4063182" y="3896003"/>
                </a:moveTo>
                <a:lnTo>
                  <a:pt x="0" y="3896003"/>
                </a:lnTo>
                <a:lnTo>
                  <a:pt x="0" y="0"/>
                </a:lnTo>
                <a:lnTo>
                  <a:pt x="4063182" y="0"/>
                </a:lnTo>
                <a:lnTo>
                  <a:pt x="4063182" y="3896003"/>
                </a:lnTo>
                <a:close/>
              </a:path>
            </a:pathLst>
          </a:custGeom>
          <a:blipFill>
            <a:blip r:embed="rId7"/>
            <a:stretch>
              <a:fillRect l="-161901" r="-177796" b="-337357"/>
            </a:stretch>
          </a:blipFill>
        </p:spPr>
        <p:txBody>
          <a:bodyPr/>
          <a:lstStyle/>
          <a:p>
            <a:pPr algn="just" defTabSz="609615">
              <a:defRPr/>
            </a:pPr>
            <a:endParaRPr lang="en-SG" sz="2000" dirty="0">
              <a:solidFill>
                <a:srgbClr val="002418"/>
              </a:solidFill>
              <a:latin typeface="Arial"/>
              <a:cs typeface="Arial"/>
              <a:sym typeface="Arial"/>
            </a:endParaRPr>
          </a:p>
        </p:txBody>
      </p:sp>
      <p:sp>
        <p:nvSpPr>
          <p:cNvPr id="11" name="TextBox 10">
            <a:extLst>
              <a:ext uri="{FF2B5EF4-FFF2-40B4-BE49-F238E27FC236}">
                <a16:creationId xmlns:a16="http://schemas.microsoft.com/office/drawing/2014/main" xmlns="" id="{7B454C0F-B1DD-1C7D-4F4E-3C9424EAC2BC}"/>
              </a:ext>
            </a:extLst>
          </p:cNvPr>
          <p:cNvSpPr txBox="1"/>
          <p:nvPr/>
        </p:nvSpPr>
        <p:spPr>
          <a:xfrm>
            <a:off x="531411" y="1380275"/>
            <a:ext cx="4246536" cy="3539046"/>
          </a:xfrm>
          <a:prstGeom prst="rect">
            <a:avLst/>
          </a:prstGeom>
          <a:noFill/>
        </p:spPr>
        <p:txBody>
          <a:bodyPr wrap="square">
            <a:spAutoFit/>
          </a:bodyPr>
          <a:lstStyle/>
          <a:p>
            <a:pPr algn="ctr" defTabSz="914377"/>
            <a:r>
              <a:rPr lang="vi-VN" sz="3733" kern="0" dirty="0">
                <a:solidFill>
                  <a:srgbClr val="000000"/>
                </a:solidFill>
                <a:latin typeface="Times New Roman" panose="02020603050405020304" pitchFamily="18" charset="0"/>
                <a:cs typeface="Times New Roman" panose="02020603050405020304" pitchFamily="18" charset="0"/>
                <a:sym typeface="Arial"/>
              </a:rPr>
              <a:t>HS đọc tên chủ điểm, khung </a:t>
            </a:r>
            <a:r>
              <a:rPr lang="vi-VN" sz="3733" i="1" kern="0" dirty="0">
                <a:solidFill>
                  <a:srgbClr val="000000"/>
                </a:solidFill>
                <a:latin typeface="Times New Roman" panose="02020603050405020304" pitchFamily="18" charset="0"/>
                <a:cs typeface="Times New Roman" panose="02020603050405020304" pitchFamily="18" charset="0"/>
                <a:sym typeface="Arial"/>
              </a:rPr>
              <a:t>Yêu cầu cần đạt</a:t>
            </a:r>
            <a:r>
              <a:rPr lang="vi-VN" sz="3733" kern="0" dirty="0">
                <a:solidFill>
                  <a:srgbClr val="000000"/>
                </a:solidFill>
                <a:latin typeface="Times New Roman" panose="02020603050405020304" pitchFamily="18" charset="0"/>
                <a:cs typeface="Times New Roman" panose="02020603050405020304" pitchFamily="18" charset="0"/>
                <a:sym typeface="Arial"/>
              </a:rPr>
              <a:t>, đọc lướt nhan đề các VB trong chủ điểm và trả lời câu hỏi</a:t>
            </a:r>
            <a:endParaRPr lang="en-SG" sz="5867" dirty="0">
              <a:solidFill>
                <a:srgbClr val="002418"/>
              </a:solidFill>
              <a:latin typeface="Times New Roman" panose="02020603050405020304" pitchFamily="18" charset="0"/>
              <a:cs typeface="Times New Roman" panose="02020603050405020304" pitchFamily="18" charset="0"/>
              <a:sym typeface="Arial"/>
            </a:endParaRPr>
          </a:p>
        </p:txBody>
      </p:sp>
      <p:sp>
        <p:nvSpPr>
          <p:cNvPr id="12" name="TextBox 11">
            <a:extLst>
              <a:ext uri="{FF2B5EF4-FFF2-40B4-BE49-F238E27FC236}">
                <a16:creationId xmlns:a16="http://schemas.microsoft.com/office/drawing/2014/main" xmlns="" id="{6136A450-A248-FB4E-34A3-07B845B59B65}"/>
              </a:ext>
            </a:extLst>
          </p:cNvPr>
          <p:cNvSpPr txBox="1"/>
          <p:nvPr/>
        </p:nvSpPr>
        <p:spPr>
          <a:xfrm>
            <a:off x="7435033" y="1573112"/>
            <a:ext cx="3276511" cy="3375604"/>
          </a:xfrm>
          <a:prstGeom prst="rect">
            <a:avLst/>
          </a:prstGeom>
          <a:noFill/>
        </p:spPr>
        <p:txBody>
          <a:bodyPr wrap="square">
            <a:spAutoFit/>
          </a:bodyPr>
          <a:lstStyle/>
          <a:p>
            <a:pPr algn="ctr" defTabSz="1219170">
              <a:buClr>
                <a:srgbClr val="000000"/>
              </a:buClr>
            </a:pPr>
            <a:r>
              <a:rPr lang="en-US" sz="4267" kern="0" dirty="0" err="1">
                <a:solidFill>
                  <a:srgbClr val="000000"/>
                </a:solidFill>
                <a:latin typeface="Times New Roman" panose="02020603050405020304" pitchFamily="18" charset="0"/>
                <a:cs typeface="Times New Roman" panose="02020603050405020304" pitchFamily="18" charset="0"/>
                <a:sym typeface="Arial"/>
              </a:rPr>
              <a:t>Nhiệm</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vụ</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học</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tập</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chính</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của</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các</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em</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về</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Đọc</a:t>
            </a:r>
            <a:r>
              <a:rPr lang="en-US" sz="4267" kern="0" dirty="0">
                <a:solidFill>
                  <a:srgbClr val="000000"/>
                </a:solidFill>
                <a:latin typeface="Times New Roman" panose="02020603050405020304" pitchFamily="18" charset="0"/>
                <a:cs typeface="Times New Roman" panose="02020603050405020304" pitchFamily="18" charset="0"/>
                <a:sym typeface="Arial"/>
              </a:rPr>
              <a:t> ở </a:t>
            </a:r>
            <a:r>
              <a:rPr lang="en-US" sz="4267" kern="0" dirty="0" err="1">
                <a:solidFill>
                  <a:srgbClr val="000000"/>
                </a:solidFill>
                <a:latin typeface="Times New Roman" panose="02020603050405020304" pitchFamily="18" charset="0"/>
                <a:cs typeface="Times New Roman" panose="02020603050405020304" pitchFamily="18" charset="0"/>
                <a:sym typeface="Arial"/>
              </a:rPr>
              <a:t>bài</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học</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này</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là</a:t>
            </a:r>
            <a:r>
              <a:rPr lang="en-US" sz="4267" kern="0" dirty="0">
                <a:solidFill>
                  <a:srgbClr val="000000"/>
                </a:solidFill>
                <a:latin typeface="Times New Roman" panose="02020603050405020304" pitchFamily="18" charset="0"/>
                <a:cs typeface="Times New Roman" panose="02020603050405020304" pitchFamily="18" charset="0"/>
                <a:sym typeface="Arial"/>
              </a:rPr>
              <a:t> </a:t>
            </a:r>
            <a:r>
              <a:rPr lang="en-US" sz="4267" kern="0" dirty="0" err="1">
                <a:solidFill>
                  <a:srgbClr val="000000"/>
                </a:solidFill>
                <a:latin typeface="Times New Roman" panose="02020603050405020304" pitchFamily="18" charset="0"/>
                <a:cs typeface="Times New Roman" panose="02020603050405020304" pitchFamily="18" charset="0"/>
                <a:sym typeface="Arial"/>
              </a:rPr>
              <a:t>gì</a:t>
            </a:r>
            <a:r>
              <a:rPr lang="en-US" sz="4267" kern="0" dirty="0">
                <a:solidFill>
                  <a:srgbClr val="000000"/>
                </a:solidFill>
                <a:latin typeface="Times New Roman" panose="02020603050405020304" pitchFamily="18" charset="0"/>
                <a:cs typeface="Times New Roman" panose="02020603050405020304" pitchFamily="18" charset="0"/>
                <a:sym typeface="Arial"/>
              </a:rPr>
              <a:t>?  </a:t>
            </a:r>
            <a:endParaRPr lang="en-SG" sz="4267" kern="0" dirty="0">
              <a:solidFill>
                <a:srgbClr val="000000"/>
              </a:solidFill>
              <a:latin typeface="Times New Roman" panose="02020603050405020304" pitchFamily="18" charset="0"/>
              <a:cs typeface="Times New Roman" panose="02020603050405020304" pitchFamily="18" charset="0"/>
              <a:sym typeface="Arial"/>
            </a:endParaRPr>
          </a:p>
        </p:txBody>
      </p:sp>
      <p:sp>
        <p:nvSpPr>
          <p:cNvPr id="13" name="Freeform 11">
            <a:extLst>
              <a:ext uri="{FF2B5EF4-FFF2-40B4-BE49-F238E27FC236}">
                <a16:creationId xmlns:a16="http://schemas.microsoft.com/office/drawing/2014/main" xmlns="" id="{92236E6D-3626-3B21-1DA6-27C5FECF551C}"/>
              </a:ext>
            </a:extLst>
          </p:cNvPr>
          <p:cNvSpPr/>
          <p:nvPr/>
        </p:nvSpPr>
        <p:spPr>
          <a:xfrm rot="7301682" flipH="1">
            <a:off x="5765934" y="1261769"/>
            <a:ext cx="535495" cy="2734068"/>
          </a:xfrm>
          <a:custGeom>
            <a:avLst/>
            <a:gdLst/>
            <a:ahLst/>
            <a:cxnLst/>
            <a:rect l="l" t="t" r="r" b="b"/>
            <a:pathLst>
              <a:path w="696509" h="2796205">
                <a:moveTo>
                  <a:pt x="696509" y="0"/>
                </a:moveTo>
                <a:lnTo>
                  <a:pt x="0" y="0"/>
                </a:lnTo>
                <a:lnTo>
                  <a:pt x="0" y="2796204"/>
                </a:lnTo>
                <a:lnTo>
                  <a:pt x="696509" y="2796204"/>
                </a:lnTo>
                <a:lnTo>
                  <a:pt x="696509"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pPr defTabSz="1219170">
              <a:buClr>
                <a:srgbClr val="000000"/>
              </a:buClr>
            </a:pPr>
            <a:endParaRPr lang="en-SG" sz="1867" kern="0" dirty="0">
              <a:solidFill>
                <a:srgbClr val="000000"/>
              </a:solidFill>
              <a:latin typeface="Arial"/>
              <a:cs typeface="Arial"/>
              <a:sym typeface="Arial"/>
            </a:endParaRPr>
          </a:p>
        </p:txBody>
      </p:sp>
    </p:spTree>
    <p:extLst>
      <p:ext uri="{BB962C8B-B14F-4D97-AF65-F5344CB8AC3E}">
        <p14:creationId xmlns:p14="http://schemas.microsoft.com/office/powerpoint/2010/main" val="37435225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barn(inVertical)">
                                      <p:cBhvr>
                                        <p:cTn id="25" dur="500"/>
                                        <p:tgtEl>
                                          <p:spTgt spid="13"/>
                                        </p:tgtEl>
                                      </p:cBhvr>
                                    </p:animEffect>
                                  </p:childTnLst>
                                </p:cTn>
                              </p:par>
                              <p:par>
                                <p:cTn id="26" presetID="2" presetClass="entr" presetSubtype="4"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ppt_x"/>
                                          </p:val>
                                        </p:tav>
                                        <p:tav tm="100000">
                                          <p:val>
                                            <p:strVal val="#ppt_x"/>
                                          </p:val>
                                        </p:tav>
                                      </p:tavLst>
                                    </p:anim>
                                    <p:anim calcmode="lin" valueType="num">
                                      <p:cBhvr additive="base">
                                        <p:cTn id="29"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p:bldP spid="12" grpId="0"/>
      <p:bldP spid="1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003775" y="37794"/>
            <a:ext cx="6016513"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356772" y="-33453"/>
            <a:ext cx="7310520" cy="729430"/>
          </a:xfrm>
          <a:prstGeom prst="rect">
            <a:avLst/>
          </a:prstGeom>
          <a:noFill/>
        </p:spPr>
        <p:txBody>
          <a:bodyPr wrap="square">
            <a:spAutoFit/>
          </a:bodyPr>
          <a:lstStyle/>
          <a:p>
            <a:pPr marL="0" marR="0" lvl="0" indent="0" algn="ctr" defTabSz="914400" rtl="0" eaLnBrk="1" fontAlgn="auto" latinLnBrk="0" hangingPunct="1">
              <a:lnSpc>
                <a:spcPct val="115000"/>
              </a:lnSpc>
              <a:spcBef>
                <a:spcPts val="400"/>
              </a:spcBef>
              <a:spcAft>
                <a:spcPts val="400"/>
              </a:spcAft>
              <a:buClrTx/>
              <a:buSzTx/>
              <a:buFontTx/>
              <a:buNone/>
              <a:tabLst/>
              <a:defRPr/>
            </a:pPr>
            <a:r>
              <a:rPr lang="en-US" sz="3600" b="1" dirty="0" smtClean="0">
                <a:solidFill>
                  <a:srgbClr val="FFFFFF"/>
                </a:solidFill>
                <a:latin typeface="Times New Roman" panose="02020603050405020304" pitchFamily="18" charset="0"/>
                <a:ea typeface="Calibri" panose="020F0502020204030204" pitchFamily="34" charset="0"/>
              </a:rPr>
              <a:t>2</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Tìm</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hiểu</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nhân</a:t>
            </a:r>
            <a:r>
              <a:rPr lang="en-US" sz="3600" b="1" dirty="0">
                <a:solidFill>
                  <a:srgbClr val="FFFFFF"/>
                </a:solidFill>
                <a:latin typeface="Times New Roman" panose="02020603050405020304" pitchFamily="18" charset="0"/>
                <a:ea typeface="Calibri" panose="020F0502020204030204" pitchFamily="34" charset="0"/>
              </a:rPr>
              <a:t> </a:t>
            </a:r>
            <a:r>
              <a:rPr lang="en-US" sz="3600" b="1" dirty="0" err="1">
                <a:solidFill>
                  <a:srgbClr val="FFFFFF"/>
                </a:solidFill>
                <a:latin typeface="Times New Roman" panose="02020603050405020304" pitchFamily="18" charset="0"/>
                <a:ea typeface="Calibri" panose="020F0502020204030204" pitchFamily="34" charset="0"/>
              </a:rPr>
              <a:t>vật</a:t>
            </a:r>
            <a:endParaRPr kumimoji="0" lang="en-SG" sz="4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5" name="Google Shape;2239;p65">
            <a:extLst>
              <a:ext uri="{FF2B5EF4-FFF2-40B4-BE49-F238E27FC236}">
                <a16:creationId xmlns:a16="http://schemas.microsoft.com/office/drawing/2014/main" xmlns="" id="{C6C690BB-4D09-6725-D585-CA3864503B85}"/>
              </a:ext>
            </a:extLst>
          </p:cNvPr>
          <p:cNvSpPr/>
          <p:nvPr/>
        </p:nvSpPr>
        <p:spPr>
          <a:xfrm rot="10336670">
            <a:off x="8748624" y="1166320"/>
            <a:ext cx="955757" cy="928168"/>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40" rtl="0" eaLnBrk="1" fontAlgn="auto" latinLnBrk="0" hangingPunct="1">
              <a:lnSpc>
                <a:spcPct val="100000"/>
              </a:lnSpc>
              <a:spcBef>
                <a:spcPts val="0"/>
              </a:spcBef>
              <a:spcAft>
                <a:spcPts val="0"/>
              </a:spcAft>
              <a:buClrTx/>
              <a:buSzTx/>
              <a:buFont typeface="Arial"/>
              <a:buNone/>
              <a:tabLst/>
              <a:defRPr/>
            </a:pPr>
            <a:endParaRPr kumimoji="0" sz="2133"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 name="Google Shape;2240;p65">
            <a:extLst>
              <a:ext uri="{FF2B5EF4-FFF2-40B4-BE49-F238E27FC236}">
                <a16:creationId xmlns:a16="http://schemas.microsoft.com/office/drawing/2014/main" xmlns="" id="{1748807F-59BE-E348-F233-B3570EA805DE}"/>
              </a:ext>
            </a:extLst>
          </p:cNvPr>
          <p:cNvSpPr/>
          <p:nvPr/>
        </p:nvSpPr>
        <p:spPr>
          <a:xfrm rot="21095791">
            <a:off x="1462422" y="1716677"/>
            <a:ext cx="1082488" cy="928192"/>
          </a:xfrm>
          <a:custGeom>
            <a:avLst/>
            <a:gdLst/>
            <a:ahLst/>
            <a:cxnLst/>
            <a:rect l="l" t="t" r="r" b="b"/>
            <a:pathLst>
              <a:path w="58592" h="67516" extrusionOk="0">
                <a:moveTo>
                  <a:pt x="1" y="1"/>
                </a:moveTo>
                <a:lnTo>
                  <a:pt x="1" y="67516"/>
                </a:lnTo>
                <a:lnTo>
                  <a:pt x="58592" y="67516"/>
                </a:lnTo>
                <a:lnTo>
                  <a:pt x="58592" y="1"/>
                </a:lnTo>
                <a:close/>
              </a:path>
            </a:pathLst>
          </a:custGeom>
          <a:solidFill>
            <a:srgbClr val="FFE487"/>
          </a:solidFill>
          <a:ln>
            <a:noFill/>
          </a:ln>
          <a:effectLst>
            <a:outerShdw blurRad="57150" dist="19050" dir="5400000" algn="bl" rotWithShape="0">
              <a:srgbClr val="434343">
                <a:alpha val="30000"/>
              </a:srgbClr>
            </a:outerShdw>
          </a:effectLst>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40" rtl="0" eaLnBrk="1" fontAlgn="auto" latinLnBrk="0" hangingPunct="1">
              <a:lnSpc>
                <a:spcPct val="100000"/>
              </a:lnSpc>
              <a:spcBef>
                <a:spcPts val="0"/>
              </a:spcBef>
              <a:spcAft>
                <a:spcPts val="0"/>
              </a:spcAft>
              <a:buClrTx/>
              <a:buSzTx/>
              <a:buFont typeface="Arial"/>
              <a:buNone/>
              <a:tabLst/>
              <a:defRPr/>
            </a:pPr>
            <a:endParaRPr kumimoji="0" sz="2133"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 name="Google Shape;2339;p65">
            <a:extLst>
              <a:ext uri="{FF2B5EF4-FFF2-40B4-BE49-F238E27FC236}">
                <a16:creationId xmlns:a16="http://schemas.microsoft.com/office/drawing/2014/main" xmlns="" id="{2CA7C58A-2F14-7C25-B187-6A872051217A}"/>
              </a:ext>
            </a:extLst>
          </p:cNvPr>
          <p:cNvSpPr txBox="1">
            <a:spLocks/>
          </p:cNvSpPr>
          <p:nvPr/>
        </p:nvSpPr>
        <p:spPr>
          <a:xfrm>
            <a:off x="1532314" y="1730621"/>
            <a:ext cx="1109600" cy="8656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40" rtl="0" eaLnBrk="1" fontAlgn="auto" latinLnBrk="0" hangingPunct="1">
              <a:lnSpc>
                <a:spcPct val="100000"/>
              </a:lnSpc>
              <a:spcBef>
                <a:spcPts val="0"/>
              </a:spcBef>
              <a:spcAft>
                <a:spcPts val="0"/>
              </a:spcAft>
              <a:buClr>
                <a:srgbClr val="E32747"/>
              </a:buClr>
              <a:buSzTx/>
              <a:buFont typeface="Arial"/>
              <a:buNone/>
              <a:tabLst/>
              <a:defRPr/>
            </a:pPr>
            <a:r>
              <a:rPr kumimoji="0" lang="en" sz="4800" b="1" i="0" u="none" strike="noStrike" kern="0" cap="none" spc="0" normalizeH="0" baseline="0" noProof="0" dirty="0">
                <a:ln>
                  <a:noFill/>
                </a:ln>
                <a:solidFill>
                  <a:srgbClr val="00545D">
                    <a:lumMod val="75000"/>
                  </a:srgbClr>
                </a:solidFill>
                <a:effectLst/>
                <a:uLnTx/>
                <a:uFillTx/>
                <a:latin typeface="Times New Roman" panose="02020603050405020304" pitchFamily="18" charset="0"/>
                <a:cs typeface="Times New Roman" panose="02020603050405020304" pitchFamily="18" charset="0"/>
                <a:sym typeface="Arial"/>
              </a:rPr>
              <a:t>01</a:t>
            </a:r>
          </a:p>
        </p:txBody>
      </p:sp>
      <p:sp>
        <p:nvSpPr>
          <p:cNvPr id="8" name="Google Shape;2340;p65">
            <a:extLst>
              <a:ext uri="{FF2B5EF4-FFF2-40B4-BE49-F238E27FC236}">
                <a16:creationId xmlns:a16="http://schemas.microsoft.com/office/drawing/2014/main" xmlns="" id="{127B9C31-AA4D-139B-0954-803B8347051B}"/>
              </a:ext>
            </a:extLst>
          </p:cNvPr>
          <p:cNvSpPr txBox="1">
            <a:spLocks/>
          </p:cNvSpPr>
          <p:nvPr/>
        </p:nvSpPr>
        <p:spPr>
          <a:xfrm rot="21220410">
            <a:off x="8717675" y="1220674"/>
            <a:ext cx="979669" cy="8656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1219140" rtl="0" eaLnBrk="1" fontAlgn="auto" latinLnBrk="0" hangingPunct="1">
              <a:lnSpc>
                <a:spcPct val="100000"/>
              </a:lnSpc>
              <a:spcBef>
                <a:spcPts val="0"/>
              </a:spcBef>
              <a:spcAft>
                <a:spcPts val="0"/>
              </a:spcAft>
              <a:buClr>
                <a:srgbClr val="E32747"/>
              </a:buClr>
              <a:buSzTx/>
              <a:buFont typeface="Arial"/>
              <a:buNone/>
              <a:tabLst/>
              <a:defRPr/>
            </a:pPr>
            <a:r>
              <a:rPr kumimoji="0" lang="en" sz="4800" b="1" i="0" u="none" strike="noStrike" kern="0" cap="none" spc="0" normalizeH="0" baseline="0" noProof="0">
                <a:ln>
                  <a:noFill/>
                </a:ln>
                <a:solidFill>
                  <a:srgbClr val="FF785D"/>
                </a:solidFill>
                <a:effectLst/>
                <a:uLnTx/>
                <a:uFillTx/>
                <a:latin typeface="Times New Roman" panose="02020603050405020304" pitchFamily="18" charset="0"/>
                <a:cs typeface="Times New Roman" panose="02020603050405020304" pitchFamily="18" charset="0"/>
                <a:sym typeface="Arial"/>
              </a:rPr>
              <a:t>02</a:t>
            </a:r>
          </a:p>
        </p:txBody>
      </p:sp>
      <p:sp>
        <p:nvSpPr>
          <p:cNvPr id="9" name="TextBox 10">
            <a:extLst>
              <a:ext uri="{FF2B5EF4-FFF2-40B4-BE49-F238E27FC236}">
                <a16:creationId xmlns:a16="http://schemas.microsoft.com/office/drawing/2014/main" xmlns="" id="{53A21804-A4C3-38C0-0540-DFCC5DCD887E}"/>
              </a:ext>
            </a:extLst>
          </p:cNvPr>
          <p:cNvSpPr txBox="1"/>
          <p:nvPr/>
        </p:nvSpPr>
        <p:spPr>
          <a:xfrm>
            <a:off x="284852" y="2745393"/>
            <a:ext cx="3301528" cy="3416320"/>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defRPr/>
            </a:pPr>
            <a:r>
              <a:rPr lang="vi-VN" sz="3600" dirty="0">
                <a:latin typeface="+mj-lt"/>
              </a:rPr>
              <a:t>Nhóm lẻ thực hiện PHT số 6 (câu 2,3 trong SGK để tìm hiểu về nhân vật Vũ Nương)</a:t>
            </a:r>
            <a:endParaRPr kumimoji="0" lang="en-SG" sz="41300" b="0" i="0" u="none" strike="noStrike" kern="1200" cap="none" spc="0" normalizeH="0" baseline="0" noProof="0" dirty="0">
              <a:ln>
                <a:noFill/>
              </a:ln>
              <a:solidFill>
                <a:srgbClr val="000000"/>
              </a:solidFill>
              <a:effectLst/>
              <a:uLnTx/>
              <a:uFillTx/>
              <a:latin typeface="+mj-lt"/>
              <a:cs typeface="Times New Roman" panose="02020603050405020304" pitchFamily="18" charset="0"/>
              <a:sym typeface="Arial"/>
            </a:endParaRPr>
          </a:p>
        </p:txBody>
      </p:sp>
      <p:sp>
        <p:nvSpPr>
          <p:cNvPr id="10" name="TextBox 11">
            <a:extLst>
              <a:ext uri="{FF2B5EF4-FFF2-40B4-BE49-F238E27FC236}">
                <a16:creationId xmlns:a16="http://schemas.microsoft.com/office/drawing/2014/main" xmlns="" id="{A323067F-1875-3EAF-2977-D7AD726F7103}"/>
              </a:ext>
            </a:extLst>
          </p:cNvPr>
          <p:cNvSpPr txBox="1"/>
          <p:nvPr/>
        </p:nvSpPr>
        <p:spPr>
          <a:xfrm>
            <a:off x="7637924" y="2201025"/>
            <a:ext cx="3948240" cy="286232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600" dirty="0">
                <a:latin typeface="+mj-lt"/>
              </a:rPr>
              <a:t>Nhóm chẵn thực hiện PHT số 7 (câu 4 trong SGK để tìm hiểu về nhân vật Trương Sinh)</a:t>
            </a:r>
            <a:endParaRPr lang="en-SG" sz="3600" dirty="0">
              <a:latin typeface="+mj-lt"/>
            </a:endParaRPr>
          </a:p>
        </p:txBody>
      </p:sp>
      <p:pic>
        <p:nvPicPr>
          <p:cNvPr id="2" name="Picture 1" descr="A group of people in different outfits&#10;&#10;Description automatically generated">
            <a:extLst>
              <a:ext uri="{FF2B5EF4-FFF2-40B4-BE49-F238E27FC236}">
                <a16:creationId xmlns:a16="http://schemas.microsoft.com/office/drawing/2014/main" xmlns="" id="{9E35AF3F-ADE2-E7F3-2E9B-5B729E06A352}"/>
              </a:ext>
            </a:extLst>
          </p:cNvPr>
          <p:cNvPicPr>
            <a:picLocks noChangeAspect="1"/>
          </p:cNvPicPr>
          <p:nvPr/>
        </p:nvPicPr>
        <p:blipFill rotWithShape="1">
          <a:blip r:embed="rId3">
            <a:extLst>
              <a:ext uri="{28A0092B-C50C-407E-A947-70E740481C1C}">
                <a14:useLocalDpi xmlns:a14="http://schemas.microsoft.com/office/drawing/2010/main" val="0"/>
              </a:ext>
            </a:extLst>
          </a:blip>
          <a:srcRect t="178" r="42090"/>
          <a:stretch/>
        </p:blipFill>
        <p:spPr>
          <a:xfrm>
            <a:off x="4040881" y="2412414"/>
            <a:ext cx="3163137" cy="4445586"/>
          </a:xfrm>
          <a:prstGeom prst="rect">
            <a:avLst/>
          </a:prstGeom>
        </p:spPr>
      </p:pic>
    </p:spTree>
    <p:extLst>
      <p:ext uri="{BB962C8B-B14F-4D97-AF65-F5344CB8AC3E}">
        <p14:creationId xmlns:p14="http://schemas.microsoft.com/office/powerpoint/2010/main" val="10283951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1000"/>
                                        <p:tgtEl>
                                          <p:spTgt spid="2"/>
                                        </p:tgtEl>
                                      </p:cBhvr>
                                    </p:animEffect>
                                    <p:anim calcmode="lin" valueType="num">
                                      <p:cBhvr>
                                        <p:cTn id="32" dur="1000" fill="hold"/>
                                        <p:tgtEl>
                                          <p:spTgt spid="2"/>
                                        </p:tgtEl>
                                        <p:attrNameLst>
                                          <p:attrName>ppt_x</p:attrName>
                                        </p:attrNameLst>
                                      </p:cBhvr>
                                      <p:tavLst>
                                        <p:tav tm="0">
                                          <p:val>
                                            <p:strVal val="#ppt_x"/>
                                          </p:val>
                                        </p:tav>
                                        <p:tav tm="100000">
                                          <p:val>
                                            <p:strVal val="#ppt_x"/>
                                          </p:val>
                                        </p:tav>
                                      </p:tavLst>
                                    </p:anim>
                                    <p:anim calcmode="lin" valueType="num">
                                      <p:cBhvr>
                                        <p:cTn id="3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P spid="9" grpId="0"/>
      <p:bldP spid="10"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p:cNvGrpSpPr/>
        <p:nvPr/>
      </p:nvGrpSpPr>
      <p:grpSpPr>
        <a:xfrm>
          <a:off x="0" y="0"/>
          <a:ext cx="0" cy="0"/>
          <a:chOff x="0" y="0"/>
          <a:chExt cx="0" cy="0"/>
        </a:xfrm>
      </p:grpSpPr>
      <p:sp>
        <p:nvSpPr>
          <p:cNvPr id="69" name="AutoShape 12">
            <a:extLst>
              <a:ext uri="{FF2B5EF4-FFF2-40B4-BE49-F238E27FC236}">
                <a16:creationId xmlns:a16="http://schemas.microsoft.com/office/drawing/2014/main" xmlns="" id="{FBEDA0F8-C3E2-8B08-11E4-933B1A2F6C7C}"/>
              </a:ext>
            </a:extLst>
          </p:cNvPr>
          <p:cNvSpPr/>
          <p:nvPr/>
        </p:nvSpPr>
        <p:spPr>
          <a:xfrm>
            <a:off x="830444" y="327257"/>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xmlns="" id="{9BAAA285-39B2-4D4A-BDE0-80216805AE5A}"/>
              </a:ext>
            </a:extLst>
          </p:cNvPr>
          <p:cNvSpPr/>
          <p:nvPr/>
        </p:nvSpPr>
        <p:spPr>
          <a:xfrm>
            <a:off x="3004457" y="97535"/>
            <a:ext cx="6453777" cy="499227"/>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ctr"/>
          <a:lstStyle/>
          <a:p>
            <a:pPr marL="0" marR="0" lvl="0" indent="0" algn="ctr" defTabSz="609615"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PHT SỐ 6</a:t>
            </a:r>
            <a:endParaRPr kumimoji="0" lang="en-SG" sz="28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1" name="Freeform 6">
            <a:extLst>
              <a:ext uri="{FF2B5EF4-FFF2-40B4-BE49-F238E27FC236}">
                <a16:creationId xmlns:a16="http://schemas.microsoft.com/office/drawing/2014/main" xmlns="" id="{6F42855D-8EEA-3ED2-1384-5D06368634E4}"/>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xmlns="" id="{DF4A488D-7E3F-2B95-B8E6-BEE289E2724B}"/>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2" name="Table 1">
            <a:extLst>
              <a:ext uri="{FF2B5EF4-FFF2-40B4-BE49-F238E27FC236}">
                <a16:creationId xmlns:a16="http://schemas.microsoft.com/office/drawing/2014/main" xmlns="" id="{D03F32CB-B09E-E91D-A7A2-3233B64D5B19}"/>
              </a:ext>
            </a:extLst>
          </p:cNvPr>
          <p:cNvGraphicFramePr>
            <a:graphicFrameLocks noGrp="1"/>
          </p:cNvGraphicFramePr>
          <p:nvPr>
            <p:extLst>
              <p:ext uri="{D42A27DB-BD31-4B8C-83A1-F6EECF244321}">
                <p14:modId xmlns:p14="http://schemas.microsoft.com/office/powerpoint/2010/main" val="4128873420"/>
              </p:ext>
            </p:extLst>
          </p:nvPr>
        </p:nvGraphicFramePr>
        <p:xfrm>
          <a:off x="138369" y="705899"/>
          <a:ext cx="11891810" cy="5955447"/>
        </p:xfrm>
        <a:graphic>
          <a:graphicData uri="http://schemas.openxmlformats.org/drawingml/2006/table">
            <a:tbl>
              <a:tblPr firstRow="1" bandRow="1">
                <a:tableStyleId>{10A1B5D5-9B99-4C35-A422-299274C87663}</a:tableStyleId>
              </a:tblPr>
              <a:tblGrid>
                <a:gridCol w="11891810">
                  <a:extLst>
                    <a:ext uri="{9D8B030D-6E8A-4147-A177-3AD203B41FA5}">
                      <a16:colId xmlns:a16="http://schemas.microsoft.com/office/drawing/2014/main" xmlns="" val="4174230216"/>
                    </a:ext>
                  </a:extLst>
                </a:gridCol>
              </a:tblGrid>
              <a:tr h="437131">
                <a:tc>
                  <a:txBody>
                    <a:bodyPr/>
                    <a:lstStyle/>
                    <a:p>
                      <a:pPr algn="ctr"/>
                      <a:r>
                        <a:rPr lang="vi-VN" sz="2200" b="1" kern="1200" dirty="0">
                          <a:solidFill>
                            <a:schemeClr val="tx1"/>
                          </a:solidFill>
                          <a:effectLst/>
                          <a:latin typeface="+mj-lt"/>
                          <a:ea typeface="+mn-ea"/>
                          <a:cs typeface="+mn-cs"/>
                        </a:rPr>
                        <a:t> TÌM HIỂU NHÂN VẬT VŨ NƯƠNG</a:t>
                      </a:r>
                      <a:endParaRPr lang="en-SG" sz="2200" b="1" kern="1200" dirty="0">
                        <a:solidFill>
                          <a:schemeClr val="tx1"/>
                        </a:solidFill>
                        <a:effectLst/>
                        <a:latin typeface="+mj-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2524739359"/>
                  </a:ext>
                </a:extLst>
              </a:tr>
              <a:tr h="959667">
                <a:tc>
                  <a:txBody>
                    <a:bodyPr/>
                    <a:lstStyle/>
                    <a:p>
                      <a:r>
                        <a:rPr lang="vi-VN" sz="2200" b="1" kern="1200" dirty="0">
                          <a:solidFill>
                            <a:schemeClr val="tx1"/>
                          </a:solidFill>
                          <a:effectLst/>
                          <a:latin typeface="+mj-lt"/>
                          <a:ea typeface="+mn-ea"/>
                          <a:cs typeface="+mn-cs"/>
                        </a:rPr>
                        <a:t>Câu 2: </a:t>
                      </a:r>
                      <a:r>
                        <a:rPr lang="vi-VN" sz="2200" kern="1200" dirty="0">
                          <a:solidFill>
                            <a:schemeClr val="tx1"/>
                          </a:solidFill>
                          <a:effectLst/>
                          <a:latin typeface="+mj-lt"/>
                          <a:ea typeface="+mn-ea"/>
                          <a:cs typeface="+mn-cs"/>
                        </a:rPr>
                        <a:t>Các nhân vật trong VB gồm: ......................................................................</a:t>
                      </a:r>
                      <a:endParaRPr lang="en-SG" sz="2200" kern="1200" dirty="0">
                        <a:solidFill>
                          <a:schemeClr val="tx1"/>
                        </a:solidFill>
                        <a:effectLst/>
                        <a:latin typeface="+mj-lt"/>
                        <a:ea typeface="+mn-ea"/>
                        <a:cs typeface="+mn-cs"/>
                      </a:endParaRPr>
                    </a:p>
                    <a:p>
                      <a:r>
                        <a:rPr lang="vi-VN" sz="2200" kern="1200" dirty="0">
                          <a:solidFill>
                            <a:schemeClr val="tx1"/>
                          </a:solidFill>
                          <a:effectLst/>
                          <a:latin typeface="+mj-lt"/>
                          <a:ea typeface="+mn-ea"/>
                          <a:cs typeface="+mn-cs"/>
                        </a:rPr>
                        <a:t>Nhân vật chính là: .................................., nhân vật phụ là: ..................................................</a:t>
                      </a:r>
                      <a:r>
                        <a:rPr lang="en-US" sz="2200" kern="1200" dirty="0">
                          <a:solidFill>
                            <a:schemeClr val="tx1"/>
                          </a:solidFill>
                          <a:effectLst/>
                          <a:latin typeface="+mj-lt"/>
                          <a:ea typeface="+mn-ea"/>
                          <a:cs typeface="+mn-cs"/>
                        </a:rPr>
                        <a:t>...</a:t>
                      </a:r>
                      <a:endParaRPr lang="en-SG" sz="2200" kern="1200" dirty="0">
                        <a:solidFill>
                          <a:schemeClr val="tx1"/>
                        </a:solidFill>
                        <a:effectLst/>
                        <a:latin typeface="+mj-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832145928"/>
                  </a:ext>
                </a:extLst>
              </a:tr>
              <a:tr h="4558649">
                <a:tc>
                  <a:txBody>
                    <a:bodyPr/>
                    <a:lstStyle/>
                    <a:p>
                      <a:r>
                        <a:rPr lang="vi-VN" sz="2200" b="1" kern="1200" dirty="0">
                          <a:solidFill>
                            <a:schemeClr val="tx1"/>
                          </a:solidFill>
                          <a:effectLst/>
                          <a:latin typeface="+mj-lt"/>
                          <a:ea typeface="+mn-ea"/>
                          <a:cs typeface="+mn-cs"/>
                        </a:rPr>
                        <a:t>Câu 3:</a:t>
                      </a:r>
                      <a:r>
                        <a:rPr lang="vi-VN" sz="2200" kern="1200" dirty="0">
                          <a:solidFill>
                            <a:schemeClr val="tx1"/>
                          </a:solidFill>
                          <a:effectLst/>
                          <a:latin typeface="+mj-lt"/>
                          <a:ea typeface="+mn-ea"/>
                          <a:cs typeface="+mn-cs"/>
                        </a:rPr>
                        <a:t> Nhân vật Vũ Nương:</a:t>
                      </a:r>
                      <a:endParaRPr lang="en-SG" sz="2200" kern="1200" dirty="0">
                        <a:solidFill>
                          <a:schemeClr val="tx1"/>
                        </a:solidFill>
                        <a:effectLst/>
                        <a:latin typeface="+mj-lt"/>
                        <a:ea typeface="+mn-ea"/>
                        <a:cs typeface="+mn-cs"/>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p>
                      <a:endParaRPr lang="en-SG" sz="2200" dirty="0">
                        <a:solidFill>
                          <a:schemeClr val="tx1"/>
                        </a:solidFill>
                        <a:latin typeface="+mj-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770349268"/>
                  </a:ext>
                </a:extLst>
              </a:tr>
            </a:tbl>
          </a:graphicData>
        </a:graphic>
      </p:graphicFrame>
      <p:sp>
        <p:nvSpPr>
          <p:cNvPr id="6" name="TextBox 5">
            <a:extLst>
              <a:ext uri="{FF2B5EF4-FFF2-40B4-BE49-F238E27FC236}">
                <a16:creationId xmlns:a16="http://schemas.microsoft.com/office/drawing/2014/main" xmlns="" id="{83D38221-C840-D756-4D1B-232A557B4CE9}"/>
              </a:ext>
            </a:extLst>
          </p:cNvPr>
          <p:cNvSpPr txBox="1"/>
          <p:nvPr/>
        </p:nvSpPr>
        <p:spPr>
          <a:xfrm>
            <a:off x="256310" y="5891905"/>
            <a:ext cx="11747150" cy="769441"/>
          </a:xfrm>
          <a:prstGeom prst="rect">
            <a:avLst/>
          </a:prstGeom>
          <a:noFill/>
        </p:spPr>
        <p:txBody>
          <a:bodyPr wrap="square">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=&gt;</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Tính</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mn-cs"/>
              </a:rPr>
              <a:t>cách</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endParaRPr kumimoji="0" lang="en-SG" sz="2200" b="0" i="0" u="none" strike="noStrike" kern="1200" cap="none" spc="0" normalizeH="0" baseline="0" noProof="0" dirty="0">
              <a:ln>
                <a:noFill/>
              </a:ln>
              <a:solidFill>
                <a:prstClr val="black"/>
              </a:solidFill>
              <a:effectLst/>
              <a:uLnTx/>
              <a:uFillTx/>
              <a:latin typeface="Calibri"/>
              <a:ea typeface="+mn-ea"/>
              <a:cs typeface="+mn-cs"/>
            </a:endParaRPr>
          </a:p>
        </p:txBody>
      </p:sp>
      <p:graphicFrame>
        <p:nvGraphicFramePr>
          <p:cNvPr id="3" name="Table 2">
            <a:extLst>
              <a:ext uri="{FF2B5EF4-FFF2-40B4-BE49-F238E27FC236}">
                <a16:creationId xmlns:a16="http://schemas.microsoft.com/office/drawing/2014/main" xmlns="" id="{57C2AD0D-4544-D8A1-48C5-8CF594693F98}"/>
              </a:ext>
            </a:extLst>
          </p:cNvPr>
          <p:cNvGraphicFramePr>
            <a:graphicFrameLocks noGrp="1"/>
          </p:cNvGraphicFramePr>
          <p:nvPr>
            <p:extLst>
              <p:ext uri="{D42A27DB-BD31-4B8C-83A1-F6EECF244321}">
                <p14:modId xmlns:p14="http://schemas.microsoft.com/office/powerpoint/2010/main" val="1559665189"/>
              </p:ext>
            </p:extLst>
          </p:nvPr>
        </p:nvGraphicFramePr>
        <p:xfrm>
          <a:off x="256310" y="2550450"/>
          <a:ext cx="11558172" cy="3197855"/>
        </p:xfrm>
        <a:graphic>
          <a:graphicData uri="http://schemas.openxmlformats.org/drawingml/2006/table">
            <a:tbl>
              <a:tblPr firstRow="1" firstCol="1" bandRow="1">
                <a:tableStyleId>{10A1B5D5-9B99-4C35-A422-299274C87663}</a:tableStyleId>
              </a:tblPr>
              <a:tblGrid>
                <a:gridCol w="4901647">
                  <a:extLst>
                    <a:ext uri="{9D8B030D-6E8A-4147-A177-3AD203B41FA5}">
                      <a16:colId xmlns:a16="http://schemas.microsoft.com/office/drawing/2014/main" xmlns="" val="2513448836"/>
                    </a:ext>
                  </a:extLst>
                </a:gridCol>
                <a:gridCol w="6656525">
                  <a:extLst>
                    <a:ext uri="{9D8B030D-6E8A-4147-A177-3AD203B41FA5}">
                      <a16:colId xmlns:a16="http://schemas.microsoft.com/office/drawing/2014/main" xmlns="" val="1588704379"/>
                    </a:ext>
                  </a:extLst>
                </a:gridCol>
              </a:tblGrid>
              <a:tr h="540372">
                <a:tc>
                  <a:txBody>
                    <a:bodyPr/>
                    <a:lstStyle/>
                    <a:p>
                      <a:pPr algn="ctr">
                        <a:lnSpc>
                          <a:spcPct val="150000"/>
                        </a:lnSpc>
                        <a:spcAft>
                          <a:spcPts val="800"/>
                        </a:spcAft>
                      </a:pPr>
                      <a:r>
                        <a:rPr lang="en-GB" sz="2200" dirty="0" err="1">
                          <a:solidFill>
                            <a:schemeClr val="tx1"/>
                          </a:solidFill>
                          <a:effectLst/>
                          <a:latin typeface="Times New Roman" panose="02020603050405020304" pitchFamily="18" charset="0"/>
                          <a:cs typeface="Times New Roman" panose="02020603050405020304" pitchFamily="18" charset="0"/>
                        </a:rPr>
                        <a:t>Nhân</a:t>
                      </a:r>
                      <a:r>
                        <a:rPr lang="en-GB" sz="2200" dirty="0">
                          <a:solidFill>
                            <a:schemeClr val="tx1"/>
                          </a:solidFill>
                          <a:effectLst/>
                          <a:latin typeface="Times New Roman" panose="02020603050405020304" pitchFamily="18" charset="0"/>
                          <a:cs typeface="Times New Roman" panose="02020603050405020304" pitchFamily="18" charset="0"/>
                        </a:rPr>
                        <a:t> </a:t>
                      </a:r>
                      <a:r>
                        <a:rPr lang="en-GB" sz="2200" dirty="0" err="1">
                          <a:solidFill>
                            <a:schemeClr val="tx1"/>
                          </a:solidFill>
                          <a:effectLst/>
                          <a:latin typeface="Times New Roman" panose="02020603050405020304" pitchFamily="18" charset="0"/>
                          <a:cs typeface="Times New Roman" panose="02020603050405020304" pitchFamily="18" charset="0"/>
                        </a:rPr>
                        <a:t>vật</a:t>
                      </a:r>
                      <a:r>
                        <a:rPr lang="en-GB" sz="2200" dirty="0">
                          <a:solidFill>
                            <a:schemeClr val="tx1"/>
                          </a:solidFill>
                          <a:effectLst/>
                          <a:latin typeface="Times New Roman" panose="02020603050405020304" pitchFamily="18" charset="0"/>
                          <a:cs typeface="Times New Roman" panose="02020603050405020304" pitchFamily="18" charset="0"/>
                        </a:rPr>
                        <a:t> Vũ </a:t>
                      </a:r>
                      <a:r>
                        <a:rPr lang="en-GB" sz="2200" dirty="0" err="1">
                          <a:solidFill>
                            <a:schemeClr val="tx1"/>
                          </a:solidFill>
                          <a:effectLst/>
                          <a:latin typeface="Times New Roman" panose="02020603050405020304" pitchFamily="18" charset="0"/>
                          <a:cs typeface="Times New Roman" panose="02020603050405020304" pitchFamily="18" charset="0"/>
                        </a:rPr>
                        <a:t>Nương</a:t>
                      </a:r>
                      <a:endParaRPr lang="en-SG" sz="22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1168" marR="61168"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50000"/>
                        </a:lnSpc>
                        <a:spcAft>
                          <a:spcPts val="800"/>
                        </a:spcAft>
                      </a:pPr>
                      <a:r>
                        <a:rPr lang="vi-VN" sz="2200" dirty="0">
                          <a:solidFill>
                            <a:schemeClr val="tx1"/>
                          </a:solidFill>
                          <a:effectLst/>
                          <a:latin typeface="Times New Roman" panose="02020603050405020304" pitchFamily="18" charset="0"/>
                          <a:cs typeface="Times New Roman" panose="02020603050405020304" pitchFamily="18" charset="0"/>
                        </a:rPr>
                        <a:t>Chi tiết tiêu biểu</a:t>
                      </a:r>
                      <a:endParaRPr lang="en-SG" sz="22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1168" marR="61168"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533158557"/>
                  </a:ext>
                </a:extLst>
              </a:tr>
              <a:tr h="1111271">
                <a:tc>
                  <a:txBody>
                    <a:bodyPr/>
                    <a:lstStyle/>
                    <a:p>
                      <a:pPr algn="just">
                        <a:lnSpc>
                          <a:spcPct val="150000"/>
                        </a:lnSpc>
                        <a:spcAft>
                          <a:spcPts val="800"/>
                        </a:spcAft>
                      </a:pPr>
                      <a:r>
                        <a:rPr lang="vi-VN" sz="2200">
                          <a:solidFill>
                            <a:schemeClr val="tx1"/>
                          </a:solidFill>
                          <a:effectLst/>
                          <a:latin typeface="Times New Roman" panose="02020603050405020304" pitchFamily="18" charset="0"/>
                          <a:cs typeface="Times New Roman" panose="02020603050405020304" pitchFamily="18" charset="0"/>
                        </a:rPr>
                        <a:t>Lời giới thiệu trực tiếp của người kể chuyện ở đoạn đầu VB</a:t>
                      </a:r>
                      <a:endParaRPr lang="en-SG" sz="2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1168" marR="61168"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200">
                          <a:solidFill>
                            <a:schemeClr val="tx1"/>
                          </a:solidFill>
                          <a:effectLst/>
                          <a:latin typeface="Times New Roman" panose="02020603050405020304" pitchFamily="18" charset="0"/>
                          <a:cs typeface="Times New Roman" panose="02020603050405020304" pitchFamily="18" charset="0"/>
                        </a:rPr>
                        <a:t> </a:t>
                      </a:r>
                      <a:endParaRPr lang="en-SG" sz="2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1168" marR="61168"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878941417"/>
                  </a:ext>
                </a:extLst>
              </a:tr>
              <a:tr h="825822">
                <a:tc>
                  <a:txBody>
                    <a:bodyPr/>
                    <a:lstStyle/>
                    <a:p>
                      <a:pPr algn="just">
                        <a:lnSpc>
                          <a:spcPct val="150000"/>
                        </a:lnSpc>
                        <a:spcAft>
                          <a:spcPts val="800"/>
                        </a:spcAft>
                      </a:pPr>
                      <a:r>
                        <a:rPr lang="vi-VN" sz="2200">
                          <a:solidFill>
                            <a:schemeClr val="tx1"/>
                          </a:solidFill>
                          <a:effectLst/>
                          <a:latin typeface="Times New Roman" panose="02020603050405020304" pitchFamily="18" charset="0"/>
                          <a:cs typeface="Times New Roman" panose="02020603050405020304" pitchFamily="18" charset="0"/>
                        </a:rPr>
                        <a:t>Hành động, việc làm khi chồng đi chinh chiến</a:t>
                      </a:r>
                      <a:endParaRPr lang="en-SG" sz="2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1168" marR="61168"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200">
                          <a:solidFill>
                            <a:schemeClr val="tx1"/>
                          </a:solidFill>
                          <a:effectLst/>
                          <a:latin typeface="Times New Roman" panose="02020603050405020304" pitchFamily="18" charset="0"/>
                          <a:cs typeface="Times New Roman" panose="02020603050405020304" pitchFamily="18" charset="0"/>
                        </a:rPr>
                        <a:t> </a:t>
                      </a:r>
                      <a:endParaRPr lang="en-SG" sz="220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1168" marR="61168"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464451945"/>
                  </a:ext>
                </a:extLst>
              </a:tr>
              <a:tr h="540372">
                <a:tc>
                  <a:txBody>
                    <a:bodyPr/>
                    <a:lstStyle/>
                    <a:p>
                      <a:pPr algn="just">
                        <a:lnSpc>
                          <a:spcPct val="150000"/>
                        </a:lnSpc>
                        <a:spcAft>
                          <a:spcPts val="800"/>
                        </a:spcAft>
                      </a:pPr>
                      <a:r>
                        <a:rPr lang="vi-VN" sz="2200" dirty="0">
                          <a:solidFill>
                            <a:schemeClr val="tx1"/>
                          </a:solidFill>
                          <a:effectLst/>
                          <a:latin typeface="Times New Roman" panose="02020603050405020304" pitchFamily="18" charset="0"/>
                          <a:cs typeface="Times New Roman" panose="02020603050405020304" pitchFamily="18" charset="0"/>
                        </a:rPr>
                        <a:t>Hành động, việc làm khi bị mắc oan</a:t>
                      </a:r>
                      <a:endParaRPr lang="en-SG" sz="22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1168" marR="61168"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800"/>
                        </a:spcAft>
                      </a:pPr>
                      <a:r>
                        <a:rPr lang="vi-VN" sz="2200" dirty="0">
                          <a:solidFill>
                            <a:schemeClr val="tx1"/>
                          </a:solidFill>
                          <a:effectLst/>
                          <a:latin typeface="Times New Roman" panose="02020603050405020304" pitchFamily="18" charset="0"/>
                          <a:cs typeface="Times New Roman" panose="02020603050405020304" pitchFamily="18" charset="0"/>
                        </a:rPr>
                        <a:t> </a:t>
                      </a:r>
                      <a:endParaRPr lang="en-SG" sz="2200"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1168" marR="61168"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929565787"/>
                  </a:ext>
                </a:extLst>
              </a:tr>
            </a:tbl>
          </a:graphicData>
        </a:graphic>
      </p:graphicFrame>
      <p:pic>
        <p:nvPicPr>
          <p:cNvPr id="5" name="Picture 4" descr="A person holding a baby&#10;&#10;Description automatically generated">
            <a:extLst>
              <a:ext uri="{FF2B5EF4-FFF2-40B4-BE49-F238E27FC236}">
                <a16:creationId xmlns:a16="http://schemas.microsoft.com/office/drawing/2014/main" xmlns="" id="{B4D6A041-B281-9127-4F9A-E2E0E152D89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10425198" y="4752474"/>
            <a:ext cx="2159604" cy="2391477"/>
          </a:xfrm>
          <a:prstGeom prst="rect">
            <a:avLst/>
          </a:prstGeom>
          <a:effectLst>
            <a:outerShdw blurRad="50800" dist="88900" dir="10800000" sx="120000" sy="120000" algn="r" rotWithShape="0">
              <a:prstClr val="black">
                <a:alpha val="40000"/>
              </a:prstClr>
            </a:outerShdw>
          </a:effectLst>
        </p:spPr>
      </p:pic>
    </p:spTree>
    <p:extLst>
      <p:ext uri="{BB962C8B-B14F-4D97-AF65-F5344CB8AC3E}">
        <p14:creationId xmlns:p14="http://schemas.microsoft.com/office/powerpoint/2010/main" val="1391358679"/>
      </p:ext>
    </p:extLst>
  </p:cSld>
  <p:clrMapOvr>
    <a:masterClrMapping/>
  </p:clrMapOvr>
  <p:transition>
    <p:fade/>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474134" y="98798"/>
            <a:ext cx="7441762" cy="683807"/>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799094" y="75927"/>
            <a:ext cx="6469841" cy="707886"/>
          </a:xfrm>
          <a:prstGeom prst="rect">
            <a:avLst/>
          </a:prstGeom>
          <a:noFill/>
        </p:spPr>
        <p:txBody>
          <a:bodyPr wrap="square">
            <a:spAutoFit/>
          </a:bodyPr>
          <a:lstStyle/>
          <a:p>
            <a:pPr algn="ctr">
              <a:spcAft>
                <a:spcPts val="800"/>
              </a:spcAft>
            </a:pPr>
            <a:r>
              <a:rPr lang="en-US" sz="4000" b="1" dirty="0">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4000" b="1" dirty="0" err="1">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4000" b="1" dirty="0">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 2</a:t>
            </a:r>
            <a:endParaRPr lang="en-SG" sz="4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pic>
        <p:nvPicPr>
          <p:cNvPr id="13" name="Picture 12" descr="A person holding a baby&#10;&#10;Description automatically generated">
            <a:extLst>
              <a:ext uri="{FF2B5EF4-FFF2-40B4-BE49-F238E27FC236}">
                <a16:creationId xmlns:a16="http://schemas.microsoft.com/office/drawing/2014/main" xmlns="" id="{34D2918D-2637-D1AF-7A89-A62DCF60E46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9996864" y="4280516"/>
            <a:ext cx="2611681" cy="2892094"/>
          </a:xfrm>
          <a:prstGeom prst="rect">
            <a:avLst/>
          </a:prstGeom>
          <a:effectLst>
            <a:outerShdw blurRad="50800" dist="88900" dir="10800000" sx="120000" sy="120000" algn="r" rotWithShape="0">
              <a:prstClr val="black">
                <a:alpha val="40000"/>
              </a:prstClr>
            </a:outerShdw>
          </a:effectLst>
        </p:spPr>
      </p:pic>
      <p:sp>
        <p:nvSpPr>
          <p:cNvPr id="14" name="Google Shape;798;p26">
            <a:extLst>
              <a:ext uri="{FF2B5EF4-FFF2-40B4-BE49-F238E27FC236}">
                <a16:creationId xmlns:a16="http://schemas.microsoft.com/office/drawing/2014/main" xmlns="" id="{4B6F216E-DFF3-4638-1FBF-1B53C4D57B90}"/>
              </a:ext>
            </a:extLst>
          </p:cNvPr>
          <p:cNvSpPr/>
          <p:nvPr/>
        </p:nvSpPr>
        <p:spPr>
          <a:xfrm>
            <a:off x="1985211" y="1962056"/>
            <a:ext cx="3191673" cy="638000"/>
          </a:xfrm>
          <a:prstGeom prst="roundRect">
            <a:avLst>
              <a:gd name="adj" fmla="val 16667"/>
            </a:avLst>
          </a:prstGeom>
          <a:solidFill>
            <a:srgbClr val="F8CBAD"/>
          </a:solidFill>
          <a:ln>
            <a:noFill/>
          </a:ln>
        </p:spPr>
        <p:txBody>
          <a:bodyPr spcFirstLastPara="1" wrap="square" lIns="121900" tIns="121900" rIns="121900" bIns="121900" anchor="ctr" anchorCtr="0">
            <a:noAutofit/>
          </a:bodyPr>
          <a:lstStyle/>
          <a:p>
            <a:pPr algn="ctr" defTabSz="1219110">
              <a:defRPr/>
            </a:pPr>
            <a:r>
              <a:rPr lang="en-US" sz="3200" b="1" kern="0" dirty="0" err="1">
                <a:solidFill>
                  <a:srgbClr val="000000"/>
                </a:solidFill>
                <a:latin typeface="Times New Roman" panose="02020603050405020304" pitchFamily="18" charset="0"/>
                <a:ea typeface="Fira Sans Extra Condensed"/>
                <a:cs typeface="Arial"/>
                <a:sym typeface="Arial"/>
              </a:rPr>
              <a:t>Nhân</a:t>
            </a:r>
            <a:r>
              <a:rPr lang="en-US" sz="3200" b="1" kern="0" dirty="0">
                <a:solidFill>
                  <a:srgbClr val="000000"/>
                </a:solidFill>
                <a:latin typeface="Times New Roman" panose="02020603050405020304" pitchFamily="18" charset="0"/>
                <a:ea typeface="Fira Sans Extra Condensed"/>
                <a:cs typeface="Arial"/>
                <a:sym typeface="Arial"/>
              </a:rPr>
              <a:t> </a:t>
            </a:r>
            <a:r>
              <a:rPr lang="en-US" sz="3200" b="1" kern="0" dirty="0" err="1">
                <a:solidFill>
                  <a:srgbClr val="000000"/>
                </a:solidFill>
                <a:latin typeface="Times New Roman" panose="02020603050405020304" pitchFamily="18" charset="0"/>
                <a:ea typeface="Fira Sans Extra Condensed"/>
                <a:cs typeface="Arial"/>
                <a:sym typeface="Arial"/>
              </a:rPr>
              <a:t>vật</a:t>
            </a:r>
            <a:r>
              <a:rPr lang="en-US" sz="3200" b="1" kern="0" dirty="0">
                <a:solidFill>
                  <a:srgbClr val="000000"/>
                </a:solidFill>
                <a:latin typeface="Times New Roman" panose="02020603050405020304" pitchFamily="18" charset="0"/>
                <a:ea typeface="Fira Sans Extra Condensed"/>
                <a:cs typeface="Arial"/>
                <a:sym typeface="Arial"/>
              </a:rPr>
              <a:t> </a:t>
            </a:r>
            <a:r>
              <a:rPr lang="en-US" sz="3200" b="1" kern="0" dirty="0" err="1">
                <a:solidFill>
                  <a:srgbClr val="000000"/>
                </a:solidFill>
                <a:latin typeface="Times New Roman" panose="02020603050405020304" pitchFamily="18" charset="0"/>
                <a:ea typeface="Fira Sans Extra Condensed"/>
                <a:cs typeface="Arial"/>
                <a:sym typeface="Arial"/>
              </a:rPr>
              <a:t>chính</a:t>
            </a:r>
            <a:endParaRPr sz="3200" b="1" kern="0" dirty="0">
              <a:solidFill>
                <a:srgbClr val="FFFFFF"/>
              </a:solidFill>
              <a:latin typeface="Fira Sans Extra Condensed"/>
              <a:ea typeface="Fira Sans Extra Condensed"/>
              <a:cs typeface="Fira Sans Extra Condensed"/>
              <a:sym typeface="Fira Sans Extra Condensed"/>
            </a:endParaRPr>
          </a:p>
        </p:txBody>
      </p:sp>
      <p:sp>
        <p:nvSpPr>
          <p:cNvPr id="15" name="Google Shape;799;p26">
            <a:extLst>
              <a:ext uri="{FF2B5EF4-FFF2-40B4-BE49-F238E27FC236}">
                <a16:creationId xmlns:a16="http://schemas.microsoft.com/office/drawing/2014/main" xmlns="" id="{E1231506-617F-AFC5-B894-98E8B14ED6AB}"/>
              </a:ext>
            </a:extLst>
          </p:cNvPr>
          <p:cNvSpPr/>
          <p:nvPr/>
        </p:nvSpPr>
        <p:spPr>
          <a:xfrm>
            <a:off x="2538665" y="5086272"/>
            <a:ext cx="2920447" cy="638000"/>
          </a:xfrm>
          <a:prstGeom prst="roundRect">
            <a:avLst>
              <a:gd name="adj" fmla="val 16667"/>
            </a:avLst>
          </a:prstGeom>
          <a:solidFill>
            <a:srgbClr val="F3D676"/>
          </a:solidFill>
          <a:ln>
            <a:noFill/>
          </a:ln>
        </p:spPr>
        <p:txBody>
          <a:bodyPr spcFirstLastPara="1" wrap="square" lIns="121900" tIns="121900" rIns="121900" bIns="121900" anchor="ctr" anchorCtr="0">
            <a:noAutofit/>
          </a:bodyPr>
          <a:lstStyle/>
          <a:p>
            <a:pPr algn="ctr" defTabSz="1219110">
              <a:defRPr/>
            </a:pPr>
            <a:r>
              <a:rPr lang="en-US" sz="3200" b="1" kern="0" dirty="0" err="1">
                <a:solidFill>
                  <a:srgbClr val="000000"/>
                </a:solidFill>
                <a:latin typeface="Times New Roman" panose="02020603050405020304" pitchFamily="18" charset="0"/>
                <a:ea typeface="Calibri" panose="020F0502020204030204" pitchFamily="34" charset="0"/>
                <a:cs typeface="Arial"/>
                <a:sym typeface="Arial"/>
              </a:rPr>
              <a:t>Nhân</a:t>
            </a:r>
            <a:r>
              <a:rPr lang="en-US" sz="3200" b="1" kern="0" dirty="0">
                <a:solidFill>
                  <a:srgbClr val="000000"/>
                </a:solidFill>
                <a:latin typeface="Times New Roman" panose="02020603050405020304" pitchFamily="18" charset="0"/>
                <a:ea typeface="Calibri" panose="020F0502020204030204" pitchFamily="34" charset="0"/>
                <a:cs typeface="Arial"/>
                <a:sym typeface="Arial"/>
              </a:rPr>
              <a:t> </a:t>
            </a:r>
            <a:r>
              <a:rPr lang="en-US" sz="3200" b="1" kern="0" dirty="0" err="1">
                <a:solidFill>
                  <a:srgbClr val="000000"/>
                </a:solidFill>
                <a:latin typeface="Times New Roman" panose="02020603050405020304" pitchFamily="18" charset="0"/>
                <a:ea typeface="Calibri" panose="020F0502020204030204" pitchFamily="34" charset="0"/>
                <a:cs typeface="Arial"/>
                <a:sym typeface="Arial"/>
              </a:rPr>
              <a:t>vật</a:t>
            </a:r>
            <a:r>
              <a:rPr lang="en-US" sz="3200" b="1" kern="0" dirty="0">
                <a:solidFill>
                  <a:srgbClr val="000000"/>
                </a:solidFill>
                <a:latin typeface="Times New Roman" panose="02020603050405020304" pitchFamily="18" charset="0"/>
                <a:ea typeface="Calibri" panose="020F0502020204030204" pitchFamily="34" charset="0"/>
                <a:cs typeface="Arial"/>
                <a:sym typeface="Arial"/>
              </a:rPr>
              <a:t> </a:t>
            </a:r>
            <a:r>
              <a:rPr lang="en-US" sz="3200" b="1" kern="0" dirty="0" err="1">
                <a:solidFill>
                  <a:srgbClr val="000000"/>
                </a:solidFill>
                <a:latin typeface="Times New Roman" panose="02020603050405020304" pitchFamily="18" charset="0"/>
                <a:ea typeface="Calibri" panose="020F0502020204030204" pitchFamily="34" charset="0"/>
                <a:cs typeface="Arial"/>
                <a:sym typeface="Arial"/>
              </a:rPr>
              <a:t>phụ</a:t>
            </a:r>
            <a:endParaRPr sz="3200" b="1" kern="0" dirty="0">
              <a:solidFill>
                <a:srgbClr val="FFFFFF"/>
              </a:solidFill>
              <a:latin typeface="Fira Sans Extra Condensed"/>
              <a:ea typeface="Fira Sans Extra Condensed"/>
              <a:cs typeface="Fira Sans Extra Condensed"/>
              <a:sym typeface="Fira Sans Extra Condensed"/>
            </a:endParaRPr>
          </a:p>
        </p:txBody>
      </p:sp>
      <p:sp>
        <p:nvSpPr>
          <p:cNvPr id="16" name="Google Shape;800;p26">
            <a:extLst>
              <a:ext uri="{FF2B5EF4-FFF2-40B4-BE49-F238E27FC236}">
                <a16:creationId xmlns:a16="http://schemas.microsoft.com/office/drawing/2014/main" xmlns="" id="{7E4EB998-5EB0-A3E3-87E3-CC38CDAAC630}"/>
              </a:ext>
            </a:extLst>
          </p:cNvPr>
          <p:cNvSpPr/>
          <p:nvPr/>
        </p:nvSpPr>
        <p:spPr>
          <a:xfrm>
            <a:off x="922071" y="3468264"/>
            <a:ext cx="9376962" cy="882526"/>
          </a:xfrm>
          <a:prstGeom prst="roundRect">
            <a:avLst>
              <a:gd name="adj" fmla="val 7663"/>
            </a:avLst>
          </a:prstGeom>
          <a:solidFill>
            <a:srgbClr val="5492C4">
              <a:alpha val="25099"/>
            </a:srgbClr>
          </a:solidFill>
          <a:ln>
            <a:noFill/>
          </a:ln>
        </p:spPr>
        <p:txBody>
          <a:bodyPr spcFirstLastPara="1" wrap="square" lIns="121900" tIns="121900" rIns="121900" bIns="121900" anchor="ctr" anchorCtr="0">
            <a:noAutofit/>
          </a:bodyPr>
          <a:lstStyle/>
          <a:p>
            <a:pPr indent="18415" algn="r">
              <a:spcAft>
                <a:spcPts val="800"/>
              </a:spcAft>
              <a:tabLst>
                <a:tab pos="0" algn="l"/>
              </a:tabLst>
              <a:defRPr/>
            </a:pPr>
            <a:r>
              <a:rPr lang="en-US" sz="4000" b="1" dirty="0" err="1">
                <a:solidFill>
                  <a:srgbClr val="000000"/>
                </a:solidFill>
                <a:latin typeface="Times New Roman" panose="02020603050405020304" pitchFamily="18" charset="0"/>
                <a:ea typeface="Calibri" panose="020F0502020204030204" pitchFamily="34" charset="0"/>
              </a:rPr>
              <a:t>Chuyện</a:t>
            </a:r>
            <a:r>
              <a:rPr lang="en-US" sz="4000" b="1" dirty="0">
                <a:solidFill>
                  <a:srgbClr val="000000"/>
                </a:solidFill>
                <a:latin typeface="Times New Roman" panose="02020603050405020304" pitchFamily="18" charset="0"/>
                <a:ea typeface="Calibri" panose="020F0502020204030204" pitchFamily="34" charset="0"/>
              </a:rPr>
              <a:t> </a:t>
            </a:r>
            <a:r>
              <a:rPr lang="en-US" sz="4000" b="1" dirty="0" err="1">
                <a:solidFill>
                  <a:srgbClr val="000000"/>
                </a:solidFill>
                <a:latin typeface="Times New Roman" panose="02020603050405020304" pitchFamily="18" charset="0"/>
                <a:ea typeface="Calibri" panose="020F0502020204030204" pitchFamily="34" charset="0"/>
              </a:rPr>
              <a:t>người</a:t>
            </a:r>
            <a:r>
              <a:rPr lang="en-US" sz="4000" b="1" dirty="0">
                <a:solidFill>
                  <a:srgbClr val="000000"/>
                </a:solidFill>
                <a:latin typeface="Times New Roman" panose="02020603050405020304" pitchFamily="18" charset="0"/>
                <a:ea typeface="Calibri" panose="020F0502020204030204" pitchFamily="34" charset="0"/>
              </a:rPr>
              <a:t> con </a:t>
            </a:r>
            <a:r>
              <a:rPr lang="en-US" sz="4000" b="1" dirty="0" err="1">
                <a:solidFill>
                  <a:srgbClr val="000000"/>
                </a:solidFill>
                <a:latin typeface="Times New Roman" panose="02020603050405020304" pitchFamily="18" charset="0"/>
                <a:ea typeface="Calibri" panose="020F0502020204030204" pitchFamily="34" charset="0"/>
              </a:rPr>
              <a:t>gái</a:t>
            </a:r>
            <a:r>
              <a:rPr lang="en-US" sz="4000" b="1" dirty="0">
                <a:solidFill>
                  <a:srgbClr val="000000"/>
                </a:solidFill>
                <a:latin typeface="Times New Roman" panose="02020603050405020304" pitchFamily="18" charset="0"/>
                <a:ea typeface="Calibri" panose="020F0502020204030204" pitchFamily="34" charset="0"/>
              </a:rPr>
              <a:t> Nam </a:t>
            </a:r>
            <a:r>
              <a:rPr lang="en-US" sz="4000" b="1" dirty="0" err="1">
                <a:solidFill>
                  <a:srgbClr val="000000"/>
                </a:solidFill>
                <a:latin typeface="Times New Roman" panose="02020603050405020304" pitchFamily="18" charset="0"/>
                <a:ea typeface="Calibri" panose="020F0502020204030204" pitchFamily="34" charset="0"/>
              </a:rPr>
              <a:t>Xương</a:t>
            </a:r>
            <a:endParaRPr lang="en-SG" sz="8000" b="1" dirty="0">
              <a:solidFill>
                <a:prstClr val="black"/>
              </a:solidFill>
              <a:ea typeface="Calibri" panose="020F0502020204030204" pitchFamily="34" charset="0"/>
              <a:cs typeface="Times New Roman" panose="02020603050405020304" pitchFamily="18" charset="0"/>
            </a:endParaRPr>
          </a:p>
        </p:txBody>
      </p:sp>
      <p:sp>
        <p:nvSpPr>
          <p:cNvPr id="17" name="Google Shape;853;p26">
            <a:extLst>
              <a:ext uri="{FF2B5EF4-FFF2-40B4-BE49-F238E27FC236}">
                <a16:creationId xmlns:a16="http://schemas.microsoft.com/office/drawing/2014/main" xmlns="" id="{7371B413-848B-B785-D0B3-F7FE4E76F1C8}"/>
              </a:ext>
            </a:extLst>
          </p:cNvPr>
          <p:cNvSpPr txBox="1"/>
          <p:nvPr/>
        </p:nvSpPr>
        <p:spPr>
          <a:xfrm>
            <a:off x="6034015" y="1875056"/>
            <a:ext cx="5978461" cy="812000"/>
          </a:xfrm>
          <a:prstGeom prst="rect">
            <a:avLst/>
          </a:prstGeom>
          <a:noFill/>
          <a:ln>
            <a:noFill/>
          </a:ln>
        </p:spPr>
        <p:txBody>
          <a:bodyPr spcFirstLastPara="1" wrap="square" lIns="121900" tIns="121900" rIns="121900" bIns="121900" anchor="ctr" anchorCtr="0">
            <a:noAutofit/>
          </a:bodyPr>
          <a:lstStyle/>
          <a:p>
            <a:pPr algn="just"/>
            <a:r>
              <a:rPr lang="vi-VN" sz="4000" dirty="0">
                <a:latin typeface="+mj-lt"/>
              </a:rPr>
              <a:t>Vũ Nương; Trương Sinh</a:t>
            </a:r>
            <a:endParaRPr lang="en-SG" sz="6600" dirty="0">
              <a:solidFill>
                <a:srgbClr val="000000"/>
              </a:solidFill>
              <a:latin typeface="+mj-lt"/>
              <a:cs typeface="Times New Roman" panose="02020603050405020304" pitchFamily="18" charset="0"/>
            </a:endParaRPr>
          </a:p>
        </p:txBody>
      </p:sp>
      <p:sp>
        <p:nvSpPr>
          <p:cNvPr id="18" name="Google Shape;854;p26">
            <a:extLst>
              <a:ext uri="{FF2B5EF4-FFF2-40B4-BE49-F238E27FC236}">
                <a16:creationId xmlns:a16="http://schemas.microsoft.com/office/drawing/2014/main" xmlns="" id="{C330C70E-49B5-8CE5-208C-7AE82785C54B}"/>
              </a:ext>
            </a:extLst>
          </p:cNvPr>
          <p:cNvSpPr txBox="1"/>
          <p:nvPr/>
        </p:nvSpPr>
        <p:spPr>
          <a:xfrm>
            <a:off x="6261970" y="4999154"/>
            <a:ext cx="5449181" cy="812000"/>
          </a:xfrm>
          <a:prstGeom prst="rect">
            <a:avLst/>
          </a:prstGeom>
          <a:noFill/>
          <a:ln>
            <a:noFill/>
          </a:ln>
        </p:spPr>
        <p:txBody>
          <a:bodyPr spcFirstLastPara="1" wrap="square" lIns="121900" tIns="121900" rIns="121900" bIns="121900" anchor="ctr" anchorCtr="0">
            <a:noAutofit/>
          </a:bodyPr>
          <a:lstStyle/>
          <a:p>
            <a:r>
              <a:rPr lang="vi-VN" sz="4000" dirty="0">
                <a:latin typeface="+mj-lt"/>
              </a:rPr>
              <a:t>Bé Đản, Linh Phi, </a:t>
            </a:r>
            <a:endParaRPr lang="en-US" sz="4000" dirty="0">
              <a:latin typeface="+mj-lt"/>
            </a:endParaRPr>
          </a:p>
          <a:p>
            <a:r>
              <a:rPr lang="vi-VN" sz="4000" dirty="0">
                <a:latin typeface="+mj-lt"/>
              </a:rPr>
              <a:t>Phan Lang,…</a:t>
            </a:r>
            <a:endParaRPr lang="en-SG" sz="4000" dirty="0">
              <a:latin typeface="+mj-lt"/>
            </a:endParaRPr>
          </a:p>
        </p:txBody>
      </p:sp>
      <p:cxnSp>
        <p:nvCxnSpPr>
          <p:cNvPr id="19" name="Google Shape;855;p26">
            <a:extLst>
              <a:ext uri="{FF2B5EF4-FFF2-40B4-BE49-F238E27FC236}">
                <a16:creationId xmlns:a16="http://schemas.microsoft.com/office/drawing/2014/main" xmlns="" id="{40620BB3-938B-B905-3139-63E90A50230C}"/>
              </a:ext>
            </a:extLst>
          </p:cNvPr>
          <p:cNvCxnSpPr>
            <a:cxnSpLocks/>
            <a:stCxn id="14" idx="3"/>
            <a:endCxn id="17" idx="1"/>
          </p:cNvCxnSpPr>
          <p:nvPr/>
        </p:nvCxnSpPr>
        <p:spPr>
          <a:xfrm>
            <a:off x="5176884" y="2281056"/>
            <a:ext cx="857131" cy="0"/>
          </a:xfrm>
          <a:prstGeom prst="straightConnector1">
            <a:avLst/>
          </a:prstGeom>
          <a:noFill/>
          <a:ln w="9525" cap="flat" cmpd="sng">
            <a:solidFill>
              <a:srgbClr val="666666"/>
            </a:solidFill>
            <a:prstDash val="solid"/>
            <a:round/>
            <a:headEnd type="none" w="med" len="med"/>
            <a:tailEnd type="oval" w="med" len="med"/>
          </a:ln>
        </p:spPr>
      </p:cxnSp>
      <p:cxnSp>
        <p:nvCxnSpPr>
          <p:cNvPr id="20" name="Google Shape;856;p26">
            <a:extLst>
              <a:ext uri="{FF2B5EF4-FFF2-40B4-BE49-F238E27FC236}">
                <a16:creationId xmlns:a16="http://schemas.microsoft.com/office/drawing/2014/main" xmlns="" id="{F14F8344-6ABC-96D4-AE70-47F5A1CC92C2}"/>
              </a:ext>
            </a:extLst>
          </p:cNvPr>
          <p:cNvCxnSpPr>
            <a:cxnSpLocks/>
            <a:stCxn id="15" idx="3"/>
            <a:endCxn id="18" idx="1"/>
          </p:cNvCxnSpPr>
          <p:nvPr/>
        </p:nvCxnSpPr>
        <p:spPr>
          <a:xfrm flipV="1">
            <a:off x="5459112" y="5405154"/>
            <a:ext cx="802858" cy="118"/>
          </a:xfrm>
          <a:prstGeom prst="straightConnector1">
            <a:avLst/>
          </a:prstGeom>
          <a:noFill/>
          <a:ln w="9525" cap="flat" cmpd="sng">
            <a:solidFill>
              <a:srgbClr val="666666"/>
            </a:solidFill>
            <a:prstDash val="solid"/>
            <a:round/>
            <a:headEnd type="none" w="med" len="med"/>
            <a:tailEnd type="oval" w="med" len="med"/>
          </a:ln>
        </p:spPr>
      </p:cxnSp>
      <p:grpSp>
        <p:nvGrpSpPr>
          <p:cNvPr id="21" name="Google Shape;857;p26">
            <a:extLst>
              <a:ext uri="{FF2B5EF4-FFF2-40B4-BE49-F238E27FC236}">
                <a16:creationId xmlns:a16="http://schemas.microsoft.com/office/drawing/2014/main" xmlns="" id="{0D0C3979-1310-9E1D-8380-1F9ABA606440}"/>
              </a:ext>
            </a:extLst>
          </p:cNvPr>
          <p:cNvGrpSpPr/>
          <p:nvPr/>
        </p:nvGrpSpPr>
        <p:grpSpPr>
          <a:xfrm>
            <a:off x="5303832" y="1791326"/>
            <a:ext cx="496828" cy="439180"/>
            <a:chOff x="3199454" y="2306991"/>
            <a:chExt cx="372621" cy="329385"/>
          </a:xfrm>
        </p:grpSpPr>
        <p:sp>
          <p:nvSpPr>
            <p:cNvPr id="22" name="Google Shape;858;p26">
              <a:extLst>
                <a:ext uri="{FF2B5EF4-FFF2-40B4-BE49-F238E27FC236}">
                  <a16:creationId xmlns:a16="http://schemas.microsoft.com/office/drawing/2014/main" xmlns="" id="{26B49701-76BB-7AE1-F461-A64408A915E0}"/>
                </a:ext>
              </a:extLst>
            </p:cNvPr>
            <p:cNvSpPr/>
            <p:nvPr/>
          </p:nvSpPr>
          <p:spPr>
            <a:xfrm>
              <a:off x="3199454" y="2306991"/>
              <a:ext cx="265815" cy="329385"/>
            </a:xfrm>
            <a:custGeom>
              <a:avLst/>
              <a:gdLst/>
              <a:ahLst/>
              <a:cxnLst/>
              <a:rect l="l" t="t" r="r" b="b"/>
              <a:pathLst>
                <a:path w="7765" h="9622" extrusionOk="0">
                  <a:moveTo>
                    <a:pt x="5097" y="0"/>
                  </a:moveTo>
                  <a:cubicBezTo>
                    <a:pt x="4097" y="0"/>
                    <a:pt x="2835" y="358"/>
                    <a:pt x="2120" y="1072"/>
                  </a:cubicBezTo>
                  <a:cubicBezTo>
                    <a:pt x="1430" y="1763"/>
                    <a:pt x="1025" y="2715"/>
                    <a:pt x="1025" y="3692"/>
                  </a:cubicBezTo>
                  <a:cubicBezTo>
                    <a:pt x="1025" y="3954"/>
                    <a:pt x="977" y="4192"/>
                    <a:pt x="858" y="4406"/>
                  </a:cubicBezTo>
                  <a:lnTo>
                    <a:pt x="239" y="5597"/>
                  </a:lnTo>
                  <a:cubicBezTo>
                    <a:pt x="1" y="6002"/>
                    <a:pt x="310" y="6502"/>
                    <a:pt x="763" y="6502"/>
                  </a:cubicBezTo>
                  <a:lnTo>
                    <a:pt x="1025" y="6502"/>
                  </a:lnTo>
                  <a:lnTo>
                    <a:pt x="1025" y="7454"/>
                  </a:lnTo>
                  <a:cubicBezTo>
                    <a:pt x="1025" y="8026"/>
                    <a:pt x="1501" y="8502"/>
                    <a:pt x="2049" y="8502"/>
                  </a:cubicBezTo>
                  <a:lnTo>
                    <a:pt x="2716" y="8502"/>
                  </a:lnTo>
                  <a:lnTo>
                    <a:pt x="2716" y="8764"/>
                  </a:lnTo>
                  <a:cubicBezTo>
                    <a:pt x="2739" y="9240"/>
                    <a:pt x="3121" y="9621"/>
                    <a:pt x="3573" y="9621"/>
                  </a:cubicBezTo>
                  <a:lnTo>
                    <a:pt x="6836" y="9621"/>
                  </a:lnTo>
                  <a:cubicBezTo>
                    <a:pt x="7312" y="9621"/>
                    <a:pt x="7693" y="9240"/>
                    <a:pt x="7693" y="8764"/>
                  </a:cubicBezTo>
                  <a:lnTo>
                    <a:pt x="7693" y="8145"/>
                  </a:lnTo>
                  <a:cubicBezTo>
                    <a:pt x="7693" y="7835"/>
                    <a:pt x="7717" y="7550"/>
                    <a:pt x="7764" y="7240"/>
                  </a:cubicBezTo>
                  <a:cubicBezTo>
                    <a:pt x="6002" y="7073"/>
                    <a:pt x="4668" y="5573"/>
                    <a:pt x="4668" y="3811"/>
                  </a:cubicBezTo>
                  <a:cubicBezTo>
                    <a:pt x="4668" y="2334"/>
                    <a:pt x="5597" y="1024"/>
                    <a:pt x="7002" y="548"/>
                  </a:cubicBezTo>
                  <a:cubicBezTo>
                    <a:pt x="6431" y="191"/>
                    <a:pt x="5764" y="0"/>
                    <a:pt x="5097" y="0"/>
                  </a:cubicBezTo>
                  <a:close/>
                </a:path>
              </a:pathLst>
            </a:custGeom>
            <a:solidFill>
              <a:srgbClr val="ED7341"/>
            </a:solidFill>
            <a:ln>
              <a:noFill/>
            </a:ln>
          </p:spPr>
          <p:txBody>
            <a:bodyPr spcFirstLastPara="1" wrap="square" lIns="121900" tIns="121900" rIns="121900" bIns="121900" anchor="ctr" anchorCtr="0">
              <a:noAutofit/>
            </a:bodyPr>
            <a:lstStyle/>
            <a:p>
              <a:pPr defTabSz="1219110">
                <a:defRPr/>
              </a:pPr>
              <a:endParaRPr sz="2400" kern="0">
                <a:solidFill>
                  <a:sysClr val="windowText" lastClr="000000"/>
                </a:solidFill>
                <a:ea typeface="等线" panose="020F0502020204030204"/>
                <a:cs typeface="Arial"/>
                <a:sym typeface="Arial"/>
              </a:endParaRPr>
            </a:p>
          </p:txBody>
        </p:sp>
        <p:sp>
          <p:nvSpPr>
            <p:cNvPr id="23" name="Google Shape;859;p26">
              <a:extLst>
                <a:ext uri="{FF2B5EF4-FFF2-40B4-BE49-F238E27FC236}">
                  <a16:creationId xmlns:a16="http://schemas.microsoft.com/office/drawing/2014/main" xmlns="" id="{428CB15A-72A5-8A5C-7F96-CC84A93A048F}"/>
                </a:ext>
              </a:extLst>
            </p:cNvPr>
            <p:cNvSpPr/>
            <p:nvPr/>
          </p:nvSpPr>
          <p:spPr>
            <a:xfrm>
              <a:off x="3346208" y="2341223"/>
              <a:ext cx="225866" cy="193003"/>
            </a:xfrm>
            <a:custGeom>
              <a:avLst/>
              <a:gdLst/>
              <a:ahLst/>
              <a:cxnLst/>
              <a:rect l="l" t="t" r="r" b="b"/>
              <a:pathLst>
                <a:path w="6598" h="5638" extrusionOk="0">
                  <a:moveTo>
                    <a:pt x="3767" y="851"/>
                  </a:moveTo>
                  <a:cubicBezTo>
                    <a:pt x="4141" y="851"/>
                    <a:pt x="4512" y="1034"/>
                    <a:pt x="4740" y="1382"/>
                  </a:cubicBezTo>
                  <a:cubicBezTo>
                    <a:pt x="5144" y="2001"/>
                    <a:pt x="4859" y="2811"/>
                    <a:pt x="4192" y="3073"/>
                  </a:cubicBezTo>
                  <a:cubicBezTo>
                    <a:pt x="4120" y="3096"/>
                    <a:pt x="4097" y="3168"/>
                    <a:pt x="4097" y="3239"/>
                  </a:cubicBezTo>
                  <a:cubicBezTo>
                    <a:pt x="4120" y="3466"/>
                    <a:pt x="3948" y="3579"/>
                    <a:pt x="3775" y="3579"/>
                  </a:cubicBezTo>
                  <a:cubicBezTo>
                    <a:pt x="3602" y="3579"/>
                    <a:pt x="3430" y="3466"/>
                    <a:pt x="3454" y="3239"/>
                  </a:cubicBezTo>
                  <a:cubicBezTo>
                    <a:pt x="3454" y="2906"/>
                    <a:pt x="3668" y="2620"/>
                    <a:pt x="3954" y="2501"/>
                  </a:cubicBezTo>
                  <a:cubicBezTo>
                    <a:pt x="4168" y="2406"/>
                    <a:pt x="4311" y="2191"/>
                    <a:pt x="4311" y="1977"/>
                  </a:cubicBezTo>
                  <a:cubicBezTo>
                    <a:pt x="4287" y="1691"/>
                    <a:pt x="4073" y="1501"/>
                    <a:pt x="3811" y="1477"/>
                  </a:cubicBezTo>
                  <a:cubicBezTo>
                    <a:pt x="3644" y="1477"/>
                    <a:pt x="3501" y="1525"/>
                    <a:pt x="3406" y="1644"/>
                  </a:cubicBezTo>
                  <a:cubicBezTo>
                    <a:pt x="3346" y="1703"/>
                    <a:pt x="3263" y="1733"/>
                    <a:pt x="3180" y="1733"/>
                  </a:cubicBezTo>
                  <a:cubicBezTo>
                    <a:pt x="3096" y="1733"/>
                    <a:pt x="3013" y="1703"/>
                    <a:pt x="2953" y="1644"/>
                  </a:cubicBezTo>
                  <a:cubicBezTo>
                    <a:pt x="2834" y="1501"/>
                    <a:pt x="2834" y="1310"/>
                    <a:pt x="2953" y="1191"/>
                  </a:cubicBezTo>
                  <a:cubicBezTo>
                    <a:pt x="3183" y="962"/>
                    <a:pt x="3476" y="851"/>
                    <a:pt x="3767" y="851"/>
                  </a:cubicBezTo>
                  <a:close/>
                  <a:moveTo>
                    <a:pt x="3775" y="3858"/>
                  </a:moveTo>
                  <a:cubicBezTo>
                    <a:pt x="3924" y="3858"/>
                    <a:pt x="4073" y="3954"/>
                    <a:pt x="4097" y="4144"/>
                  </a:cubicBezTo>
                  <a:lnTo>
                    <a:pt x="4097" y="4478"/>
                  </a:lnTo>
                  <a:cubicBezTo>
                    <a:pt x="4073" y="4668"/>
                    <a:pt x="3924" y="4763"/>
                    <a:pt x="3775" y="4763"/>
                  </a:cubicBezTo>
                  <a:cubicBezTo>
                    <a:pt x="3626" y="4763"/>
                    <a:pt x="3477" y="4668"/>
                    <a:pt x="3454" y="4478"/>
                  </a:cubicBezTo>
                  <a:lnTo>
                    <a:pt x="3454" y="4144"/>
                  </a:lnTo>
                  <a:cubicBezTo>
                    <a:pt x="3477" y="3954"/>
                    <a:pt x="3626" y="3858"/>
                    <a:pt x="3775" y="3858"/>
                  </a:cubicBezTo>
                  <a:close/>
                  <a:moveTo>
                    <a:pt x="3763" y="1"/>
                  </a:moveTo>
                  <a:cubicBezTo>
                    <a:pt x="1263" y="1"/>
                    <a:pt x="0" y="3025"/>
                    <a:pt x="1787" y="4811"/>
                  </a:cubicBezTo>
                  <a:cubicBezTo>
                    <a:pt x="2357" y="5381"/>
                    <a:pt x="3059" y="5637"/>
                    <a:pt x="3749" y="5637"/>
                  </a:cubicBezTo>
                  <a:cubicBezTo>
                    <a:pt x="5192" y="5637"/>
                    <a:pt x="6581" y="4518"/>
                    <a:pt x="6597" y="2811"/>
                  </a:cubicBezTo>
                  <a:cubicBezTo>
                    <a:pt x="6597" y="1263"/>
                    <a:pt x="5335" y="1"/>
                    <a:pt x="3763" y="1"/>
                  </a:cubicBezTo>
                  <a:close/>
                </a:path>
              </a:pathLst>
            </a:custGeom>
            <a:solidFill>
              <a:srgbClr val="ED7341"/>
            </a:solidFill>
            <a:ln>
              <a:noFill/>
            </a:ln>
          </p:spPr>
          <p:txBody>
            <a:bodyPr spcFirstLastPara="1" wrap="square" lIns="121900" tIns="121900" rIns="121900" bIns="121900" anchor="ctr" anchorCtr="0">
              <a:noAutofit/>
            </a:bodyPr>
            <a:lstStyle/>
            <a:p>
              <a:pPr defTabSz="1219110">
                <a:defRPr/>
              </a:pPr>
              <a:endParaRPr sz="2400" kern="0">
                <a:solidFill>
                  <a:sysClr val="windowText" lastClr="000000"/>
                </a:solidFill>
                <a:ea typeface="等线" panose="020F0502020204030204"/>
                <a:cs typeface="Arial"/>
                <a:sym typeface="Arial"/>
              </a:endParaRPr>
            </a:p>
          </p:txBody>
        </p:sp>
      </p:grpSp>
      <p:grpSp>
        <p:nvGrpSpPr>
          <p:cNvPr id="24" name="Google Shape;860;p26">
            <a:extLst>
              <a:ext uri="{FF2B5EF4-FFF2-40B4-BE49-F238E27FC236}">
                <a16:creationId xmlns:a16="http://schemas.microsoft.com/office/drawing/2014/main" xmlns="" id="{C994B04D-94BB-6983-D829-59803CA391E4}"/>
              </a:ext>
            </a:extLst>
          </p:cNvPr>
          <p:cNvGrpSpPr/>
          <p:nvPr/>
        </p:nvGrpSpPr>
        <p:grpSpPr>
          <a:xfrm>
            <a:off x="5613222" y="4884390"/>
            <a:ext cx="494637" cy="481583"/>
            <a:chOff x="3204349" y="4054012"/>
            <a:chExt cx="370978" cy="361187"/>
          </a:xfrm>
        </p:grpSpPr>
        <p:sp>
          <p:nvSpPr>
            <p:cNvPr id="25" name="Google Shape;861;p26">
              <a:extLst>
                <a:ext uri="{FF2B5EF4-FFF2-40B4-BE49-F238E27FC236}">
                  <a16:creationId xmlns:a16="http://schemas.microsoft.com/office/drawing/2014/main" xmlns="" id="{C1A3496A-25B5-32D0-19FA-D6FF14492A55}"/>
                </a:ext>
              </a:extLst>
            </p:cNvPr>
            <p:cNvSpPr/>
            <p:nvPr/>
          </p:nvSpPr>
          <p:spPr>
            <a:xfrm>
              <a:off x="3204349" y="4054012"/>
              <a:ext cx="118239" cy="279645"/>
            </a:xfrm>
            <a:custGeom>
              <a:avLst/>
              <a:gdLst/>
              <a:ahLst/>
              <a:cxnLst/>
              <a:rect l="l" t="t" r="r" b="b"/>
              <a:pathLst>
                <a:path w="3454" h="8169" extrusionOk="0">
                  <a:moveTo>
                    <a:pt x="2359" y="1948"/>
                  </a:moveTo>
                  <a:cubicBezTo>
                    <a:pt x="2523" y="1948"/>
                    <a:pt x="2689" y="1996"/>
                    <a:pt x="2835" y="2096"/>
                  </a:cubicBezTo>
                  <a:cubicBezTo>
                    <a:pt x="2978" y="2191"/>
                    <a:pt x="3001" y="2382"/>
                    <a:pt x="2906" y="2525"/>
                  </a:cubicBezTo>
                  <a:cubicBezTo>
                    <a:pt x="2845" y="2617"/>
                    <a:pt x="2743" y="2670"/>
                    <a:pt x="2641" y="2670"/>
                  </a:cubicBezTo>
                  <a:cubicBezTo>
                    <a:pt x="2585" y="2670"/>
                    <a:pt x="2528" y="2654"/>
                    <a:pt x="2477" y="2620"/>
                  </a:cubicBezTo>
                  <a:cubicBezTo>
                    <a:pt x="2430" y="2572"/>
                    <a:pt x="2358" y="2572"/>
                    <a:pt x="2311" y="2572"/>
                  </a:cubicBezTo>
                  <a:cubicBezTo>
                    <a:pt x="2263" y="2572"/>
                    <a:pt x="2192" y="2620"/>
                    <a:pt x="2168" y="2668"/>
                  </a:cubicBezTo>
                  <a:cubicBezTo>
                    <a:pt x="2120" y="2739"/>
                    <a:pt x="2025" y="2787"/>
                    <a:pt x="1906" y="2787"/>
                  </a:cubicBezTo>
                  <a:cubicBezTo>
                    <a:pt x="1858" y="2787"/>
                    <a:pt x="1787" y="2787"/>
                    <a:pt x="1739" y="2739"/>
                  </a:cubicBezTo>
                  <a:cubicBezTo>
                    <a:pt x="1596" y="2644"/>
                    <a:pt x="1549" y="2453"/>
                    <a:pt x="1668" y="2311"/>
                  </a:cubicBezTo>
                  <a:cubicBezTo>
                    <a:pt x="1830" y="2075"/>
                    <a:pt x="2092" y="1948"/>
                    <a:pt x="2359" y="1948"/>
                  </a:cubicBezTo>
                  <a:close/>
                  <a:moveTo>
                    <a:pt x="1781" y="3570"/>
                  </a:moveTo>
                  <a:cubicBezTo>
                    <a:pt x="1929" y="3570"/>
                    <a:pt x="2051" y="3682"/>
                    <a:pt x="2073" y="3835"/>
                  </a:cubicBezTo>
                  <a:cubicBezTo>
                    <a:pt x="2073" y="3978"/>
                    <a:pt x="2144" y="4073"/>
                    <a:pt x="2239" y="4168"/>
                  </a:cubicBezTo>
                  <a:cubicBezTo>
                    <a:pt x="2318" y="4227"/>
                    <a:pt x="2412" y="4269"/>
                    <a:pt x="2510" y="4269"/>
                  </a:cubicBezTo>
                  <a:cubicBezTo>
                    <a:pt x="2530" y="4269"/>
                    <a:pt x="2552" y="4268"/>
                    <a:pt x="2573" y="4263"/>
                  </a:cubicBezTo>
                  <a:cubicBezTo>
                    <a:pt x="2588" y="4262"/>
                    <a:pt x="2602" y="4261"/>
                    <a:pt x="2616" y="4261"/>
                  </a:cubicBezTo>
                  <a:cubicBezTo>
                    <a:pt x="2982" y="4261"/>
                    <a:pt x="3034" y="4837"/>
                    <a:pt x="2644" y="4882"/>
                  </a:cubicBezTo>
                  <a:lnTo>
                    <a:pt x="2525" y="4882"/>
                  </a:lnTo>
                  <a:cubicBezTo>
                    <a:pt x="1977" y="4882"/>
                    <a:pt x="1501" y="4454"/>
                    <a:pt x="1453" y="3906"/>
                  </a:cubicBezTo>
                  <a:cubicBezTo>
                    <a:pt x="1430" y="3739"/>
                    <a:pt x="1549" y="3573"/>
                    <a:pt x="1739" y="3573"/>
                  </a:cubicBezTo>
                  <a:cubicBezTo>
                    <a:pt x="1753" y="3571"/>
                    <a:pt x="1768" y="3570"/>
                    <a:pt x="1781" y="3570"/>
                  </a:cubicBezTo>
                  <a:close/>
                  <a:moveTo>
                    <a:pt x="1739" y="5317"/>
                  </a:moveTo>
                  <a:cubicBezTo>
                    <a:pt x="1894" y="5317"/>
                    <a:pt x="2049" y="5418"/>
                    <a:pt x="2049" y="5621"/>
                  </a:cubicBezTo>
                  <a:cubicBezTo>
                    <a:pt x="2049" y="5740"/>
                    <a:pt x="2144" y="5835"/>
                    <a:pt x="2263" y="5859"/>
                  </a:cubicBezTo>
                  <a:cubicBezTo>
                    <a:pt x="2668" y="5859"/>
                    <a:pt x="2668" y="6478"/>
                    <a:pt x="2263" y="6478"/>
                  </a:cubicBezTo>
                  <a:cubicBezTo>
                    <a:pt x="1787" y="6454"/>
                    <a:pt x="1430" y="6097"/>
                    <a:pt x="1430" y="5621"/>
                  </a:cubicBezTo>
                  <a:cubicBezTo>
                    <a:pt x="1430" y="5418"/>
                    <a:pt x="1584" y="5317"/>
                    <a:pt x="1739" y="5317"/>
                  </a:cubicBezTo>
                  <a:close/>
                  <a:moveTo>
                    <a:pt x="2811" y="1"/>
                  </a:moveTo>
                  <a:cubicBezTo>
                    <a:pt x="2335" y="24"/>
                    <a:pt x="1930" y="310"/>
                    <a:pt x="1739" y="715"/>
                  </a:cubicBezTo>
                  <a:cubicBezTo>
                    <a:pt x="1572" y="786"/>
                    <a:pt x="1406" y="858"/>
                    <a:pt x="1287" y="1001"/>
                  </a:cubicBezTo>
                  <a:cubicBezTo>
                    <a:pt x="1096" y="1191"/>
                    <a:pt x="977" y="1477"/>
                    <a:pt x="1001" y="1787"/>
                  </a:cubicBezTo>
                  <a:cubicBezTo>
                    <a:pt x="620" y="2025"/>
                    <a:pt x="406" y="2430"/>
                    <a:pt x="406" y="2882"/>
                  </a:cubicBezTo>
                  <a:cubicBezTo>
                    <a:pt x="406" y="3001"/>
                    <a:pt x="429" y="3120"/>
                    <a:pt x="453" y="3239"/>
                  </a:cubicBezTo>
                  <a:cubicBezTo>
                    <a:pt x="239" y="3477"/>
                    <a:pt x="96" y="3787"/>
                    <a:pt x="96" y="4097"/>
                  </a:cubicBezTo>
                  <a:cubicBezTo>
                    <a:pt x="120" y="4335"/>
                    <a:pt x="167" y="4549"/>
                    <a:pt x="286" y="4763"/>
                  </a:cubicBezTo>
                  <a:cubicBezTo>
                    <a:pt x="1" y="5216"/>
                    <a:pt x="72" y="5787"/>
                    <a:pt x="429" y="6192"/>
                  </a:cubicBezTo>
                  <a:lnTo>
                    <a:pt x="429" y="6288"/>
                  </a:lnTo>
                  <a:cubicBezTo>
                    <a:pt x="429" y="6621"/>
                    <a:pt x="572" y="6954"/>
                    <a:pt x="787" y="7192"/>
                  </a:cubicBezTo>
                  <a:cubicBezTo>
                    <a:pt x="1001" y="7407"/>
                    <a:pt x="1287" y="7550"/>
                    <a:pt x="1596" y="7573"/>
                  </a:cubicBezTo>
                  <a:cubicBezTo>
                    <a:pt x="1858" y="7955"/>
                    <a:pt x="2287" y="8169"/>
                    <a:pt x="2739" y="8169"/>
                  </a:cubicBezTo>
                  <a:cubicBezTo>
                    <a:pt x="3001" y="8169"/>
                    <a:pt x="3239" y="8074"/>
                    <a:pt x="3454" y="7931"/>
                  </a:cubicBezTo>
                  <a:lnTo>
                    <a:pt x="3454" y="191"/>
                  </a:lnTo>
                  <a:cubicBezTo>
                    <a:pt x="3287" y="72"/>
                    <a:pt x="3049" y="1"/>
                    <a:pt x="2835" y="1"/>
                  </a:cubicBezTo>
                  <a:close/>
                </a:path>
              </a:pathLst>
            </a:custGeom>
            <a:solidFill>
              <a:srgbClr val="F3D676"/>
            </a:solidFill>
            <a:ln>
              <a:noFill/>
            </a:ln>
          </p:spPr>
          <p:txBody>
            <a:bodyPr spcFirstLastPara="1" wrap="square" lIns="121900" tIns="121900" rIns="121900" bIns="121900" anchor="ctr" anchorCtr="0">
              <a:noAutofit/>
            </a:bodyPr>
            <a:lstStyle/>
            <a:p>
              <a:pPr defTabSz="1219110">
                <a:defRPr/>
              </a:pPr>
              <a:endParaRPr sz="2400" kern="0">
                <a:solidFill>
                  <a:sysClr val="windowText" lastClr="000000"/>
                </a:solidFill>
                <a:ea typeface="等线" panose="020F0502020204030204"/>
                <a:cs typeface="Arial"/>
                <a:sym typeface="Arial"/>
              </a:endParaRPr>
            </a:p>
          </p:txBody>
        </p:sp>
        <p:sp>
          <p:nvSpPr>
            <p:cNvPr id="26" name="Google Shape;862;p26">
              <a:extLst>
                <a:ext uri="{FF2B5EF4-FFF2-40B4-BE49-F238E27FC236}">
                  <a16:creationId xmlns:a16="http://schemas.microsoft.com/office/drawing/2014/main" xmlns="" id="{32942A78-D248-4682-E451-9C4203755F3F}"/>
                </a:ext>
              </a:extLst>
            </p:cNvPr>
            <p:cNvSpPr/>
            <p:nvPr/>
          </p:nvSpPr>
          <p:spPr>
            <a:xfrm>
              <a:off x="3451371" y="4303464"/>
              <a:ext cx="41627" cy="35568"/>
            </a:xfrm>
            <a:custGeom>
              <a:avLst/>
              <a:gdLst/>
              <a:ahLst/>
              <a:cxnLst/>
              <a:rect l="l" t="t" r="r" b="b"/>
              <a:pathLst>
                <a:path w="1216" h="1039" extrusionOk="0">
                  <a:moveTo>
                    <a:pt x="691" y="1"/>
                  </a:moveTo>
                  <a:cubicBezTo>
                    <a:pt x="239" y="1"/>
                    <a:pt x="0" y="572"/>
                    <a:pt x="334" y="882"/>
                  </a:cubicBezTo>
                  <a:cubicBezTo>
                    <a:pt x="434" y="990"/>
                    <a:pt x="562" y="1038"/>
                    <a:pt x="690" y="1038"/>
                  </a:cubicBezTo>
                  <a:cubicBezTo>
                    <a:pt x="954" y="1038"/>
                    <a:pt x="1215" y="830"/>
                    <a:pt x="1215" y="525"/>
                  </a:cubicBezTo>
                  <a:cubicBezTo>
                    <a:pt x="1215" y="239"/>
                    <a:pt x="977" y="1"/>
                    <a:pt x="691" y="1"/>
                  </a:cubicBezTo>
                  <a:close/>
                </a:path>
              </a:pathLst>
            </a:custGeom>
            <a:solidFill>
              <a:srgbClr val="F3D676"/>
            </a:solidFill>
            <a:ln>
              <a:noFill/>
            </a:ln>
          </p:spPr>
          <p:txBody>
            <a:bodyPr spcFirstLastPara="1" wrap="square" lIns="121900" tIns="121900" rIns="121900" bIns="121900" anchor="ctr" anchorCtr="0">
              <a:noAutofit/>
            </a:bodyPr>
            <a:lstStyle/>
            <a:p>
              <a:pPr defTabSz="1219110">
                <a:defRPr/>
              </a:pPr>
              <a:endParaRPr sz="2400" kern="0">
                <a:solidFill>
                  <a:sysClr val="windowText" lastClr="000000"/>
                </a:solidFill>
                <a:ea typeface="等线" panose="020F0502020204030204"/>
                <a:cs typeface="Arial"/>
                <a:sym typeface="Arial"/>
              </a:endParaRPr>
            </a:p>
          </p:txBody>
        </p:sp>
        <p:sp>
          <p:nvSpPr>
            <p:cNvPr id="27" name="Google Shape;863;p26">
              <a:extLst>
                <a:ext uri="{FF2B5EF4-FFF2-40B4-BE49-F238E27FC236}">
                  <a16:creationId xmlns:a16="http://schemas.microsoft.com/office/drawing/2014/main" xmlns="" id="{25B18078-15EB-DE4C-A4FC-F328C3841E9F}"/>
                </a:ext>
              </a:extLst>
            </p:cNvPr>
            <p:cNvSpPr/>
            <p:nvPr/>
          </p:nvSpPr>
          <p:spPr>
            <a:xfrm>
              <a:off x="3381263" y="4227639"/>
              <a:ext cx="194064" cy="187560"/>
            </a:xfrm>
            <a:custGeom>
              <a:avLst/>
              <a:gdLst/>
              <a:ahLst/>
              <a:cxnLst/>
              <a:rect l="l" t="t" r="r" b="b"/>
              <a:pathLst>
                <a:path w="5669" h="5479" extrusionOk="0">
                  <a:moveTo>
                    <a:pt x="2725" y="1561"/>
                  </a:moveTo>
                  <a:cubicBezTo>
                    <a:pt x="3327" y="1561"/>
                    <a:pt x="3906" y="2030"/>
                    <a:pt x="3906" y="2740"/>
                  </a:cubicBezTo>
                  <a:cubicBezTo>
                    <a:pt x="3906" y="3383"/>
                    <a:pt x="3382" y="3907"/>
                    <a:pt x="2739" y="3907"/>
                  </a:cubicBezTo>
                  <a:cubicBezTo>
                    <a:pt x="1691" y="3907"/>
                    <a:pt x="1167" y="2644"/>
                    <a:pt x="1906" y="1906"/>
                  </a:cubicBezTo>
                  <a:cubicBezTo>
                    <a:pt x="2144" y="1668"/>
                    <a:pt x="2437" y="1561"/>
                    <a:pt x="2725" y="1561"/>
                  </a:cubicBezTo>
                  <a:close/>
                  <a:moveTo>
                    <a:pt x="2739" y="1"/>
                  </a:moveTo>
                  <a:cubicBezTo>
                    <a:pt x="2596" y="1"/>
                    <a:pt x="2477" y="49"/>
                    <a:pt x="2406" y="144"/>
                  </a:cubicBezTo>
                  <a:cubicBezTo>
                    <a:pt x="2310" y="215"/>
                    <a:pt x="2263" y="358"/>
                    <a:pt x="2263" y="477"/>
                  </a:cubicBezTo>
                  <a:lnTo>
                    <a:pt x="2263" y="739"/>
                  </a:lnTo>
                  <a:cubicBezTo>
                    <a:pt x="2048" y="787"/>
                    <a:pt x="1834" y="858"/>
                    <a:pt x="1667" y="977"/>
                  </a:cubicBezTo>
                  <a:lnTo>
                    <a:pt x="1477" y="811"/>
                  </a:lnTo>
                  <a:cubicBezTo>
                    <a:pt x="1382" y="715"/>
                    <a:pt x="1257" y="668"/>
                    <a:pt x="1132" y="668"/>
                  </a:cubicBezTo>
                  <a:cubicBezTo>
                    <a:pt x="1007" y="668"/>
                    <a:pt x="882" y="715"/>
                    <a:pt x="786" y="811"/>
                  </a:cubicBezTo>
                  <a:cubicBezTo>
                    <a:pt x="596" y="1001"/>
                    <a:pt x="596" y="1287"/>
                    <a:pt x="786" y="1477"/>
                  </a:cubicBezTo>
                  <a:lnTo>
                    <a:pt x="977" y="1668"/>
                  </a:lnTo>
                  <a:cubicBezTo>
                    <a:pt x="858" y="1859"/>
                    <a:pt x="786" y="2049"/>
                    <a:pt x="739" y="2263"/>
                  </a:cubicBezTo>
                  <a:lnTo>
                    <a:pt x="477" y="2263"/>
                  </a:lnTo>
                  <a:cubicBezTo>
                    <a:pt x="215" y="2263"/>
                    <a:pt x="0" y="2478"/>
                    <a:pt x="0" y="2740"/>
                  </a:cubicBezTo>
                  <a:cubicBezTo>
                    <a:pt x="0" y="2883"/>
                    <a:pt x="48" y="3002"/>
                    <a:pt x="143" y="3097"/>
                  </a:cubicBezTo>
                  <a:cubicBezTo>
                    <a:pt x="215" y="3168"/>
                    <a:pt x="358" y="3240"/>
                    <a:pt x="477" y="3240"/>
                  </a:cubicBezTo>
                  <a:lnTo>
                    <a:pt x="739" y="3240"/>
                  </a:lnTo>
                  <a:cubicBezTo>
                    <a:pt x="786" y="3430"/>
                    <a:pt x="858" y="3645"/>
                    <a:pt x="977" y="3835"/>
                  </a:cubicBezTo>
                  <a:lnTo>
                    <a:pt x="810" y="4002"/>
                  </a:lnTo>
                  <a:cubicBezTo>
                    <a:pt x="620" y="4192"/>
                    <a:pt x="620" y="4478"/>
                    <a:pt x="810" y="4669"/>
                  </a:cubicBezTo>
                  <a:cubicBezTo>
                    <a:pt x="905" y="4764"/>
                    <a:pt x="1024" y="4811"/>
                    <a:pt x="1167" y="4811"/>
                  </a:cubicBezTo>
                  <a:cubicBezTo>
                    <a:pt x="1286" y="4811"/>
                    <a:pt x="1405" y="4764"/>
                    <a:pt x="1501" y="4669"/>
                  </a:cubicBezTo>
                  <a:lnTo>
                    <a:pt x="1667" y="4502"/>
                  </a:lnTo>
                  <a:cubicBezTo>
                    <a:pt x="1858" y="4621"/>
                    <a:pt x="2048" y="4692"/>
                    <a:pt x="2263" y="4740"/>
                  </a:cubicBezTo>
                  <a:lnTo>
                    <a:pt x="2263" y="5002"/>
                  </a:lnTo>
                  <a:cubicBezTo>
                    <a:pt x="2263" y="5264"/>
                    <a:pt x="2477" y="5478"/>
                    <a:pt x="2763" y="5478"/>
                  </a:cubicBezTo>
                  <a:cubicBezTo>
                    <a:pt x="3025" y="5478"/>
                    <a:pt x="3239" y="5264"/>
                    <a:pt x="3239" y="5002"/>
                  </a:cubicBezTo>
                  <a:lnTo>
                    <a:pt x="3239" y="4740"/>
                  </a:lnTo>
                  <a:cubicBezTo>
                    <a:pt x="3454" y="4692"/>
                    <a:pt x="3644" y="4597"/>
                    <a:pt x="3835" y="4502"/>
                  </a:cubicBezTo>
                  <a:lnTo>
                    <a:pt x="4001" y="4669"/>
                  </a:lnTo>
                  <a:cubicBezTo>
                    <a:pt x="4097" y="4764"/>
                    <a:pt x="4222" y="4811"/>
                    <a:pt x="4347" y="4811"/>
                  </a:cubicBezTo>
                  <a:cubicBezTo>
                    <a:pt x="4472" y="4811"/>
                    <a:pt x="4597" y="4764"/>
                    <a:pt x="4692" y="4669"/>
                  </a:cubicBezTo>
                  <a:cubicBezTo>
                    <a:pt x="4882" y="4478"/>
                    <a:pt x="4882" y="4168"/>
                    <a:pt x="4692" y="3978"/>
                  </a:cubicBezTo>
                  <a:lnTo>
                    <a:pt x="4525" y="3811"/>
                  </a:lnTo>
                  <a:cubicBezTo>
                    <a:pt x="4620" y="3621"/>
                    <a:pt x="4716" y="3430"/>
                    <a:pt x="4763" y="3216"/>
                  </a:cubicBezTo>
                  <a:lnTo>
                    <a:pt x="5001" y="3216"/>
                  </a:lnTo>
                  <a:cubicBezTo>
                    <a:pt x="5668" y="3216"/>
                    <a:pt x="5668" y="2240"/>
                    <a:pt x="5001" y="2240"/>
                  </a:cubicBezTo>
                  <a:lnTo>
                    <a:pt x="5001" y="2263"/>
                  </a:lnTo>
                  <a:lnTo>
                    <a:pt x="4763" y="2263"/>
                  </a:lnTo>
                  <a:cubicBezTo>
                    <a:pt x="4692" y="2049"/>
                    <a:pt x="4620" y="1835"/>
                    <a:pt x="4501" y="1668"/>
                  </a:cubicBezTo>
                  <a:lnTo>
                    <a:pt x="4692" y="1477"/>
                  </a:lnTo>
                  <a:cubicBezTo>
                    <a:pt x="5090" y="1133"/>
                    <a:pt x="4745" y="610"/>
                    <a:pt x="4357" y="610"/>
                  </a:cubicBezTo>
                  <a:cubicBezTo>
                    <a:pt x="4235" y="610"/>
                    <a:pt x="4110" y="662"/>
                    <a:pt x="4001" y="787"/>
                  </a:cubicBezTo>
                  <a:lnTo>
                    <a:pt x="3811" y="977"/>
                  </a:lnTo>
                  <a:cubicBezTo>
                    <a:pt x="3644" y="858"/>
                    <a:pt x="3430" y="787"/>
                    <a:pt x="3215" y="739"/>
                  </a:cubicBezTo>
                  <a:lnTo>
                    <a:pt x="3215" y="477"/>
                  </a:lnTo>
                  <a:cubicBezTo>
                    <a:pt x="3215" y="215"/>
                    <a:pt x="3001" y="1"/>
                    <a:pt x="2739" y="1"/>
                  </a:cubicBezTo>
                  <a:close/>
                </a:path>
              </a:pathLst>
            </a:custGeom>
            <a:solidFill>
              <a:srgbClr val="F3D676"/>
            </a:solidFill>
            <a:ln>
              <a:noFill/>
            </a:ln>
          </p:spPr>
          <p:txBody>
            <a:bodyPr spcFirstLastPara="1" wrap="square" lIns="121900" tIns="121900" rIns="121900" bIns="121900" anchor="ctr" anchorCtr="0">
              <a:noAutofit/>
            </a:bodyPr>
            <a:lstStyle/>
            <a:p>
              <a:pPr defTabSz="1219110">
                <a:defRPr/>
              </a:pPr>
              <a:endParaRPr sz="2400" kern="0">
                <a:solidFill>
                  <a:sysClr val="windowText" lastClr="000000"/>
                </a:solidFill>
                <a:ea typeface="等线" panose="020F0502020204030204"/>
                <a:cs typeface="Arial"/>
                <a:sym typeface="Arial"/>
              </a:endParaRPr>
            </a:p>
          </p:txBody>
        </p:sp>
        <p:sp>
          <p:nvSpPr>
            <p:cNvPr id="28" name="Google Shape;864;p26">
              <a:extLst>
                <a:ext uri="{FF2B5EF4-FFF2-40B4-BE49-F238E27FC236}">
                  <a16:creationId xmlns:a16="http://schemas.microsoft.com/office/drawing/2014/main" xmlns="" id="{827FDB55-E570-D7EA-F29A-2608E0863D61}"/>
                </a:ext>
              </a:extLst>
            </p:cNvPr>
            <p:cNvSpPr/>
            <p:nvPr/>
          </p:nvSpPr>
          <p:spPr>
            <a:xfrm>
              <a:off x="3343744" y="4054012"/>
              <a:ext cx="114987" cy="278036"/>
            </a:xfrm>
            <a:custGeom>
              <a:avLst/>
              <a:gdLst/>
              <a:ahLst/>
              <a:cxnLst/>
              <a:rect l="l" t="t" r="r" b="b"/>
              <a:pathLst>
                <a:path w="3359" h="8122" extrusionOk="0">
                  <a:moveTo>
                    <a:pt x="1096" y="1948"/>
                  </a:moveTo>
                  <a:cubicBezTo>
                    <a:pt x="1363" y="1948"/>
                    <a:pt x="1625" y="2075"/>
                    <a:pt x="1787" y="2311"/>
                  </a:cubicBezTo>
                  <a:cubicBezTo>
                    <a:pt x="1948" y="2494"/>
                    <a:pt x="1799" y="2788"/>
                    <a:pt x="1553" y="2788"/>
                  </a:cubicBezTo>
                  <a:cubicBezTo>
                    <a:pt x="1544" y="2788"/>
                    <a:pt x="1535" y="2788"/>
                    <a:pt x="1525" y="2787"/>
                  </a:cubicBezTo>
                  <a:cubicBezTo>
                    <a:pt x="1430" y="2787"/>
                    <a:pt x="1335" y="2739"/>
                    <a:pt x="1287" y="2668"/>
                  </a:cubicBezTo>
                  <a:cubicBezTo>
                    <a:pt x="1239" y="2620"/>
                    <a:pt x="1192" y="2572"/>
                    <a:pt x="1144" y="2572"/>
                  </a:cubicBezTo>
                  <a:cubicBezTo>
                    <a:pt x="1123" y="2566"/>
                    <a:pt x="1104" y="2563"/>
                    <a:pt x="1087" y="2563"/>
                  </a:cubicBezTo>
                  <a:cubicBezTo>
                    <a:pt x="1045" y="2563"/>
                    <a:pt x="1011" y="2579"/>
                    <a:pt x="977" y="2596"/>
                  </a:cubicBezTo>
                  <a:cubicBezTo>
                    <a:pt x="916" y="2640"/>
                    <a:pt x="854" y="2659"/>
                    <a:pt x="795" y="2659"/>
                  </a:cubicBezTo>
                  <a:cubicBezTo>
                    <a:pt x="536" y="2659"/>
                    <a:pt x="348" y="2290"/>
                    <a:pt x="620" y="2096"/>
                  </a:cubicBezTo>
                  <a:cubicBezTo>
                    <a:pt x="765" y="1996"/>
                    <a:pt x="931" y="1948"/>
                    <a:pt x="1096" y="1948"/>
                  </a:cubicBezTo>
                  <a:close/>
                  <a:moveTo>
                    <a:pt x="1721" y="3570"/>
                  </a:moveTo>
                  <a:cubicBezTo>
                    <a:pt x="1735" y="3570"/>
                    <a:pt x="1749" y="3571"/>
                    <a:pt x="1763" y="3573"/>
                  </a:cubicBezTo>
                  <a:cubicBezTo>
                    <a:pt x="1930" y="3573"/>
                    <a:pt x="2073" y="3739"/>
                    <a:pt x="2049" y="3906"/>
                  </a:cubicBezTo>
                  <a:cubicBezTo>
                    <a:pt x="1978" y="4454"/>
                    <a:pt x="1525" y="4882"/>
                    <a:pt x="954" y="4882"/>
                  </a:cubicBezTo>
                  <a:lnTo>
                    <a:pt x="858" y="4882"/>
                  </a:lnTo>
                  <a:cubicBezTo>
                    <a:pt x="692" y="4882"/>
                    <a:pt x="549" y="4716"/>
                    <a:pt x="573" y="4549"/>
                  </a:cubicBezTo>
                  <a:cubicBezTo>
                    <a:pt x="573" y="4395"/>
                    <a:pt x="716" y="4261"/>
                    <a:pt x="869" y="4261"/>
                  </a:cubicBezTo>
                  <a:cubicBezTo>
                    <a:pt x="881" y="4261"/>
                    <a:pt x="894" y="4262"/>
                    <a:pt x="906" y="4263"/>
                  </a:cubicBezTo>
                  <a:cubicBezTo>
                    <a:pt x="921" y="4265"/>
                    <a:pt x="936" y="4265"/>
                    <a:pt x="950" y="4265"/>
                  </a:cubicBezTo>
                  <a:cubicBezTo>
                    <a:pt x="1194" y="4265"/>
                    <a:pt x="1407" y="4083"/>
                    <a:pt x="1430" y="3858"/>
                  </a:cubicBezTo>
                  <a:cubicBezTo>
                    <a:pt x="1430" y="3684"/>
                    <a:pt x="1569" y="3570"/>
                    <a:pt x="1721" y="3570"/>
                  </a:cubicBezTo>
                  <a:close/>
                  <a:moveTo>
                    <a:pt x="1192" y="6621"/>
                  </a:moveTo>
                  <a:lnTo>
                    <a:pt x="1192" y="6621"/>
                  </a:lnTo>
                  <a:cubicBezTo>
                    <a:pt x="1182" y="6625"/>
                    <a:pt x="1172" y="6628"/>
                    <a:pt x="1163" y="6632"/>
                  </a:cubicBezTo>
                  <a:lnTo>
                    <a:pt x="1163" y="6632"/>
                  </a:lnTo>
                  <a:cubicBezTo>
                    <a:pt x="1164" y="6636"/>
                    <a:pt x="1166" y="6641"/>
                    <a:pt x="1168" y="6645"/>
                  </a:cubicBezTo>
                  <a:lnTo>
                    <a:pt x="1192" y="6621"/>
                  </a:lnTo>
                  <a:close/>
                  <a:moveTo>
                    <a:pt x="596" y="1"/>
                  </a:moveTo>
                  <a:cubicBezTo>
                    <a:pt x="382" y="1"/>
                    <a:pt x="191" y="48"/>
                    <a:pt x="1" y="143"/>
                  </a:cubicBezTo>
                  <a:lnTo>
                    <a:pt x="1" y="7883"/>
                  </a:lnTo>
                  <a:cubicBezTo>
                    <a:pt x="168" y="8002"/>
                    <a:pt x="358" y="8074"/>
                    <a:pt x="549" y="8121"/>
                  </a:cubicBezTo>
                  <a:cubicBezTo>
                    <a:pt x="477" y="7978"/>
                    <a:pt x="453" y="7812"/>
                    <a:pt x="453" y="7645"/>
                  </a:cubicBezTo>
                  <a:cubicBezTo>
                    <a:pt x="453" y="7202"/>
                    <a:pt x="727" y="6805"/>
                    <a:pt x="1163" y="6632"/>
                  </a:cubicBezTo>
                  <a:lnTo>
                    <a:pt x="1163" y="6632"/>
                  </a:lnTo>
                  <a:cubicBezTo>
                    <a:pt x="1094" y="6470"/>
                    <a:pt x="1049" y="6307"/>
                    <a:pt x="1049" y="6145"/>
                  </a:cubicBezTo>
                  <a:cubicBezTo>
                    <a:pt x="1049" y="5859"/>
                    <a:pt x="1168" y="5573"/>
                    <a:pt x="1358" y="5383"/>
                  </a:cubicBezTo>
                  <a:cubicBezTo>
                    <a:pt x="1565" y="5176"/>
                    <a:pt x="1844" y="5070"/>
                    <a:pt x="2123" y="5070"/>
                  </a:cubicBezTo>
                  <a:cubicBezTo>
                    <a:pt x="2295" y="5070"/>
                    <a:pt x="2466" y="5110"/>
                    <a:pt x="2621" y="5192"/>
                  </a:cubicBezTo>
                  <a:cubicBezTo>
                    <a:pt x="2716" y="4859"/>
                    <a:pt x="2978" y="4597"/>
                    <a:pt x="3287" y="4501"/>
                  </a:cubicBezTo>
                  <a:cubicBezTo>
                    <a:pt x="3335" y="4359"/>
                    <a:pt x="3359" y="4192"/>
                    <a:pt x="3359" y="4049"/>
                  </a:cubicBezTo>
                  <a:cubicBezTo>
                    <a:pt x="3359" y="3716"/>
                    <a:pt x="3240" y="3406"/>
                    <a:pt x="3002" y="3192"/>
                  </a:cubicBezTo>
                  <a:cubicBezTo>
                    <a:pt x="3025" y="3073"/>
                    <a:pt x="3049" y="2954"/>
                    <a:pt x="3049" y="2834"/>
                  </a:cubicBezTo>
                  <a:cubicBezTo>
                    <a:pt x="3049" y="2382"/>
                    <a:pt x="2811" y="1977"/>
                    <a:pt x="2430" y="1739"/>
                  </a:cubicBezTo>
                  <a:cubicBezTo>
                    <a:pt x="2430" y="1429"/>
                    <a:pt x="2311" y="1167"/>
                    <a:pt x="2120" y="953"/>
                  </a:cubicBezTo>
                  <a:cubicBezTo>
                    <a:pt x="1978" y="834"/>
                    <a:pt x="1835" y="739"/>
                    <a:pt x="1668" y="691"/>
                  </a:cubicBezTo>
                  <a:cubicBezTo>
                    <a:pt x="1477" y="286"/>
                    <a:pt x="1049" y="1"/>
                    <a:pt x="596" y="1"/>
                  </a:cubicBezTo>
                  <a:close/>
                </a:path>
              </a:pathLst>
            </a:custGeom>
            <a:solidFill>
              <a:srgbClr val="F3D676"/>
            </a:solidFill>
            <a:ln>
              <a:noFill/>
            </a:ln>
          </p:spPr>
          <p:txBody>
            <a:bodyPr spcFirstLastPara="1" wrap="square" lIns="121900" tIns="121900" rIns="121900" bIns="121900" anchor="ctr" anchorCtr="0">
              <a:noAutofit/>
            </a:bodyPr>
            <a:lstStyle/>
            <a:p>
              <a:pPr defTabSz="1219110">
                <a:defRPr/>
              </a:pPr>
              <a:endParaRPr sz="2400" kern="0">
                <a:solidFill>
                  <a:sysClr val="windowText" lastClr="000000"/>
                </a:solidFill>
                <a:ea typeface="等线" panose="020F0502020204030204"/>
                <a:cs typeface="Arial"/>
                <a:sym typeface="Arial"/>
              </a:endParaRPr>
            </a:p>
          </p:txBody>
        </p:sp>
      </p:grpSp>
      <p:pic>
        <p:nvPicPr>
          <p:cNvPr id="12" name="Picture 11" descr="A group of people in different outfits&#10;&#10;Description automatically generated">
            <a:extLst>
              <a:ext uri="{FF2B5EF4-FFF2-40B4-BE49-F238E27FC236}">
                <a16:creationId xmlns:a16="http://schemas.microsoft.com/office/drawing/2014/main" xmlns="" id="{CE88D07A-FBA8-4307-6AE2-59BEEAEA8B49}"/>
              </a:ext>
            </a:extLst>
          </p:cNvPr>
          <p:cNvPicPr>
            <a:picLocks noChangeAspect="1"/>
          </p:cNvPicPr>
          <p:nvPr/>
        </p:nvPicPr>
        <p:blipFill rotWithShape="1">
          <a:blip r:embed="rId6">
            <a:extLst>
              <a:ext uri="{28A0092B-C50C-407E-A947-70E740481C1C}">
                <a14:useLocalDpi xmlns:a14="http://schemas.microsoft.com/office/drawing/2010/main" val="0"/>
              </a:ext>
            </a:extLst>
          </a:blip>
          <a:srcRect t="845" r="72607"/>
          <a:stretch/>
        </p:blipFill>
        <p:spPr>
          <a:xfrm>
            <a:off x="254542" y="689764"/>
            <a:ext cx="2180476" cy="6435256"/>
          </a:xfrm>
          <a:prstGeom prst="rect">
            <a:avLst/>
          </a:prstGeom>
        </p:spPr>
      </p:pic>
    </p:spTree>
    <p:extLst>
      <p:ext uri="{BB962C8B-B14F-4D97-AF65-F5344CB8AC3E}">
        <p14:creationId xmlns:p14="http://schemas.microsoft.com/office/powerpoint/2010/main" val="13241674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arn(inVertical)">
                                      <p:cBhvr>
                                        <p:cTn id="12" dur="500"/>
                                        <p:tgtEl>
                                          <p:spTgt spid="14"/>
                                        </p:tgtEl>
                                      </p:cBhvr>
                                    </p:animEffect>
                                  </p:childTnLst>
                                </p:cTn>
                              </p:par>
                              <p:par>
                                <p:cTn id="13" presetID="16" presetClass="entr" presetSubtype="21"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inVertical)">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barn(inVertical)">
                                      <p:cBhvr>
                                        <p:cTn id="20" dur="500"/>
                                        <p:tgtEl>
                                          <p:spTgt spid="19"/>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barn(inVertical)">
                                      <p:cBhvr>
                                        <p:cTn id="23" dur="500"/>
                                        <p:tgtEl>
                                          <p:spTgt spid="17"/>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barn(inVertical)">
                                      <p:cBhvr>
                                        <p:cTn id="28" dur="500"/>
                                        <p:tgtEl>
                                          <p:spTgt spid="24"/>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arn(inVertical)">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barn(inVertical)">
                                      <p:cBhvr>
                                        <p:cTn id="36" dur="500"/>
                                        <p:tgtEl>
                                          <p:spTgt spid="20"/>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barn(inVertical)">
                                      <p:cBhvr>
                                        <p:cTn id="3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p:bldP spid="18"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F8F6F1"/>
        </a:solidFill>
        <a:effectLst/>
      </p:bgPr>
    </p:bg>
    <p:spTree>
      <p:nvGrpSpPr>
        <p:cNvPr id="1" name=""/>
        <p:cNvGrpSpPr/>
        <p:nvPr/>
      </p:nvGrpSpPr>
      <p:grpSpPr>
        <a:xfrm>
          <a:off x="0" y="0"/>
          <a:ext cx="0" cy="0"/>
          <a:chOff x="0" y="0"/>
          <a:chExt cx="0" cy="0"/>
        </a:xfrm>
      </p:grpSpPr>
      <p:sp>
        <p:nvSpPr>
          <p:cNvPr id="69" name="AutoShape 12">
            <a:extLst>
              <a:ext uri="{FF2B5EF4-FFF2-40B4-BE49-F238E27FC236}">
                <a16:creationId xmlns:a16="http://schemas.microsoft.com/office/drawing/2014/main" xmlns="" id="{FBEDA0F8-C3E2-8B08-11E4-933B1A2F6C7C}"/>
              </a:ext>
            </a:extLst>
          </p:cNvPr>
          <p:cNvSpPr/>
          <p:nvPr/>
        </p:nvSpPr>
        <p:spPr>
          <a:xfrm>
            <a:off x="830444" y="327257"/>
            <a:ext cx="10820400" cy="0"/>
          </a:xfrm>
          <a:prstGeom prst="line">
            <a:avLst/>
          </a:prstGeom>
          <a:ln w="19050" cap="flat">
            <a:solidFill>
              <a:srgbClr val="000000"/>
            </a:solidFill>
            <a:prstDash val="solid"/>
            <a:headEnd type="none" w="sm" len="sm"/>
            <a:tailEnd type="none" w="sm" len="sm"/>
          </a:ln>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71" name="Freeform 14">
            <a:extLst>
              <a:ext uri="{FF2B5EF4-FFF2-40B4-BE49-F238E27FC236}">
                <a16:creationId xmlns:a16="http://schemas.microsoft.com/office/drawing/2014/main" xmlns="" id="{9BAAA285-39B2-4D4A-BDE0-80216805AE5A}"/>
              </a:ext>
            </a:extLst>
          </p:cNvPr>
          <p:cNvSpPr/>
          <p:nvPr/>
        </p:nvSpPr>
        <p:spPr>
          <a:xfrm>
            <a:off x="3004457" y="97535"/>
            <a:ext cx="6453777" cy="499227"/>
          </a:xfrm>
          <a:custGeom>
            <a:avLst/>
            <a:gdLst/>
            <a:ahLst/>
            <a:cxnLst/>
            <a:rect l="l" t="t" r="r" b="b"/>
            <a:pathLst>
              <a:path w="4991441" h="1677991">
                <a:moveTo>
                  <a:pt x="56993" y="0"/>
                </a:moveTo>
                <a:lnTo>
                  <a:pt x="4934448" y="0"/>
                </a:lnTo>
                <a:cubicBezTo>
                  <a:pt x="4949564" y="0"/>
                  <a:pt x="4964060" y="6005"/>
                  <a:pt x="4974748" y="16693"/>
                </a:cubicBezTo>
                <a:cubicBezTo>
                  <a:pt x="4985436" y="27381"/>
                  <a:pt x="4991441" y="41877"/>
                  <a:pt x="4991441" y="56993"/>
                </a:cubicBezTo>
                <a:lnTo>
                  <a:pt x="4991441" y="1620998"/>
                </a:lnTo>
                <a:cubicBezTo>
                  <a:pt x="4991441" y="1636114"/>
                  <a:pt x="4985436" y="1650610"/>
                  <a:pt x="4974748" y="1661298"/>
                </a:cubicBezTo>
                <a:cubicBezTo>
                  <a:pt x="4964060" y="1671986"/>
                  <a:pt x="4949564" y="1677991"/>
                  <a:pt x="4934448" y="1677991"/>
                </a:cubicBezTo>
                <a:lnTo>
                  <a:pt x="56993" y="1677991"/>
                </a:lnTo>
                <a:cubicBezTo>
                  <a:pt x="41877" y="1677991"/>
                  <a:pt x="27381" y="1671986"/>
                  <a:pt x="16693" y="1661298"/>
                </a:cubicBezTo>
                <a:cubicBezTo>
                  <a:pt x="6005" y="1650610"/>
                  <a:pt x="0" y="1636114"/>
                  <a:pt x="0" y="1620998"/>
                </a:cubicBezTo>
                <a:lnTo>
                  <a:pt x="0" y="56993"/>
                </a:lnTo>
                <a:cubicBezTo>
                  <a:pt x="0" y="41877"/>
                  <a:pt x="6005" y="27381"/>
                  <a:pt x="16693" y="16693"/>
                </a:cubicBezTo>
                <a:cubicBezTo>
                  <a:pt x="27381" y="6005"/>
                  <a:pt x="41877" y="0"/>
                  <a:pt x="56993" y="0"/>
                </a:cubicBezTo>
                <a:close/>
              </a:path>
            </a:pathLst>
          </a:custGeom>
          <a:solidFill>
            <a:srgbClr val="FFFFFF"/>
          </a:solidFill>
          <a:ln w="19050" cap="sq">
            <a:solidFill>
              <a:srgbClr val="000000"/>
            </a:solidFill>
            <a:prstDash val="solid"/>
            <a:miter/>
          </a:ln>
        </p:spPr>
        <p:txBody>
          <a:bodyPr anchor="ctr"/>
          <a:lstStyle/>
          <a:p>
            <a:pPr marL="0" marR="0" lvl="0" indent="0" algn="ctr" defTabSz="609615"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F79646">
                    <a:lumMod val="75000"/>
                  </a:srgbClr>
                </a:solidFill>
                <a:effectLst/>
                <a:uLnTx/>
                <a:uFillTx/>
                <a:latin typeface="Times New Roman" panose="02020603050405020304" pitchFamily="18" charset="0"/>
                <a:ea typeface="Times New Roman" panose="02020603050405020304" pitchFamily="18" charset="0"/>
                <a:cs typeface="Arial"/>
                <a:sym typeface="Arial"/>
              </a:rPr>
              <a:t>PHT SỐ 6</a:t>
            </a:r>
            <a:endParaRPr kumimoji="0" lang="en-SG" sz="2800" b="1" i="0" u="none" strike="noStrike" kern="1200" cap="none" spc="0" normalizeH="0" baseline="0" noProof="0" dirty="0">
              <a:ln>
                <a:noFill/>
              </a:ln>
              <a:solidFill>
                <a:srgbClr val="F79646">
                  <a:lumMod val="75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1" name="Freeform 6">
            <a:extLst>
              <a:ext uri="{FF2B5EF4-FFF2-40B4-BE49-F238E27FC236}">
                <a16:creationId xmlns:a16="http://schemas.microsoft.com/office/drawing/2014/main" xmlns="" id="{6F42855D-8EEA-3ED2-1384-5D06368634E4}"/>
              </a:ext>
            </a:extLst>
          </p:cNvPr>
          <p:cNvSpPr/>
          <p:nvPr/>
        </p:nvSpPr>
        <p:spPr>
          <a:xfrm>
            <a:off x="138370" y="0"/>
            <a:ext cx="950202" cy="596762"/>
          </a:xfrm>
          <a:custGeom>
            <a:avLst/>
            <a:gdLst/>
            <a:ahLst/>
            <a:cxnLst/>
            <a:rect l="l" t="t" r="r" b="b"/>
            <a:pathLst>
              <a:path w="3814671" h="2889902">
                <a:moveTo>
                  <a:pt x="0" y="0"/>
                </a:moveTo>
                <a:lnTo>
                  <a:pt x="3814671" y="0"/>
                </a:lnTo>
                <a:lnTo>
                  <a:pt x="3814671" y="2889902"/>
                </a:lnTo>
                <a:lnTo>
                  <a:pt x="0" y="2889902"/>
                </a:lnTo>
                <a:lnTo>
                  <a:pt x="0" y="0"/>
                </a:lnTo>
                <a:close/>
              </a:path>
            </a:pathLst>
          </a:custGeom>
          <a:blipFill>
            <a:blip r:embed="rId2">
              <a:extLst>
                <a:ext uri="{96DAC541-7B7A-43D3-8B79-37D633B846F1}">
                  <asvg:svgBlip xmlns="" xmlns:asvg="http://schemas.microsoft.com/office/drawing/2016/SVG/main" r:embed="rId3"/>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8">
            <a:extLst>
              <a:ext uri="{FF2B5EF4-FFF2-40B4-BE49-F238E27FC236}">
                <a16:creationId xmlns:a16="http://schemas.microsoft.com/office/drawing/2014/main" xmlns="" id="{DF4A488D-7E3F-2B95-B8E6-BEE289E2724B}"/>
              </a:ext>
            </a:extLst>
          </p:cNvPr>
          <p:cNvSpPr/>
          <p:nvPr/>
        </p:nvSpPr>
        <p:spPr>
          <a:xfrm rot="20719017">
            <a:off x="11327159" y="12266"/>
            <a:ext cx="608465" cy="824471"/>
          </a:xfrm>
          <a:custGeom>
            <a:avLst/>
            <a:gdLst/>
            <a:ahLst/>
            <a:cxnLst/>
            <a:rect l="l" t="t" r="r" b="b"/>
            <a:pathLst>
              <a:path w="2476025" h="3265741">
                <a:moveTo>
                  <a:pt x="0" y="0"/>
                </a:moveTo>
                <a:lnTo>
                  <a:pt x="2476025" y="0"/>
                </a:lnTo>
                <a:lnTo>
                  <a:pt x="2476025" y="3265741"/>
                </a:lnTo>
                <a:lnTo>
                  <a:pt x="0" y="3265741"/>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graphicFrame>
        <p:nvGraphicFramePr>
          <p:cNvPr id="4" name="Table 3">
            <a:extLst>
              <a:ext uri="{FF2B5EF4-FFF2-40B4-BE49-F238E27FC236}">
                <a16:creationId xmlns:a16="http://schemas.microsoft.com/office/drawing/2014/main" xmlns="" id="{288038FC-1693-F50A-CD1B-7D76C1AB00D7}"/>
              </a:ext>
            </a:extLst>
          </p:cNvPr>
          <p:cNvGraphicFramePr>
            <a:graphicFrameLocks noGrp="1"/>
          </p:cNvGraphicFramePr>
          <p:nvPr>
            <p:extLst>
              <p:ext uri="{D42A27DB-BD31-4B8C-83A1-F6EECF244321}">
                <p14:modId xmlns:p14="http://schemas.microsoft.com/office/powerpoint/2010/main" val="1085905762"/>
              </p:ext>
            </p:extLst>
          </p:nvPr>
        </p:nvGraphicFramePr>
        <p:xfrm>
          <a:off x="0" y="0"/>
          <a:ext cx="12192000" cy="6858000"/>
        </p:xfrm>
        <a:graphic>
          <a:graphicData uri="http://schemas.openxmlformats.org/drawingml/2006/table">
            <a:tbl>
              <a:tblPr firstRow="1" firstCol="1" bandRow="1">
                <a:tableStyleId>{10A1B5D5-9B99-4C35-A422-299274C87663}</a:tableStyleId>
              </a:tblPr>
              <a:tblGrid>
                <a:gridCol w="4969042">
                  <a:extLst>
                    <a:ext uri="{9D8B030D-6E8A-4147-A177-3AD203B41FA5}">
                      <a16:colId xmlns:a16="http://schemas.microsoft.com/office/drawing/2014/main" xmlns="" val="4094738561"/>
                    </a:ext>
                  </a:extLst>
                </a:gridCol>
                <a:gridCol w="7222958">
                  <a:extLst>
                    <a:ext uri="{9D8B030D-6E8A-4147-A177-3AD203B41FA5}">
                      <a16:colId xmlns:a16="http://schemas.microsoft.com/office/drawing/2014/main" xmlns="" val="1503711794"/>
                    </a:ext>
                  </a:extLst>
                </a:gridCol>
              </a:tblGrid>
              <a:tr h="436418">
                <a:tc>
                  <a:txBody>
                    <a:bodyPr/>
                    <a:lstStyle/>
                    <a:p>
                      <a:pPr algn="ctr">
                        <a:lnSpc>
                          <a:spcPct val="100000"/>
                        </a:lnSpc>
                        <a:spcAft>
                          <a:spcPts val="800"/>
                        </a:spcAft>
                      </a:pPr>
                      <a:r>
                        <a:rPr lang="vi-VN" sz="2800" b="1" dirty="0">
                          <a:solidFill>
                            <a:schemeClr val="tx1"/>
                          </a:solidFill>
                          <a:effectLst/>
                          <a:latin typeface="+mj-lt"/>
                        </a:rPr>
                        <a:t>Nhân vật Vũ Thị Thiết</a:t>
                      </a:r>
                      <a:endParaRPr lang="en-SG" sz="2400" b="1" dirty="0">
                        <a:solidFill>
                          <a:schemeClr val="tx1"/>
                        </a:solidFill>
                        <a:effectLst/>
                        <a:latin typeface="+mj-lt"/>
                        <a:ea typeface="Calibri" panose="020F0502020204030204" pitchFamily="34" charset="0"/>
                        <a:cs typeface="Times New Roman" panose="02020603050405020304" pitchFamily="18" charset="0"/>
                      </a:endParaRPr>
                    </a:p>
                  </a:txBody>
                  <a:tcPr marL="30965" marR="309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tc>
                  <a:txBody>
                    <a:bodyPr/>
                    <a:lstStyle/>
                    <a:p>
                      <a:pPr algn="ctr">
                        <a:lnSpc>
                          <a:spcPct val="100000"/>
                        </a:lnSpc>
                        <a:spcAft>
                          <a:spcPts val="800"/>
                        </a:spcAft>
                      </a:pPr>
                      <a:r>
                        <a:rPr lang="vi-VN" sz="2800" b="1" dirty="0">
                          <a:solidFill>
                            <a:schemeClr val="tx1"/>
                          </a:solidFill>
                          <a:effectLst/>
                          <a:latin typeface="+mj-lt"/>
                        </a:rPr>
                        <a:t>Chi tiết tiêu biểu</a:t>
                      </a:r>
                      <a:endParaRPr lang="en-SG" sz="2400" b="1" dirty="0">
                        <a:solidFill>
                          <a:schemeClr val="tx1"/>
                        </a:solidFill>
                        <a:effectLst/>
                        <a:latin typeface="+mj-lt"/>
                        <a:ea typeface="Calibri" panose="020F0502020204030204" pitchFamily="34" charset="0"/>
                        <a:cs typeface="Times New Roman" panose="02020603050405020304" pitchFamily="18" charset="0"/>
                      </a:endParaRPr>
                    </a:p>
                  </a:txBody>
                  <a:tcPr marL="30965" marR="309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xmlns="" val="2266983025"/>
                  </a:ext>
                </a:extLst>
              </a:tr>
              <a:tr h="872836">
                <a:tc>
                  <a:txBody>
                    <a:bodyPr/>
                    <a:lstStyle/>
                    <a:p>
                      <a:pPr algn="just">
                        <a:lnSpc>
                          <a:spcPct val="100000"/>
                        </a:lnSpc>
                        <a:spcAft>
                          <a:spcPts val="800"/>
                        </a:spcAft>
                      </a:pPr>
                      <a:r>
                        <a:rPr lang="vi-VN" sz="2800" b="1" i="1" dirty="0">
                          <a:solidFill>
                            <a:schemeClr val="tx1"/>
                          </a:solidFill>
                          <a:effectLst/>
                          <a:latin typeface="+mj-lt"/>
                        </a:rPr>
                        <a:t>Lời giới thiệu trực tiếp của người kể chuyện ở đoạn đầu VB</a:t>
                      </a:r>
                      <a:endParaRPr lang="en-SG" sz="2400" b="1" i="1" dirty="0">
                        <a:solidFill>
                          <a:schemeClr val="tx1"/>
                        </a:solidFill>
                        <a:effectLst/>
                        <a:latin typeface="+mj-lt"/>
                        <a:ea typeface="Calibri" panose="020F0502020204030204" pitchFamily="34" charset="0"/>
                        <a:cs typeface="Times New Roman" panose="02020603050405020304" pitchFamily="18" charset="0"/>
                      </a:endParaRPr>
                    </a:p>
                  </a:txBody>
                  <a:tcPr marL="30965" marR="309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400" b="0" dirty="0">
                        <a:solidFill>
                          <a:schemeClr val="tx1"/>
                        </a:solidFill>
                        <a:effectLst/>
                        <a:latin typeface="+mj-lt"/>
                        <a:ea typeface="Calibri" panose="020F0502020204030204" pitchFamily="34" charset="0"/>
                        <a:cs typeface="Times New Roman" panose="02020603050405020304" pitchFamily="18" charset="0"/>
                      </a:endParaRPr>
                    </a:p>
                  </a:txBody>
                  <a:tcPr marL="30965" marR="309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901225090"/>
                  </a:ext>
                </a:extLst>
              </a:tr>
              <a:tr h="1309255">
                <a:tc>
                  <a:txBody>
                    <a:bodyPr/>
                    <a:lstStyle/>
                    <a:p>
                      <a:pPr algn="just">
                        <a:lnSpc>
                          <a:spcPct val="100000"/>
                        </a:lnSpc>
                        <a:spcAft>
                          <a:spcPts val="800"/>
                        </a:spcAft>
                      </a:pPr>
                      <a:r>
                        <a:rPr lang="vi-VN" sz="2800" b="1" i="1" dirty="0">
                          <a:solidFill>
                            <a:schemeClr val="tx1"/>
                          </a:solidFill>
                          <a:effectLst/>
                          <a:latin typeface="+mj-lt"/>
                        </a:rPr>
                        <a:t>Hành động, việc làm khi chồng đi chinh chiến</a:t>
                      </a:r>
                      <a:endParaRPr lang="en-SG" sz="2400" b="1" i="1" dirty="0">
                        <a:solidFill>
                          <a:schemeClr val="tx1"/>
                        </a:solidFill>
                        <a:effectLst/>
                        <a:latin typeface="+mj-lt"/>
                        <a:ea typeface="Calibri" panose="020F0502020204030204" pitchFamily="34" charset="0"/>
                        <a:cs typeface="Times New Roman" panose="02020603050405020304" pitchFamily="18" charset="0"/>
                      </a:endParaRPr>
                    </a:p>
                  </a:txBody>
                  <a:tcPr marL="30965" marR="309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400" b="0" dirty="0">
                        <a:solidFill>
                          <a:schemeClr val="tx1"/>
                        </a:solidFill>
                        <a:effectLst/>
                        <a:latin typeface="+mj-lt"/>
                        <a:ea typeface="Calibri" panose="020F0502020204030204" pitchFamily="34" charset="0"/>
                        <a:cs typeface="Times New Roman" panose="02020603050405020304" pitchFamily="18" charset="0"/>
                      </a:endParaRPr>
                    </a:p>
                  </a:txBody>
                  <a:tcPr marL="30965" marR="309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216641328"/>
                  </a:ext>
                </a:extLst>
              </a:tr>
              <a:tr h="3366655">
                <a:tc>
                  <a:txBody>
                    <a:bodyPr/>
                    <a:lstStyle/>
                    <a:p>
                      <a:pPr algn="just">
                        <a:lnSpc>
                          <a:spcPct val="100000"/>
                        </a:lnSpc>
                        <a:spcAft>
                          <a:spcPts val="800"/>
                        </a:spcAft>
                      </a:pPr>
                      <a:r>
                        <a:rPr lang="vi-VN" sz="2800" b="1" i="1" dirty="0">
                          <a:solidFill>
                            <a:schemeClr val="tx1"/>
                          </a:solidFill>
                          <a:effectLst/>
                          <a:latin typeface="+mj-lt"/>
                        </a:rPr>
                        <a:t>Hành động, việc làm khi bị mắc oan</a:t>
                      </a:r>
                      <a:endParaRPr lang="en-SG" sz="2400" b="1" i="1" dirty="0">
                        <a:solidFill>
                          <a:schemeClr val="tx1"/>
                        </a:solidFill>
                        <a:effectLst/>
                        <a:latin typeface="+mj-lt"/>
                        <a:ea typeface="Calibri" panose="020F0502020204030204" pitchFamily="34" charset="0"/>
                        <a:cs typeface="Times New Roman" panose="02020603050405020304" pitchFamily="18" charset="0"/>
                      </a:endParaRPr>
                    </a:p>
                  </a:txBody>
                  <a:tcPr marL="30965" marR="3096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400" b="0" dirty="0">
                        <a:solidFill>
                          <a:schemeClr val="tx1"/>
                        </a:solidFill>
                        <a:effectLst/>
                        <a:latin typeface="+mj-lt"/>
                        <a:ea typeface="Calibri" panose="020F0502020204030204" pitchFamily="34" charset="0"/>
                        <a:cs typeface="Times New Roman" panose="02020603050405020304" pitchFamily="18" charset="0"/>
                      </a:endParaRPr>
                    </a:p>
                  </a:txBody>
                  <a:tcPr marL="30965" marR="309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984383608"/>
                  </a:ext>
                </a:extLst>
              </a:tr>
              <a:tr h="872836">
                <a:tc gridSpan="2">
                  <a:txBody>
                    <a:bodyPr/>
                    <a:lstStyle/>
                    <a:p>
                      <a:pPr algn="just">
                        <a:lnSpc>
                          <a:spcPct val="100000"/>
                        </a:lnSpc>
                        <a:spcAft>
                          <a:spcPts val="800"/>
                        </a:spcAft>
                      </a:pPr>
                      <a:endParaRPr lang="en-SG" sz="2400" b="1" dirty="0">
                        <a:solidFill>
                          <a:schemeClr val="tx1"/>
                        </a:solidFill>
                        <a:effectLst/>
                        <a:latin typeface="+mj-lt"/>
                        <a:ea typeface="Calibri" panose="020F0502020204030204" pitchFamily="34" charset="0"/>
                        <a:cs typeface="Times New Roman" panose="02020603050405020304" pitchFamily="18" charset="0"/>
                      </a:endParaRPr>
                    </a:p>
                  </a:txBody>
                  <a:tcPr marL="30965" marR="3096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en-SG"/>
                    </a:p>
                  </a:txBody>
                  <a:tcPr/>
                </a:tc>
                <a:extLst>
                  <a:ext uri="{0D108BD9-81ED-4DB2-BD59-A6C34878D82A}">
                    <a16:rowId xmlns:a16="http://schemas.microsoft.com/office/drawing/2014/main" xmlns="" val="2023099610"/>
                  </a:ext>
                </a:extLst>
              </a:tr>
            </a:tbl>
          </a:graphicData>
        </a:graphic>
      </p:graphicFrame>
      <p:pic>
        <p:nvPicPr>
          <p:cNvPr id="9" name="Picture 8" descr="A person and a child&#10;&#10;Description automatically generated">
            <a:extLst>
              <a:ext uri="{FF2B5EF4-FFF2-40B4-BE49-F238E27FC236}">
                <a16:creationId xmlns:a16="http://schemas.microsoft.com/office/drawing/2014/main" xmlns="" id="{4DD2A175-1A1F-6263-72F4-3970E95E5D5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67752" y="4030578"/>
            <a:ext cx="2511207" cy="2204010"/>
          </a:xfrm>
          <a:prstGeom prst="rect">
            <a:avLst/>
          </a:prstGeom>
        </p:spPr>
      </p:pic>
      <p:pic>
        <p:nvPicPr>
          <p:cNvPr id="10" name="Picture 9">
            <a:extLst>
              <a:ext uri="{FF2B5EF4-FFF2-40B4-BE49-F238E27FC236}">
                <a16:creationId xmlns:a16="http://schemas.microsoft.com/office/drawing/2014/main" xmlns="" id="{8FC161BC-FA99-6C6C-6B15-C4D233D1A396}"/>
              </a:ext>
            </a:extLst>
          </p:cNvPr>
          <p:cNvPicPr>
            <a:picLocks noChangeAspect="1"/>
          </p:cNvPicPr>
          <p:nvPr/>
        </p:nvPicPr>
        <p:blipFill>
          <a:blip r:embed="rId7"/>
          <a:stretch>
            <a:fillRect/>
          </a:stretch>
        </p:blipFill>
        <p:spPr>
          <a:xfrm>
            <a:off x="-403118" y="4138864"/>
            <a:ext cx="1896057" cy="1966767"/>
          </a:xfrm>
          <a:prstGeom prst="rect">
            <a:avLst/>
          </a:prstGeom>
        </p:spPr>
      </p:pic>
      <p:sp>
        <p:nvSpPr>
          <p:cNvPr id="13" name="TextBox 12">
            <a:extLst>
              <a:ext uri="{FF2B5EF4-FFF2-40B4-BE49-F238E27FC236}">
                <a16:creationId xmlns:a16="http://schemas.microsoft.com/office/drawing/2014/main" xmlns="" id="{F56BAB9C-3670-7CD8-AD45-2B9C1528BD63}"/>
              </a:ext>
            </a:extLst>
          </p:cNvPr>
          <p:cNvSpPr txBox="1"/>
          <p:nvPr/>
        </p:nvSpPr>
        <p:spPr>
          <a:xfrm>
            <a:off x="4934074" y="573222"/>
            <a:ext cx="7269958" cy="52322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“Tính đã th</a:t>
            </a:r>
            <a:r>
              <a:rPr kumimoji="0" lang="en-GB" sz="2800" b="0" i="0" u="none" strike="noStrike" kern="1200" cap="none" spc="0" normalizeH="0" baseline="0" noProof="0" dirty="0" err="1">
                <a:ln>
                  <a:noFill/>
                </a:ln>
                <a:solidFill>
                  <a:prstClr val="black"/>
                </a:solidFill>
                <a:effectLst/>
                <a:uLnTx/>
                <a:uFillTx/>
                <a:latin typeface="Calibri"/>
                <a:ea typeface="+mn-ea"/>
                <a:cs typeface="+mn-cs"/>
              </a:rPr>
              <a:t>uỳ</a:t>
            </a: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mị, nết na”, “tư dung tốt đẹp”</a:t>
            </a:r>
            <a:endParaRPr kumimoji="0" lang="en-SG" sz="24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15" name="TextBox 14">
            <a:extLst>
              <a:ext uri="{FF2B5EF4-FFF2-40B4-BE49-F238E27FC236}">
                <a16:creationId xmlns:a16="http://schemas.microsoft.com/office/drawing/2014/main" xmlns="" id="{27DE7C6C-3F66-F8D4-F2F4-F009A84E736B}"/>
              </a:ext>
            </a:extLst>
          </p:cNvPr>
          <p:cNvSpPr txBox="1"/>
          <p:nvPr/>
        </p:nvSpPr>
        <p:spPr>
          <a:xfrm>
            <a:off x="4934074" y="1318342"/>
            <a:ext cx="7257926" cy="1384995"/>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Phụng dưỡng mẹ chồng già yếu, bệnh tật; lo tang mẹ chu toàn khi về già; chăm nuôi con nhỏ khôn lớn,…</a:t>
            </a:r>
            <a:endParaRPr kumimoji="0" lang="en-SG" sz="24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17" name="TextBox 16">
            <a:extLst>
              <a:ext uri="{FF2B5EF4-FFF2-40B4-BE49-F238E27FC236}">
                <a16:creationId xmlns:a16="http://schemas.microsoft.com/office/drawing/2014/main" xmlns="" id="{E949F64D-9B3B-F712-3E1F-FA033D0F960B}"/>
              </a:ext>
            </a:extLst>
          </p:cNvPr>
          <p:cNvSpPr txBox="1"/>
          <p:nvPr/>
        </p:nvSpPr>
        <p:spPr>
          <a:xfrm>
            <a:off x="4947738" y="2615986"/>
            <a:ext cx="7244262" cy="341632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en-GB" sz="2800" b="0" i="0" u="none" strike="noStrike" kern="1200" cap="none" spc="0" normalizeH="0" baseline="0" noProof="0" dirty="0">
                <a:ln>
                  <a:noFill/>
                </a:ln>
                <a:solidFill>
                  <a:prstClr val="black"/>
                </a:solidFill>
                <a:effectLst/>
                <a:uLnTx/>
                <a:uFillTx/>
                <a:latin typeface="Calibri"/>
                <a:ea typeface="+mn-ea"/>
                <a:cs typeface="+mn-cs"/>
              </a:rPr>
              <a:t>-</a:t>
            </a: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Chịu oan, mọi lời phân trần (với Trường Sinh) đều vô hiệu</a:t>
            </a:r>
            <a:endParaRPr kumimoji="0" lang="en-SG"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Kêu oan cùng trời đất (lời độc thoại, mình nói với mình, với trời đất)</a:t>
            </a:r>
            <a:endParaRPr kumimoji="0" lang="en-SG"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Tìm cái chết trên bến Hoàng Giang</a:t>
            </a:r>
            <a:endParaRPr kumimoji="0" lang="en-SG"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Hiện hình trên sông, gặp lại chồng để minh oan cho mình</a:t>
            </a:r>
            <a:endParaRPr kumimoji="0" lang="en-SG" sz="2400" b="0"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
        <p:nvSpPr>
          <p:cNvPr id="19" name="TextBox 18">
            <a:extLst>
              <a:ext uri="{FF2B5EF4-FFF2-40B4-BE49-F238E27FC236}">
                <a16:creationId xmlns:a16="http://schemas.microsoft.com/office/drawing/2014/main" xmlns="" id="{71CFD83F-076A-460D-4DAE-32594FAC54AD}"/>
              </a:ext>
            </a:extLst>
          </p:cNvPr>
          <p:cNvSpPr txBox="1"/>
          <p:nvPr/>
        </p:nvSpPr>
        <p:spPr>
          <a:xfrm>
            <a:off x="-39837" y="5958324"/>
            <a:ext cx="12191999" cy="954107"/>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800"/>
              </a:spcAft>
              <a:buClrTx/>
              <a:buSzTx/>
              <a:buFontTx/>
              <a:buNone/>
              <a:tabLst/>
              <a:defRPr/>
            </a:pP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Tính cách: Là người phụ nữ hiếu thảo, nặng tình nặng nghĩa đảm đang, tháo vát, chịu thương chịu khó, thủy chung son sắt, người mẹ hiền thảo</a:t>
            </a:r>
            <a:endParaRPr kumimoji="0" lang="en-SG" sz="2400" b="1" i="0" u="none" strike="noStrike" kern="1200" cap="none" spc="0" normalizeH="0" baseline="0" noProof="0" dirty="0">
              <a:ln>
                <a:noFill/>
              </a:ln>
              <a:solidFill>
                <a:prstClr val="black"/>
              </a:solidFill>
              <a:effectLst/>
              <a:uLnTx/>
              <a:uFillTx/>
              <a:latin typeface="Calibri"/>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02045949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arn(inVertical)">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7">
                                            <p:txEl>
                                              <p:pRg st="0" end="0"/>
                                            </p:txEl>
                                          </p:spTgt>
                                        </p:tgtEl>
                                        <p:attrNameLst>
                                          <p:attrName>style.visibility</p:attrName>
                                        </p:attrNameLst>
                                      </p:cBhvr>
                                      <p:to>
                                        <p:strVal val="visible"/>
                                      </p:to>
                                    </p:set>
                                    <p:anim calcmode="lin" valueType="num">
                                      <p:cBhvr additive="base">
                                        <p:cTn id="1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7">
                                            <p:txEl>
                                              <p:pRg st="1" end="1"/>
                                            </p:txEl>
                                          </p:spTgt>
                                        </p:tgtEl>
                                        <p:attrNameLst>
                                          <p:attrName>style.visibility</p:attrName>
                                        </p:attrNameLst>
                                      </p:cBhvr>
                                      <p:to>
                                        <p:strVal val="visible"/>
                                      </p:to>
                                    </p:set>
                                    <p:anim calcmode="lin" valueType="num">
                                      <p:cBhvr additive="base">
                                        <p:cTn id="23"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7">
                                            <p:txEl>
                                              <p:pRg st="2" end="2"/>
                                            </p:txEl>
                                          </p:spTgt>
                                        </p:tgtEl>
                                        <p:attrNameLst>
                                          <p:attrName>style.visibility</p:attrName>
                                        </p:attrNameLst>
                                      </p:cBhvr>
                                      <p:to>
                                        <p:strVal val="visible"/>
                                      </p:to>
                                    </p:set>
                                    <p:animEffect transition="in" filter="fade">
                                      <p:cBhvr>
                                        <p:cTn id="29" dur="1000"/>
                                        <p:tgtEl>
                                          <p:spTgt spid="17">
                                            <p:txEl>
                                              <p:pRg st="2" end="2"/>
                                            </p:txEl>
                                          </p:spTgt>
                                        </p:tgtEl>
                                      </p:cBhvr>
                                    </p:animEffect>
                                    <p:anim calcmode="lin" valueType="num">
                                      <p:cBhvr>
                                        <p:cTn id="30" dur="10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31" dur="10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17">
                                            <p:txEl>
                                              <p:pRg st="3" end="3"/>
                                            </p:txEl>
                                          </p:spTgt>
                                        </p:tgtEl>
                                        <p:attrNameLst>
                                          <p:attrName>style.visibility</p:attrName>
                                        </p:attrNameLst>
                                      </p:cBhvr>
                                      <p:to>
                                        <p:strVal val="visible"/>
                                      </p:to>
                                    </p:set>
                                    <p:animEffect transition="in" filter="barn(inVertical)">
                                      <p:cBhvr>
                                        <p:cTn id="36" dur="500"/>
                                        <p:tgtEl>
                                          <p:spTgt spid="17">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barn(inVertical)">
                                      <p:cBhvr>
                                        <p:cTn id="4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xmlns="" id="{86BA3F01-106D-0116-502D-6AAE1356EF30}"/>
              </a:ext>
            </a:extLst>
          </p:cNvPr>
          <p:cNvSpPr txBox="1"/>
          <p:nvPr/>
        </p:nvSpPr>
        <p:spPr>
          <a:xfrm>
            <a:off x="2909740" y="-58058"/>
            <a:ext cx="6096000" cy="752065"/>
          </a:xfrm>
          <a:prstGeom prst="rect">
            <a:avLst/>
          </a:prstGeom>
          <a:noFill/>
        </p:spPr>
        <p:txBody>
          <a:bodyPr wrap="square">
            <a:spAutoFit/>
          </a:bodyPr>
          <a:lstStyle/>
          <a:p>
            <a:pPr algn="ctr" defTabSz="1219140">
              <a:lnSpc>
                <a:spcPct val="150000"/>
              </a:lnSpc>
              <a:spcAft>
                <a:spcPts val="1067"/>
              </a:spcAft>
              <a:buClr>
                <a:srgbClr val="000000"/>
              </a:buClr>
              <a:defRPr/>
            </a:pP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PHT </a:t>
            </a:r>
            <a:r>
              <a:rPr lang="en-US" sz="3200" b="1" kern="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số</a:t>
            </a: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 7: </a:t>
            </a:r>
            <a:r>
              <a:rPr lang="en-US" sz="3200" b="1" kern="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Nhân</a:t>
            </a: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 </a:t>
            </a:r>
            <a:r>
              <a:rPr lang="en-US" sz="3200" b="1" kern="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vật</a:t>
            </a: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 </a:t>
            </a:r>
            <a:r>
              <a:rPr lang="en-US" sz="3200" b="1" kern="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Trương</a:t>
            </a: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 Sinh</a:t>
            </a:r>
            <a:endParaRPr lang="en-SG" sz="2400" kern="0" dirty="0">
              <a:solidFill>
                <a:srgbClr val="000000"/>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graphicFrame>
        <p:nvGraphicFramePr>
          <p:cNvPr id="3" name="Table 2">
            <a:extLst>
              <a:ext uri="{FF2B5EF4-FFF2-40B4-BE49-F238E27FC236}">
                <a16:creationId xmlns:a16="http://schemas.microsoft.com/office/drawing/2014/main" xmlns="" id="{971DFFCB-51EB-CB26-0967-F3BDDC9DD4F6}"/>
              </a:ext>
            </a:extLst>
          </p:cNvPr>
          <p:cNvGraphicFramePr>
            <a:graphicFrameLocks noGrp="1"/>
          </p:cNvGraphicFramePr>
          <p:nvPr>
            <p:extLst>
              <p:ext uri="{D42A27DB-BD31-4B8C-83A1-F6EECF244321}">
                <p14:modId xmlns:p14="http://schemas.microsoft.com/office/powerpoint/2010/main" val="2118304611"/>
              </p:ext>
            </p:extLst>
          </p:nvPr>
        </p:nvGraphicFramePr>
        <p:xfrm>
          <a:off x="158917" y="966187"/>
          <a:ext cx="11884694" cy="5699308"/>
        </p:xfrm>
        <a:graphic>
          <a:graphicData uri="http://schemas.openxmlformats.org/drawingml/2006/table">
            <a:tbl>
              <a:tblPr firstRow="1" firstCol="1" bandRow="1">
                <a:tableStyleId>{5C22544A-7EE6-4342-B048-85BDC9FD1C3A}</a:tableStyleId>
              </a:tblPr>
              <a:tblGrid>
                <a:gridCol w="4449178">
                  <a:extLst>
                    <a:ext uri="{9D8B030D-6E8A-4147-A177-3AD203B41FA5}">
                      <a16:colId xmlns:a16="http://schemas.microsoft.com/office/drawing/2014/main" xmlns="" val="3449984212"/>
                    </a:ext>
                  </a:extLst>
                </a:gridCol>
                <a:gridCol w="7435516">
                  <a:extLst>
                    <a:ext uri="{9D8B030D-6E8A-4147-A177-3AD203B41FA5}">
                      <a16:colId xmlns:a16="http://schemas.microsoft.com/office/drawing/2014/main" xmlns="" val="1739094674"/>
                    </a:ext>
                  </a:extLst>
                </a:gridCol>
              </a:tblGrid>
              <a:tr h="569931">
                <a:tc>
                  <a:txBody>
                    <a:bodyPr/>
                    <a:lstStyle/>
                    <a:p>
                      <a:pPr algn="ctr">
                        <a:lnSpc>
                          <a:spcPct val="100000"/>
                        </a:lnSpc>
                        <a:spcAft>
                          <a:spcPts val="800"/>
                        </a:spcAft>
                      </a:pPr>
                      <a:r>
                        <a:rPr lang="vi-VN" sz="3200" b="1" dirty="0">
                          <a:solidFill>
                            <a:srgbClr val="000000"/>
                          </a:solidFill>
                          <a:effectLst/>
                          <a:latin typeface="Times New Roman" panose="02020603050405020304" pitchFamily="18" charset="0"/>
                          <a:cs typeface="Times New Roman" panose="02020603050405020304" pitchFamily="18" charset="0"/>
                        </a:rPr>
                        <a:t>Nhân vật Trương Sinh</a:t>
                      </a: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00000"/>
                        </a:lnSpc>
                        <a:spcAft>
                          <a:spcPts val="800"/>
                        </a:spcAft>
                      </a:pPr>
                      <a:r>
                        <a:rPr lang="vi-VN" sz="3200" b="1" dirty="0">
                          <a:solidFill>
                            <a:srgbClr val="000000"/>
                          </a:solidFill>
                          <a:effectLst/>
                          <a:latin typeface="Times New Roman" panose="02020603050405020304" pitchFamily="18" charset="0"/>
                          <a:cs typeface="Times New Roman" panose="02020603050405020304" pitchFamily="18" charset="0"/>
                        </a:rPr>
                        <a:t>Chi tiết tiêu biểu</a:t>
                      </a: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623982488"/>
                  </a:ext>
                </a:extLst>
              </a:tr>
              <a:tr h="1709792">
                <a:tc>
                  <a:txBody>
                    <a:bodyPr/>
                    <a:lstStyle/>
                    <a:p>
                      <a:pPr algn="just">
                        <a:lnSpc>
                          <a:spcPct val="100000"/>
                        </a:lnSpc>
                        <a:spcAft>
                          <a:spcPts val="800"/>
                        </a:spcAft>
                      </a:pPr>
                      <a:r>
                        <a:rPr lang="vi-VN" sz="3200" b="0" i="1" dirty="0">
                          <a:solidFill>
                            <a:srgbClr val="000000"/>
                          </a:solidFill>
                          <a:effectLst/>
                          <a:latin typeface="Times New Roman" panose="02020603050405020304" pitchFamily="18" charset="0"/>
                          <a:cs typeface="Times New Roman" panose="02020603050405020304" pitchFamily="18" charset="0"/>
                        </a:rPr>
                        <a:t>Lời giới thiệu trực tiếp của người kể chuyện ở phần đầu câu chuyện</a:t>
                      </a:r>
                      <a:endParaRPr lang="en-SG" sz="2800" b="0" i="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2501295299"/>
                  </a:ext>
                </a:extLst>
              </a:tr>
              <a:tr h="2279723">
                <a:tc>
                  <a:txBody>
                    <a:bodyPr/>
                    <a:lstStyle/>
                    <a:p>
                      <a:pPr algn="just">
                        <a:lnSpc>
                          <a:spcPct val="100000"/>
                        </a:lnSpc>
                        <a:spcAft>
                          <a:spcPts val="800"/>
                        </a:spcAft>
                      </a:pPr>
                      <a:r>
                        <a:rPr lang="vi-VN" sz="3200" b="0" i="1" dirty="0">
                          <a:solidFill>
                            <a:srgbClr val="000000"/>
                          </a:solidFill>
                          <a:effectLst/>
                          <a:latin typeface="Times New Roman" panose="02020603050405020304" pitchFamily="18" charset="0"/>
                          <a:cs typeface="Times New Roman" panose="02020603050405020304" pitchFamily="18" charset="0"/>
                        </a:rPr>
                        <a:t>Cách đối xử với vợ sau khi đi chinh chiến về</a:t>
                      </a:r>
                      <a:endParaRPr lang="en-SG" sz="2800" b="0" i="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3297923762"/>
                  </a:ext>
                </a:extLst>
              </a:tr>
              <a:tr h="1139862">
                <a:tc gridSpan="2">
                  <a:txBody>
                    <a:bodyPr/>
                    <a:lstStyle/>
                    <a:p>
                      <a:pPr algn="just">
                        <a:lnSpc>
                          <a:spcPct val="100000"/>
                        </a:lnSpc>
                        <a:spcAft>
                          <a:spcPts val="800"/>
                        </a:spcAft>
                      </a:pPr>
                      <a:r>
                        <a:rPr lang="vi-VN" sz="3200" dirty="0">
                          <a:solidFill>
                            <a:srgbClr val="000000"/>
                          </a:solidFill>
                          <a:effectLst/>
                          <a:latin typeface="Times New Roman" panose="02020603050405020304" pitchFamily="18" charset="0"/>
                          <a:cs typeface="Times New Roman" panose="02020603050405020304" pitchFamily="18" charset="0"/>
                        </a:rPr>
                        <a:t>Nhận xét: </a:t>
                      </a:r>
                      <a:r>
                        <a:rPr lang="en-US" sz="3200" dirty="0">
                          <a:solidFill>
                            <a:srgbClr val="000000"/>
                          </a:solidFill>
                          <a:effectLst/>
                          <a:latin typeface="Times New Roman" panose="02020603050405020304" pitchFamily="18" charset="0"/>
                          <a:cs typeface="Times New Roman" panose="02020603050405020304" pitchFamily="18" charset="0"/>
                        </a:rPr>
                        <a:t>………………………………………………………………</a:t>
                      </a: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hMerge="1">
                  <a:txBody>
                    <a:bodyPr/>
                    <a:lstStyle/>
                    <a:p>
                      <a:endParaRPr lang="en-SG"/>
                    </a:p>
                  </a:txBody>
                  <a:tcPr/>
                </a:tc>
                <a:extLst>
                  <a:ext uri="{0D108BD9-81ED-4DB2-BD59-A6C34878D82A}">
                    <a16:rowId xmlns:a16="http://schemas.microsoft.com/office/drawing/2014/main" xmlns="" val="2316177224"/>
                  </a:ext>
                </a:extLst>
              </a:tr>
            </a:tbl>
          </a:graphicData>
        </a:graphic>
      </p:graphicFrame>
      <p:pic>
        <p:nvPicPr>
          <p:cNvPr id="4" name="Picture 3" descr="A group of people in different outfits&#10;&#10;Description automatically generated">
            <a:extLst>
              <a:ext uri="{FF2B5EF4-FFF2-40B4-BE49-F238E27FC236}">
                <a16:creationId xmlns:a16="http://schemas.microsoft.com/office/drawing/2014/main" xmlns="" id="{A575748B-AAB2-B65F-DC66-187F92BDD281}"/>
              </a:ext>
            </a:extLst>
          </p:cNvPr>
          <p:cNvPicPr>
            <a:picLocks noChangeAspect="1"/>
          </p:cNvPicPr>
          <p:nvPr/>
        </p:nvPicPr>
        <p:blipFill rotWithShape="1">
          <a:blip r:embed="rId4">
            <a:extLst>
              <a:ext uri="{28A0092B-C50C-407E-A947-70E740481C1C}">
                <a14:useLocalDpi xmlns:a14="http://schemas.microsoft.com/office/drawing/2010/main" val="0"/>
              </a:ext>
            </a:extLst>
          </a:blip>
          <a:srcRect t="845" r="72607"/>
          <a:stretch/>
        </p:blipFill>
        <p:spPr>
          <a:xfrm flipH="1">
            <a:off x="11177337" y="3567003"/>
            <a:ext cx="1173580" cy="3463595"/>
          </a:xfrm>
          <a:prstGeom prst="rect">
            <a:avLst/>
          </a:prstGeom>
        </p:spPr>
      </p:pic>
    </p:spTree>
    <p:extLst>
      <p:ext uri="{BB962C8B-B14F-4D97-AF65-F5344CB8AC3E}">
        <p14:creationId xmlns:p14="http://schemas.microsoft.com/office/powerpoint/2010/main" val="12971989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xmlns="" id="{86BA3F01-106D-0116-502D-6AAE1356EF30}"/>
              </a:ext>
            </a:extLst>
          </p:cNvPr>
          <p:cNvSpPr txBox="1"/>
          <p:nvPr/>
        </p:nvSpPr>
        <p:spPr>
          <a:xfrm>
            <a:off x="2909740" y="-58058"/>
            <a:ext cx="6096000" cy="752065"/>
          </a:xfrm>
          <a:prstGeom prst="rect">
            <a:avLst/>
          </a:prstGeom>
          <a:noFill/>
        </p:spPr>
        <p:txBody>
          <a:bodyPr wrap="square">
            <a:spAutoFit/>
          </a:bodyPr>
          <a:lstStyle/>
          <a:p>
            <a:pPr algn="ctr" defTabSz="1219140">
              <a:lnSpc>
                <a:spcPct val="150000"/>
              </a:lnSpc>
              <a:spcAft>
                <a:spcPts val="1067"/>
              </a:spcAft>
              <a:buClr>
                <a:srgbClr val="000000"/>
              </a:buClr>
              <a:defRPr/>
            </a:pP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PHT </a:t>
            </a:r>
            <a:r>
              <a:rPr lang="en-US" sz="3200" b="1" kern="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số</a:t>
            </a: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 7: </a:t>
            </a:r>
            <a:r>
              <a:rPr lang="en-US" sz="3200" b="1" kern="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Nhân</a:t>
            </a: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 </a:t>
            </a:r>
            <a:r>
              <a:rPr lang="en-US" sz="3200" b="1" kern="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vật</a:t>
            </a: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 </a:t>
            </a:r>
            <a:r>
              <a:rPr lang="en-US" sz="3200" b="1" kern="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Trương</a:t>
            </a:r>
            <a:r>
              <a:rPr lang="en-US" sz="3200" b="1" kern="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sym typeface="Arial"/>
              </a:rPr>
              <a:t> Sinh</a:t>
            </a:r>
            <a:endParaRPr lang="en-SG" sz="2400" kern="0" dirty="0">
              <a:solidFill>
                <a:srgbClr val="000000"/>
              </a:solidFill>
              <a:latin typeface="Calibri" panose="020F0502020204030204" pitchFamily="34" charset="0"/>
              <a:ea typeface="Calibri" panose="020F0502020204030204" pitchFamily="34" charset="0"/>
              <a:cs typeface="Times New Roman" panose="02020603050405020304" pitchFamily="18" charset="0"/>
              <a:sym typeface="Arial"/>
            </a:endParaRPr>
          </a:p>
        </p:txBody>
      </p:sp>
      <p:graphicFrame>
        <p:nvGraphicFramePr>
          <p:cNvPr id="3" name="Table 2">
            <a:extLst>
              <a:ext uri="{FF2B5EF4-FFF2-40B4-BE49-F238E27FC236}">
                <a16:creationId xmlns:a16="http://schemas.microsoft.com/office/drawing/2014/main" xmlns="" id="{971DFFCB-51EB-CB26-0967-F3BDDC9DD4F6}"/>
              </a:ext>
            </a:extLst>
          </p:cNvPr>
          <p:cNvGraphicFramePr>
            <a:graphicFrameLocks noGrp="1"/>
          </p:cNvGraphicFramePr>
          <p:nvPr>
            <p:extLst>
              <p:ext uri="{D42A27DB-BD31-4B8C-83A1-F6EECF244321}">
                <p14:modId xmlns:p14="http://schemas.microsoft.com/office/powerpoint/2010/main" val="3182618648"/>
              </p:ext>
            </p:extLst>
          </p:nvPr>
        </p:nvGraphicFramePr>
        <p:xfrm>
          <a:off x="158917" y="966187"/>
          <a:ext cx="11884694" cy="5699308"/>
        </p:xfrm>
        <a:graphic>
          <a:graphicData uri="http://schemas.openxmlformats.org/drawingml/2006/table">
            <a:tbl>
              <a:tblPr firstRow="1" firstCol="1" bandRow="1">
                <a:tableStyleId>{5C22544A-7EE6-4342-B048-85BDC9FD1C3A}</a:tableStyleId>
              </a:tblPr>
              <a:tblGrid>
                <a:gridCol w="4449178">
                  <a:extLst>
                    <a:ext uri="{9D8B030D-6E8A-4147-A177-3AD203B41FA5}">
                      <a16:colId xmlns:a16="http://schemas.microsoft.com/office/drawing/2014/main" xmlns="" val="3449984212"/>
                    </a:ext>
                  </a:extLst>
                </a:gridCol>
                <a:gridCol w="7435516">
                  <a:extLst>
                    <a:ext uri="{9D8B030D-6E8A-4147-A177-3AD203B41FA5}">
                      <a16:colId xmlns:a16="http://schemas.microsoft.com/office/drawing/2014/main" xmlns="" val="1739094674"/>
                    </a:ext>
                  </a:extLst>
                </a:gridCol>
              </a:tblGrid>
              <a:tr h="569931">
                <a:tc>
                  <a:txBody>
                    <a:bodyPr/>
                    <a:lstStyle/>
                    <a:p>
                      <a:pPr algn="ctr">
                        <a:lnSpc>
                          <a:spcPct val="100000"/>
                        </a:lnSpc>
                        <a:spcAft>
                          <a:spcPts val="800"/>
                        </a:spcAft>
                      </a:pPr>
                      <a:r>
                        <a:rPr lang="vi-VN" sz="3200" b="1" dirty="0">
                          <a:solidFill>
                            <a:srgbClr val="000000"/>
                          </a:solidFill>
                          <a:effectLst/>
                          <a:latin typeface="Times New Roman" panose="02020603050405020304" pitchFamily="18" charset="0"/>
                          <a:cs typeface="Times New Roman" panose="02020603050405020304" pitchFamily="18" charset="0"/>
                        </a:rPr>
                        <a:t>Nhân vật Trương Sinh</a:t>
                      </a: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00000"/>
                        </a:lnSpc>
                        <a:spcAft>
                          <a:spcPts val="800"/>
                        </a:spcAft>
                      </a:pPr>
                      <a:r>
                        <a:rPr lang="vi-VN" sz="3200" b="1" dirty="0">
                          <a:solidFill>
                            <a:srgbClr val="000000"/>
                          </a:solidFill>
                          <a:effectLst/>
                          <a:latin typeface="Times New Roman" panose="02020603050405020304" pitchFamily="18" charset="0"/>
                          <a:cs typeface="Times New Roman" panose="02020603050405020304" pitchFamily="18" charset="0"/>
                        </a:rPr>
                        <a:t>Chi tiết tiêu biểu</a:t>
                      </a: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xmlns="" val="1623982488"/>
                  </a:ext>
                </a:extLst>
              </a:tr>
              <a:tr h="1709792">
                <a:tc>
                  <a:txBody>
                    <a:bodyPr/>
                    <a:lstStyle/>
                    <a:p>
                      <a:pPr algn="just">
                        <a:lnSpc>
                          <a:spcPct val="100000"/>
                        </a:lnSpc>
                        <a:spcAft>
                          <a:spcPts val="800"/>
                        </a:spcAft>
                      </a:pPr>
                      <a:r>
                        <a:rPr lang="vi-VN" sz="3200" b="0" i="1" dirty="0">
                          <a:solidFill>
                            <a:srgbClr val="000000"/>
                          </a:solidFill>
                          <a:effectLst/>
                          <a:latin typeface="Times New Roman" panose="02020603050405020304" pitchFamily="18" charset="0"/>
                          <a:cs typeface="Times New Roman" panose="02020603050405020304" pitchFamily="18" charset="0"/>
                        </a:rPr>
                        <a:t>Lời giới thiệu trực tiếp của người kể chuyện ở phần đầu câu chuyện</a:t>
                      </a:r>
                      <a:endParaRPr lang="en-SG" sz="2800" b="0" i="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2501295299"/>
                  </a:ext>
                </a:extLst>
              </a:tr>
              <a:tr h="2279723">
                <a:tc>
                  <a:txBody>
                    <a:bodyPr/>
                    <a:lstStyle/>
                    <a:p>
                      <a:pPr algn="just">
                        <a:lnSpc>
                          <a:spcPct val="100000"/>
                        </a:lnSpc>
                        <a:spcAft>
                          <a:spcPts val="800"/>
                        </a:spcAft>
                      </a:pPr>
                      <a:r>
                        <a:rPr lang="vi-VN" sz="3200" b="0" i="1" dirty="0">
                          <a:solidFill>
                            <a:srgbClr val="000000"/>
                          </a:solidFill>
                          <a:effectLst/>
                          <a:latin typeface="Times New Roman" panose="02020603050405020304" pitchFamily="18" charset="0"/>
                          <a:cs typeface="Times New Roman" panose="02020603050405020304" pitchFamily="18" charset="0"/>
                        </a:rPr>
                        <a:t>Cách đối xử với vợ sau khi đi chinh chiến về</a:t>
                      </a:r>
                      <a:endParaRPr lang="en-SG" sz="2800" b="0" i="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3297923762"/>
                  </a:ext>
                </a:extLst>
              </a:tr>
              <a:tr h="1139862">
                <a:tc gridSpan="2">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hMerge="1">
                  <a:txBody>
                    <a:bodyPr/>
                    <a:lstStyle/>
                    <a:p>
                      <a:endParaRPr lang="en-SG"/>
                    </a:p>
                  </a:txBody>
                  <a:tcPr/>
                </a:tc>
                <a:extLst>
                  <a:ext uri="{0D108BD9-81ED-4DB2-BD59-A6C34878D82A}">
                    <a16:rowId xmlns:a16="http://schemas.microsoft.com/office/drawing/2014/main" xmlns="" val="2316177224"/>
                  </a:ext>
                </a:extLst>
              </a:tr>
            </a:tbl>
          </a:graphicData>
        </a:graphic>
      </p:graphicFrame>
      <p:pic>
        <p:nvPicPr>
          <p:cNvPr id="4" name="Picture 3" descr="A group of people in different outfits&#10;&#10;Description automatically generated">
            <a:extLst>
              <a:ext uri="{FF2B5EF4-FFF2-40B4-BE49-F238E27FC236}">
                <a16:creationId xmlns:a16="http://schemas.microsoft.com/office/drawing/2014/main" xmlns="" id="{A575748B-AAB2-B65F-DC66-187F92BDD281}"/>
              </a:ext>
            </a:extLst>
          </p:cNvPr>
          <p:cNvPicPr>
            <a:picLocks noChangeAspect="1"/>
          </p:cNvPicPr>
          <p:nvPr/>
        </p:nvPicPr>
        <p:blipFill rotWithShape="1">
          <a:blip r:embed="rId4">
            <a:extLst>
              <a:ext uri="{28A0092B-C50C-407E-A947-70E740481C1C}">
                <a14:useLocalDpi xmlns:a14="http://schemas.microsoft.com/office/drawing/2010/main" val="0"/>
              </a:ext>
            </a:extLst>
          </a:blip>
          <a:srcRect t="845" r="72607"/>
          <a:stretch/>
        </p:blipFill>
        <p:spPr>
          <a:xfrm flipH="1">
            <a:off x="11123118" y="192505"/>
            <a:ext cx="1068882" cy="3154599"/>
          </a:xfrm>
          <a:prstGeom prst="rect">
            <a:avLst/>
          </a:prstGeom>
        </p:spPr>
      </p:pic>
      <p:sp>
        <p:nvSpPr>
          <p:cNvPr id="5" name="TextBox 4">
            <a:extLst>
              <a:ext uri="{FF2B5EF4-FFF2-40B4-BE49-F238E27FC236}">
                <a16:creationId xmlns:a16="http://schemas.microsoft.com/office/drawing/2014/main" xmlns="" id="{00E9A96E-F6D9-7638-9F74-F8D25DCD4C02}"/>
              </a:ext>
            </a:extLst>
          </p:cNvPr>
          <p:cNvSpPr txBox="1"/>
          <p:nvPr/>
        </p:nvSpPr>
        <p:spPr>
          <a:xfrm>
            <a:off x="4707355" y="1769804"/>
            <a:ext cx="6093994" cy="1077218"/>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"Đa nghi, đối với vợ phòng ngừa quá sức"</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xmlns="" id="{B60295F0-57EC-FF15-CDDD-737A4D81BB27}"/>
              </a:ext>
            </a:extLst>
          </p:cNvPr>
          <p:cNvSpPr txBox="1"/>
          <p:nvPr/>
        </p:nvSpPr>
        <p:spPr>
          <a:xfrm>
            <a:off x="4707354" y="3276683"/>
            <a:ext cx="7179845" cy="2062103"/>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32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Nghe lời nói ngây thơ của đứa trẻ mà không suy xét, phân tích, nghi ngờ, hắt hủi vợ; động lòng thương khi vợ tự tử, tìm vớt xác vợ; nhận ra sự thật, gọi vợ trở về</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11" name="TextBox 10">
            <a:extLst>
              <a:ext uri="{FF2B5EF4-FFF2-40B4-BE49-F238E27FC236}">
                <a16:creationId xmlns:a16="http://schemas.microsoft.com/office/drawing/2014/main" xmlns="" id="{3E48266B-BB70-3FF4-B5E8-1B86AE936E28}"/>
              </a:ext>
            </a:extLst>
          </p:cNvPr>
          <p:cNvSpPr txBox="1"/>
          <p:nvPr/>
        </p:nvSpPr>
        <p:spPr>
          <a:xfrm>
            <a:off x="148389" y="5539267"/>
            <a:ext cx="11884694" cy="1077218"/>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32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Nhận xét: Trương Sinh thương vợ nhưng đa nghi một cách mù quáng, dẫn đến bi kịch gia đình</a:t>
            </a:r>
            <a:endParaRPr kumimoji="0" lang="en-SG" sz="2800" b="1"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7579831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11"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4" name="Picture 43">
            <a:extLst>
              <a:ext uri="{FF2B5EF4-FFF2-40B4-BE49-F238E27FC236}">
                <a16:creationId xmlns:a16="http://schemas.microsoft.com/office/drawing/2014/main" xmlns="" id="{800010BE-C1D7-31D9-F9EB-3875993B9839}"/>
              </a:ext>
            </a:extLst>
          </p:cNvPr>
          <p:cNvPicPr>
            <a:picLocks noChangeAspect="1"/>
          </p:cNvPicPr>
          <p:nvPr/>
        </p:nvPicPr>
        <p:blipFill>
          <a:blip r:embed="rId3"/>
          <a:stretch>
            <a:fillRect/>
          </a:stretch>
        </p:blipFill>
        <p:spPr>
          <a:xfrm>
            <a:off x="0" y="0"/>
            <a:ext cx="12192000" cy="6858000"/>
          </a:xfrm>
          <a:prstGeom prst="rect">
            <a:avLst/>
          </a:prstGeom>
        </p:spPr>
      </p:pic>
      <p:pic>
        <p:nvPicPr>
          <p:cNvPr id="3" name="图片 5">
            <a:extLst>
              <a:ext uri="{FF2B5EF4-FFF2-40B4-BE49-F238E27FC236}">
                <a16:creationId xmlns:a16="http://schemas.microsoft.com/office/drawing/2014/main" xmlns="" id="{818BE299-D43E-C142-7DCA-CC52B531A8F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90940"/>
            <a:ext cx="13830300" cy="3838575"/>
          </a:xfrm>
          <a:prstGeom prst="rect">
            <a:avLst/>
          </a:prstGeom>
        </p:spPr>
      </p:pic>
      <p:sp>
        <p:nvSpPr>
          <p:cNvPr id="9" name="Google Shape;3208;p77">
            <a:extLst>
              <a:ext uri="{FF2B5EF4-FFF2-40B4-BE49-F238E27FC236}">
                <a16:creationId xmlns:a16="http://schemas.microsoft.com/office/drawing/2014/main" xmlns="" id="{C1D69A5E-695A-87A3-F569-ED9A12864D2B}"/>
              </a:ext>
            </a:extLst>
          </p:cNvPr>
          <p:cNvSpPr txBox="1">
            <a:spLocks/>
          </p:cNvSpPr>
          <p:nvPr/>
        </p:nvSpPr>
        <p:spPr>
          <a:xfrm>
            <a:off x="3050092" y="2401221"/>
            <a:ext cx="7939931" cy="1280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Dela Gothic One"/>
              <a:buNone/>
              <a:defRPr sz="7600" b="0" i="0" u="none" strike="noStrike" cap="none">
                <a:solidFill>
                  <a:schemeClr val="accent3"/>
                </a:solidFill>
                <a:latin typeface="Dela Gothic One"/>
                <a:ea typeface="Dela Gothic One"/>
                <a:cs typeface="Dela Gothic One"/>
                <a:sym typeface="Dela Gothic One"/>
              </a:defRPr>
            </a:lvl1pPr>
            <a:lvl2pPr marR="0" lvl="1"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2pPr>
            <a:lvl3pPr marR="0" lvl="2"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3pPr>
            <a:lvl4pPr marR="0" lvl="3"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4pPr>
            <a:lvl5pPr marR="0" lvl="4"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5pPr>
            <a:lvl6pPr marR="0" lvl="5"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6pPr>
            <a:lvl7pPr marR="0" lvl="6"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7pPr>
            <a:lvl8pPr marR="0" lvl="7"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8pPr>
            <a:lvl9pPr marR="0" lvl="8"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9pPr>
          </a:lstStyle>
          <a:p>
            <a:pPr algn="ct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Tìm</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hiểu</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yếu</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tố</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kì</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ảo</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lời</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kể</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lời</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thoại</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endParaRPr lang="en-SG" sz="6000" dirty="0">
              <a:solidFill>
                <a:schemeClr val="accent3">
                  <a:lumMod val="50000"/>
                </a:schemeClr>
              </a:solidFill>
              <a:latin typeface="Times New Roman" panose="02020603050405020304" pitchFamily="18" charset="0"/>
              <a:cs typeface="Times New Roman" panose="02020603050405020304" pitchFamily="18" charset="0"/>
            </a:endParaRPr>
          </a:p>
        </p:txBody>
      </p:sp>
      <p:sp>
        <p:nvSpPr>
          <p:cNvPr id="10" name="Google Shape;482;p41">
            <a:extLst>
              <a:ext uri="{FF2B5EF4-FFF2-40B4-BE49-F238E27FC236}">
                <a16:creationId xmlns:a16="http://schemas.microsoft.com/office/drawing/2014/main" xmlns="" id="{2C861BF2-1815-E4DC-AA75-5C3F19F6A849}"/>
              </a:ext>
            </a:extLst>
          </p:cNvPr>
          <p:cNvSpPr/>
          <p:nvPr/>
        </p:nvSpPr>
        <p:spPr>
          <a:xfrm>
            <a:off x="6426845" y="938059"/>
            <a:ext cx="1570526" cy="1296724"/>
          </a:xfrm>
          <a:prstGeom prst="heart">
            <a:avLst/>
          </a:prstGeom>
          <a:solidFill>
            <a:srgbClr val="ED7D31">
              <a:lumMod val="75000"/>
            </a:srgbClr>
          </a:solidFill>
          <a:ln w="76200" cap="flat" cmpd="sng">
            <a:solidFill>
              <a:srgbClr val="FFFFFF"/>
            </a:solidFill>
            <a:prstDash val="solid"/>
            <a:round/>
            <a:headEnd type="none" w="sm" len="sm"/>
            <a:tailEnd type="none" w="sm" len="sm"/>
          </a:ln>
          <a:effectLst>
            <a:outerShdw blurRad="100013" dist="47625" dir="3000000" algn="bl" rotWithShape="0">
              <a:srgbClr val="E41700">
                <a:alpha val="30000"/>
              </a:srgbClr>
            </a:outerShdw>
          </a:effectLst>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Rozha One"/>
                <a:ea typeface="Rozha One"/>
                <a:cs typeface="Rozha One"/>
                <a:sym typeface="Rozha One"/>
              </a:rPr>
              <a:t>3.3</a:t>
            </a:r>
            <a:endParaRPr kumimoji="0" sz="4400" b="1" i="0" u="none" strike="noStrike" kern="0" cap="none" spc="0" normalizeH="0" baseline="0" noProof="0" dirty="0">
              <a:ln>
                <a:noFill/>
              </a:ln>
              <a:solidFill>
                <a:srgbClr val="FFFFFF"/>
              </a:solidFill>
              <a:effectLst/>
              <a:uLnTx/>
              <a:uFillTx/>
              <a:latin typeface="Rozha One"/>
              <a:ea typeface="Rozha One"/>
              <a:cs typeface="Rozha One"/>
              <a:sym typeface="Rozha One"/>
            </a:endParaRPr>
          </a:p>
        </p:txBody>
      </p:sp>
      <p:pic>
        <p:nvPicPr>
          <p:cNvPr id="2" name="Picture 1" descr="A black background with a black square&#10;&#10;Description automatically generated with medium confidence">
            <a:extLst>
              <a:ext uri="{FF2B5EF4-FFF2-40B4-BE49-F238E27FC236}">
                <a16:creationId xmlns:a16="http://schemas.microsoft.com/office/drawing/2014/main" xmlns="" id="{9BEE4474-FEA7-42D1-89CF-6A869F7DEAA1}"/>
              </a:ext>
            </a:extLst>
          </p:cNvPr>
          <p:cNvPicPr>
            <a:picLocks noChangeAspect="1"/>
          </p:cNvPicPr>
          <p:nvPr/>
        </p:nvPicPr>
        <p:blipFill rotWithShape="1">
          <a:blip r:embed="rId5">
            <a:extLst>
              <a:ext uri="{28A0092B-C50C-407E-A947-70E740481C1C}">
                <a14:useLocalDpi xmlns:a14="http://schemas.microsoft.com/office/drawing/2010/main" val="0"/>
              </a:ext>
            </a:extLst>
          </a:blip>
          <a:srcRect b="58889"/>
          <a:stretch/>
        </p:blipFill>
        <p:spPr>
          <a:xfrm rot="16200000" flipH="1">
            <a:off x="-3853669" y="2247581"/>
            <a:ext cx="9126643" cy="2819398"/>
          </a:xfrm>
          <a:prstGeom prst="rect">
            <a:avLst/>
          </a:prstGeom>
        </p:spPr>
      </p:pic>
      <p:pic>
        <p:nvPicPr>
          <p:cNvPr id="6" name="Picture 5">
            <a:extLst>
              <a:ext uri="{FF2B5EF4-FFF2-40B4-BE49-F238E27FC236}">
                <a16:creationId xmlns:a16="http://schemas.microsoft.com/office/drawing/2014/main" xmlns="" id="{3C300A80-120F-0CC9-0C17-0FC646B2F3C9}"/>
              </a:ext>
            </a:extLst>
          </p:cNvPr>
          <p:cNvPicPr>
            <a:picLocks noChangeAspect="1"/>
          </p:cNvPicPr>
          <p:nvPr/>
        </p:nvPicPr>
        <p:blipFill rotWithShape="1">
          <a:blip r:embed="rId6"/>
          <a:srcRect l="35827" b="1892"/>
          <a:stretch/>
        </p:blipFill>
        <p:spPr>
          <a:xfrm>
            <a:off x="862180" y="2351314"/>
            <a:ext cx="2940563" cy="3779704"/>
          </a:xfrm>
          <a:prstGeom prst="rect">
            <a:avLst/>
          </a:prstGeom>
        </p:spPr>
      </p:pic>
      <p:pic>
        <p:nvPicPr>
          <p:cNvPr id="7" name="Picture 6" descr="A person holding a baby&#10;&#10;Description automatically generated">
            <a:extLst>
              <a:ext uri="{FF2B5EF4-FFF2-40B4-BE49-F238E27FC236}">
                <a16:creationId xmlns:a16="http://schemas.microsoft.com/office/drawing/2014/main" xmlns="" id="{9530084F-7352-6DB0-5191-327DE7F215D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9600" y="2875664"/>
            <a:ext cx="3864960" cy="4055695"/>
          </a:xfrm>
          <a:prstGeom prst="rect">
            <a:avLst/>
          </a:prstGeom>
        </p:spPr>
      </p:pic>
      <p:pic>
        <p:nvPicPr>
          <p:cNvPr id="4" name="Picture 3" descr="A person and a child&#10;&#10;Description automatically generated">
            <a:extLst>
              <a:ext uri="{FF2B5EF4-FFF2-40B4-BE49-F238E27FC236}">
                <a16:creationId xmlns:a16="http://schemas.microsoft.com/office/drawing/2014/main" xmlns="" id="{0C09FD88-68E6-DAC4-FBDC-D54C3255CD0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086920" y="4159315"/>
            <a:ext cx="3270250" cy="2870200"/>
          </a:xfrm>
          <a:prstGeom prst="rect">
            <a:avLst/>
          </a:prstGeom>
        </p:spPr>
      </p:pic>
    </p:spTree>
    <p:extLst>
      <p:ext uri="{BB962C8B-B14F-4D97-AF65-F5344CB8AC3E}">
        <p14:creationId xmlns:p14="http://schemas.microsoft.com/office/powerpoint/2010/main" val="37707797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530320" y="86289"/>
            <a:ext cx="6965979"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975642" y="-132522"/>
            <a:ext cx="6469841" cy="916982"/>
          </a:xfrm>
          <a:prstGeom prst="rect">
            <a:avLst/>
          </a:prstGeom>
          <a:noFill/>
        </p:spPr>
        <p:txBody>
          <a:bodyPr wrap="square">
            <a:spAutoFit/>
          </a:bodyPr>
          <a:lstStyle/>
          <a:p>
            <a:pPr algn="ctr">
              <a:lnSpc>
                <a:spcPct val="150000"/>
              </a:lnSpc>
              <a:spcAft>
                <a:spcPts val="800"/>
              </a:spcAft>
            </a:pPr>
            <a:r>
              <a:rPr lang="vi-VN" sz="4000" b="1" dirty="0">
                <a:effectLst/>
                <a:latin typeface="Times New Roman" panose="02020603050405020304" pitchFamily="18" charset="0"/>
                <a:ea typeface="Calibri" panose="020F0502020204030204" pitchFamily="34" charset="0"/>
                <a:cs typeface="Times New Roman" panose="02020603050405020304" pitchFamily="18" charset="0"/>
              </a:rPr>
              <a:t>a. Tìm hiểu yếu tố kì ảo</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pic>
        <p:nvPicPr>
          <p:cNvPr id="2" name="图片 12">
            <a:extLst>
              <a:ext uri="{FF2B5EF4-FFF2-40B4-BE49-F238E27FC236}">
                <a16:creationId xmlns:a16="http://schemas.microsoft.com/office/drawing/2014/main" xmlns="" id="{77183474-D62F-26A4-83F8-8F511CD5C882}"/>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t="11035"/>
          <a:stretch>
            <a:fillRect/>
          </a:stretch>
        </p:blipFill>
        <p:spPr>
          <a:xfrm>
            <a:off x="675067" y="674104"/>
            <a:ext cx="7161434" cy="5584192"/>
          </a:xfrm>
          <a:prstGeom prst="rect">
            <a:avLst/>
          </a:prstGeom>
        </p:spPr>
      </p:pic>
      <p:sp>
        <p:nvSpPr>
          <p:cNvPr id="4" name="TextBox 3">
            <a:extLst>
              <a:ext uri="{FF2B5EF4-FFF2-40B4-BE49-F238E27FC236}">
                <a16:creationId xmlns:a16="http://schemas.microsoft.com/office/drawing/2014/main" xmlns="" id="{2DF5A064-A71E-6864-A903-F653264F8077}"/>
              </a:ext>
            </a:extLst>
          </p:cNvPr>
          <p:cNvSpPr txBox="1"/>
          <p:nvPr/>
        </p:nvSpPr>
        <p:spPr>
          <a:xfrm>
            <a:off x="1241410" y="3080093"/>
            <a:ext cx="5811378" cy="1938992"/>
          </a:xfrm>
          <a:prstGeom prst="rect">
            <a:avLst/>
          </a:prstGeom>
          <a:noFill/>
        </p:spPr>
        <p:txBody>
          <a:bodyPr wrap="square">
            <a:spAutoFit/>
          </a:bodyPr>
          <a:lstStyle/>
          <a:p>
            <a:pPr algn="ctr"/>
            <a:r>
              <a:rPr lang="en-US" sz="4000" i="1" dirty="0">
                <a:latin typeface="Times New Roman" panose="02020603050405020304" pitchFamily="18" charset="0"/>
                <a:cs typeface="Times New Roman" panose="02020603050405020304" pitchFamily="18" charset="0"/>
              </a:rPr>
              <a:t>HS </a:t>
            </a:r>
            <a:r>
              <a:rPr lang="vi-VN" sz="4000" dirty="0">
                <a:latin typeface="Times New Roman" panose="02020603050405020304" pitchFamily="18" charset="0"/>
                <a:cs typeface="Times New Roman" panose="02020603050405020304" pitchFamily="18" charset="0"/>
              </a:rPr>
              <a:t>thảo luận nhóm đôi theo </a:t>
            </a:r>
            <a:r>
              <a:rPr lang="vi-VN" sz="4000" b="1" dirty="0">
                <a:latin typeface="Times New Roman" panose="02020603050405020304" pitchFamily="18" charset="0"/>
                <a:cs typeface="Times New Roman" panose="02020603050405020304" pitchFamily="18" charset="0"/>
              </a:rPr>
              <a:t>PHT số 8 </a:t>
            </a:r>
            <a:r>
              <a:rPr lang="vi-VN" sz="4000" dirty="0">
                <a:latin typeface="Times New Roman" panose="02020603050405020304" pitchFamily="18" charset="0"/>
                <a:cs typeface="Times New Roman" panose="02020603050405020304" pitchFamily="18" charset="0"/>
              </a:rPr>
              <a:t>(phụ lục)</a:t>
            </a:r>
            <a:r>
              <a:rPr lang="vi-VN" sz="4000" b="1" dirty="0">
                <a:latin typeface="Times New Roman" panose="02020603050405020304" pitchFamily="18" charset="0"/>
                <a:cs typeface="Times New Roman" panose="02020603050405020304" pitchFamily="18" charset="0"/>
              </a:rPr>
              <a:t> </a:t>
            </a:r>
            <a:r>
              <a:rPr lang="vi-VN" sz="4000" dirty="0">
                <a:latin typeface="Times New Roman" panose="02020603050405020304" pitchFamily="18" charset="0"/>
                <a:cs typeface="Times New Roman" panose="02020603050405020304" pitchFamily="18" charset="0"/>
              </a:rPr>
              <a:t>để</a:t>
            </a:r>
            <a:r>
              <a:rPr lang="vi-VN" sz="4000" b="1" dirty="0">
                <a:latin typeface="Times New Roman" panose="02020603050405020304" pitchFamily="18" charset="0"/>
                <a:cs typeface="Times New Roman" panose="02020603050405020304" pitchFamily="18" charset="0"/>
              </a:rPr>
              <a:t> </a:t>
            </a:r>
            <a:r>
              <a:rPr lang="vi-VN" sz="4000" dirty="0">
                <a:latin typeface="Times New Roman" panose="02020603050405020304" pitchFamily="18" charset="0"/>
                <a:cs typeface="Times New Roman" panose="02020603050405020304" pitchFamily="18" charset="0"/>
              </a:rPr>
              <a:t>tìm hiểu yếu tố kì ảo</a:t>
            </a:r>
            <a:endParaRPr lang="en-SG" sz="4000" dirty="0">
              <a:latin typeface="Times New Roman" panose="02020603050405020304" pitchFamily="18" charset="0"/>
              <a:cs typeface="Times New Roman" panose="02020603050405020304" pitchFamily="18" charset="0"/>
            </a:endParaRPr>
          </a:p>
        </p:txBody>
      </p:sp>
      <p:pic>
        <p:nvPicPr>
          <p:cNvPr id="6" name="Picture 5" descr="A person holding a baby&#10;&#10;Description automatically generated">
            <a:extLst>
              <a:ext uri="{FF2B5EF4-FFF2-40B4-BE49-F238E27FC236}">
                <a16:creationId xmlns:a16="http://schemas.microsoft.com/office/drawing/2014/main" xmlns="" id="{C77EE50D-939A-CCD9-A414-FD0C7CF4766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8324602" y="2593662"/>
            <a:ext cx="4380517" cy="4850846"/>
          </a:xfrm>
          <a:prstGeom prst="rect">
            <a:avLst/>
          </a:prstGeom>
          <a:effectLst>
            <a:outerShdw blurRad="50800" dist="88900" dir="10800000" sx="120000" sy="120000" algn="r" rotWithShape="0">
              <a:prstClr val="black">
                <a:alpha val="40000"/>
              </a:prstClr>
            </a:outerShdw>
          </a:effectLst>
        </p:spPr>
      </p:pic>
    </p:spTree>
    <p:extLst>
      <p:ext uri="{BB962C8B-B14F-4D97-AF65-F5344CB8AC3E}">
        <p14:creationId xmlns:p14="http://schemas.microsoft.com/office/powerpoint/2010/main" val="4531308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4DDC80D3-2CF3-9747-14A4-24962158BC4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p:spPr>
      </p:pic>
    </p:spTree>
    <p:extLst>
      <p:ext uri="{BB962C8B-B14F-4D97-AF65-F5344CB8AC3E}">
        <p14:creationId xmlns:p14="http://schemas.microsoft.com/office/powerpoint/2010/main" val="21318646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22CF93F5-EAE8-640B-FB60-9A558C582C67}"/>
              </a:ext>
            </a:extLst>
          </p:cNvPr>
          <p:cNvPicPr>
            <a:picLocks noChangeAspect="1"/>
          </p:cNvPicPr>
          <p:nvPr/>
        </p:nvPicPr>
        <p:blipFill>
          <a:blip r:embed="rId2"/>
          <a:stretch>
            <a:fillRect/>
          </a:stretch>
        </p:blipFill>
        <p:spPr>
          <a:xfrm>
            <a:off x="0" y="1674"/>
            <a:ext cx="12192000" cy="6854653"/>
          </a:xfrm>
          <a:prstGeom prst="rect">
            <a:avLst/>
          </a:prstGeom>
        </p:spPr>
      </p:pic>
      <p:sp>
        <p:nvSpPr>
          <p:cNvPr id="6" name="Rectangle 5">
            <a:extLst>
              <a:ext uri="{FF2B5EF4-FFF2-40B4-BE49-F238E27FC236}">
                <a16:creationId xmlns:a16="http://schemas.microsoft.com/office/drawing/2014/main" xmlns="" id="{769E80B3-5096-0B37-F79D-BFC75A0FED92}"/>
              </a:ext>
            </a:extLst>
          </p:cNvPr>
          <p:cNvSpPr/>
          <p:nvPr/>
        </p:nvSpPr>
        <p:spPr>
          <a:xfrm>
            <a:off x="406401" y="1069473"/>
            <a:ext cx="941383" cy="4727075"/>
          </a:xfrm>
          <a:prstGeom prst="rect">
            <a:avLst/>
          </a:prstGeom>
          <a:solidFill>
            <a:srgbClr val="FEFAF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EB7C7F"/>
              </a:solidFill>
              <a:effectLst/>
              <a:uLnTx/>
              <a:uFillTx/>
              <a:latin typeface="Arial"/>
              <a:ea typeface="+mn-ea"/>
              <a:cs typeface="+mn-cs"/>
              <a:sym typeface="Arial"/>
            </a:endParaRPr>
          </a:p>
        </p:txBody>
      </p:sp>
      <p:sp>
        <p:nvSpPr>
          <p:cNvPr id="10" name="TextBox 9">
            <a:extLst>
              <a:ext uri="{FF2B5EF4-FFF2-40B4-BE49-F238E27FC236}">
                <a16:creationId xmlns:a16="http://schemas.microsoft.com/office/drawing/2014/main" xmlns="" id="{98B82A32-EA81-2225-4729-F3B39A9B1CB2}"/>
              </a:ext>
            </a:extLst>
          </p:cNvPr>
          <p:cNvSpPr txBox="1"/>
          <p:nvPr/>
        </p:nvSpPr>
        <p:spPr>
          <a:xfrm>
            <a:off x="107407" y="1061452"/>
            <a:ext cx="1347783" cy="3539430"/>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1067"/>
              </a:spcAft>
              <a:buClr>
                <a:srgbClr val="000000"/>
              </a:buClr>
              <a:buSzTx/>
              <a:buFontTx/>
              <a:buNone/>
              <a:tabLst/>
              <a:defRPr/>
            </a:pPr>
            <a:r>
              <a:rPr kumimoji="0" lang="en-US" sz="3200" b="1" i="1"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PHT </a:t>
            </a:r>
            <a:r>
              <a:rPr kumimoji="0" lang="en-US" sz="3200" b="1" i="1" u="none" strike="noStrike" kern="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số</a:t>
            </a:r>
            <a:r>
              <a:rPr kumimoji="0" lang="en-US" sz="3200" b="1" i="1"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 8: TÌM HIỂU YẾU TỐ KÌ ẢO</a:t>
            </a:r>
          </a:p>
        </p:txBody>
      </p:sp>
      <p:graphicFrame>
        <p:nvGraphicFramePr>
          <p:cNvPr id="2" name="Table 1">
            <a:extLst>
              <a:ext uri="{FF2B5EF4-FFF2-40B4-BE49-F238E27FC236}">
                <a16:creationId xmlns:a16="http://schemas.microsoft.com/office/drawing/2014/main" xmlns="" id="{FE0B28DB-E0A6-2460-BEF4-3DE945BC82E8}"/>
              </a:ext>
            </a:extLst>
          </p:cNvPr>
          <p:cNvGraphicFramePr>
            <a:graphicFrameLocks noGrp="1"/>
          </p:cNvGraphicFramePr>
          <p:nvPr>
            <p:extLst>
              <p:ext uri="{D42A27DB-BD31-4B8C-83A1-F6EECF244321}">
                <p14:modId xmlns:p14="http://schemas.microsoft.com/office/powerpoint/2010/main" val="1721852031"/>
              </p:ext>
            </p:extLst>
          </p:nvPr>
        </p:nvGraphicFramePr>
        <p:xfrm>
          <a:off x="1612104" y="339493"/>
          <a:ext cx="10253325" cy="6159278"/>
        </p:xfrm>
        <a:graphic>
          <a:graphicData uri="http://schemas.openxmlformats.org/drawingml/2006/table">
            <a:tbl>
              <a:tblPr firstRow="1" firstCol="1" bandRow="1">
                <a:tableStyleId>{5C22544A-7EE6-4342-B048-85BDC9FD1C3A}</a:tableStyleId>
              </a:tblPr>
              <a:tblGrid>
                <a:gridCol w="6954953">
                  <a:extLst>
                    <a:ext uri="{9D8B030D-6E8A-4147-A177-3AD203B41FA5}">
                      <a16:colId xmlns:a16="http://schemas.microsoft.com/office/drawing/2014/main" xmlns="" val="579074088"/>
                    </a:ext>
                  </a:extLst>
                </a:gridCol>
                <a:gridCol w="3298372">
                  <a:extLst>
                    <a:ext uri="{9D8B030D-6E8A-4147-A177-3AD203B41FA5}">
                      <a16:colId xmlns:a16="http://schemas.microsoft.com/office/drawing/2014/main" xmlns="" val="3471526798"/>
                    </a:ext>
                  </a:extLst>
                </a:gridCol>
              </a:tblGrid>
              <a:tr h="992098">
                <a:tc>
                  <a:txBody>
                    <a:bodyPr/>
                    <a:lstStyle/>
                    <a:p>
                      <a:pPr algn="ctr">
                        <a:lnSpc>
                          <a:spcPct val="100000"/>
                        </a:lnSpc>
                        <a:spcAft>
                          <a:spcPts val="800"/>
                        </a:spcAft>
                      </a:pP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Chi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tiết</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yếu</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tố</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kì</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ảo</a:t>
                      </a:r>
                      <a:endParaRPr lang="en-SG" sz="2800" dirty="0">
                        <a:solidFill>
                          <a:schemeClr val="accent2">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rgbClr val="FFD699"/>
                    </a:solidFill>
                  </a:tcPr>
                </a:tc>
                <a:tc>
                  <a:txBody>
                    <a:bodyPr/>
                    <a:lstStyle/>
                    <a:p>
                      <a:pPr algn="ctr">
                        <a:lnSpc>
                          <a:spcPct val="100000"/>
                        </a:lnSpc>
                        <a:spcAft>
                          <a:spcPts val="800"/>
                        </a:spcAft>
                      </a:pP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Tác</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dụng</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thể</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hiện</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chủ</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đề</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a:t>
                      </a:r>
                      <a:r>
                        <a:rPr lang="en-SG" sz="28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tư</a:t>
                      </a:r>
                      <a:r>
                        <a:rPr lang="en-US" sz="3200" dirty="0">
                          <a:solidFill>
                            <a:schemeClr val="accent2">
                              <a:lumMod val="10000"/>
                            </a:schemeClr>
                          </a:solidFill>
                          <a:effectLst/>
                          <a:latin typeface="Times New Roman" panose="02020603050405020304" pitchFamily="18" charset="0"/>
                          <a:cs typeface="Times New Roman" panose="02020603050405020304" pitchFamily="18" charset="0"/>
                        </a:rPr>
                        <a:t> </a:t>
                      </a:r>
                      <a:r>
                        <a:rPr lang="en-US" sz="3200" dirty="0" err="1">
                          <a:solidFill>
                            <a:schemeClr val="accent2">
                              <a:lumMod val="10000"/>
                            </a:schemeClr>
                          </a:solidFill>
                          <a:effectLst/>
                          <a:latin typeface="Times New Roman" panose="02020603050405020304" pitchFamily="18" charset="0"/>
                          <a:cs typeface="Times New Roman" panose="02020603050405020304" pitchFamily="18" charset="0"/>
                        </a:rPr>
                        <a:t>tưởng</a:t>
                      </a:r>
                      <a:endParaRPr lang="en-SG" sz="2800" dirty="0">
                        <a:solidFill>
                          <a:schemeClr val="accent2">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rgbClr val="FFD699"/>
                    </a:solidFill>
                  </a:tcPr>
                </a:tc>
                <a:extLst>
                  <a:ext uri="{0D108BD9-81ED-4DB2-BD59-A6C34878D82A}">
                    <a16:rowId xmlns:a16="http://schemas.microsoft.com/office/drawing/2014/main" xmlns="" val="17601425"/>
                  </a:ext>
                </a:extLst>
              </a:tr>
              <a:tr h="5167180">
                <a:tc>
                  <a:txBody>
                    <a:bodyPr/>
                    <a:lstStyle/>
                    <a:p>
                      <a:pPr algn="just">
                        <a:lnSpc>
                          <a:spcPct val="100000"/>
                        </a:lnSpc>
                        <a:spcAft>
                          <a:spcPts val="800"/>
                        </a:spcAft>
                      </a:pPr>
                      <a:endParaRPr lang="en-SG" sz="2800" b="0" dirty="0">
                        <a:solidFill>
                          <a:schemeClr val="accent2">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2"/>
                    </a:solidFill>
                  </a:tcPr>
                </a:tc>
                <a:tc>
                  <a:txBody>
                    <a:bodyPr/>
                    <a:lstStyle/>
                    <a:p>
                      <a:pPr algn="just">
                        <a:lnSpc>
                          <a:spcPct val="100000"/>
                        </a:lnSpc>
                        <a:spcAft>
                          <a:spcPts val="800"/>
                        </a:spcAft>
                      </a:pPr>
                      <a:endParaRPr lang="en-SG" sz="2800" b="0" dirty="0">
                        <a:solidFill>
                          <a:schemeClr val="accent2">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tx1"/>
                    </a:solidFill>
                  </a:tcPr>
                </a:tc>
                <a:extLst>
                  <a:ext uri="{0D108BD9-81ED-4DB2-BD59-A6C34878D82A}">
                    <a16:rowId xmlns:a16="http://schemas.microsoft.com/office/drawing/2014/main" xmlns="" val="1694680288"/>
                  </a:ext>
                </a:extLst>
              </a:tr>
            </a:tbl>
          </a:graphicData>
        </a:graphic>
      </p:graphicFrame>
      <p:sp>
        <p:nvSpPr>
          <p:cNvPr id="9" name="TextBox 8">
            <a:extLst>
              <a:ext uri="{FF2B5EF4-FFF2-40B4-BE49-F238E27FC236}">
                <a16:creationId xmlns:a16="http://schemas.microsoft.com/office/drawing/2014/main" xmlns="" id="{B82F6A44-B763-DDFB-2911-824BDE210028}"/>
              </a:ext>
            </a:extLst>
          </p:cNvPr>
          <p:cNvSpPr txBox="1"/>
          <p:nvPr/>
        </p:nvSpPr>
        <p:spPr>
          <a:xfrm>
            <a:off x="1646778" y="1440463"/>
            <a:ext cx="6800536" cy="4729500"/>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vật</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và</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thế</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giới</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kì</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ảo</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vật</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Linh Phi, Phan Lang, …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dưới</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thuỷ</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phủ</a:t>
            </a:r>
            <a:endParaRPr kumimoji="0" lang="en-SG" sz="28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Linh Phi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hoá</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thân</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vào</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con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rùa</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báo</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mộng</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cho</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Phan Lang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và</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được</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Phan Lang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cứu</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sống</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việc</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cứu</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sống</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Vũ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Thị</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trả</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ơn</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Phan Lang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của</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Linh Phi</a:t>
            </a:r>
            <a:endParaRPr kumimoji="0" lang="en-SG" sz="28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Việc</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lập</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đàn</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giải</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oan</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cảnh</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Trương</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Sinh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và</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Vũ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Nương</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gặp</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gỡ</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trong</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cách</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biệt</a:t>
            </a:r>
            <a:endParaRPr lang="en-SG" dirty="0"/>
          </a:p>
        </p:txBody>
      </p:sp>
      <p:sp>
        <p:nvSpPr>
          <p:cNvPr id="12" name="TextBox 11">
            <a:extLst>
              <a:ext uri="{FF2B5EF4-FFF2-40B4-BE49-F238E27FC236}">
                <a16:creationId xmlns:a16="http://schemas.microsoft.com/office/drawing/2014/main" xmlns="" id="{CCE5F37D-1A1F-94FF-5ACB-54A62E89B33F}"/>
              </a:ext>
            </a:extLst>
          </p:cNvPr>
          <p:cNvSpPr txBox="1"/>
          <p:nvPr/>
        </p:nvSpPr>
        <p:spPr>
          <a:xfrm>
            <a:off x="8613321" y="1743110"/>
            <a:ext cx="3172278" cy="4031873"/>
          </a:xfrm>
          <a:prstGeom prst="rect">
            <a:avLst/>
          </a:prstGeom>
          <a:noFill/>
        </p:spPr>
        <p:txBody>
          <a:bodyPr wrap="square">
            <a:spAutoFit/>
          </a:bodyPr>
          <a:lstStyle/>
          <a:p>
            <a:pPr algn="just"/>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Thể</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hiện</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niềm</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cảm</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thương</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số</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phận</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những</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người</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phụ</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nữ</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thể</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hiện</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niềm</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mong</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0"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ước</a:t>
            </a:r>
            <a:r>
              <a:rPr kumimoji="0" lang="en-US" sz="3200" b="0"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1"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người</a:t>
            </a:r>
            <a:r>
              <a:rPr kumimoji="0" lang="en-US" sz="3200" b="1"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1"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tốt</a:t>
            </a:r>
            <a:r>
              <a:rPr kumimoji="0" lang="en-US" sz="3200" b="1"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1"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sẽ</a:t>
            </a:r>
            <a:r>
              <a:rPr kumimoji="0" lang="en-US" sz="3200" b="1"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1"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được</a:t>
            </a:r>
            <a:r>
              <a:rPr kumimoji="0" lang="en-US" sz="3200" b="1"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1"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thần</a:t>
            </a:r>
            <a:r>
              <a:rPr kumimoji="0" lang="en-US" sz="3200" b="1"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1"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nhân</a:t>
            </a:r>
            <a:r>
              <a:rPr kumimoji="0" lang="en-US" sz="3200" b="1"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1"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phù</a:t>
            </a:r>
            <a:r>
              <a:rPr kumimoji="0" lang="en-US" sz="3200" b="1" i="0" u="none" strike="noStrike" kern="0" cap="none" spc="0" normalizeH="0" baseline="0" noProof="0" dirty="0">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n-US" sz="3200" b="1" i="0" u="none" strike="noStrike" kern="0" cap="none" spc="0" normalizeH="0" baseline="0" noProof="0" dirty="0" err="1">
                <a:ln>
                  <a:noFill/>
                </a:ln>
                <a:solidFill>
                  <a:srgbClr val="FFFCE9">
                    <a:lumMod val="10000"/>
                  </a:srgbClr>
                </a:solidFill>
                <a:effectLst/>
                <a:uLnTx/>
                <a:uFillTx/>
                <a:latin typeface="Times New Roman" panose="02020603050405020304" pitchFamily="18" charset="0"/>
                <a:ea typeface="+mn-ea"/>
                <a:cs typeface="Times New Roman" panose="02020603050405020304" pitchFamily="18" charset="0"/>
                <a:sym typeface="Arial"/>
              </a:rPr>
              <a:t>trợ</a:t>
            </a:r>
            <a:endParaRPr lang="en-SG" b="1" dirty="0"/>
          </a:p>
        </p:txBody>
      </p:sp>
      <p:pic>
        <p:nvPicPr>
          <p:cNvPr id="13" name="Picture 12" descr="A person sitting next to a turtle&#10;&#10;Description automatically generated">
            <a:extLst>
              <a:ext uri="{FF2B5EF4-FFF2-40B4-BE49-F238E27FC236}">
                <a16:creationId xmlns:a16="http://schemas.microsoft.com/office/drawing/2014/main" xmlns="" id="{347BCF66-782B-D877-8DC9-EFFF63310EC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88813" y="4782845"/>
            <a:ext cx="3088006" cy="2202154"/>
          </a:xfrm>
          <a:prstGeom prst="rect">
            <a:avLst/>
          </a:prstGeom>
        </p:spPr>
      </p:pic>
    </p:spTree>
    <p:extLst>
      <p:ext uri="{BB962C8B-B14F-4D97-AF65-F5344CB8AC3E}">
        <p14:creationId xmlns:p14="http://schemas.microsoft.com/office/powerpoint/2010/main" val="55534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barn(inVertical)">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Effect transition="in" filter="barn(inVertical)">
                                      <p:cBhvr>
                                        <p:cTn id="12" dur="500"/>
                                        <p:tgtEl>
                                          <p:spTgt spid="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Effect transition="in" filter="barn(inVertical)">
                                      <p:cBhvr>
                                        <p:cTn id="17" dur="500"/>
                                        <p:tgtEl>
                                          <p:spTgt spid="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777923" y="115747"/>
            <a:ext cx="6504973" cy="648182"/>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909103" y="2170"/>
            <a:ext cx="6292769" cy="1456809"/>
          </a:xfrm>
          <a:prstGeom prst="rect">
            <a:avLst/>
          </a:prstGeom>
          <a:noFill/>
        </p:spPr>
        <p:txBody>
          <a:bodyPr wrap="square">
            <a:spAutoFit/>
          </a:bodyPr>
          <a:lstStyle/>
          <a:p>
            <a:pPr algn="just">
              <a:lnSpc>
                <a:spcPct val="150000"/>
              </a:lnSpc>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2.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Hoạt</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effectLst/>
                <a:latin typeface="Times New Roman" panose="02020603050405020304" pitchFamily="18" charset="0"/>
                <a:ea typeface="Calibri" panose="020F0502020204030204" pitchFamily="34" charset="0"/>
                <a:cs typeface="Times New Roman" panose="02020603050405020304" pitchFamily="18" charset="0"/>
              </a:rPr>
              <a:t>động</a:t>
            </a:r>
            <a:r>
              <a:rPr lang="en-US" sz="2800" b="1" dirty="0">
                <a:effectLst/>
                <a:latin typeface="Times New Roman" panose="02020603050405020304" pitchFamily="18" charset="0"/>
                <a:ea typeface="Calibri" panose="020F0502020204030204" pitchFamily="34" charset="0"/>
                <a:cs typeface="Times New Roman" panose="02020603050405020304" pitchFamily="18" charset="0"/>
              </a:rPr>
              <a:t> x</a:t>
            </a: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ác định nhiệm vụ học tập</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ctr">
              <a:spcAft>
                <a:spcPts val="800"/>
              </a:spcAft>
            </a:pPr>
            <a:r>
              <a:rPr lang="en-US" sz="4000" b="1" dirty="0">
                <a:solidFill>
                  <a:srgbClr val="FFFFFF"/>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SG" sz="4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1" name="PA-任意多边形 17">
            <a:extLst>
              <a:ext uri="{FF2B5EF4-FFF2-40B4-BE49-F238E27FC236}">
                <a16:creationId xmlns:a16="http://schemas.microsoft.com/office/drawing/2014/main" xmlns="" id="{34033AC0-020D-62DB-B78B-855666F95332}"/>
              </a:ext>
            </a:extLst>
          </p:cNvPr>
          <p:cNvSpPr/>
          <p:nvPr/>
        </p:nvSpPr>
        <p:spPr>
          <a:xfrm>
            <a:off x="302142" y="1781555"/>
            <a:ext cx="2446964" cy="3712028"/>
          </a:xfrm>
          <a:custGeom>
            <a:avLst/>
            <a:gdLst>
              <a:gd name="connsiteX0" fmla="*/ 0 w 3111146"/>
              <a:gd name="connsiteY0" fmla="*/ 0 h 3268371"/>
              <a:gd name="connsiteX1" fmla="*/ 3111146 w 3111146"/>
              <a:gd name="connsiteY1" fmla="*/ 0 h 3268371"/>
              <a:gd name="connsiteX2" fmla="*/ 3111146 w 3111146"/>
              <a:gd name="connsiteY2" fmla="*/ 675124 h 3268371"/>
              <a:gd name="connsiteX3" fmla="*/ 3027296 w 3111146"/>
              <a:gd name="connsiteY3" fmla="*/ 670890 h 3268371"/>
              <a:gd name="connsiteX4" fmla="*/ 1968317 w 3111146"/>
              <a:gd name="connsiteY4" fmla="*/ 1729869 h 3268371"/>
              <a:gd name="connsiteX5" fmla="*/ 3027296 w 3111146"/>
              <a:gd name="connsiteY5" fmla="*/ 2788848 h 3268371"/>
              <a:gd name="connsiteX6" fmla="*/ 3111146 w 3111146"/>
              <a:gd name="connsiteY6" fmla="*/ 2784614 h 3268371"/>
              <a:gd name="connsiteX7" fmla="*/ 3111146 w 3111146"/>
              <a:gd name="connsiteY7" fmla="*/ 3268371 h 3268371"/>
              <a:gd name="connsiteX8" fmla="*/ 0 w 3111146"/>
              <a:gd name="connsiteY8" fmla="*/ 3268371 h 326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1146" h="3268371">
                <a:moveTo>
                  <a:pt x="0" y="0"/>
                </a:moveTo>
                <a:lnTo>
                  <a:pt x="3111146" y="0"/>
                </a:lnTo>
                <a:lnTo>
                  <a:pt x="3111146" y="675124"/>
                </a:lnTo>
                <a:lnTo>
                  <a:pt x="3027296" y="670890"/>
                </a:lnTo>
                <a:cubicBezTo>
                  <a:pt x="2442438" y="670890"/>
                  <a:pt x="1968317" y="1145011"/>
                  <a:pt x="1968317" y="1729869"/>
                </a:cubicBezTo>
                <a:cubicBezTo>
                  <a:pt x="1968317" y="2314727"/>
                  <a:pt x="2442438" y="2788848"/>
                  <a:pt x="3027296" y="2788848"/>
                </a:cubicBezTo>
                <a:lnTo>
                  <a:pt x="3111146" y="2784614"/>
                </a:lnTo>
                <a:lnTo>
                  <a:pt x="3111146" y="3268371"/>
                </a:lnTo>
                <a:lnTo>
                  <a:pt x="0" y="3268371"/>
                </a:lnTo>
                <a:close/>
              </a:path>
            </a:pathLst>
          </a:custGeom>
          <a:solidFill>
            <a:srgbClr val="C4CD6E">
              <a:lumMod val="90000"/>
            </a:srgbClr>
          </a:solidFill>
          <a:ln w="12700" cap="flat" cmpd="sng" algn="ctr">
            <a:noFill/>
            <a:prstDash val="solid"/>
            <a:miter lim="800000"/>
          </a:ln>
          <a:effectLst/>
        </p:spPr>
        <p:txBody>
          <a:bodyPr wrap="square" anchor="ctr">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40" rtl="0" eaLnBrk="1" fontAlgn="auto" latinLnBrk="0" hangingPunct="1">
              <a:lnSpc>
                <a:spcPct val="100000"/>
              </a:lnSpc>
              <a:spcBef>
                <a:spcPct val="0"/>
              </a:spcBef>
              <a:spcAft>
                <a:spcPct val="0"/>
              </a:spcAft>
              <a:buClrTx/>
              <a:buSzTx/>
              <a:buFont typeface="Arial"/>
              <a:buNone/>
              <a:tabLst/>
              <a:defRPr/>
            </a:pPr>
            <a:endParaRPr kumimoji="0" sz="2400" b="0" i="0" u="none" strike="noStrike" kern="0" cap="none" spc="0" normalizeH="0" baseline="0" noProof="0" dirty="0">
              <a:ln>
                <a:noFill/>
              </a:ln>
              <a:solidFill>
                <a:prstClr val="black"/>
              </a:solidFill>
              <a:effectLst/>
              <a:uLnTx/>
              <a:uFillTx/>
              <a:latin typeface="字魂59号-创粗黑" panose="00000500000000000000" pitchFamily="2" charset="-122"/>
              <a:ea typeface="字魂59号-创粗黑" panose="00000500000000000000" pitchFamily="2" charset="-122"/>
              <a:cs typeface="Arial"/>
              <a:sym typeface="Arial"/>
            </a:endParaRPr>
          </a:p>
        </p:txBody>
      </p:sp>
      <p:sp>
        <p:nvSpPr>
          <p:cNvPr id="42" name="PA-椭圆 49">
            <a:extLst>
              <a:ext uri="{FF2B5EF4-FFF2-40B4-BE49-F238E27FC236}">
                <a16:creationId xmlns:a16="http://schemas.microsoft.com/office/drawing/2014/main" xmlns="" id="{C69A0F6D-8EA3-E85C-0018-D9FD8326A3D7}"/>
              </a:ext>
            </a:extLst>
          </p:cNvPr>
          <p:cNvSpPr/>
          <p:nvPr/>
        </p:nvSpPr>
        <p:spPr>
          <a:xfrm>
            <a:off x="3574269" y="1413757"/>
            <a:ext cx="731008" cy="686968"/>
          </a:xfrm>
          <a:prstGeom prst="ellipse">
            <a:avLst/>
          </a:prstGeom>
          <a:solidFill>
            <a:srgbClr val="F4D022"/>
          </a:solidFill>
          <a:ln w="19050" cap="flat" cmpd="sng" algn="ctr">
            <a:noFill/>
            <a:prstDash val="solid"/>
            <a:miter lim="800000"/>
          </a:ln>
          <a:effectLst/>
        </p:spPr>
        <p:txBody>
          <a:bodyPr anchor="ctr">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40">
              <a:spcBef>
                <a:spcPct val="0"/>
              </a:spcBef>
              <a:spcAft>
                <a:spcPct val="0"/>
              </a:spcAft>
              <a:buClrTx/>
              <a:defRPr/>
            </a:pPr>
            <a:r>
              <a:rPr lang="en-US" altLang="zh-CN" sz="3733" b="1" kern="0" dirty="0">
                <a:solidFill>
                  <a:prstClr val="black"/>
                </a:solidFill>
                <a:latin typeface="Source Han Sans SC"/>
                <a:ea typeface="Source Han Sans SC"/>
              </a:rPr>
              <a:t>1</a:t>
            </a:r>
            <a:endParaRPr sz="3733" b="1" kern="0" dirty="0">
              <a:solidFill>
                <a:prstClr val="black"/>
              </a:solidFill>
              <a:latin typeface="字魂59号-创粗黑" panose="00000500000000000000" pitchFamily="2" charset="-122"/>
              <a:ea typeface="字魂59号-创粗黑" panose="00000500000000000000" pitchFamily="2" charset="-122"/>
            </a:endParaRPr>
          </a:p>
        </p:txBody>
      </p:sp>
      <p:sp>
        <p:nvSpPr>
          <p:cNvPr id="44" name="PA-椭圆 45">
            <a:extLst>
              <a:ext uri="{FF2B5EF4-FFF2-40B4-BE49-F238E27FC236}">
                <a16:creationId xmlns:a16="http://schemas.microsoft.com/office/drawing/2014/main" xmlns="" id="{2C70FE68-7C0D-C59A-9350-B840D2524720}"/>
              </a:ext>
            </a:extLst>
          </p:cNvPr>
          <p:cNvSpPr/>
          <p:nvPr/>
        </p:nvSpPr>
        <p:spPr>
          <a:xfrm>
            <a:off x="3828568" y="5125655"/>
            <a:ext cx="731008" cy="686968"/>
          </a:xfrm>
          <a:prstGeom prst="ellipse">
            <a:avLst/>
          </a:prstGeom>
          <a:solidFill>
            <a:srgbClr val="F4D022"/>
          </a:solidFill>
          <a:ln w="19050" cap="flat" cmpd="sng" algn="ctr">
            <a:noFill/>
            <a:prstDash val="solid"/>
            <a:miter lim="800000"/>
          </a:ln>
          <a:effectLst/>
        </p:spPr>
        <p:txBody>
          <a:bodyPr anchor="ctr">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40">
              <a:spcBef>
                <a:spcPct val="0"/>
              </a:spcBef>
              <a:spcAft>
                <a:spcPct val="0"/>
              </a:spcAft>
              <a:buClrTx/>
              <a:defRPr/>
            </a:pPr>
            <a:r>
              <a:rPr lang="en-US" altLang="zh-CN" sz="3733" b="1" kern="0" dirty="0">
                <a:solidFill>
                  <a:prstClr val="black"/>
                </a:solidFill>
                <a:latin typeface="Source Han Sans SC"/>
                <a:ea typeface="Source Han Sans SC"/>
              </a:rPr>
              <a:t>3</a:t>
            </a:r>
            <a:endParaRPr sz="3733" b="1" kern="0" dirty="0">
              <a:solidFill>
                <a:prstClr val="black"/>
              </a:solidFill>
              <a:latin typeface="字魂59号-创粗黑" panose="00000500000000000000" pitchFamily="2" charset="-122"/>
              <a:ea typeface="字魂59号-创粗黑" panose="00000500000000000000" pitchFamily="2" charset="-122"/>
            </a:endParaRPr>
          </a:p>
        </p:txBody>
      </p:sp>
      <p:sp>
        <p:nvSpPr>
          <p:cNvPr id="45" name="PA-矩形 28">
            <a:extLst>
              <a:ext uri="{FF2B5EF4-FFF2-40B4-BE49-F238E27FC236}">
                <a16:creationId xmlns:a16="http://schemas.microsoft.com/office/drawing/2014/main" xmlns="" id="{9D21D75C-5656-9302-2DC9-EC6AF926CFBE}"/>
              </a:ext>
            </a:extLst>
          </p:cNvPr>
          <p:cNvSpPr/>
          <p:nvPr/>
        </p:nvSpPr>
        <p:spPr>
          <a:xfrm flipH="1">
            <a:off x="4456487" y="930437"/>
            <a:ext cx="7228577" cy="889275"/>
          </a:xfrm>
          <a:prstGeom prst="rect">
            <a:avLst/>
          </a:prstGeom>
        </p:spPr>
        <p:txBody>
          <a:bodyPr wrap="square">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3200" dirty="0">
                <a:latin typeface="+mj-lt"/>
              </a:rPr>
              <a:t>Thông qua việc đọc VB 1 VB 1 </a:t>
            </a:r>
            <a:r>
              <a:rPr lang="vi-VN" sz="3200" i="1" dirty="0">
                <a:latin typeface="+mj-lt"/>
              </a:rPr>
              <a:t>Chuyện người con gái Nam Xương</a:t>
            </a:r>
            <a:r>
              <a:rPr lang="vi-VN" sz="3200" dirty="0">
                <a:latin typeface="+mj-lt"/>
              </a:rPr>
              <a:t> (Nguyễn Dữ),</a:t>
            </a:r>
            <a:r>
              <a:rPr lang="vi-VN" sz="3200" i="1" dirty="0">
                <a:latin typeface="+mj-lt"/>
              </a:rPr>
              <a:t> </a:t>
            </a:r>
            <a:r>
              <a:rPr lang="vi-VN" sz="3200" dirty="0">
                <a:latin typeface="+mj-lt"/>
              </a:rPr>
              <a:t>VB 2 </a:t>
            </a:r>
            <a:r>
              <a:rPr lang="vi-VN" sz="3200" i="1" dirty="0">
                <a:latin typeface="+mj-lt"/>
              </a:rPr>
              <a:t>Truyện lạ nhà thuyền chài</a:t>
            </a:r>
            <a:r>
              <a:rPr lang="vi-VN" sz="3200" dirty="0">
                <a:latin typeface="+mj-lt"/>
              </a:rPr>
              <a:t> (Lê Thánh Tông)</a:t>
            </a:r>
            <a:r>
              <a:rPr lang="vi-VN" sz="3200" i="1" dirty="0">
                <a:latin typeface="+mj-lt"/>
              </a:rPr>
              <a:t> </a:t>
            </a:r>
            <a:r>
              <a:rPr lang="vi-VN" sz="3200" dirty="0">
                <a:latin typeface="+mj-lt"/>
              </a:rPr>
              <a:t>hình thành kĩ năng đọc truyện truyền kì, </a:t>
            </a:r>
            <a:endParaRPr lang="en-SG" sz="3200" dirty="0">
              <a:latin typeface="+mj-lt"/>
            </a:endParaRPr>
          </a:p>
        </p:txBody>
      </p:sp>
      <p:sp>
        <p:nvSpPr>
          <p:cNvPr id="46" name="PA-矩形 28">
            <a:extLst>
              <a:ext uri="{FF2B5EF4-FFF2-40B4-BE49-F238E27FC236}">
                <a16:creationId xmlns:a16="http://schemas.microsoft.com/office/drawing/2014/main" xmlns="" id="{C7623D8E-679E-707B-7F83-E753C596BED7}"/>
              </a:ext>
            </a:extLst>
          </p:cNvPr>
          <p:cNvSpPr/>
          <p:nvPr/>
        </p:nvSpPr>
        <p:spPr>
          <a:xfrm flipH="1">
            <a:off x="4502802" y="3613639"/>
            <a:ext cx="7387056" cy="1830604"/>
          </a:xfrm>
          <a:prstGeom prst="rect">
            <a:avLst/>
          </a:prstGeom>
        </p:spPr>
        <p:txBody>
          <a:bodyPr wrap="square">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just" defTabSz="1219170"/>
            <a:r>
              <a:rPr lang="vi-VN" sz="3200" dirty="0">
                <a:latin typeface="+mj-lt"/>
              </a:rPr>
              <a:t>Đọc VB 4</a:t>
            </a:r>
            <a:r>
              <a:rPr lang="vi-VN" sz="3200" i="1" dirty="0">
                <a:latin typeface="+mj-lt"/>
              </a:rPr>
              <a:t> Dế chọi</a:t>
            </a:r>
            <a:r>
              <a:rPr lang="vi-VN" sz="3200" dirty="0">
                <a:latin typeface="+mj-lt"/>
              </a:rPr>
              <a:t> (Bồ Tùng Linh)</a:t>
            </a:r>
            <a:r>
              <a:rPr lang="vi-VN" sz="3200" i="1" dirty="0">
                <a:latin typeface="+mj-lt"/>
              </a:rPr>
              <a:t> </a:t>
            </a:r>
            <a:r>
              <a:rPr lang="vi-VN" sz="3200" dirty="0">
                <a:latin typeface="+mj-lt"/>
              </a:rPr>
              <a:t>để thực hành kĩ năng đọc truyện truyền kì</a:t>
            </a:r>
            <a:endParaRPr kumimoji="0" lang="en-SG" sz="6000" b="0" i="0" u="none" strike="noStrike" kern="0" cap="none" spc="0" normalizeH="0" baseline="0" noProof="0" dirty="0">
              <a:ln>
                <a:noFill/>
              </a:ln>
              <a:solidFill>
                <a:srgbClr val="000000"/>
              </a:solidFill>
              <a:effectLst/>
              <a:uLnTx/>
              <a:uFillTx/>
              <a:latin typeface="+mj-lt"/>
              <a:sym typeface="Arial"/>
            </a:endParaRPr>
          </a:p>
        </p:txBody>
      </p:sp>
      <p:sp>
        <p:nvSpPr>
          <p:cNvPr id="48" name="PA-矩形 28">
            <a:extLst>
              <a:ext uri="{FF2B5EF4-FFF2-40B4-BE49-F238E27FC236}">
                <a16:creationId xmlns:a16="http://schemas.microsoft.com/office/drawing/2014/main" xmlns="" id="{AD43884C-D471-A9B4-DE41-0EECCC18718F}"/>
              </a:ext>
            </a:extLst>
          </p:cNvPr>
          <p:cNvSpPr/>
          <p:nvPr/>
        </p:nvSpPr>
        <p:spPr>
          <a:xfrm flipH="1">
            <a:off x="4502802" y="4979808"/>
            <a:ext cx="6584661" cy="1279419"/>
          </a:xfrm>
          <a:prstGeom prst="rect">
            <a:avLst/>
          </a:prstGeom>
        </p:spPr>
        <p:txBody>
          <a:bodyPr wrap="square">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just" defTabSz="914377"/>
            <a:r>
              <a:rPr lang="vi-VN" sz="3200" dirty="0">
                <a:latin typeface="+mj-lt"/>
              </a:rPr>
              <a:t>Đọc</a:t>
            </a:r>
            <a:r>
              <a:rPr lang="vi-VN" sz="3200" i="1" dirty="0">
                <a:latin typeface="+mj-lt"/>
              </a:rPr>
              <a:t> </a:t>
            </a:r>
            <a:r>
              <a:rPr lang="vi-VN" sz="3200" dirty="0">
                <a:latin typeface="+mj-lt"/>
              </a:rPr>
              <a:t>VB 3</a:t>
            </a:r>
            <a:r>
              <a:rPr lang="vi-VN" sz="3200" i="1" dirty="0">
                <a:latin typeface="+mj-lt"/>
              </a:rPr>
              <a:t> Sơn Tinh, Thủy Tinh </a:t>
            </a:r>
            <a:r>
              <a:rPr lang="vi-VN" sz="3200" dirty="0">
                <a:latin typeface="+mj-lt"/>
              </a:rPr>
              <a:t>(Nguyễn Nhược Pháp)</a:t>
            </a:r>
            <a:r>
              <a:rPr lang="vi-VN" sz="3200" i="1" dirty="0">
                <a:latin typeface="+mj-lt"/>
              </a:rPr>
              <a:t> </a:t>
            </a:r>
            <a:r>
              <a:rPr lang="vi-VN" sz="3200" dirty="0">
                <a:latin typeface="+mj-lt"/>
              </a:rPr>
              <a:t>để hiểu thêm về chủ điểm bài học</a:t>
            </a:r>
            <a:endParaRPr kumimoji="0" lang="en-SG" sz="31900" b="0" i="0" u="none" strike="noStrike" kern="0" cap="none" spc="0" normalizeH="0" baseline="0" noProof="0" dirty="0">
              <a:ln>
                <a:noFill/>
              </a:ln>
              <a:solidFill>
                <a:srgbClr val="000000"/>
              </a:solidFill>
              <a:effectLst/>
              <a:uLnTx/>
              <a:uFillTx/>
              <a:latin typeface="+mj-lt"/>
              <a:sym typeface="Arial"/>
            </a:endParaRPr>
          </a:p>
        </p:txBody>
      </p:sp>
      <p:sp>
        <p:nvSpPr>
          <p:cNvPr id="49" name="Freeform 21">
            <a:extLst>
              <a:ext uri="{FF2B5EF4-FFF2-40B4-BE49-F238E27FC236}">
                <a16:creationId xmlns:a16="http://schemas.microsoft.com/office/drawing/2014/main" xmlns="" id="{F353CC5E-53BC-177B-1493-DCD12BA2599D}"/>
              </a:ext>
            </a:extLst>
          </p:cNvPr>
          <p:cNvSpPr/>
          <p:nvPr/>
        </p:nvSpPr>
        <p:spPr>
          <a:xfrm>
            <a:off x="1548537" y="2511391"/>
            <a:ext cx="2954265" cy="2323615"/>
          </a:xfrm>
          <a:custGeom>
            <a:avLst/>
            <a:gdLst/>
            <a:ahLst/>
            <a:cxnLst/>
            <a:rect l="l" t="t" r="r" b="b"/>
            <a:pathLst>
              <a:path w="1958574" h="1570013">
                <a:moveTo>
                  <a:pt x="0" y="0"/>
                </a:moveTo>
                <a:lnTo>
                  <a:pt x="1958575" y="0"/>
                </a:lnTo>
                <a:lnTo>
                  <a:pt x="1958575" y="1570013"/>
                </a:lnTo>
                <a:lnTo>
                  <a:pt x="0" y="1570013"/>
                </a:lnTo>
                <a:lnTo>
                  <a:pt x="0" y="0"/>
                </a:lnTo>
                <a:close/>
              </a:path>
            </a:pathLst>
          </a:custGeom>
          <a:blipFill>
            <a:blip r:embed="rId3">
              <a:extLst>
                <a:ext uri="{96DAC541-7B7A-43D3-8B79-37D633B846F1}">
                  <asvg:svgBlip xmlns="" xmlns:asvg="http://schemas.microsoft.com/office/drawing/2016/SVG/main" r:embed="rId4"/>
                </a:ext>
              </a:extLst>
            </a:blip>
            <a:stretch>
              <a:fillRect r="-69273" b="-52568"/>
            </a:stretch>
          </a:blipFill>
          <a:ln cap="sq">
            <a:noFill/>
            <a:prstDash val="solid"/>
            <a:miter/>
          </a:ln>
        </p:spPr>
        <p:txBody>
          <a:bodyPr/>
          <a:lstStyle/>
          <a:p>
            <a:pPr defTabSz="1219140">
              <a:buClr>
                <a:srgbClr val="000000"/>
              </a:buClr>
              <a:defRPr/>
            </a:pPr>
            <a:endParaRPr lang="en-SG" sz="1867" kern="0" dirty="0">
              <a:solidFill>
                <a:srgbClr val="000000"/>
              </a:solidFill>
              <a:cs typeface="Arial"/>
              <a:sym typeface="Arial"/>
            </a:endParaRPr>
          </a:p>
        </p:txBody>
      </p:sp>
      <p:sp>
        <p:nvSpPr>
          <p:cNvPr id="43" name="PA-椭圆 47">
            <a:extLst>
              <a:ext uri="{FF2B5EF4-FFF2-40B4-BE49-F238E27FC236}">
                <a16:creationId xmlns:a16="http://schemas.microsoft.com/office/drawing/2014/main" xmlns="" id="{A98196F4-55A1-D17A-A884-68D5FDE77421}"/>
              </a:ext>
            </a:extLst>
          </p:cNvPr>
          <p:cNvSpPr/>
          <p:nvPr/>
        </p:nvSpPr>
        <p:spPr>
          <a:xfrm>
            <a:off x="3629997" y="3711290"/>
            <a:ext cx="731008" cy="686968"/>
          </a:xfrm>
          <a:prstGeom prst="ellipse">
            <a:avLst/>
          </a:prstGeom>
          <a:solidFill>
            <a:srgbClr val="F4D022"/>
          </a:solidFill>
          <a:ln w="19050" cap="flat" cmpd="sng" algn="ctr">
            <a:noFill/>
            <a:prstDash val="solid"/>
            <a:miter lim="800000"/>
          </a:ln>
          <a:effectLst/>
        </p:spPr>
        <p:txBody>
          <a:bodyPr anchor="ctr">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40">
              <a:spcBef>
                <a:spcPct val="0"/>
              </a:spcBef>
              <a:spcAft>
                <a:spcPct val="0"/>
              </a:spcAft>
              <a:buClrTx/>
              <a:defRPr/>
            </a:pPr>
            <a:r>
              <a:rPr lang="en-US" altLang="zh-CN" sz="3733" b="1" kern="0" dirty="0">
                <a:solidFill>
                  <a:prstClr val="black"/>
                </a:solidFill>
                <a:latin typeface="Source Han Sans SC"/>
                <a:ea typeface="Source Han Sans SC"/>
              </a:rPr>
              <a:t>2</a:t>
            </a:r>
            <a:endParaRPr sz="3733" b="1" kern="0" dirty="0">
              <a:solidFill>
                <a:prstClr val="black"/>
              </a:solidFill>
              <a:latin typeface="字魂59号-创粗黑" panose="00000500000000000000" pitchFamily="2" charset="-122"/>
              <a:ea typeface="字魂59号-创粗黑" panose="00000500000000000000" pitchFamily="2" charset="-122"/>
            </a:endParaRPr>
          </a:p>
        </p:txBody>
      </p:sp>
      <p:sp>
        <p:nvSpPr>
          <p:cNvPr id="47" name="TextBox 19">
            <a:extLst>
              <a:ext uri="{FF2B5EF4-FFF2-40B4-BE49-F238E27FC236}">
                <a16:creationId xmlns:a16="http://schemas.microsoft.com/office/drawing/2014/main" xmlns="" id="{3440D66B-57B6-6212-EDF3-CD8D85B3BFB4}"/>
              </a:ext>
            </a:extLst>
          </p:cNvPr>
          <p:cNvSpPr txBox="1"/>
          <p:nvPr/>
        </p:nvSpPr>
        <p:spPr>
          <a:xfrm>
            <a:off x="207705" y="1884156"/>
            <a:ext cx="1758520" cy="286232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40">
              <a:defRPr/>
            </a:pPr>
            <a:r>
              <a:rPr lang="en-US" sz="3600" dirty="0">
                <a:latin typeface="Times New Roman" panose="02020603050405020304" pitchFamily="18" charset="0"/>
                <a:cs typeface="Times New Roman" panose="02020603050405020304" pitchFamily="18" charset="0"/>
              </a:rPr>
              <a:t>NHIỆM VỤ HỌC TẬP CHÍNH</a:t>
            </a:r>
            <a:endParaRPr lang="en-SG" sz="9600" b="1" kern="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13677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500" fill="hold"/>
                                        <p:tgtEl>
                                          <p:spTgt spid="49"/>
                                        </p:tgtEl>
                                        <p:attrNameLst>
                                          <p:attrName>ppt_x</p:attrName>
                                        </p:attrNameLst>
                                      </p:cBhvr>
                                      <p:tavLst>
                                        <p:tav tm="0">
                                          <p:val>
                                            <p:strVal val="#ppt_x"/>
                                          </p:val>
                                        </p:tav>
                                        <p:tav tm="100000">
                                          <p:val>
                                            <p:strVal val="#ppt_x"/>
                                          </p:val>
                                        </p:tav>
                                      </p:tavLst>
                                    </p:anim>
                                    <p:anim calcmode="lin" valueType="num">
                                      <p:cBhvr additive="base">
                                        <p:cTn id="1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42"/>
                                        </p:tgtEl>
                                        <p:attrNameLst>
                                          <p:attrName>style.visibility</p:attrName>
                                        </p:attrNameLst>
                                      </p:cBhvr>
                                      <p:to>
                                        <p:strVal val="visible"/>
                                      </p:to>
                                    </p:set>
                                    <p:animEffect transition="in" filter="barn(inVertical)">
                                      <p:cBhvr>
                                        <p:cTn id="21" dur="500"/>
                                        <p:tgtEl>
                                          <p:spTgt spid="42"/>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barn(inVertical)">
                                      <p:cBhvr>
                                        <p:cTn id="24" dur="500"/>
                                        <p:tgtEl>
                                          <p:spTgt spid="4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1000"/>
                                        <p:tgtEl>
                                          <p:spTgt spid="43"/>
                                        </p:tgtEl>
                                      </p:cBhvr>
                                    </p:animEffect>
                                    <p:anim calcmode="lin" valueType="num">
                                      <p:cBhvr>
                                        <p:cTn id="30" dur="1000" fill="hold"/>
                                        <p:tgtEl>
                                          <p:spTgt spid="43"/>
                                        </p:tgtEl>
                                        <p:attrNameLst>
                                          <p:attrName>ppt_x</p:attrName>
                                        </p:attrNameLst>
                                      </p:cBhvr>
                                      <p:tavLst>
                                        <p:tav tm="0">
                                          <p:val>
                                            <p:strVal val="#ppt_x"/>
                                          </p:val>
                                        </p:tav>
                                        <p:tav tm="100000">
                                          <p:val>
                                            <p:strVal val="#ppt_x"/>
                                          </p:val>
                                        </p:tav>
                                      </p:tavLst>
                                    </p:anim>
                                    <p:anim calcmode="lin" valueType="num">
                                      <p:cBhvr>
                                        <p:cTn id="31" dur="1000" fill="hold"/>
                                        <p:tgtEl>
                                          <p:spTgt spid="43"/>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1000"/>
                                        <p:tgtEl>
                                          <p:spTgt spid="46"/>
                                        </p:tgtEl>
                                      </p:cBhvr>
                                    </p:animEffect>
                                    <p:anim calcmode="lin" valueType="num">
                                      <p:cBhvr>
                                        <p:cTn id="35" dur="1000" fill="hold"/>
                                        <p:tgtEl>
                                          <p:spTgt spid="46"/>
                                        </p:tgtEl>
                                        <p:attrNameLst>
                                          <p:attrName>ppt_x</p:attrName>
                                        </p:attrNameLst>
                                      </p:cBhvr>
                                      <p:tavLst>
                                        <p:tav tm="0">
                                          <p:val>
                                            <p:strVal val="#ppt_x"/>
                                          </p:val>
                                        </p:tav>
                                        <p:tav tm="100000">
                                          <p:val>
                                            <p:strVal val="#ppt_x"/>
                                          </p:val>
                                        </p:tav>
                                      </p:tavLst>
                                    </p:anim>
                                    <p:anim calcmode="lin" valueType="num">
                                      <p:cBhvr>
                                        <p:cTn id="36"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inVertical)">
                                      <p:cBhvr>
                                        <p:cTn id="41" dur="500"/>
                                        <p:tgtEl>
                                          <p:spTgt spid="44"/>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barn(inVertical)">
                                      <p:cBhvr>
                                        <p:cTn id="4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4" grpId="0" animBg="1"/>
      <p:bldP spid="45" grpId="0"/>
      <p:bldP spid="46" grpId="0"/>
      <p:bldP spid="48" grpId="0"/>
      <p:bldP spid="49" grpId="0" animBg="1"/>
      <p:bldP spid="43" grpId="0" animBg="1"/>
      <p:bldP spid="4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743201" y="37793"/>
            <a:ext cx="6277088" cy="870461"/>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215865" y="0"/>
            <a:ext cx="5331760" cy="954107"/>
          </a:xfrm>
          <a:prstGeom prst="rect">
            <a:avLst/>
          </a:prstGeom>
          <a:noFill/>
        </p:spPr>
        <p:txBody>
          <a:bodyPr wrap="square">
            <a:spAutoFit/>
          </a:bodyPr>
          <a:lstStyle/>
          <a:p>
            <a:pPr algn="ctr"/>
            <a:r>
              <a:rPr lang="vi-VN" sz="2800" b="1" dirty="0">
                <a:latin typeface="Times New Roman" panose="02020603050405020304" pitchFamily="18" charset="0"/>
                <a:cs typeface="Times New Roman" panose="02020603050405020304" pitchFamily="18" charset="0"/>
              </a:rPr>
              <a:t>b. Tìm hiểu lời đối thoại và lời độc thoại trong </a:t>
            </a:r>
            <a:r>
              <a:rPr lang="en-GB" sz="2800" b="1" dirty="0">
                <a:latin typeface="Times New Roman" panose="02020603050405020304" pitchFamily="18" charset="0"/>
                <a:cs typeface="Times New Roman" panose="02020603050405020304" pitchFamily="18" charset="0"/>
              </a:rPr>
              <a:t>VB </a:t>
            </a:r>
            <a:endParaRPr lang="en-SG" sz="2800" dirty="0">
              <a:latin typeface="Times New Roman" panose="02020603050405020304" pitchFamily="18" charset="0"/>
              <a:cs typeface="Times New Roman" panose="02020603050405020304" pitchFamily="18" charset="0"/>
            </a:endParaRPr>
          </a:p>
        </p:txBody>
      </p:sp>
      <p:sp>
        <p:nvSpPr>
          <p:cNvPr id="2" name="Freeform 20">
            <a:extLst>
              <a:ext uri="{FF2B5EF4-FFF2-40B4-BE49-F238E27FC236}">
                <a16:creationId xmlns:a16="http://schemas.microsoft.com/office/drawing/2014/main" xmlns="" id="{8C05D47C-6B9F-6CF2-B118-12FFE49A6443}"/>
              </a:ext>
            </a:extLst>
          </p:cNvPr>
          <p:cNvSpPr/>
          <p:nvPr/>
        </p:nvSpPr>
        <p:spPr>
          <a:xfrm>
            <a:off x="454121" y="1184087"/>
            <a:ext cx="3387589" cy="1944127"/>
          </a:xfrm>
          <a:custGeom>
            <a:avLst/>
            <a:gdLst/>
            <a:ahLst/>
            <a:cxnLst/>
            <a:rect l="l" t="t" r="r" b="b"/>
            <a:pathLst>
              <a:path w="1538442" h="726914">
                <a:moveTo>
                  <a:pt x="0" y="0"/>
                </a:moveTo>
                <a:lnTo>
                  <a:pt x="1538441" y="0"/>
                </a:lnTo>
                <a:lnTo>
                  <a:pt x="1538441" y="726913"/>
                </a:lnTo>
                <a:lnTo>
                  <a:pt x="0" y="726913"/>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txBody>
          <a:bodyPr/>
          <a:lstStyle/>
          <a:p>
            <a:r>
              <a:rPr lang="vi-VN" sz="2800" b="1" dirty="0">
                <a:latin typeface="+mj-lt"/>
              </a:rPr>
              <a:t>Đọc lời thoại của các nhân vật trong văn bản và cho biết:</a:t>
            </a:r>
            <a:endParaRPr lang="en-SG" sz="2800" b="1" dirty="0">
              <a:latin typeface="+mj-lt"/>
            </a:endParaRPr>
          </a:p>
        </p:txBody>
      </p:sp>
      <p:pic>
        <p:nvPicPr>
          <p:cNvPr id="4" name="Picture 3" descr="A person with long hair&#10;&#10;Description automatically generated">
            <a:extLst>
              <a:ext uri="{FF2B5EF4-FFF2-40B4-BE49-F238E27FC236}">
                <a16:creationId xmlns:a16="http://schemas.microsoft.com/office/drawing/2014/main" xmlns="" id="{CF8E114E-B400-1022-56FA-27C6EA562EEA}"/>
              </a:ext>
            </a:extLst>
          </p:cNvPr>
          <p:cNvPicPr>
            <a:picLocks noChangeAspect="1"/>
          </p:cNvPicPr>
          <p:nvPr/>
        </p:nvPicPr>
        <p:blipFill rotWithShape="1">
          <a:blip r:embed="rId5">
            <a:extLst>
              <a:ext uri="{28A0092B-C50C-407E-A947-70E740481C1C}">
                <a14:useLocalDpi xmlns:a14="http://schemas.microsoft.com/office/drawing/2010/main" val="0"/>
              </a:ext>
            </a:extLst>
          </a:blip>
          <a:srcRect t="1838" r="44744"/>
          <a:stretch/>
        </p:blipFill>
        <p:spPr>
          <a:xfrm flipH="1">
            <a:off x="28961" y="1566032"/>
            <a:ext cx="3446299" cy="5291968"/>
          </a:xfrm>
          <a:prstGeom prst="rect">
            <a:avLst/>
          </a:prstGeom>
        </p:spPr>
      </p:pic>
      <p:grpSp>
        <p:nvGrpSpPr>
          <p:cNvPr id="5" name="组合 10">
            <a:extLst>
              <a:ext uri="{FF2B5EF4-FFF2-40B4-BE49-F238E27FC236}">
                <a16:creationId xmlns:a16="http://schemas.microsoft.com/office/drawing/2014/main" xmlns="" id="{26BEF13F-CCD9-4AAD-AD18-5D1AB59377B4}"/>
              </a:ext>
            </a:extLst>
          </p:cNvPr>
          <p:cNvGrpSpPr/>
          <p:nvPr/>
        </p:nvGrpSpPr>
        <p:grpSpPr>
          <a:xfrm>
            <a:off x="4142187" y="1363323"/>
            <a:ext cx="7463968" cy="2062000"/>
            <a:chOff x="2522" y="5610"/>
            <a:chExt cx="11757" cy="3248"/>
          </a:xfrm>
        </p:grpSpPr>
        <p:grpSp>
          <p:nvGrpSpPr>
            <p:cNvPr id="6" name="组合 11">
              <a:extLst>
                <a:ext uri="{FF2B5EF4-FFF2-40B4-BE49-F238E27FC236}">
                  <a16:creationId xmlns:a16="http://schemas.microsoft.com/office/drawing/2014/main" xmlns="" id="{79EA3EBE-B101-2B6C-0D13-19AD3B9047A4}"/>
                </a:ext>
              </a:extLst>
            </p:cNvPr>
            <p:cNvGrpSpPr/>
            <p:nvPr/>
          </p:nvGrpSpPr>
          <p:grpSpPr>
            <a:xfrm>
              <a:off x="2522" y="6427"/>
              <a:ext cx="1146" cy="1146"/>
              <a:chOff x="3250" y="6121"/>
              <a:chExt cx="1146" cy="1146"/>
            </a:xfrm>
          </p:grpSpPr>
          <p:sp>
            <p:nvSpPr>
              <p:cNvPr id="8" name="椭圆 1">
                <a:extLst>
                  <a:ext uri="{FF2B5EF4-FFF2-40B4-BE49-F238E27FC236}">
                    <a16:creationId xmlns:a16="http://schemas.microsoft.com/office/drawing/2014/main" xmlns="" id="{8909AD6B-3E57-0E72-BC6E-CD200F26AC9B}"/>
                  </a:ext>
                </a:extLst>
              </p:cNvPr>
              <p:cNvSpPr>
                <a:spLocks noChangeArrowheads="1"/>
              </p:cNvSpPr>
              <p:nvPr/>
            </p:nvSpPr>
            <p:spPr bwMode="auto">
              <a:xfrm>
                <a:off x="3250" y="6121"/>
                <a:ext cx="1146" cy="1146"/>
              </a:xfrm>
              <a:prstGeom prst="roundRect">
                <a:avLst/>
              </a:prstGeom>
              <a:solidFill>
                <a:srgbClr val="C5C979"/>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ctr" defTabSz="914194"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9" name="TextBox 32">
                <a:extLst>
                  <a:ext uri="{FF2B5EF4-FFF2-40B4-BE49-F238E27FC236}">
                    <a16:creationId xmlns:a16="http://schemas.microsoft.com/office/drawing/2014/main" xmlns="" id="{63B841BF-9307-3D03-5975-CBF862B4032A}"/>
                  </a:ext>
                </a:extLst>
              </p:cNvPr>
              <p:cNvSpPr txBox="1">
                <a:spLocks noChangeArrowheads="1"/>
              </p:cNvSpPr>
              <p:nvPr/>
            </p:nvSpPr>
            <p:spPr bwMode="auto">
              <a:xfrm>
                <a:off x="3398" y="6227"/>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l" defTabSz="914194" rtl="0" eaLnBrk="1" fontAlgn="auto" latinLnBrk="0" hangingPunct="1">
                  <a:lnSpc>
                    <a:spcPct val="100000"/>
                  </a:lnSpc>
                  <a:spcBef>
                    <a:spcPts val="0"/>
                  </a:spcBef>
                  <a:spcAft>
                    <a:spcPts val="0"/>
                  </a:spcAft>
                  <a:buClrTx/>
                  <a:buSzTx/>
                  <a:buFontTx/>
                  <a:buNone/>
                  <a:tabLst/>
                  <a:defRPr/>
                </a:pPr>
                <a:r>
                  <a:rPr kumimoji="0" lang="en-US" altLang="zh-CN" sz="3199"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rPr>
                  <a:t>01</a:t>
                </a:r>
              </a:p>
            </p:txBody>
          </p:sp>
        </p:grpSp>
        <p:sp>
          <p:nvSpPr>
            <p:cNvPr id="7" name="TextBox 76">
              <a:extLst>
                <a:ext uri="{FF2B5EF4-FFF2-40B4-BE49-F238E27FC236}">
                  <a16:creationId xmlns:a16="http://schemas.microsoft.com/office/drawing/2014/main" xmlns="" id="{B3E4244F-FC93-FFC2-3531-907FC2BB5BA2}"/>
                </a:ext>
              </a:extLst>
            </p:cNvPr>
            <p:cNvSpPr txBox="1"/>
            <p:nvPr/>
          </p:nvSpPr>
          <p:spPr>
            <a:xfrm>
              <a:off x="4129" y="5610"/>
              <a:ext cx="10150" cy="324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lang="vi-VN" sz="3200" dirty="0">
                  <a:solidFill>
                    <a:schemeClr val="accent2">
                      <a:lumMod val="10000"/>
                    </a:schemeClr>
                  </a:solidFill>
                  <a:effectLst/>
                  <a:latin typeface="Times New Roman" panose="02020603050405020304" pitchFamily="18" charset="0"/>
                  <a:ea typeface="Calibri" panose="020F0502020204030204" pitchFamily="34" charset="0"/>
                </a:rPr>
                <a:t>Lời nói của Vũ Thị Thiết trước khi tìm đến cái chết trên bến Hoàng Giang là đối thoại hay độc thoại? Dựa vào đâu em xác định được như vậy?</a:t>
              </a:r>
              <a:endParaRPr kumimoji="0" lang="en-SG" sz="11500" b="0" i="0" u="none" strike="noStrike" kern="1200" cap="none" spc="0" normalizeH="0" baseline="0" noProof="0" dirty="0">
                <a:ln>
                  <a:noFill/>
                </a:ln>
                <a:solidFill>
                  <a:schemeClr val="accent2">
                    <a:lumMod val="10000"/>
                  </a:schemeClr>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0" name="图片 2">
            <a:extLst>
              <a:ext uri="{FF2B5EF4-FFF2-40B4-BE49-F238E27FC236}">
                <a16:creationId xmlns:a16="http://schemas.microsoft.com/office/drawing/2014/main" xmlns="" id="{E6D21A5B-7BF8-BF35-B5A7-1008F7209E0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978733" y="1238917"/>
            <a:ext cx="1701283" cy="1701283"/>
          </a:xfrm>
          <a:prstGeom prst="rect">
            <a:avLst/>
          </a:prstGeom>
        </p:spPr>
      </p:pic>
      <p:grpSp>
        <p:nvGrpSpPr>
          <p:cNvPr id="11" name="组合 33">
            <a:extLst>
              <a:ext uri="{FF2B5EF4-FFF2-40B4-BE49-F238E27FC236}">
                <a16:creationId xmlns:a16="http://schemas.microsoft.com/office/drawing/2014/main" xmlns="" id="{06EA842D-C41F-1688-813B-53024FA05D1D}"/>
              </a:ext>
            </a:extLst>
          </p:cNvPr>
          <p:cNvGrpSpPr/>
          <p:nvPr/>
        </p:nvGrpSpPr>
        <p:grpSpPr>
          <a:xfrm>
            <a:off x="3764193" y="3921616"/>
            <a:ext cx="7627758" cy="2554659"/>
            <a:chOff x="6744" y="5733"/>
            <a:chExt cx="12015" cy="4024"/>
          </a:xfrm>
        </p:grpSpPr>
        <p:grpSp>
          <p:nvGrpSpPr>
            <p:cNvPr id="12" name="组合 34">
              <a:extLst>
                <a:ext uri="{FF2B5EF4-FFF2-40B4-BE49-F238E27FC236}">
                  <a16:creationId xmlns:a16="http://schemas.microsoft.com/office/drawing/2014/main" xmlns="" id="{43EFE35C-6720-D751-D8EE-0B319A4E44CD}"/>
                </a:ext>
              </a:extLst>
            </p:cNvPr>
            <p:cNvGrpSpPr/>
            <p:nvPr/>
          </p:nvGrpSpPr>
          <p:grpSpPr>
            <a:xfrm>
              <a:off x="6744" y="6427"/>
              <a:ext cx="1146" cy="1146"/>
              <a:chOff x="11167" y="6123"/>
              <a:chExt cx="1146" cy="1146"/>
            </a:xfrm>
          </p:grpSpPr>
          <p:sp>
            <p:nvSpPr>
              <p:cNvPr id="14" name="椭圆 1">
                <a:extLst>
                  <a:ext uri="{FF2B5EF4-FFF2-40B4-BE49-F238E27FC236}">
                    <a16:creationId xmlns:a16="http://schemas.microsoft.com/office/drawing/2014/main" xmlns="" id="{B8F97B02-6AD8-E594-7144-584A1B6FF23E}"/>
                  </a:ext>
                </a:extLst>
              </p:cNvPr>
              <p:cNvSpPr>
                <a:spLocks noChangeArrowheads="1"/>
              </p:cNvSpPr>
              <p:nvPr/>
            </p:nvSpPr>
            <p:spPr bwMode="auto">
              <a:xfrm>
                <a:off x="11167" y="6123"/>
                <a:ext cx="1146" cy="1146"/>
              </a:xfrm>
              <a:prstGeom prst="roundRect">
                <a:avLst/>
              </a:prstGeom>
              <a:solidFill>
                <a:srgbClr val="E2B3BD"/>
              </a:solidFill>
              <a:ln w="19050">
                <a:noFill/>
              </a:ln>
            </p:spPr>
            <p:txBody>
              <a:bodyPr anchor="ct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ctr" defTabSz="914194"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10101"/>
                  </a:solidFill>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endParaRPr>
              </a:p>
            </p:txBody>
          </p:sp>
          <p:sp>
            <p:nvSpPr>
              <p:cNvPr id="15" name="TextBox 32">
                <a:extLst>
                  <a:ext uri="{FF2B5EF4-FFF2-40B4-BE49-F238E27FC236}">
                    <a16:creationId xmlns:a16="http://schemas.microsoft.com/office/drawing/2014/main" xmlns="" id="{31D6968B-75DB-380C-01F1-97C2A76687C5}"/>
                  </a:ext>
                </a:extLst>
              </p:cNvPr>
              <p:cNvSpPr txBox="1">
                <a:spLocks noChangeArrowheads="1"/>
              </p:cNvSpPr>
              <p:nvPr/>
            </p:nvSpPr>
            <p:spPr bwMode="auto">
              <a:xfrm>
                <a:off x="11266" y="6236"/>
                <a:ext cx="93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charset="0"/>
                    <a:ea typeface="宋体" panose="02010600030101010101" pitchFamily="2" charset="-122"/>
                  </a:defRPr>
                </a:lvl9pPr>
              </a:lstStyle>
              <a:p>
                <a:pPr marL="0" marR="0" lvl="0" indent="0" algn="l" defTabSz="914194" rtl="0" eaLnBrk="1" fontAlgn="auto" latinLnBrk="0" hangingPunct="1">
                  <a:lnSpc>
                    <a:spcPct val="100000"/>
                  </a:lnSpc>
                  <a:spcBef>
                    <a:spcPts val="0"/>
                  </a:spcBef>
                  <a:spcAft>
                    <a:spcPts val="0"/>
                  </a:spcAft>
                  <a:buClrTx/>
                  <a:buSzTx/>
                  <a:buFontTx/>
                  <a:buNone/>
                  <a:tabLst/>
                  <a:defRPr/>
                </a:pPr>
                <a:r>
                  <a:rPr kumimoji="0" lang="en-US" altLang="zh-CN" sz="3199"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anose="02020603050405020304" pitchFamily="18" charset="0"/>
                    <a:ea typeface="仓耳羽辰体-谷力 W04" panose="02020400000000000000" pitchFamily="18" charset="-122"/>
                    <a:cs typeface="Times New Roman" panose="02020603050405020304" pitchFamily="18" charset="0"/>
                    <a:sym typeface="Arial"/>
                  </a:rPr>
                  <a:t>02</a:t>
                </a:r>
              </a:p>
            </p:txBody>
          </p:sp>
        </p:grpSp>
        <p:sp>
          <p:nvSpPr>
            <p:cNvPr id="13" name="TextBox 76">
              <a:extLst>
                <a:ext uri="{FF2B5EF4-FFF2-40B4-BE49-F238E27FC236}">
                  <a16:creationId xmlns:a16="http://schemas.microsoft.com/office/drawing/2014/main" xmlns="" id="{F6D69D30-AC73-9CA7-EEB3-66D9DF9BE1B7}"/>
                </a:ext>
              </a:extLst>
            </p:cNvPr>
            <p:cNvSpPr txBox="1"/>
            <p:nvPr/>
          </p:nvSpPr>
          <p:spPr>
            <a:xfrm>
              <a:off x="9424" y="5733"/>
              <a:ext cx="9335" cy="4024"/>
            </a:xfrm>
            <a:prstGeom prst="rect">
              <a:avLst/>
            </a:prstGeom>
            <a:noFill/>
          </p:spPr>
          <p:txBody>
            <a:bodyPr wrap="square" rtlCol="0">
              <a:spAutoFit/>
            </a:bodyPr>
            <a:lstStyle>
              <a:defPPr>
                <a:defRPr lang="zh-CN"/>
              </a:defPPr>
              <a:lvl1pPr marR="0" lvl="0" indent="0" algn="ctr" fontAlgn="auto">
                <a:lnSpc>
                  <a:spcPct val="100000"/>
                </a:lnSpc>
                <a:spcBef>
                  <a:spcPts val="0"/>
                </a:spcBef>
                <a:spcAft>
                  <a:spcPts val="0"/>
                </a:spcAft>
                <a:buClrTx/>
                <a:buSzTx/>
                <a:buFontTx/>
                <a:buNone/>
                <a:tabLst/>
                <a:defRPr kumimoji="0" sz="2400" i="0" u="none" strike="noStrike" cap="none" normalizeH="0" baseline="0">
                  <a:ln>
                    <a:noFill/>
                  </a:ln>
                  <a:solidFill>
                    <a:schemeClr val="tx1">
                      <a:lumMod val="75000"/>
                      <a:lumOff val="25000"/>
                    </a:schemeClr>
                  </a:solidFill>
                  <a:effectLst/>
                  <a:uLnTx/>
                  <a:uFillTx/>
                  <a:latin typeface="仓耳羽辰体-谷力 W04" panose="02020400000000000000" pitchFamily="18" charset="-122"/>
                  <a:ea typeface="仓耳羽辰体-谷力 W04" panose="02020400000000000000" pitchFamily="18" charset="-122"/>
                  <a:cs typeface="+mn-ea"/>
                </a:defRPr>
              </a:lvl1pPr>
            </a:lstStyle>
            <a:p>
              <a:pPr algn="just">
                <a:spcAft>
                  <a:spcPts val="800"/>
                </a:spcAft>
              </a:pPr>
              <a:r>
                <a:rPr lang="vi-VN" sz="3200" dirty="0">
                  <a:solidFill>
                    <a:schemeClr val="accent2">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rPr>
                <a:t>Các câu nói của bé Đản nói với Trương Sinh trước và sau cái chết của Vũ Thị Thiết có vai trò như thế nào đối với diễn biến của sự việc, câu chuyện? </a:t>
              </a:r>
              <a:endParaRPr lang="en-SG" sz="3200" dirty="0">
                <a:solidFill>
                  <a:schemeClr val="accent2">
                    <a:lumMod val="10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6" name="图片 40">
            <a:extLst>
              <a:ext uri="{FF2B5EF4-FFF2-40B4-BE49-F238E27FC236}">
                <a16:creationId xmlns:a16="http://schemas.microsoft.com/office/drawing/2014/main" xmlns="" id="{7A308E8B-7CF1-86AD-8AAA-F2892696FE9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506685" y="3583280"/>
            <a:ext cx="1701283" cy="1701283"/>
          </a:xfrm>
          <a:prstGeom prst="rect">
            <a:avLst/>
          </a:prstGeom>
        </p:spPr>
      </p:pic>
    </p:spTree>
    <p:extLst>
      <p:ext uri="{BB962C8B-B14F-4D97-AF65-F5344CB8AC3E}">
        <p14:creationId xmlns:p14="http://schemas.microsoft.com/office/powerpoint/2010/main" val="3234834975"/>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6"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750" fill="hold"/>
                                        <p:tgtEl>
                                          <p:spTgt spid="10"/>
                                        </p:tgtEl>
                                        <p:attrNameLst>
                                          <p:attrName>ppt_x</p:attrName>
                                        </p:attrNameLst>
                                      </p:cBhvr>
                                      <p:tavLst>
                                        <p:tav tm="0">
                                          <p:val>
                                            <p:strVal val="1+#ppt_w/2"/>
                                          </p:val>
                                        </p:tav>
                                        <p:tav tm="100000">
                                          <p:val>
                                            <p:strVal val="#ppt_x"/>
                                          </p:val>
                                        </p:tav>
                                      </p:tavLst>
                                    </p:anim>
                                    <p:anim calcmode="lin" valueType="num">
                                      <p:cBhvr additive="base">
                                        <p:cTn id="17" dur="75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750" fill="hold"/>
                                        <p:tgtEl>
                                          <p:spTgt spid="5"/>
                                        </p:tgtEl>
                                        <p:attrNameLst>
                                          <p:attrName>ppt_x</p:attrName>
                                        </p:attrNameLst>
                                      </p:cBhvr>
                                      <p:tavLst>
                                        <p:tav tm="0">
                                          <p:val>
                                            <p:strVal val="#ppt_x"/>
                                          </p:val>
                                        </p:tav>
                                        <p:tav tm="100000">
                                          <p:val>
                                            <p:strVal val="#ppt_x"/>
                                          </p:val>
                                        </p:tav>
                                      </p:tavLst>
                                    </p:anim>
                                    <p:anim calcmode="lin" valueType="num">
                                      <p:cBhvr additive="base">
                                        <p:cTn id="23" dur="75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6" fill="hold" nodeType="click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1+#ppt_w/2"/>
                                          </p:val>
                                        </p:tav>
                                        <p:tav tm="100000">
                                          <p:val>
                                            <p:strVal val="#ppt_x"/>
                                          </p:val>
                                        </p:tav>
                                      </p:tavLst>
                                    </p:anim>
                                    <p:anim calcmode="lin" valueType="num">
                                      <p:cBhvr additive="base">
                                        <p:cTn id="29"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750" fill="hold"/>
                                        <p:tgtEl>
                                          <p:spTgt spid="11"/>
                                        </p:tgtEl>
                                        <p:attrNameLst>
                                          <p:attrName>ppt_x</p:attrName>
                                        </p:attrNameLst>
                                      </p:cBhvr>
                                      <p:tavLst>
                                        <p:tav tm="0">
                                          <p:val>
                                            <p:strVal val="#ppt_x"/>
                                          </p:val>
                                        </p:tav>
                                        <p:tav tm="100000">
                                          <p:val>
                                            <p:strVal val="#ppt_x"/>
                                          </p:val>
                                        </p:tav>
                                      </p:tavLst>
                                    </p:anim>
                                    <p:anim calcmode="lin" valueType="num">
                                      <p:cBhvr additive="base">
                                        <p:cTn id="35"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7110" y="159101"/>
            <a:ext cx="11915039" cy="6581028"/>
            <a:chOff x="0" y="0"/>
            <a:chExt cx="4707176" cy="2599912"/>
          </a:xfrm>
        </p:grpSpPr>
        <p:sp>
          <p:nvSpPr>
            <p:cNvPr id="3" name="Freeform 3"/>
            <p:cNvSpPr/>
            <p:nvPr/>
          </p:nvSpPr>
          <p:spPr>
            <a:xfrm>
              <a:off x="0" y="0"/>
              <a:ext cx="4707175" cy="2599912"/>
            </a:xfrm>
            <a:custGeom>
              <a:avLst/>
              <a:gdLst/>
              <a:ahLst/>
              <a:cxnLst/>
              <a:rect l="l" t="t" r="r" b="b"/>
              <a:pathLst>
                <a:path w="4707175" h="2599912">
                  <a:moveTo>
                    <a:pt x="22092" y="0"/>
                  </a:moveTo>
                  <a:lnTo>
                    <a:pt x="4685084" y="0"/>
                  </a:lnTo>
                  <a:cubicBezTo>
                    <a:pt x="4697285" y="0"/>
                    <a:pt x="4707175" y="9891"/>
                    <a:pt x="4707175" y="22092"/>
                  </a:cubicBezTo>
                  <a:lnTo>
                    <a:pt x="4707175" y="2577820"/>
                  </a:lnTo>
                  <a:cubicBezTo>
                    <a:pt x="4707175" y="2583680"/>
                    <a:pt x="4704848" y="2589299"/>
                    <a:pt x="4700705" y="2593442"/>
                  </a:cubicBezTo>
                  <a:cubicBezTo>
                    <a:pt x="4696562" y="2597585"/>
                    <a:pt x="4690943" y="2599912"/>
                    <a:pt x="4685084" y="2599912"/>
                  </a:cubicBezTo>
                  <a:lnTo>
                    <a:pt x="22092" y="2599912"/>
                  </a:lnTo>
                  <a:cubicBezTo>
                    <a:pt x="16233" y="2599912"/>
                    <a:pt x="10614" y="2597585"/>
                    <a:pt x="6471" y="2593442"/>
                  </a:cubicBezTo>
                  <a:cubicBezTo>
                    <a:pt x="2328" y="2589299"/>
                    <a:pt x="0" y="2583680"/>
                    <a:pt x="0" y="2577820"/>
                  </a:cubicBezTo>
                  <a:lnTo>
                    <a:pt x="0" y="22092"/>
                  </a:lnTo>
                  <a:cubicBezTo>
                    <a:pt x="0" y="16233"/>
                    <a:pt x="2328" y="10614"/>
                    <a:pt x="6471" y="6471"/>
                  </a:cubicBezTo>
                  <a:cubicBezTo>
                    <a:pt x="10614" y="2328"/>
                    <a:pt x="16233" y="0"/>
                    <a:pt x="22092" y="0"/>
                  </a:cubicBezTo>
                  <a:close/>
                </a:path>
              </a:pathLst>
            </a:custGeom>
            <a:solidFill>
              <a:schemeClr val="accent6">
                <a:lumMod val="75000"/>
                <a:alpha val="10980"/>
              </a:schemeClr>
            </a:solid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4" name="TextBox 4"/>
            <p:cNvSpPr txBox="1"/>
            <p:nvPr/>
          </p:nvSpPr>
          <p:spPr>
            <a:xfrm>
              <a:off x="0" y="-114300"/>
              <a:ext cx="4707176" cy="2714212"/>
            </a:xfrm>
            <a:prstGeom prst="rect">
              <a:avLst/>
            </a:prstGeom>
          </p:spPr>
          <p:txBody>
            <a:bodyPr lIns="33867" tIns="33867" rIns="33867" bIns="33867" rtlCol="0" anchor="ctr"/>
            <a:lstStyle/>
            <a:p>
              <a:pPr marL="0" marR="0" lvl="0" indent="0" algn="ctr" defTabSz="609615" rtl="0" eaLnBrk="1" fontAlgn="auto" latinLnBrk="0" hangingPunct="1">
                <a:lnSpc>
                  <a:spcPts val="2187"/>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aphicFrame>
        <p:nvGraphicFramePr>
          <p:cNvPr id="8" name="Table 7">
            <a:extLst>
              <a:ext uri="{FF2B5EF4-FFF2-40B4-BE49-F238E27FC236}">
                <a16:creationId xmlns:a16="http://schemas.microsoft.com/office/drawing/2014/main" xmlns="" id="{8D8228ED-8975-18CC-EF58-AAFAEB9C8716}"/>
              </a:ext>
            </a:extLst>
          </p:cNvPr>
          <p:cNvGraphicFramePr>
            <a:graphicFrameLocks noGrp="1"/>
          </p:cNvGraphicFramePr>
          <p:nvPr>
            <p:extLst>
              <p:ext uri="{D42A27DB-BD31-4B8C-83A1-F6EECF244321}">
                <p14:modId xmlns:p14="http://schemas.microsoft.com/office/powerpoint/2010/main" val="349944780"/>
              </p:ext>
            </p:extLst>
          </p:nvPr>
        </p:nvGraphicFramePr>
        <p:xfrm>
          <a:off x="117107" y="105507"/>
          <a:ext cx="11915036" cy="6634622"/>
        </p:xfrm>
        <a:graphic>
          <a:graphicData uri="http://schemas.openxmlformats.org/drawingml/2006/table">
            <a:tbl>
              <a:tblPr firstRow="1" bandRow="1">
                <a:tableStyleId>{10A1B5D5-9B99-4C35-A422-299274C87663}</a:tableStyleId>
              </a:tblPr>
              <a:tblGrid>
                <a:gridCol w="5273040">
                  <a:extLst>
                    <a:ext uri="{9D8B030D-6E8A-4147-A177-3AD203B41FA5}">
                      <a16:colId xmlns:a16="http://schemas.microsoft.com/office/drawing/2014/main" xmlns="" val="877718126"/>
                    </a:ext>
                  </a:extLst>
                </a:gridCol>
                <a:gridCol w="3425422">
                  <a:extLst>
                    <a:ext uri="{9D8B030D-6E8A-4147-A177-3AD203B41FA5}">
                      <a16:colId xmlns:a16="http://schemas.microsoft.com/office/drawing/2014/main" xmlns="" val="4205600213"/>
                    </a:ext>
                  </a:extLst>
                </a:gridCol>
                <a:gridCol w="1460588">
                  <a:extLst>
                    <a:ext uri="{9D8B030D-6E8A-4147-A177-3AD203B41FA5}">
                      <a16:colId xmlns:a16="http://schemas.microsoft.com/office/drawing/2014/main" xmlns="" val="672009565"/>
                    </a:ext>
                  </a:extLst>
                </a:gridCol>
                <a:gridCol w="1755986">
                  <a:extLst>
                    <a:ext uri="{9D8B030D-6E8A-4147-A177-3AD203B41FA5}">
                      <a16:colId xmlns:a16="http://schemas.microsoft.com/office/drawing/2014/main" xmlns="" val="2874264816"/>
                    </a:ext>
                  </a:extLst>
                </a:gridCol>
              </a:tblGrid>
              <a:tr h="1033874">
                <a:tc rowSpan="3">
                  <a:txBody>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gội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Hoàng Giang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ngửa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mệnh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duyên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hẩm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rẫy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buộc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nhuốc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Thiếp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đoan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Mị</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Nương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Ngu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Nhược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lừa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dỗ</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đừng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khóc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buồn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hay!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sng"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ư!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kia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thin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thít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đàn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đêm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chẳng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bao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giờ</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algn="just"/>
                      <a:r>
                        <a:rPr lang="vi-VN" sz="1900" b="1" kern="1200" dirty="0">
                          <a:solidFill>
                            <a:schemeClr val="dk1"/>
                          </a:solidFill>
                          <a:effectLst/>
                          <a:latin typeface="Times New Roman" panose="02020603050405020304" pitchFamily="18" charset="0"/>
                          <a:ea typeface="+mn-ea"/>
                          <a:cs typeface="Times New Roman" panose="02020603050405020304" pitchFamily="18" charset="0"/>
                        </a:rPr>
                        <a:t>*</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Lời</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nói</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của</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Vũ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Thị</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Thiết</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trước</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khi</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tìm</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đến</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cái</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chết</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trên</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a:t>
                      </a:r>
                      <a:r>
                        <a:rPr lang="en-US" sz="1900" kern="1200" dirty="0" err="1">
                          <a:solidFill>
                            <a:schemeClr val="dk1"/>
                          </a:solidFill>
                          <a:effectLst/>
                          <a:latin typeface="Times New Roman" panose="02020603050405020304" pitchFamily="18" charset="0"/>
                          <a:ea typeface="+mn-ea"/>
                          <a:cs typeface="Times New Roman" panose="02020603050405020304" pitchFamily="18" charset="0"/>
                        </a:rPr>
                        <a:t>bến</a:t>
                      </a:r>
                      <a:r>
                        <a:rPr lang="en-US" sz="1900" kern="1200" dirty="0">
                          <a:solidFill>
                            <a:schemeClr val="dk1"/>
                          </a:solidFill>
                          <a:effectLst/>
                          <a:latin typeface="Times New Roman" panose="02020603050405020304" pitchFamily="18" charset="0"/>
                          <a:ea typeface="+mn-ea"/>
                          <a:cs typeface="Times New Roman" panose="02020603050405020304" pitchFamily="18" charset="0"/>
                        </a:rPr>
                        <a:t> Hoàng Giang </a:t>
                      </a:r>
                      <a:endParaRPr lang="en-SG" sz="19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lang="vi-VN" sz="1900" kern="1200" dirty="0">
                          <a:solidFill>
                            <a:schemeClr val="dk1"/>
                          </a:solidFill>
                          <a:effectLst/>
                          <a:latin typeface="Times New Roman" panose="02020603050405020304" pitchFamily="18" charset="0"/>
                          <a:ea typeface="+mn-ea"/>
                          <a:cs typeface="Times New Roman" panose="02020603050405020304" pitchFamily="18" charset="0"/>
                        </a:rPr>
                        <a:t>* Câu nói của bé Đản với Trương Sinh</a:t>
                      </a:r>
                      <a:endParaRPr lang="en-SG" sz="1900" kern="1200" dirty="0">
                        <a:solidFill>
                          <a:schemeClr val="dk1"/>
                        </a:solidFill>
                        <a:effectLst/>
                        <a:latin typeface="Times New Roman" panose="02020603050405020304" pitchFamily="18" charset="0"/>
                        <a:ea typeface="+mn-ea"/>
                        <a:cs typeface="Times New Roman" panose="02020603050405020304" pitchFamily="18" charset="0"/>
                      </a:endParaRPr>
                    </a:p>
                    <a:p>
                      <a:pPr algn="just"/>
                      <a:endParaRPr lang="en-SG" sz="19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endParaRPr lang="en-SG" sz="1100" kern="1200" dirty="0">
                        <a:solidFill>
                          <a:schemeClr val="dk1"/>
                        </a:solidFill>
                        <a:effectLst/>
                        <a:latin typeface="+mn-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3752073429"/>
                  </a:ext>
                </a:extLst>
              </a:tr>
              <a:tr h="514802">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rowSpan="2">
                  <a:txBody>
                    <a:bodyPr/>
                    <a:lstStyle/>
                    <a:p>
                      <a:pPr algn="just"/>
                      <a:endParaRPr lang="en-SG" sz="19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endParaRPr lang="en-SG" sz="1900" b="1"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endParaRPr lang="en-SG" sz="1900" b="1" dirty="0">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499570796"/>
                  </a:ext>
                </a:extLst>
              </a:tr>
              <a:tr h="5085946">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vMerge="1">
                  <a:txBody>
                    <a:bodyPr/>
                    <a:lstStyle/>
                    <a:p>
                      <a:endParaRPr lang="en-SG" sz="16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endParaRPr lang="en-SG" sz="19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endParaRPr lang="en-SG" sz="1900" dirty="0">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899582186"/>
                  </a:ext>
                </a:extLst>
              </a:tr>
            </a:tbl>
          </a:graphicData>
        </a:graphic>
      </p:graphicFrame>
      <p:pic>
        <p:nvPicPr>
          <p:cNvPr id="7" name="Picture 6" descr="A person sitting next to a turtle&#10;&#10;Description automatically generated">
            <a:extLst>
              <a:ext uri="{FF2B5EF4-FFF2-40B4-BE49-F238E27FC236}">
                <a16:creationId xmlns:a16="http://schemas.microsoft.com/office/drawing/2014/main" xmlns="" id="{5AC0641F-BCC4-9229-4DF4-F3082801AA2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335173" y="5582653"/>
            <a:ext cx="1953643" cy="1393204"/>
          </a:xfrm>
          <a:prstGeom prst="rect">
            <a:avLst/>
          </a:prstGeom>
        </p:spPr>
      </p:pic>
    </p:spTree>
    <p:extLst>
      <p:ext uri="{BB962C8B-B14F-4D97-AF65-F5344CB8AC3E}">
        <p14:creationId xmlns:p14="http://schemas.microsoft.com/office/powerpoint/2010/main" val="167790386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7110" y="159101"/>
            <a:ext cx="11915039" cy="6581028"/>
            <a:chOff x="0" y="0"/>
            <a:chExt cx="4707176" cy="2599912"/>
          </a:xfrm>
        </p:grpSpPr>
        <p:sp>
          <p:nvSpPr>
            <p:cNvPr id="3" name="Freeform 3"/>
            <p:cNvSpPr/>
            <p:nvPr/>
          </p:nvSpPr>
          <p:spPr>
            <a:xfrm>
              <a:off x="0" y="0"/>
              <a:ext cx="4707175" cy="2599912"/>
            </a:xfrm>
            <a:custGeom>
              <a:avLst/>
              <a:gdLst/>
              <a:ahLst/>
              <a:cxnLst/>
              <a:rect l="l" t="t" r="r" b="b"/>
              <a:pathLst>
                <a:path w="4707175" h="2599912">
                  <a:moveTo>
                    <a:pt x="22092" y="0"/>
                  </a:moveTo>
                  <a:lnTo>
                    <a:pt x="4685084" y="0"/>
                  </a:lnTo>
                  <a:cubicBezTo>
                    <a:pt x="4697285" y="0"/>
                    <a:pt x="4707175" y="9891"/>
                    <a:pt x="4707175" y="22092"/>
                  </a:cubicBezTo>
                  <a:lnTo>
                    <a:pt x="4707175" y="2577820"/>
                  </a:lnTo>
                  <a:cubicBezTo>
                    <a:pt x="4707175" y="2583680"/>
                    <a:pt x="4704848" y="2589299"/>
                    <a:pt x="4700705" y="2593442"/>
                  </a:cubicBezTo>
                  <a:cubicBezTo>
                    <a:pt x="4696562" y="2597585"/>
                    <a:pt x="4690943" y="2599912"/>
                    <a:pt x="4685084" y="2599912"/>
                  </a:cubicBezTo>
                  <a:lnTo>
                    <a:pt x="22092" y="2599912"/>
                  </a:lnTo>
                  <a:cubicBezTo>
                    <a:pt x="16233" y="2599912"/>
                    <a:pt x="10614" y="2597585"/>
                    <a:pt x="6471" y="2593442"/>
                  </a:cubicBezTo>
                  <a:cubicBezTo>
                    <a:pt x="2328" y="2589299"/>
                    <a:pt x="0" y="2583680"/>
                    <a:pt x="0" y="2577820"/>
                  </a:cubicBezTo>
                  <a:lnTo>
                    <a:pt x="0" y="22092"/>
                  </a:lnTo>
                  <a:cubicBezTo>
                    <a:pt x="0" y="16233"/>
                    <a:pt x="2328" y="10614"/>
                    <a:pt x="6471" y="6471"/>
                  </a:cubicBezTo>
                  <a:cubicBezTo>
                    <a:pt x="10614" y="2328"/>
                    <a:pt x="16233" y="0"/>
                    <a:pt x="22092" y="0"/>
                  </a:cubicBezTo>
                  <a:close/>
                </a:path>
              </a:pathLst>
            </a:custGeom>
            <a:solidFill>
              <a:schemeClr val="accent6">
                <a:lumMod val="75000"/>
                <a:alpha val="10980"/>
              </a:schemeClr>
            </a:solid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4" name="TextBox 4"/>
            <p:cNvSpPr txBox="1"/>
            <p:nvPr/>
          </p:nvSpPr>
          <p:spPr>
            <a:xfrm>
              <a:off x="0" y="-114300"/>
              <a:ext cx="4707176" cy="2714212"/>
            </a:xfrm>
            <a:prstGeom prst="rect">
              <a:avLst/>
            </a:prstGeom>
          </p:spPr>
          <p:txBody>
            <a:bodyPr lIns="33867" tIns="33867" rIns="33867" bIns="33867" rtlCol="0" anchor="ctr"/>
            <a:lstStyle/>
            <a:p>
              <a:pPr marL="0" marR="0" lvl="0" indent="0" algn="ctr" defTabSz="609615" rtl="0" eaLnBrk="1" fontAlgn="auto" latinLnBrk="0" hangingPunct="1">
                <a:lnSpc>
                  <a:spcPts val="2187"/>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aphicFrame>
        <p:nvGraphicFramePr>
          <p:cNvPr id="8" name="Table 7">
            <a:extLst>
              <a:ext uri="{FF2B5EF4-FFF2-40B4-BE49-F238E27FC236}">
                <a16:creationId xmlns:a16="http://schemas.microsoft.com/office/drawing/2014/main" xmlns="" id="{8D8228ED-8975-18CC-EF58-AAFAEB9C8716}"/>
              </a:ext>
            </a:extLst>
          </p:cNvPr>
          <p:cNvGraphicFramePr>
            <a:graphicFrameLocks noGrp="1"/>
          </p:cNvGraphicFramePr>
          <p:nvPr>
            <p:extLst>
              <p:ext uri="{D42A27DB-BD31-4B8C-83A1-F6EECF244321}">
                <p14:modId xmlns:p14="http://schemas.microsoft.com/office/powerpoint/2010/main" val="538346796"/>
              </p:ext>
            </p:extLst>
          </p:nvPr>
        </p:nvGraphicFramePr>
        <p:xfrm>
          <a:off x="117106" y="105507"/>
          <a:ext cx="11957783" cy="6634622"/>
        </p:xfrm>
        <a:graphic>
          <a:graphicData uri="http://schemas.openxmlformats.org/drawingml/2006/table">
            <a:tbl>
              <a:tblPr firstRow="1" bandRow="1">
                <a:tableStyleId>{10A1B5D5-9B99-4C35-A422-299274C87663}</a:tableStyleId>
              </a:tblPr>
              <a:tblGrid>
                <a:gridCol w="8337083">
                  <a:extLst>
                    <a:ext uri="{9D8B030D-6E8A-4147-A177-3AD203B41FA5}">
                      <a16:colId xmlns:a16="http://schemas.microsoft.com/office/drawing/2014/main" xmlns="" val="877718126"/>
                    </a:ext>
                  </a:extLst>
                </a:gridCol>
                <a:gridCol w="3620700">
                  <a:extLst>
                    <a:ext uri="{9D8B030D-6E8A-4147-A177-3AD203B41FA5}">
                      <a16:colId xmlns:a16="http://schemas.microsoft.com/office/drawing/2014/main" xmlns="" val="4205600213"/>
                    </a:ext>
                  </a:extLst>
                </a:gridCol>
              </a:tblGrid>
              <a:tr h="1866711">
                <a:tc rowSpan="2">
                  <a:txBody>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gội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sạch</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Hoàng Giang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ngửa</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than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rằng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mệnh</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duyên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phận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hẩm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hiu</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rẫy</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bỏ</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buộc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nhuốc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nhơ</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Thiếp</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đoan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trinh</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bạch</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Mị</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Nương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Ngu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mĩ</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Nhược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dạ</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lừa</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dối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mồi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diều</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quạ</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phỉ</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nhổ</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dỗ</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dành</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đừng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khóc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mất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buồn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khổ</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lắm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ngây</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hay!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sng"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ư!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kia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thin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thít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Chàng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ngạc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gạn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nhỏ</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đàn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đêm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chẳng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bao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giờ</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algn="just"/>
                      <a:r>
                        <a:rPr lang="vi-VN" sz="2800" b="1" kern="1200" dirty="0">
                          <a:solidFill>
                            <a:schemeClr val="dk1"/>
                          </a:solidFill>
                          <a:effectLst/>
                          <a:latin typeface="Times New Roman" panose="02020603050405020304" pitchFamily="18" charset="0"/>
                          <a:ea typeface="+mn-ea"/>
                          <a:cs typeface="Times New Roman" panose="02020603050405020304" pitchFamily="18" charset="0"/>
                        </a:rPr>
                        <a:t>*</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Lời</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nói</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của</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Vũ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Thị</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Thiết</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trước</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khi</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tìm</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đến</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cái</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chết</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trên</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a:t>
                      </a:r>
                      <a:r>
                        <a:rPr lang="en-US" sz="2800" kern="1200" dirty="0" err="1">
                          <a:solidFill>
                            <a:schemeClr val="dk1"/>
                          </a:solidFill>
                          <a:effectLst/>
                          <a:latin typeface="Times New Roman" panose="02020603050405020304" pitchFamily="18" charset="0"/>
                          <a:ea typeface="+mn-ea"/>
                          <a:cs typeface="Times New Roman" panose="02020603050405020304" pitchFamily="18" charset="0"/>
                        </a:rPr>
                        <a:t>bến</a:t>
                      </a:r>
                      <a:r>
                        <a:rPr lang="en-US" sz="2800" kern="1200" dirty="0">
                          <a:solidFill>
                            <a:schemeClr val="dk1"/>
                          </a:solidFill>
                          <a:effectLst/>
                          <a:latin typeface="Times New Roman" panose="02020603050405020304" pitchFamily="18" charset="0"/>
                          <a:ea typeface="+mn-ea"/>
                          <a:cs typeface="Times New Roman" panose="02020603050405020304" pitchFamily="18" charset="0"/>
                        </a:rPr>
                        <a:t> Hoàng Giang </a:t>
                      </a:r>
                      <a:endParaRPr lang="en-SG" sz="28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3752073429"/>
                  </a:ext>
                </a:extLst>
              </a:tr>
              <a:tr h="4767911">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algn="just"/>
                      <a:endParaRPr lang="en-SG" sz="28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499570796"/>
                  </a:ext>
                </a:extLst>
              </a:tr>
            </a:tbl>
          </a:graphicData>
        </a:graphic>
      </p:graphicFrame>
      <p:sp>
        <p:nvSpPr>
          <p:cNvPr id="6" name="TextBox 5">
            <a:extLst>
              <a:ext uri="{FF2B5EF4-FFF2-40B4-BE49-F238E27FC236}">
                <a16:creationId xmlns:a16="http://schemas.microsoft.com/office/drawing/2014/main" xmlns="" id="{DDA0FE26-F0AC-E410-B181-D0AE91F35A4D}"/>
              </a:ext>
            </a:extLst>
          </p:cNvPr>
          <p:cNvSpPr txBox="1"/>
          <p:nvPr/>
        </p:nvSpPr>
        <p:spPr>
          <a:xfrm>
            <a:off x="8470231" y="2062099"/>
            <a:ext cx="3593999" cy="3970318"/>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Đây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thoại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457200" marR="0" lvl="0" indent="-457200" algn="just" defTabSz="609630" rtl="0" eaLnBrk="1" fontAlgn="auto" latinLnBrk="0" hangingPunct="1">
              <a:lnSpc>
                <a:spcPct val="100000"/>
              </a:lnSpc>
              <a:spcBef>
                <a:spcPts val="0"/>
              </a:spcBef>
              <a:spcAft>
                <a:spcPts val="0"/>
              </a:spcAft>
              <a:buClrTx/>
              <a:buSzTx/>
              <a:buFontTx/>
              <a:buChar char="-"/>
              <a:tabLst/>
              <a:defRPr/>
            </a:pP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Cơ</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sở</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định</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R="0" lvl="0" algn="just" defTabSz="609630" rtl="0" eaLnBrk="1" fontAlgn="auto" latinLnBrk="0" hangingPunct="1">
              <a:lnSpc>
                <a:spcPct val="100000"/>
              </a:lnSpc>
              <a:spcBef>
                <a:spcPts val="0"/>
              </a:spcBef>
              <a:spcAft>
                <a:spcPts val="0"/>
              </a:spcAft>
              <a:buClrTx/>
              <a:buSzTx/>
              <a:tabLst/>
              <a:defRPr/>
            </a:pP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dẫn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chuyện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dấu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hiệu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thoại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xưng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hô</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(Kẻ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bạc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này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sông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cầu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xin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thề</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thốt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Nếu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Nhược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bằng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9" name="Picture 8" descr="A person with long hair&#10;&#10;Description automatically generated">
            <a:extLst>
              <a:ext uri="{FF2B5EF4-FFF2-40B4-BE49-F238E27FC236}">
                <a16:creationId xmlns:a16="http://schemas.microsoft.com/office/drawing/2014/main" xmlns="" id="{3B0A7483-6A58-EBC2-CD5C-B478184016BD}"/>
              </a:ext>
            </a:extLst>
          </p:cNvPr>
          <p:cNvPicPr>
            <a:picLocks noChangeAspect="1"/>
          </p:cNvPicPr>
          <p:nvPr/>
        </p:nvPicPr>
        <p:blipFill rotWithShape="1">
          <a:blip r:embed="rId2">
            <a:extLst>
              <a:ext uri="{28A0092B-C50C-407E-A947-70E740481C1C}">
                <a14:useLocalDpi xmlns:a14="http://schemas.microsoft.com/office/drawing/2010/main" val="0"/>
              </a:ext>
            </a:extLst>
          </a:blip>
          <a:srcRect t="1837" r="29903" b="15155"/>
          <a:stretch/>
        </p:blipFill>
        <p:spPr>
          <a:xfrm>
            <a:off x="10988843" y="4924927"/>
            <a:ext cx="2005262" cy="1933074"/>
          </a:xfrm>
          <a:prstGeom prst="rect">
            <a:avLst/>
          </a:prstGeom>
        </p:spPr>
      </p:pic>
      <p:sp>
        <p:nvSpPr>
          <p:cNvPr id="11" name="TextBox 10">
            <a:extLst>
              <a:ext uri="{FF2B5EF4-FFF2-40B4-BE49-F238E27FC236}">
                <a16:creationId xmlns:a16="http://schemas.microsoft.com/office/drawing/2014/main" xmlns="" id="{1D0A0C2F-2E1D-E30A-56C8-56269CCF95AC}"/>
              </a:ext>
            </a:extLst>
          </p:cNvPr>
          <p:cNvSpPr txBox="1"/>
          <p:nvPr/>
        </p:nvSpPr>
        <p:spPr>
          <a:xfrm>
            <a:off x="127769" y="895345"/>
            <a:ext cx="8299721" cy="212365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bạc</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mệnh</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duyên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phận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hẩm</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hiu</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rẫy</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bỏ</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buộc</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nhuốc</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nhơ</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ngài</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giám</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Thiếp</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đoan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trinh</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bạch</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gìn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Mị</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Nương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Ngu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mĩ</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Nhược</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chim</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dạ</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lừa</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dối</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mồi</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tôm</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diều</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quạ</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phỉ</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nhổ</a:t>
            </a:r>
            <a:r>
              <a:rPr kumimoji="0" lang="en-US" sz="2200" b="0" i="1"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2200" b="0" i="0" u="none" strike="noStrike" kern="1200" cap="none" spc="0" normalizeH="0" baseline="0" noProof="0" dirty="0">
              <a:ln>
                <a:noFill/>
              </a:ln>
              <a:solidFill>
                <a:prstClr val="black"/>
              </a:solidFill>
              <a:effectLst/>
              <a:highlight>
                <a:srgbClr val="DEEBF7"/>
              </a:highligh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745912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arn(inVertic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barn(inVertical)">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barn(inVertical)">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barn(inVertical)">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7110" y="159101"/>
            <a:ext cx="11915039" cy="6581028"/>
            <a:chOff x="0" y="0"/>
            <a:chExt cx="4707176" cy="2599912"/>
          </a:xfrm>
        </p:grpSpPr>
        <p:sp>
          <p:nvSpPr>
            <p:cNvPr id="3" name="Freeform 3"/>
            <p:cNvSpPr/>
            <p:nvPr/>
          </p:nvSpPr>
          <p:spPr>
            <a:xfrm>
              <a:off x="0" y="0"/>
              <a:ext cx="4707175" cy="2599912"/>
            </a:xfrm>
            <a:custGeom>
              <a:avLst/>
              <a:gdLst/>
              <a:ahLst/>
              <a:cxnLst/>
              <a:rect l="l" t="t" r="r" b="b"/>
              <a:pathLst>
                <a:path w="4707175" h="2599912">
                  <a:moveTo>
                    <a:pt x="22092" y="0"/>
                  </a:moveTo>
                  <a:lnTo>
                    <a:pt x="4685084" y="0"/>
                  </a:lnTo>
                  <a:cubicBezTo>
                    <a:pt x="4697285" y="0"/>
                    <a:pt x="4707175" y="9891"/>
                    <a:pt x="4707175" y="22092"/>
                  </a:cubicBezTo>
                  <a:lnTo>
                    <a:pt x="4707175" y="2577820"/>
                  </a:lnTo>
                  <a:cubicBezTo>
                    <a:pt x="4707175" y="2583680"/>
                    <a:pt x="4704848" y="2589299"/>
                    <a:pt x="4700705" y="2593442"/>
                  </a:cubicBezTo>
                  <a:cubicBezTo>
                    <a:pt x="4696562" y="2597585"/>
                    <a:pt x="4690943" y="2599912"/>
                    <a:pt x="4685084" y="2599912"/>
                  </a:cubicBezTo>
                  <a:lnTo>
                    <a:pt x="22092" y="2599912"/>
                  </a:lnTo>
                  <a:cubicBezTo>
                    <a:pt x="16233" y="2599912"/>
                    <a:pt x="10614" y="2597585"/>
                    <a:pt x="6471" y="2593442"/>
                  </a:cubicBezTo>
                  <a:cubicBezTo>
                    <a:pt x="2328" y="2589299"/>
                    <a:pt x="0" y="2583680"/>
                    <a:pt x="0" y="2577820"/>
                  </a:cubicBezTo>
                  <a:lnTo>
                    <a:pt x="0" y="22092"/>
                  </a:lnTo>
                  <a:cubicBezTo>
                    <a:pt x="0" y="16233"/>
                    <a:pt x="2328" y="10614"/>
                    <a:pt x="6471" y="6471"/>
                  </a:cubicBezTo>
                  <a:cubicBezTo>
                    <a:pt x="10614" y="2328"/>
                    <a:pt x="16233" y="0"/>
                    <a:pt x="22092" y="0"/>
                  </a:cubicBezTo>
                  <a:close/>
                </a:path>
              </a:pathLst>
            </a:custGeom>
            <a:solidFill>
              <a:schemeClr val="accent6">
                <a:lumMod val="75000"/>
                <a:alpha val="10980"/>
              </a:schemeClr>
            </a:solid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4" name="TextBox 4"/>
            <p:cNvSpPr txBox="1"/>
            <p:nvPr/>
          </p:nvSpPr>
          <p:spPr>
            <a:xfrm>
              <a:off x="0" y="-114300"/>
              <a:ext cx="4707176" cy="2714212"/>
            </a:xfrm>
            <a:prstGeom prst="rect">
              <a:avLst/>
            </a:prstGeom>
          </p:spPr>
          <p:txBody>
            <a:bodyPr lIns="33867" tIns="33867" rIns="33867" bIns="33867" rtlCol="0" anchor="ctr"/>
            <a:lstStyle/>
            <a:p>
              <a:pPr marL="0" marR="0" lvl="0" indent="0" algn="ctr" defTabSz="609615" rtl="0" eaLnBrk="1" fontAlgn="auto" latinLnBrk="0" hangingPunct="1">
                <a:lnSpc>
                  <a:spcPts val="2187"/>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aphicFrame>
        <p:nvGraphicFramePr>
          <p:cNvPr id="8" name="Table 7">
            <a:extLst>
              <a:ext uri="{FF2B5EF4-FFF2-40B4-BE49-F238E27FC236}">
                <a16:creationId xmlns:a16="http://schemas.microsoft.com/office/drawing/2014/main" xmlns="" id="{8D8228ED-8975-18CC-EF58-AAFAEB9C8716}"/>
              </a:ext>
            </a:extLst>
          </p:cNvPr>
          <p:cNvGraphicFramePr>
            <a:graphicFrameLocks noGrp="1"/>
          </p:cNvGraphicFramePr>
          <p:nvPr>
            <p:extLst>
              <p:ext uri="{D42A27DB-BD31-4B8C-83A1-F6EECF244321}">
                <p14:modId xmlns:p14="http://schemas.microsoft.com/office/powerpoint/2010/main" val="3999795336"/>
              </p:ext>
            </p:extLst>
          </p:nvPr>
        </p:nvGraphicFramePr>
        <p:xfrm>
          <a:off x="117106" y="137591"/>
          <a:ext cx="11957783" cy="6593840"/>
        </p:xfrm>
        <a:graphic>
          <a:graphicData uri="http://schemas.openxmlformats.org/drawingml/2006/table">
            <a:tbl>
              <a:tblPr firstRow="1" bandRow="1">
                <a:tableStyleId>{10A1B5D5-9B99-4C35-A422-299274C87663}</a:tableStyleId>
              </a:tblPr>
              <a:tblGrid>
                <a:gridCol w="5898683">
                  <a:extLst>
                    <a:ext uri="{9D8B030D-6E8A-4147-A177-3AD203B41FA5}">
                      <a16:colId xmlns:a16="http://schemas.microsoft.com/office/drawing/2014/main" xmlns="" val="877718126"/>
                    </a:ext>
                  </a:extLst>
                </a:gridCol>
                <a:gridCol w="3585760">
                  <a:extLst>
                    <a:ext uri="{9D8B030D-6E8A-4147-A177-3AD203B41FA5}">
                      <a16:colId xmlns:a16="http://schemas.microsoft.com/office/drawing/2014/main" xmlns="" val="672009565"/>
                    </a:ext>
                  </a:extLst>
                </a:gridCol>
                <a:gridCol w="2473340">
                  <a:extLst>
                    <a:ext uri="{9D8B030D-6E8A-4147-A177-3AD203B41FA5}">
                      <a16:colId xmlns:a16="http://schemas.microsoft.com/office/drawing/2014/main" xmlns="" val="2874264816"/>
                    </a:ext>
                  </a:extLst>
                </a:gridCol>
              </a:tblGrid>
              <a:tr h="536177">
                <a:tc rowSpan="3">
                  <a:txBody>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gội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Hoàng Giang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ngửa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mệnh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duyên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hẩm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rẫy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buộc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nhuốc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Thiếp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đoan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Mị</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Nương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Ngu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Nhược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lừa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dỗ</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đừng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khóc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buồn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hay!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sng"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ư!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kia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thin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thít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đàn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đêm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chẳng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bao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giờ</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gridSpan="2">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lang="vi-VN" sz="2200" kern="1200" dirty="0">
                          <a:solidFill>
                            <a:schemeClr val="dk1"/>
                          </a:solidFill>
                          <a:effectLst/>
                          <a:latin typeface="Times New Roman" panose="02020603050405020304" pitchFamily="18" charset="0"/>
                          <a:ea typeface="+mn-ea"/>
                          <a:cs typeface="Times New Roman" panose="02020603050405020304" pitchFamily="18" charset="0"/>
                        </a:rPr>
                        <a:t>* Câu nói của bé Đản với Trương Sinh</a:t>
                      </a:r>
                      <a:endParaRPr lang="en-SG" sz="22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endParaRPr lang="en-SG" sz="1100" kern="1200" dirty="0">
                        <a:solidFill>
                          <a:schemeClr val="dk1"/>
                        </a:solidFill>
                        <a:effectLst/>
                        <a:latin typeface="+mn-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3752073429"/>
                  </a:ext>
                </a:extLst>
              </a:tr>
              <a:tr h="51163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endParaRPr lang="en-SG" sz="2200" b="1"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endParaRPr lang="en-SG" sz="2200" b="1"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499570796"/>
                  </a:ext>
                </a:extLst>
              </a:tr>
              <a:tr h="4353996">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algn="just"/>
                      <a:endParaRPr lang="en-SG" sz="22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endParaRPr lang="en-SG" sz="2200" dirty="0">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899582186"/>
                  </a:ext>
                </a:extLst>
              </a:tr>
            </a:tbl>
          </a:graphicData>
        </a:graphic>
      </p:graphicFrame>
      <p:pic>
        <p:nvPicPr>
          <p:cNvPr id="5" name="Picture 4" descr="A person and a child&#10;&#10;Description automatically generated">
            <a:extLst>
              <a:ext uri="{FF2B5EF4-FFF2-40B4-BE49-F238E27FC236}">
                <a16:creationId xmlns:a16="http://schemas.microsoft.com/office/drawing/2014/main" xmlns="" id="{DEF353E6-722D-8FA4-CEC5-97BEFE67AD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86736" y="5149181"/>
            <a:ext cx="2154391" cy="1890844"/>
          </a:xfrm>
          <a:prstGeom prst="rect">
            <a:avLst/>
          </a:prstGeom>
        </p:spPr>
      </p:pic>
      <p:sp>
        <p:nvSpPr>
          <p:cNvPr id="12" name="TextBox 11">
            <a:extLst>
              <a:ext uri="{FF2B5EF4-FFF2-40B4-BE49-F238E27FC236}">
                <a16:creationId xmlns:a16="http://schemas.microsoft.com/office/drawing/2014/main" xmlns="" id="{D17840FF-76DD-6682-9505-E8FFF61D5E78}"/>
              </a:ext>
            </a:extLst>
          </p:cNvPr>
          <p:cNvSpPr txBox="1"/>
          <p:nvPr/>
        </p:nvSpPr>
        <p:spPr>
          <a:xfrm>
            <a:off x="9593179" y="721691"/>
            <a:ext cx="2747948" cy="430887"/>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1"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Lượt thoại thứ 3,4</a:t>
            </a:r>
            <a:endParaRPr kumimoji="0" lang="en-SG"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4" name="TextBox 13">
            <a:extLst>
              <a:ext uri="{FF2B5EF4-FFF2-40B4-BE49-F238E27FC236}">
                <a16:creationId xmlns:a16="http://schemas.microsoft.com/office/drawing/2014/main" xmlns="" id="{E11EE6B8-24ED-A037-AF49-C6292FD1C3FA}"/>
              </a:ext>
            </a:extLst>
          </p:cNvPr>
          <p:cNvSpPr txBox="1"/>
          <p:nvPr/>
        </p:nvSpPr>
        <p:spPr>
          <a:xfrm>
            <a:off x="6018447" y="721691"/>
            <a:ext cx="3308494" cy="430887"/>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Lượt thoại 1,2</a:t>
            </a:r>
            <a:endParaRPr kumimoji="0" lang="en-SG"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9" name="Rectangle 8"/>
          <p:cNvSpPr/>
          <p:nvPr/>
        </p:nvSpPr>
        <p:spPr>
          <a:xfrm>
            <a:off x="6095997" y="2050522"/>
            <a:ext cx="2575772" cy="646331"/>
          </a:xfrm>
          <a:prstGeom prst="rect">
            <a:avLst/>
          </a:prstGeom>
        </p:spPr>
        <p:txBody>
          <a:bodyPr wrap="square">
            <a:spAutoFit/>
          </a:bodyPr>
          <a:lstStyle/>
          <a:p>
            <a:pPr marL="228600" algn="ctr"/>
            <a:r>
              <a:rPr lang="en-US" b="1"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b="1"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b="1"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b="1"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endParaRPr>
          </a:p>
          <a:p>
            <a:pPr marL="228600" algn="ctr"/>
            <a:r>
              <a:rPr lang="en-US" b="1"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Zalo</a:t>
            </a:r>
            <a:r>
              <a:rPr lang="en-US" b="1"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0981.713.891</a:t>
            </a:r>
            <a:endParaRPr lang="en-US" dirty="0">
              <a:solidFill>
                <a:schemeClr val="bg1"/>
              </a:solidFill>
            </a:endParaRPr>
          </a:p>
        </p:txBody>
      </p:sp>
    </p:spTree>
    <p:extLst>
      <p:ext uri="{BB962C8B-B14F-4D97-AF65-F5344CB8AC3E}">
        <p14:creationId xmlns:p14="http://schemas.microsoft.com/office/powerpoint/2010/main" val="837772433"/>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7110" y="159101"/>
            <a:ext cx="11915039" cy="6581028"/>
            <a:chOff x="0" y="0"/>
            <a:chExt cx="4707176" cy="2599912"/>
          </a:xfrm>
        </p:grpSpPr>
        <p:sp>
          <p:nvSpPr>
            <p:cNvPr id="3" name="Freeform 3"/>
            <p:cNvSpPr/>
            <p:nvPr/>
          </p:nvSpPr>
          <p:spPr>
            <a:xfrm>
              <a:off x="0" y="0"/>
              <a:ext cx="4707175" cy="2599912"/>
            </a:xfrm>
            <a:custGeom>
              <a:avLst/>
              <a:gdLst/>
              <a:ahLst/>
              <a:cxnLst/>
              <a:rect l="l" t="t" r="r" b="b"/>
              <a:pathLst>
                <a:path w="4707175" h="2599912">
                  <a:moveTo>
                    <a:pt x="22092" y="0"/>
                  </a:moveTo>
                  <a:lnTo>
                    <a:pt x="4685084" y="0"/>
                  </a:lnTo>
                  <a:cubicBezTo>
                    <a:pt x="4697285" y="0"/>
                    <a:pt x="4707175" y="9891"/>
                    <a:pt x="4707175" y="22092"/>
                  </a:cubicBezTo>
                  <a:lnTo>
                    <a:pt x="4707175" y="2577820"/>
                  </a:lnTo>
                  <a:cubicBezTo>
                    <a:pt x="4707175" y="2583680"/>
                    <a:pt x="4704848" y="2589299"/>
                    <a:pt x="4700705" y="2593442"/>
                  </a:cubicBezTo>
                  <a:cubicBezTo>
                    <a:pt x="4696562" y="2597585"/>
                    <a:pt x="4690943" y="2599912"/>
                    <a:pt x="4685084" y="2599912"/>
                  </a:cubicBezTo>
                  <a:lnTo>
                    <a:pt x="22092" y="2599912"/>
                  </a:lnTo>
                  <a:cubicBezTo>
                    <a:pt x="16233" y="2599912"/>
                    <a:pt x="10614" y="2597585"/>
                    <a:pt x="6471" y="2593442"/>
                  </a:cubicBezTo>
                  <a:cubicBezTo>
                    <a:pt x="2328" y="2589299"/>
                    <a:pt x="0" y="2583680"/>
                    <a:pt x="0" y="2577820"/>
                  </a:cubicBezTo>
                  <a:lnTo>
                    <a:pt x="0" y="22092"/>
                  </a:lnTo>
                  <a:cubicBezTo>
                    <a:pt x="0" y="16233"/>
                    <a:pt x="2328" y="10614"/>
                    <a:pt x="6471" y="6471"/>
                  </a:cubicBezTo>
                  <a:cubicBezTo>
                    <a:pt x="10614" y="2328"/>
                    <a:pt x="16233" y="0"/>
                    <a:pt x="22092" y="0"/>
                  </a:cubicBezTo>
                  <a:close/>
                </a:path>
              </a:pathLst>
            </a:custGeom>
            <a:solidFill>
              <a:schemeClr val="accent6">
                <a:lumMod val="75000"/>
                <a:alpha val="10980"/>
              </a:schemeClr>
            </a:solid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4" name="TextBox 4"/>
            <p:cNvSpPr txBox="1"/>
            <p:nvPr/>
          </p:nvSpPr>
          <p:spPr>
            <a:xfrm>
              <a:off x="0" y="-114300"/>
              <a:ext cx="4707176" cy="2714212"/>
            </a:xfrm>
            <a:prstGeom prst="rect">
              <a:avLst/>
            </a:prstGeom>
          </p:spPr>
          <p:txBody>
            <a:bodyPr lIns="33867" tIns="33867" rIns="33867" bIns="33867" rtlCol="0" anchor="ctr"/>
            <a:lstStyle/>
            <a:p>
              <a:pPr marL="0" marR="0" lvl="0" indent="0" algn="ctr" defTabSz="609615" rtl="0" eaLnBrk="1" fontAlgn="auto" latinLnBrk="0" hangingPunct="1">
                <a:lnSpc>
                  <a:spcPts val="2187"/>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aphicFrame>
        <p:nvGraphicFramePr>
          <p:cNvPr id="8" name="Table 7">
            <a:extLst>
              <a:ext uri="{FF2B5EF4-FFF2-40B4-BE49-F238E27FC236}">
                <a16:creationId xmlns:a16="http://schemas.microsoft.com/office/drawing/2014/main" xmlns="" id="{8D8228ED-8975-18CC-EF58-AAFAEB9C8716}"/>
              </a:ext>
            </a:extLst>
          </p:cNvPr>
          <p:cNvGraphicFramePr>
            <a:graphicFrameLocks noGrp="1"/>
          </p:cNvGraphicFramePr>
          <p:nvPr>
            <p:extLst>
              <p:ext uri="{D42A27DB-BD31-4B8C-83A1-F6EECF244321}">
                <p14:modId xmlns:p14="http://schemas.microsoft.com/office/powerpoint/2010/main" val="409358584"/>
              </p:ext>
            </p:extLst>
          </p:nvPr>
        </p:nvGraphicFramePr>
        <p:xfrm>
          <a:off x="117106" y="137591"/>
          <a:ext cx="11945458" cy="6593840"/>
        </p:xfrm>
        <a:graphic>
          <a:graphicData uri="http://schemas.openxmlformats.org/drawingml/2006/table">
            <a:tbl>
              <a:tblPr firstRow="1" bandRow="1">
                <a:tableStyleId>{10A1B5D5-9B99-4C35-A422-299274C87663}</a:tableStyleId>
              </a:tblPr>
              <a:tblGrid>
                <a:gridCol w="5898683">
                  <a:extLst>
                    <a:ext uri="{9D8B030D-6E8A-4147-A177-3AD203B41FA5}">
                      <a16:colId xmlns:a16="http://schemas.microsoft.com/office/drawing/2014/main" xmlns="" val="877718126"/>
                    </a:ext>
                  </a:extLst>
                </a:gridCol>
                <a:gridCol w="6046775">
                  <a:extLst>
                    <a:ext uri="{9D8B030D-6E8A-4147-A177-3AD203B41FA5}">
                      <a16:colId xmlns:a16="http://schemas.microsoft.com/office/drawing/2014/main" xmlns="" val="672009565"/>
                    </a:ext>
                  </a:extLst>
                </a:gridCol>
              </a:tblGrid>
              <a:tr h="536177">
                <a:tc rowSpan="3">
                  <a:txBody>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gội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Hoàng Giang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ngửa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mệnh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duyên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hẩm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rẫy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buộc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nhuốc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Thiếp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đoan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Mị</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Nương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Ngu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Nhược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lừa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dỗ</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đừng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khóc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buồn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hay!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sng"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ư!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kia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thin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thít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đàn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đêm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chẳng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bao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giờ</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lang="vi-VN" sz="2800" kern="1200" dirty="0">
                          <a:solidFill>
                            <a:schemeClr val="dk1"/>
                          </a:solidFill>
                          <a:effectLst/>
                          <a:latin typeface="Times New Roman" panose="02020603050405020304" pitchFamily="18" charset="0"/>
                          <a:ea typeface="+mn-ea"/>
                          <a:cs typeface="Times New Roman" panose="02020603050405020304" pitchFamily="18" charset="0"/>
                        </a:rPr>
                        <a:t>* Câu nói của bé Đản với Trương Sinh</a:t>
                      </a:r>
                      <a:endParaRPr lang="en-SG" sz="28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3752073429"/>
                  </a:ext>
                </a:extLst>
              </a:tr>
              <a:tr h="51163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endParaRPr lang="en-SG" sz="2200" b="1"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499570796"/>
                  </a:ext>
                </a:extLst>
              </a:tr>
              <a:tr h="4353996">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algn="just"/>
                      <a:endParaRPr lang="en-SG" sz="22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899582186"/>
                  </a:ext>
                </a:extLst>
              </a:tr>
            </a:tbl>
          </a:graphicData>
        </a:graphic>
      </p:graphicFrame>
      <p:sp>
        <p:nvSpPr>
          <p:cNvPr id="14" name="TextBox 13">
            <a:extLst>
              <a:ext uri="{FF2B5EF4-FFF2-40B4-BE49-F238E27FC236}">
                <a16:creationId xmlns:a16="http://schemas.microsoft.com/office/drawing/2014/main" xmlns="" id="{E11EE6B8-24ED-A037-AF49-C6292FD1C3FA}"/>
              </a:ext>
            </a:extLst>
          </p:cNvPr>
          <p:cNvSpPr txBox="1"/>
          <p:nvPr/>
        </p:nvSpPr>
        <p:spPr>
          <a:xfrm>
            <a:off x="6018447" y="684113"/>
            <a:ext cx="3308494" cy="52322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Lượt thoại 1,2</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3B63C1EC-2FCA-12A9-7641-F3771CA9ADAD}"/>
              </a:ext>
            </a:extLst>
          </p:cNvPr>
          <p:cNvSpPr txBox="1"/>
          <p:nvPr/>
        </p:nvSpPr>
        <p:spPr>
          <a:xfrm>
            <a:off x="6056024" y="1245729"/>
            <a:ext cx="5918857" cy="5262979"/>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Ô hay!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ông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cha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ư!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Ông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chứ</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cha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trước</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kia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chỉ</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nín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thin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thít</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Trước</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đây</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thường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đàn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ông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đêm</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đến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Đản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Đản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ngồi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ngồi</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chẳng</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bao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giờ</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bế</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Đản</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a:t>
            </a:r>
            <a:r>
              <a:rPr kumimoji="0" lang="en-US"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vi-VN"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Lượt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thoại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thứ</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nhất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bé</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Đản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Trương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Sinh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tác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dụng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thúc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đẩy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phát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triển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cốt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Trương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Sinh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ngờ</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lòng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thuỷ</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vợ</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dẫn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9" name="TextBox 8">
            <a:extLst>
              <a:ext uri="{FF2B5EF4-FFF2-40B4-BE49-F238E27FC236}">
                <a16:creationId xmlns:a16="http://schemas.microsoft.com/office/drawing/2014/main" xmlns="" id="{A7D4DDB3-2408-6A30-E0A3-F8B82230BC5F}"/>
              </a:ext>
            </a:extLst>
          </p:cNvPr>
          <p:cNvSpPr txBox="1"/>
          <p:nvPr/>
        </p:nvSpPr>
        <p:spPr>
          <a:xfrm>
            <a:off x="86695" y="4696908"/>
            <a:ext cx="5912064" cy="67710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Ô hay!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sng"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ư!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chứ</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kia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thin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thít</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11" name="TextBox 10">
            <a:extLst>
              <a:ext uri="{FF2B5EF4-FFF2-40B4-BE49-F238E27FC236}">
                <a16:creationId xmlns:a16="http://schemas.microsoft.com/office/drawing/2014/main" xmlns="" id="{15B81E18-D7A3-EE30-93C7-2EFA7B0B7AB9}"/>
              </a:ext>
            </a:extLst>
          </p:cNvPr>
          <p:cNvSpPr txBox="1"/>
          <p:nvPr/>
        </p:nvSpPr>
        <p:spPr>
          <a:xfrm>
            <a:off x="129436" y="5766284"/>
            <a:ext cx="5869323" cy="96949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đàn</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đêm</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chẳng</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bao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giờ</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bế</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1900" b="0" i="1"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highlight>
                <a:srgbClr val="E3E5FF"/>
              </a:highligh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504569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barn(inVertical)">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Effect transition="in" filter="barn(inVertical)">
                                      <p:cBhvr>
                                        <p:cTn id="22" dur="500"/>
                                        <p:tgtEl>
                                          <p:spTgt spid="6">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arn(inVertical)">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6">
                                            <p:txEl>
                                              <p:pRg st="2" end="2"/>
                                            </p:txEl>
                                          </p:spTgt>
                                        </p:tgtEl>
                                        <p:attrNameLst>
                                          <p:attrName>style.visibility</p:attrName>
                                        </p:attrNameLst>
                                      </p:cBhvr>
                                      <p:to>
                                        <p:strVal val="visible"/>
                                      </p:to>
                                    </p:set>
                                    <p:animEffect transition="in" filter="fade">
                                      <p:cBhvr>
                                        <p:cTn id="32" dur="1000"/>
                                        <p:tgtEl>
                                          <p:spTgt spid="6">
                                            <p:txEl>
                                              <p:pRg st="2" end="2"/>
                                            </p:txEl>
                                          </p:spTgt>
                                        </p:tgtEl>
                                      </p:cBhvr>
                                    </p:animEffect>
                                    <p:anim calcmode="lin" valueType="num">
                                      <p:cBhvr>
                                        <p:cTn id="33"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9" grpId="0"/>
      <p:bldP spid="1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7110" y="159101"/>
            <a:ext cx="11915039" cy="6581028"/>
            <a:chOff x="0" y="0"/>
            <a:chExt cx="4707176" cy="2599912"/>
          </a:xfrm>
        </p:grpSpPr>
        <p:sp>
          <p:nvSpPr>
            <p:cNvPr id="3" name="Freeform 3"/>
            <p:cNvSpPr/>
            <p:nvPr/>
          </p:nvSpPr>
          <p:spPr>
            <a:xfrm>
              <a:off x="0" y="0"/>
              <a:ext cx="4707175" cy="2599912"/>
            </a:xfrm>
            <a:custGeom>
              <a:avLst/>
              <a:gdLst/>
              <a:ahLst/>
              <a:cxnLst/>
              <a:rect l="l" t="t" r="r" b="b"/>
              <a:pathLst>
                <a:path w="4707175" h="2599912">
                  <a:moveTo>
                    <a:pt x="22092" y="0"/>
                  </a:moveTo>
                  <a:lnTo>
                    <a:pt x="4685084" y="0"/>
                  </a:lnTo>
                  <a:cubicBezTo>
                    <a:pt x="4697285" y="0"/>
                    <a:pt x="4707175" y="9891"/>
                    <a:pt x="4707175" y="22092"/>
                  </a:cubicBezTo>
                  <a:lnTo>
                    <a:pt x="4707175" y="2577820"/>
                  </a:lnTo>
                  <a:cubicBezTo>
                    <a:pt x="4707175" y="2583680"/>
                    <a:pt x="4704848" y="2589299"/>
                    <a:pt x="4700705" y="2593442"/>
                  </a:cubicBezTo>
                  <a:cubicBezTo>
                    <a:pt x="4696562" y="2597585"/>
                    <a:pt x="4690943" y="2599912"/>
                    <a:pt x="4685084" y="2599912"/>
                  </a:cubicBezTo>
                  <a:lnTo>
                    <a:pt x="22092" y="2599912"/>
                  </a:lnTo>
                  <a:cubicBezTo>
                    <a:pt x="16233" y="2599912"/>
                    <a:pt x="10614" y="2597585"/>
                    <a:pt x="6471" y="2593442"/>
                  </a:cubicBezTo>
                  <a:cubicBezTo>
                    <a:pt x="2328" y="2589299"/>
                    <a:pt x="0" y="2583680"/>
                    <a:pt x="0" y="2577820"/>
                  </a:cubicBezTo>
                  <a:lnTo>
                    <a:pt x="0" y="22092"/>
                  </a:lnTo>
                  <a:cubicBezTo>
                    <a:pt x="0" y="16233"/>
                    <a:pt x="2328" y="10614"/>
                    <a:pt x="6471" y="6471"/>
                  </a:cubicBezTo>
                  <a:cubicBezTo>
                    <a:pt x="10614" y="2328"/>
                    <a:pt x="16233" y="0"/>
                    <a:pt x="22092" y="0"/>
                  </a:cubicBezTo>
                  <a:close/>
                </a:path>
              </a:pathLst>
            </a:custGeom>
            <a:solidFill>
              <a:schemeClr val="accent6">
                <a:lumMod val="75000"/>
                <a:alpha val="10980"/>
              </a:schemeClr>
            </a:solid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4" name="TextBox 4"/>
            <p:cNvSpPr txBox="1"/>
            <p:nvPr/>
          </p:nvSpPr>
          <p:spPr>
            <a:xfrm>
              <a:off x="0" y="-114300"/>
              <a:ext cx="4707176" cy="2714212"/>
            </a:xfrm>
            <a:prstGeom prst="rect">
              <a:avLst/>
            </a:prstGeom>
          </p:spPr>
          <p:txBody>
            <a:bodyPr lIns="33867" tIns="33867" rIns="33867" bIns="33867" rtlCol="0" anchor="ctr"/>
            <a:lstStyle/>
            <a:p>
              <a:pPr marL="0" marR="0" lvl="0" indent="0" algn="ctr" defTabSz="609615" rtl="0" eaLnBrk="1" fontAlgn="auto" latinLnBrk="0" hangingPunct="1">
                <a:lnSpc>
                  <a:spcPts val="2187"/>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aphicFrame>
        <p:nvGraphicFramePr>
          <p:cNvPr id="8" name="Table 7">
            <a:extLst>
              <a:ext uri="{FF2B5EF4-FFF2-40B4-BE49-F238E27FC236}">
                <a16:creationId xmlns:a16="http://schemas.microsoft.com/office/drawing/2014/main" xmlns="" id="{8D8228ED-8975-18CC-EF58-AAFAEB9C8716}"/>
              </a:ext>
            </a:extLst>
          </p:cNvPr>
          <p:cNvGraphicFramePr>
            <a:graphicFrameLocks noGrp="1"/>
          </p:cNvGraphicFramePr>
          <p:nvPr/>
        </p:nvGraphicFramePr>
        <p:xfrm>
          <a:off x="117106" y="137591"/>
          <a:ext cx="11945458" cy="6593840"/>
        </p:xfrm>
        <a:graphic>
          <a:graphicData uri="http://schemas.openxmlformats.org/drawingml/2006/table">
            <a:tbl>
              <a:tblPr firstRow="1" bandRow="1">
                <a:tableStyleId>{10A1B5D5-9B99-4C35-A422-299274C87663}</a:tableStyleId>
              </a:tblPr>
              <a:tblGrid>
                <a:gridCol w="5898683">
                  <a:extLst>
                    <a:ext uri="{9D8B030D-6E8A-4147-A177-3AD203B41FA5}">
                      <a16:colId xmlns:a16="http://schemas.microsoft.com/office/drawing/2014/main" xmlns="" val="877718126"/>
                    </a:ext>
                  </a:extLst>
                </a:gridCol>
                <a:gridCol w="6046775">
                  <a:extLst>
                    <a:ext uri="{9D8B030D-6E8A-4147-A177-3AD203B41FA5}">
                      <a16:colId xmlns:a16="http://schemas.microsoft.com/office/drawing/2014/main" xmlns="" val="672009565"/>
                    </a:ext>
                  </a:extLst>
                </a:gridCol>
              </a:tblGrid>
              <a:tr h="536177">
                <a:tc rowSpan="3">
                  <a:txBody>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gội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Hoàng Giang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ngửa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mệnh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duyên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hẩm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rẫy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buộc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nhuốc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Thiếp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đoan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Mị</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Nương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Ngu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Nhược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lừa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dỗ</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đừng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khóc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buồn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hay!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sng"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ư!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kia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thin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thít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đàn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đêm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chẳng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bao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giờ</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lang="vi-VN" sz="2800" kern="1200" dirty="0">
                          <a:solidFill>
                            <a:schemeClr val="dk1"/>
                          </a:solidFill>
                          <a:effectLst/>
                          <a:latin typeface="Times New Roman" panose="02020603050405020304" pitchFamily="18" charset="0"/>
                          <a:ea typeface="+mn-ea"/>
                          <a:cs typeface="Times New Roman" panose="02020603050405020304" pitchFamily="18" charset="0"/>
                        </a:rPr>
                        <a:t>* Câu nói của bé Đản với Trương Sinh</a:t>
                      </a:r>
                      <a:endParaRPr lang="en-SG" sz="28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xmlns="" val="3752073429"/>
                  </a:ext>
                </a:extLst>
              </a:tr>
              <a:tr h="51163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endParaRPr lang="en-SG" sz="2200" b="1"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499570796"/>
                  </a:ext>
                </a:extLst>
              </a:tr>
              <a:tr h="4353996">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algn="just"/>
                      <a:endParaRPr lang="en-SG" sz="22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899582186"/>
                  </a:ext>
                </a:extLst>
              </a:tr>
            </a:tbl>
          </a:graphicData>
        </a:graphic>
      </p:graphicFrame>
      <p:sp>
        <p:nvSpPr>
          <p:cNvPr id="14" name="TextBox 13">
            <a:extLst>
              <a:ext uri="{FF2B5EF4-FFF2-40B4-BE49-F238E27FC236}">
                <a16:creationId xmlns:a16="http://schemas.microsoft.com/office/drawing/2014/main" xmlns="" id="{E11EE6B8-24ED-A037-AF49-C6292FD1C3FA}"/>
              </a:ext>
            </a:extLst>
          </p:cNvPr>
          <p:cNvSpPr txBox="1"/>
          <p:nvPr/>
        </p:nvSpPr>
        <p:spPr>
          <a:xfrm>
            <a:off x="6018447" y="684113"/>
            <a:ext cx="3308494" cy="52322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Lượt thoại </a:t>
            </a:r>
            <a:r>
              <a:rPr lang="en-US" sz="2800" b="1" dirty="0">
                <a:solidFill>
                  <a:prstClr val="black"/>
                </a:solidFill>
                <a:latin typeface="Times New Roman" panose="02020603050405020304" pitchFamily="18" charset="0"/>
                <a:cs typeface="Times New Roman" panose="02020603050405020304" pitchFamily="18" charset="0"/>
              </a:rPr>
              <a:t>3,4</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C1E9155F-56CB-0372-0359-9DF6F3FC46DE}"/>
              </a:ext>
            </a:extLst>
          </p:cNvPr>
          <p:cNvSpPr txBox="1"/>
          <p:nvPr/>
        </p:nvSpPr>
        <p:spPr>
          <a:xfrm>
            <a:off x="6018447" y="1245729"/>
            <a:ext cx="6013699" cy="2246769"/>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Cha Đản lại đến kia kìa!</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Đây này!</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vi-VN" sz="28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Lượt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thoại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thứ</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2: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vừa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minh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oan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Vũ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Thị</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vừa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giúp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Trương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Sinh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lầm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SG"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7" name="Picture 6" descr="A person and a child&#10;&#10;Description automatically generated">
            <a:extLst>
              <a:ext uri="{FF2B5EF4-FFF2-40B4-BE49-F238E27FC236}">
                <a16:creationId xmlns:a16="http://schemas.microsoft.com/office/drawing/2014/main" xmlns="" id="{57DF5EBE-D035-6862-868C-649BD2ACB01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400660" y="4459266"/>
            <a:ext cx="2940467" cy="2580759"/>
          </a:xfrm>
          <a:prstGeom prst="rect">
            <a:avLst/>
          </a:prstGeom>
        </p:spPr>
      </p:pic>
    </p:spTree>
    <p:extLst>
      <p:ext uri="{BB962C8B-B14F-4D97-AF65-F5344CB8AC3E}">
        <p14:creationId xmlns:p14="http://schemas.microsoft.com/office/powerpoint/2010/main" val="1158010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down)">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wipe(down)">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animEffect transition="in" filter="barn(inVertical)">
                                      <p:cBhvr>
                                        <p:cTn id="2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7110" y="159101"/>
            <a:ext cx="11915039" cy="6581028"/>
            <a:chOff x="0" y="0"/>
            <a:chExt cx="4707176" cy="2599912"/>
          </a:xfrm>
        </p:grpSpPr>
        <p:sp>
          <p:nvSpPr>
            <p:cNvPr id="3" name="Freeform 3"/>
            <p:cNvSpPr/>
            <p:nvPr/>
          </p:nvSpPr>
          <p:spPr>
            <a:xfrm>
              <a:off x="0" y="0"/>
              <a:ext cx="4707175" cy="2599912"/>
            </a:xfrm>
            <a:custGeom>
              <a:avLst/>
              <a:gdLst/>
              <a:ahLst/>
              <a:cxnLst/>
              <a:rect l="l" t="t" r="r" b="b"/>
              <a:pathLst>
                <a:path w="4707175" h="2599912">
                  <a:moveTo>
                    <a:pt x="22092" y="0"/>
                  </a:moveTo>
                  <a:lnTo>
                    <a:pt x="4685084" y="0"/>
                  </a:lnTo>
                  <a:cubicBezTo>
                    <a:pt x="4697285" y="0"/>
                    <a:pt x="4707175" y="9891"/>
                    <a:pt x="4707175" y="22092"/>
                  </a:cubicBezTo>
                  <a:lnTo>
                    <a:pt x="4707175" y="2577820"/>
                  </a:lnTo>
                  <a:cubicBezTo>
                    <a:pt x="4707175" y="2583680"/>
                    <a:pt x="4704848" y="2589299"/>
                    <a:pt x="4700705" y="2593442"/>
                  </a:cubicBezTo>
                  <a:cubicBezTo>
                    <a:pt x="4696562" y="2597585"/>
                    <a:pt x="4690943" y="2599912"/>
                    <a:pt x="4685084" y="2599912"/>
                  </a:cubicBezTo>
                  <a:lnTo>
                    <a:pt x="22092" y="2599912"/>
                  </a:lnTo>
                  <a:cubicBezTo>
                    <a:pt x="16233" y="2599912"/>
                    <a:pt x="10614" y="2597585"/>
                    <a:pt x="6471" y="2593442"/>
                  </a:cubicBezTo>
                  <a:cubicBezTo>
                    <a:pt x="2328" y="2589299"/>
                    <a:pt x="0" y="2583680"/>
                    <a:pt x="0" y="2577820"/>
                  </a:cubicBezTo>
                  <a:lnTo>
                    <a:pt x="0" y="22092"/>
                  </a:lnTo>
                  <a:cubicBezTo>
                    <a:pt x="0" y="16233"/>
                    <a:pt x="2328" y="10614"/>
                    <a:pt x="6471" y="6471"/>
                  </a:cubicBezTo>
                  <a:cubicBezTo>
                    <a:pt x="10614" y="2328"/>
                    <a:pt x="16233" y="0"/>
                    <a:pt x="22092" y="0"/>
                  </a:cubicBezTo>
                  <a:close/>
                </a:path>
              </a:pathLst>
            </a:custGeom>
            <a:solidFill>
              <a:schemeClr val="accent6">
                <a:lumMod val="75000"/>
                <a:alpha val="10980"/>
              </a:schemeClr>
            </a:solid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4" name="TextBox 4"/>
            <p:cNvSpPr txBox="1"/>
            <p:nvPr/>
          </p:nvSpPr>
          <p:spPr>
            <a:xfrm>
              <a:off x="0" y="-114300"/>
              <a:ext cx="4707176" cy="2714212"/>
            </a:xfrm>
            <a:prstGeom prst="rect">
              <a:avLst/>
            </a:prstGeom>
          </p:spPr>
          <p:txBody>
            <a:bodyPr lIns="33867" tIns="33867" rIns="33867" bIns="33867" rtlCol="0" anchor="ctr"/>
            <a:lstStyle/>
            <a:p>
              <a:pPr marL="0" marR="0" lvl="0" indent="0" algn="ctr" defTabSz="609615" rtl="0" eaLnBrk="1" fontAlgn="auto" latinLnBrk="0" hangingPunct="1">
                <a:lnSpc>
                  <a:spcPts val="2187"/>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aphicFrame>
        <p:nvGraphicFramePr>
          <p:cNvPr id="8" name="Table 7">
            <a:extLst>
              <a:ext uri="{FF2B5EF4-FFF2-40B4-BE49-F238E27FC236}">
                <a16:creationId xmlns:a16="http://schemas.microsoft.com/office/drawing/2014/main" xmlns="" id="{8D8228ED-8975-18CC-EF58-AAFAEB9C8716}"/>
              </a:ext>
            </a:extLst>
          </p:cNvPr>
          <p:cNvGraphicFramePr>
            <a:graphicFrameLocks noGrp="1"/>
          </p:cNvGraphicFramePr>
          <p:nvPr/>
        </p:nvGraphicFramePr>
        <p:xfrm>
          <a:off x="117106" y="137591"/>
          <a:ext cx="11957783" cy="6593840"/>
        </p:xfrm>
        <a:graphic>
          <a:graphicData uri="http://schemas.openxmlformats.org/drawingml/2006/table">
            <a:tbl>
              <a:tblPr firstRow="1" bandRow="1">
                <a:tableStyleId>{10A1B5D5-9B99-4C35-A422-299274C87663}</a:tableStyleId>
              </a:tblPr>
              <a:tblGrid>
                <a:gridCol w="5898683">
                  <a:extLst>
                    <a:ext uri="{9D8B030D-6E8A-4147-A177-3AD203B41FA5}">
                      <a16:colId xmlns:a16="http://schemas.microsoft.com/office/drawing/2014/main" xmlns="" val="877718126"/>
                    </a:ext>
                  </a:extLst>
                </a:gridCol>
                <a:gridCol w="3585760">
                  <a:extLst>
                    <a:ext uri="{9D8B030D-6E8A-4147-A177-3AD203B41FA5}">
                      <a16:colId xmlns:a16="http://schemas.microsoft.com/office/drawing/2014/main" xmlns="" val="672009565"/>
                    </a:ext>
                  </a:extLst>
                </a:gridCol>
                <a:gridCol w="2473340">
                  <a:extLst>
                    <a:ext uri="{9D8B030D-6E8A-4147-A177-3AD203B41FA5}">
                      <a16:colId xmlns:a16="http://schemas.microsoft.com/office/drawing/2014/main" xmlns="" val="2874264816"/>
                    </a:ext>
                  </a:extLst>
                </a:gridCol>
              </a:tblGrid>
              <a:tr h="536177">
                <a:tc rowSpan="3">
                  <a:txBody>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gội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Hoàng Giang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ngửa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Kẻ</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mệnh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duyên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hẩm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rẫy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buộc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nhuốc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thần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Thiếp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đoan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trinh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bạch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Mị</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Nương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xuống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Ngu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Nhược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lừa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chồng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diều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xin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chịu</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mọi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Sinh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dỗ</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dành</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đừng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khóc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mất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buồn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khổ</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lắm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hay!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sng"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ư!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kia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nín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thin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thít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Chàng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ngạc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gạn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hỏi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Đứa</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nhỏ</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đàn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đêm</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cũng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ngồi</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chẳng</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bao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giờ</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bế</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Đản</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9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19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19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gridSpan="2">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lang="vi-VN" sz="2200" kern="1200" dirty="0">
                          <a:solidFill>
                            <a:schemeClr val="dk1"/>
                          </a:solidFill>
                          <a:effectLst/>
                          <a:latin typeface="Times New Roman" panose="02020603050405020304" pitchFamily="18" charset="0"/>
                          <a:ea typeface="+mn-ea"/>
                          <a:cs typeface="Times New Roman" panose="02020603050405020304" pitchFamily="18" charset="0"/>
                        </a:rPr>
                        <a:t>* Câu nói của bé Đản với Trương Sinh</a:t>
                      </a:r>
                      <a:endParaRPr lang="en-SG" sz="22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endParaRPr lang="en-SG" sz="1100" kern="1200" dirty="0">
                        <a:solidFill>
                          <a:schemeClr val="dk1"/>
                        </a:solidFill>
                        <a:effectLst/>
                        <a:latin typeface="+mn-lt"/>
                        <a:ea typeface="+mn-ea"/>
                        <a:cs typeface="+mn-cs"/>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3752073429"/>
                  </a:ext>
                </a:extLst>
              </a:tr>
              <a:tr h="511638">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endParaRPr lang="en-SG" sz="2200" b="1"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just" defTabSz="609630" rtl="0" eaLnBrk="1" fontAlgn="auto" latinLnBrk="0" hangingPunct="1">
                        <a:lnSpc>
                          <a:spcPct val="100000"/>
                        </a:lnSpc>
                        <a:spcBef>
                          <a:spcPts val="0"/>
                        </a:spcBef>
                        <a:spcAft>
                          <a:spcPts val="0"/>
                        </a:spcAft>
                        <a:buClrTx/>
                        <a:buSzTx/>
                        <a:buFontTx/>
                        <a:buNone/>
                        <a:tabLst/>
                        <a:defRPr/>
                      </a:pPr>
                      <a:endParaRPr lang="en-SG" sz="2200" b="1"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499570796"/>
                  </a:ext>
                </a:extLst>
              </a:tr>
              <a:tr h="4353996">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F9EB"/>
                    </a:solidFill>
                  </a:tcPr>
                </a:tc>
                <a:tc>
                  <a:txBody>
                    <a:bodyPr/>
                    <a:lstStyle/>
                    <a:p>
                      <a:pPr algn="just"/>
                      <a:endParaRPr lang="en-SG" sz="2200" kern="1200" dirty="0">
                        <a:solidFill>
                          <a:schemeClr val="dk1"/>
                        </a:solidFill>
                        <a:effectLst/>
                        <a:latin typeface="Times New Roman" panose="02020603050405020304" pitchFamily="18" charset="0"/>
                        <a:ea typeface="+mn-ea"/>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endParaRPr lang="en-SG" sz="2200" dirty="0">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899582186"/>
                  </a:ext>
                </a:extLst>
              </a:tr>
            </a:tbl>
          </a:graphicData>
        </a:graphic>
      </p:graphicFrame>
      <p:pic>
        <p:nvPicPr>
          <p:cNvPr id="5" name="Picture 4" descr="A person and a child&#10;&#10;Description automatically generated">
            <a:extLst>
              <a:ext uri="{FF2B5EF4-FFF2-40B4-BE49-F238E27FC236}">
                <a16:creationId xmlns:a16="http://schemas.microsoft.com/office/drawing/2014/main" xmlns="" id="{DEF353E6-722D-8FA4-CEC5-97BEFE67AD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86736" y="5149181"/>
            <a:ext cx="2154391" cy="1890844"/>
          </a:xfrm>
          <a:prstGeom prst="rect">
            <a:avLst/>
          </a:prstGeom>
        </p:spPr>
      </p:pic>
      <p:sp>
        <p:nvSpPr>
          <p:cNvPr id="7" name="TextBox 6">
            <a:extLst>
              <a:ext uri="{FF2B5EF4-FFF2-40B4-BE49-F238E27FC236}">
                <a16:creationId xmlns:a16="http://schemas.microsoft.com/office/drawing/2014/main" xmlns="" id="{87369A21-A763-2A3C-2FDB-D32455650F77}"/>
              </a:ext>
            </a:extLst>
          </p:cNvPr>
          <p:cNvSpPr txBox="1"/>
          <p:nvPr/>
        </p:nvSpPr>
        <p:spPr>
          <a:xfrm>
            <a:off x="6018447" y="1245729"/>
            <a:ext cx="3574732" cy="5509200"/>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Ô hay!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ông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cha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ư!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Ông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chứ</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cha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trước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kia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chỉ</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nín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thin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thít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Trước</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đây</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thường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đàn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ông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đêm</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đến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Đản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Đản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ngồi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ngồi</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chẳng</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bao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giờ</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bế</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Đản</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a:t>
            </a:r>
            <a:r>
              <a:rPr kumimoji="0" lang="en-US"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vi-VN"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Lượt</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thoại</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thứ</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nhất</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bé</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Đản</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Trương</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Sinh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tác</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dụng</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thúc</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đẩy</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phát</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triển</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cốt</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truyện</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Trương</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Sinh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nghi</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ngờ</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lòng</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thuỷ</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chung</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vợ</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dẫn</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đến</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cái</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chết</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nàng</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TextBox 9">
            <a:extLst>
              <a:ext uri="{FF2B5EF4-FFF2-40B4-BE49-F238E27FC236}">
                <a16:creationId xmlns:a16="http://schemas.microsoft.com/office/drawing/2014/main" xmlns="" id="{77492348-83BC-3CD3-83AC-F139D22A11CD}"/>
              </a:ext>
            </a:extLst>
          </p:cNvPr>
          <p:cNvSpPr txBox="1"/>
          <p:nvPr/>
        </p:nvSpPr>
        <p:spPr>
          <a:xfrm>
            <a:off x="9593179" y="1245729"/>
            <a:ext cx="2438967" cy="3139321"/>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Cha Đản lại đến kia kìa!</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Đây này!</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Wingdings" panose="05000000000000000000" pitchFamily="2" charset="2"/>
              </a:rPr>
              <a:t></a:t>
            </a:r>
            <a:r>
              <a:rPr kumimoji="0" lang="vi-VN" sz="2200" b="0"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Lượt</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thoại</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thứ</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2: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vừa</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minh</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oan</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Vũ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Thị</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vừa</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giúp</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Trương</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Sinh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sai</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lầm</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SG" sz="2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2" name="TextBox 11">
            <a:extLst>
              <a:ext uri="{FF2B5EF4-FFF2-40B4-BE49-F238E27FC236}">
                <a16:creationId xmlns:a16="http://schemas.microsoft.com/office/drawing/2014/main" xmlns="" id="{D17840FF-76DD-6682-9505-E8FFF61D5E78}"/>
              </a:ext>
            </a:extLst>
          </p:cNvPr>
          <p:cNvSpPr txBox="1"/>
          <p:nvPr/>
        </p:nvSpPr>
        <p:spPr>
          <a:xfrm>
            <a:off x="9593179" y="721691"/>
            <a:ext cx="6168188" cy="430887"/>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1" i="1"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Lượt thoại thứ 3,4</a:t>
            </a:r>
            <a:endParaRPr kumimoji="0" lang="en-SG"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4" name="TextBox 13">
            <a:extLst>
              <a:ext uri="{FF2B5EF4-FFF2-40B4-BE49-F238E27FC236}">
                <a16:creationId xmlns:a16="http://schemas.microsoft.com/office/drawing/2014/main" xmlns="" id="{E11EE6B8-24ED-A037-AF49-C6292FD1C3FA}"/>
              </a:ext>
            </a:extLst>
          </p:cNvPr>
          <p:cNvSpPr txBox="1"/>
          <p:nvPr/>
        </p:nvSpPr>
        <p:spPr>
          <a:xfrm>
            <a:off x="6018447" y="730389"/>
            <a:ext cx="7876672" cy="430887"/>
          </a:xfrm>
          <a:prstGeom prst="rect">
            <a:avLst/>
          </a:prstGeom>
          <a:noFill/>
        </p:spPr>
        <p:txBody>
          <a:bodyPr wrap="square">
            <a:spAutoFit/>
          </a:bodyPr>
          <a:lstStyle/>
          <a:p>
            <a:pPr marL="0" marR="0" lvl="0" indent="0" algn="just" defTabSz="609630" rtl="0" eaLnBrk="1" fontAlgn="auto" latinLnBrk="0" hangingPunct="1">
              <a:lnSpc>
                <a:spcPct val="100000"/>
              </a:lnSpc>
              <a:spcBef>
                <a:spcPts val="0"/>
              </a:spcBef>
              <a:spcAft>
                <a:spcPts val="0"/>
              </a:spcAft>
              <a:buClrTx/>
              <a:buSzTx/>
              <a:buFontTx/>
              <a:buNone/>
              <a:tabLst/>
              <a:defRPr/>
            </a:pPr>
            <a:r>
              <a:rPr kumimoji="0" lang="vi-VN"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Lượt thoại 1,2</a:t>
            </a:r>
            <a:endParaRPr kumimoji="0" lang="en-SG"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8435163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4" name="Picture 43">
            <a:extLst>
              <a:ext uri="{FF2B5EF4-FFF2-40B4-BE49-F238E27FC236}">
                <a16:creationId xmlns:a16="http://schemas.microsoft.com/office/drawing/2014/main" xmlns="" id="{800010BE-C1D7-31D9-F9EB-3875993B9839}"/>
              </a:ext>
            </a:extLst>
          </p:cNvPr>
          <p:cNvPicPr>
            <a:picLocks noChangeAspect="1"/>
          </p:cNvPicPr>
          <p:nvPr/>
        </p:nvPicPr>
        <p:blipFill>
          <a:blip r:embed="rId3"/>
          <a:stretch>
            <a:fillRect/>
          </a:stretch>
        </p:blipFill>
        <p:spPr>
          <a:xfrm>
            <a:off x="0" y="0"/>
            <a:ext cx="12192000" cy="6858000"/>
          </a:xfrm>
          <a:prstGeom prst="rect">
            <a:avLst/>
          </a:prstGeom>
        </p:spPr>
      </p:pic>
      <p:pic>
        <p:nvPicPr>
          <p:cNvPr id="3" name="图片 5">
            <a:extLst>
              <a:ext uri="{FF2B5EF4-FFF2-40B4-BE49-F238E27FC236}">
                <a16:creationId xmlns:a16="http://schemas.microsoft.com/office/drawing/2014/main" xmlns="" id="{818BE299-D43E-C142-7DCA-CC52B531A8F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90940"/>
            <a:ext cx="13830300" cy="3838575"/>
          </a:xfrm>
          <a:prstGeom prst="rect">
            <a:avLst/>
          </a:prstGeom>
        </p:spPr>
      </p:pic>
      <p:sp>
        <p:nvSpPr>
          <p:cNvPr id="9" name="Google Shape;3208;p77">
            <a:extLst>
              <a:ext uri="{FF2B5EF4-FFF2-40B4-BE49-F238E27FC236}">
                <a16:creationId xmlns:a16="http://schemas.microsoft.com/office/drawing/2014/main" xmlns="" id="{C1D69A5E-695A-87A3-F569-ED9A12864D2B}"/>
              </a:ext>
            </a:extLst>
          </p:cNvPr>
          <p:cNvSpPr txBox="1">
            <a:spLocks/>
          </p:cNvSpPr>
          <p:nvPr/>
        </p:nvSpPr>
        <p:spPr>
          <a:xfrm>
            <a:off x="3242142" y="2394328"/>
            <a:ext cx="7939931" cy="1280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Dela Gothic One"/>
              <a:buNone/>
              <a:defRPr sz="7600" b="0" i="0" u="none" strike="noStrike" cap="none">
                <a:solidFill>
                  <a:schemeClr val="accent3"/>
                </a:solidFill>
                <a:latin typeface="Dela Gothic One"/>
                <a:ea typeface="Dela Gothic One"/>
                <a:cs typeface="Dela Gothic One"/>
                <a:sym typeface="Dela Gothic One"/>
              </a:defRPr>
            </a:lvl1pPr>
            <a:lvl2pPr marR="0" lvl="1"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2pPr>
            <a:lvl3pPr marR="0" lvl="2"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3pPr>
            <a:lvl4pPr marR="0" lvl="3"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4pPr>
            <a:lvl5pPr marR="0" lvl="4"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5pPr>
            <a:lvl6pPr marR="0" lvl="5"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6pPr>
            <a:lvl7pPr marR="0" lvl="6"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7pPr>
            <a:lvl8pPr marR="0" lvl="7"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8pPr>
            <a:lvl9pPr marR="0" lvl="8"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9pPr>
          </a:lstStyle>
          <a:p>
            <a:pPr algn="ct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Khái</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quát</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đặc</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điểm</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thể</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loại</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truyện</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truyền</a:t>
            </a:r>
            <a:r>
              <a:rPr lang="en-US" sz="6000" b="1" i="1" dirty="0">
                <a:solidFill>
                  <a:schemeClr val="accent3">
                    <a:lumMod val="50000"/>
                  </a:schemeClr>
                </a:solidFill>
                <a:latin typeface="Times New Roman" panose="02020603050405020304" pitchFamily="18" charset="0"/>
                <a:cs typeface="Times New Roman" panose="02020603050405020304" pitchFamily="18" charset="0"/>
              </a:rPr>
              <a:t> </a:t>
            </a:r>
            <a:r>
              <a:rPr lang="en-US" sz="6000" b="1" i="1" dirty="0" err="1">
                <a:solidFill>
                  <a:schemeClr val="accent3">
                    <a:lumMod val="50000"/>
                  </a:schemeClr>
                </a:solidFill>
                <a:latin typeface="Times New Roman" panose="02020603050405020304" pitchFamily="18" charset="0"/>
                <a:cs typeface="Times New Roman" panose="02020603050405020304" pitchFamily="18" charset="0"/>
              </a:rPr>
              <a:t>kì</a:t>
            </a:r>
            <a:endParaRPr lang="en-SG" sz="6000" dirty="0">
              <a:solidFill>
                <a:schemeClr val="accent3">
                  <a:lumMod val="50000"/>
                </a:schemeClr>
              </a:solidFill>
              <a:latin typeface="Times New Roman" panose="02020603050405020304" pitchFamily="18" charset="0"/>
              <a:cs typeface="Times New Roman" panose="02020603050405020304" pitchFamily="18" charset="0"/>
            </a:endParaRPr>
          </a:p>
        </p:txBody>
      </p:sp>
      <p:sp>
        <p:nvSpPr>
          <p:cNvPr id="10" name="Google Shape;482;p41">
            <a:extLst>
              <a:ext uri="{FF2B5EF4-FFF2-40B4-BE49-F238E27FC236}">
                <a16:creationId xmlns:a16="http://schemas.microsoft.com/office/drawing/2014/main" xmlns="" id="{2C861BF2-1815-E4DC-AA75-5C3F19F6A849}"/>
              </a:ext>
            </a:extLst>
          </p:cNvPr>
          <p:cNvSpPr/>
          <p:nvPr/>
        </p:nvSpPr>
        <p:spPr>
          <a:xfrm>
            <a:off x="6426845" y="938059"/>
            <a:ext cx="1570526" cy="1296724"/>
          </a:xfrm>
          <a:prstGeom prst="heart">
            <a:avLst/>
          </a:prstGeom>
          <a:solidFill>
            <a:srgbClr val="ED7D31">
              <a:lumMod val="75000"/>
            </a:srgbClr>
          </a:solidFill>
          <a:ln w="76200" cap="flat" cmpd="sng">
            <a:solidFill>
              <a:srgbClr val="FFFFFF"/>
            </a:solidFill>
            <a:prstDash val="solid"/>
            <a:round/>
            <a:headEnd type="none" w="sm" len="sm"/>
            <a:tailEnd type="none" w="sm" len="sm"/>
          </a:ln>
          <a:effectLst>
            <a:outerShdw blurRad="100013" dist="47625" dir="3000000" algn="bl" rotWithShape="0">
              <a:srgbClr val="E41700">
                <a:alpha val="30000"/>
              </a:srgbClr>
            </a:outerShdw>
          </a:effectLst>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Rozha One"/>
                <a:ea typeface="Rozha One"/>
                <a:cs typeface="Rozha One"/>
                <a:sym typeface="Rozha One"/>
              </a:rPr>
              <a:t>3.4</a:t>
            </a:r>
            <a:endParaRPr kumimoji="0" sz="4400" b="1" i="0" u="none" strike="noStrike" kern="0" cap="none" spc="0" normalizeH="0" baseline="0" noProof="0" dirty="0">
              <a:ln>
                <a:noFill/>
              </a:ln>
              <a:solidFill>
                <a:srgbClr val="FFFFFF"/>
              </a:solidFill>
              <a:effectLst/>
              <a:uLnTx/>
              <a:uFillTx/>
              <a:latin typeface="Rozha One"/>
              <a:ea typeface="Rozha One"/>
              <a:cs typeface="Rozha One"/>
              <a:sym typeface="Rozha One"/>
            </a:endParaRPr>
          </a:p>
        </p:txBody>
      </p:sp>
      <p:pic>
        <p:nvPicPr>
          <p:cNvPr id="2" name="Picture 1" descr="A black background with a black square&#10;&#10;Description automatically generated with medium confidence">
            <a:extLst>
              <a:ext uri="{FF2B5EF4-FFF2-40B4-BE49-F238E27FC236}">
                <a16:creationId xmlns:a16="http://schemas.microsoft.com/office/drawing/2014/main" xmlns="" id="{9BEE4474-FEA7-42D1-89CF-6A869F7DEAA1}"/>
              </a:ext>
            </a:extLst>
          </p:cNvPr>
          <p:cNvPicPr>
            <a:picLocks noChangeAspect="1"/>
          </p:cNvPicPr>
          <p:nvPr/>
        </p:nvPicPr>
        <p:blipFill rotWithShape="1">
          <a:blip r:embed="rId5">
            <a:extLst>
              <a:ext uri="{28A0092B-C50C-407E-A947-70E740481C1C}">
                <a14:useLocalDpi xmlns:a14="http://schemas.microsoft.com/office/drawing/2010/main" val="0"/>
              </a:ext>
            </a:extLst>
          </a:blip>
          <a:srcRect b="58889"/>
          <a:stretch/>
        </p:blipFill>
        <p:spPr>
          <a:xfrm rot="16200000" flipH="1">
            <a:off x="-3853669" y="2247581"/>
            <a:ext cx="9126643" cy="2819398"/>
          </a:xfrm>
          <a:prstGeom prst="rect">
            <a:avLst/>
          </a:prstGeom>
        </p:spPr>
      </p:pic>
      <p:pic>
        <p:nvPicPr>
          <p:cNvPr id="6" name="Picture 5">
            <a:extLst>
              <a:ext uri="{FF2B5EF4-FFF2-40B4-BE49-F238E27FC236}">
                <a16:creationId xmlns:a16="http://schemas.microsoft.com/office/drawing/2014/main" xmlns="" id="{3C300A80-120F-0CC9-0C17-0FC646B2F3C9}"/>
              </a:ext>
            </a:extLst>
          </p:cNvPr>
          <p:cNvPicPr>
            <a:picLocks noChangeAspect="1"/>
          </p:cNvPicPr>
          <p:nvPr/>
        </p:nvPicPr>
        <p:blipFill rotWithShape="1">
          <a:blip r:embed="rId6"/>
          <a:srcRect l="35827" b="1892"/>
          <a:stretch/>
        </p:blipFill>
        <p:spPr>
          <a:xfrm>
            <a:off x="862180" y="2351314"/>
            <a:ext cx="2940563" cy="3779704"/>
          </a:xfrm>
          <a:prstGeom prst="rect">
            <a:avLst/>
          </a:prstGeom>
        </p:spPr>
      </p:pic>
      <p:pic>
        <p:nvPicPr>
          <p:cNvPr id="7" name="Picture 6" descr="A person holding a baby&#10;&#10;Description automatically generated">
            <a:extLst>
              <a:ext uri="{FF2B5EF4-FFF2-40B4-BE49-F238E27FC236}">
                <a16:creationId xmlns:a16="http://schemas.microsoft.com/office/drawing/2014/main" xmlns="" id="{9530084F-7352-6DB0-5191-327DE7F215D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9600" y="2875664"/>
            <a:ext cx="3864960" cy="4055695"/>
          </a:xfrm>
          <a:prstGeom prst="rect">
            <a:avLst/>
          </a:prstGeom>
        </p:spPr>
      </p:pic>
      <p:pic>
        <p:nvPicPr>
          <p:cNvPr id="4" name="Picture 3" descr="A person and a child&#10;&#10;Description automatically generated">
            <a:extLst>
              <a:ext uri="{FF2B5EF4-FFF2-40B4-BE49-F238E27FC236}">
                <a16:creationId xmlns:a16="http://schemas.microsoft.com/office/drawing/2014/main" xmlns="" id="{0C09FD88-68E6-DAC4-FBDC-D54C3255CD0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086920" y="4159315"/>
            <a:ext cx="3270250" cy="2870200"/>
          </a:xfrm>
          <a:prstGeom prst="rect">
            <a:avLst/>
          </a:prstGeom>
        </p:spPr>
      </p:pic>
    </p:spTree>
    <p:extLst>
      <p:ext uri="{BB962C8B-B14F-4D97-AF65-F5344CB8AC3E}">
        <p14:creationId xmlns:p14="http://schemas.microsoft.com/office/powerpoint/2010/main" val="40905650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220686" y="86289"/>
            <a:ext cx="7892143"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351754" y="0"/>
            <a:ext cx="7892142" cy="669542"/>
          </a:xfrm>
          <a:prstGeom prst="rect">
            <a:avLst/>
          </a:prstGeom>
          <a:noFill/>
        </p:spPr>
        <p:txBody>
          <a:bodyPr wrap="square">
            <a:spAutoFit/>
          </a:bodyPr>
          <a:lstStyle/>
          <a:p>
            <a:pPr algn="just">
              <a:lnSpc>
                <a:spcPct val="150000"/>
              </a:lnSpc>
              <a:spcAft>
                <a:spcPts val="800"/>
              </a:spcAft>
            </a:pPr>
            <a:r>
              <a:rPr lang="vi-VN"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a:t>
            </a:r>
            <a:r>
              <a:rPr lang="vi-VN"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kì</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sp>
        <p:nvSpPr>
          <p:cNvPr id="55" name="Freeform 11">
            <a:extLst>
              <a:ext uri="{FF2B5EF4-FFF2-40B4-BE49-F238E27FC236}">
                <a16:creationId xmlns:a16="http://schemas.microsoft.com/office/drawing/2014/main" xmlns="" id="{01323948-7325-AE54-BD73-0431C01A7535}"/>
              </a:ext>
            </a:extLst>
          </p:cNvPr>
          <p:cNvSpPr/>
          <p:nvPr/>
        </p:nvSpPr>
        <p:spPr>
          <a:xfrm flipH="1">
            <a:off x="4273701" y="1167557"/>
            <a:ext cx="7482870" cy="4601872"/>
          </a:xfrm>
          <a:custGeom>
            <a:avLst/>
            <a:gdLst/>
            <a:ahLst/>
            <a:cxnLst/>
            <a:rect l="l" t="t" r="r" b="b"/>
            <a:pathLst>
              <a:path w="5296086" h="3488796">
                <a:moveTo>
                  <a:pt x="0" y="0"/>
                </a:moveTo>
                <a:lnTo>
                  <a:pt x="5296086" y="0"/>
                </a:lnTo>
                <a:lnTo>
                  <a:pt x="5296086" y="3488797"/>
                </a:lnTo>
                <a:lnTo>
                  <a:pt x="0" y="3488797"/>
                </a:lnTo>
                <a:lnTo>
                  <a:pt x="0" y="0"/>
                </a:lnTo>
                <a:close/>
              </a:path>
            </a:pathLst>
          </a:custGeom>
          <a:blipFill>
            <a:blip r:embed="rId5"/>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dirty="0">
              <a:ln>
                <a:noFill/>
              </a:ln>
              <a:solidFill>
                <a:prstClr val="black"/>
              </a:solidFill>
              <a:effectLst/>
              <a:uLnTx/>
              <a:uFillTx/>
              <a:latin typeface="Calibri"/>
              <a:ea typeface="微软雅黑"/>
              <a:cs typeface="+mn-cs"/>
            </a:endParaRPr>
          </a:p>
        </p:txBody>
      </p:sp>
      <p:sp>
        <p:nvSpPr>
          <p:cNvPr id="56" name="TextBox 55">
            <a:extLst>
              <a:ext uri="{FF2B5EF4-FFF2-40B4-BE49-F238E27FC236}">
                <a16:creationId xmlns:a16="http://schemas.microsoft.com/office/drawing/2014/main" xmlns="" id="{A7F72888-769D-6D99-C37B-72B3D6480B7E}"/>
              </a:ext>
            </a:extLst>
          </p:cNvPr>
          <p:cNvSpPr txBox="1"/>
          <p:nvPr/>
        </p:nvSpPr>
        <p:spPr>
          <a:xfrm>
            <a:off x="5021237" y="2008887"/>
            <a:ext cx="5932603" cy="3170099"/>
          </a:xfrm>
          <a:prstGeom prst="rect">
            <a:avLst/>
          </a:prstGeom>
          <a:noFill/>
        </p:spPr>
        <p:txBody>
          <a:bodyPr wrap="square">
            <a:spAutoFit/>
          </a:bodyPr>
          <a:lstStyle/>
          <a:p>
            <a:pPr algn="ctr"/>
            <a:r>
              <a:rPr lang="vi-VN" sz="4000" dirty="0">
                <a:latin typeface="+mj-lt"/>
              </a:rPr>
              <a:t>HS đọc lại </a:t>
            </a:r>
            <a:r>
              <a:rPr lang="vi-VN" sz="4000" i="1" dirty="0">
                <a:latin typeface="+mj-lt"/>
              </a:rPr>
              <a:t>Tri thức đọc hiểu</a:t>
            </a:r>
            <a:r>
              <a:rPr lang="vi-VN" sz="4000" dirty="0">
                <a:latin typeface="+mj-lt"/>
              </a:rPr>
              <a:t> và câu trả lời cho các câu hỏi 1, 2, 3, 4, 5 để thực hiện </a:t>
            </a:r>
            <a:r>
              <a:rPr lang="vi-VN" sz="4000" b="1" dirty="0">
                <a:latin typeface="+mj-lt"/>
              </a:rPr>
              <a:t>PHT số 9</a:t>
            </a:r>
            <a:r>
              <a:rPr lang="vi-VN" sz="4000" dirty="0">
                <a:latin typeface="+mj-lt"/>
              </a:rPr>
              <a:t> (câu 7 trong SGK)</a:t>
            </a:r>
            <a:r>
              <a:rPr lang="en-GB" sz="4000" dirty="0">
                <a:latin typeface="+mj-lt"/>
              </a:rPr>
              <a:t>. </a:t>
            </a:r>
            <a:endParaRPr lang="en-SG" sz="4000" dirty="0">
              <a:latin typeface="+mj-lt"/>
            </a:endParaRPr>
          </a:p>
        </p:txBody>
      </p:sp>
      <p:pic>
        <p:nvPicPr>
          <p:cNvPr id="61" name="Picture 60" descr="A group of people in different outfits&#10;&#10;Description automatically generated">
            <a:extLst>
              <a:ext uri="{FF2B5EF4-FFF2-40B4-BE49-F238E27FC236}">
                <a16:creationId xmlns:a16="http://schemas.microsoft.com/office/drawing/2014/main" xmlns="" id="{851409E2-B3B1-C02D-2401-A384CE7F290D}"/>
              </a:ext>
            </a:extLst>
          </p:cNvPr>
          <p:cNvPicPr>
            <a:picLocks noChangeAspect="1"/>
          </p:cNvPicPr>
          <p:nvPr/>
        </p:nvPicPr>
        <p:blipFill rotWithShape="1">
          <a:blip r:embed="rId6">
            <a:extLst>
              <a:ext uri="{28A0092B-C50C-407E-A947-70E740481C1C}">
                <a14:useLocalDpi xmlns:a14="http://schemas.microsoft.com/office/drawing/2010/main" val="0"/>
              </a:ext>
            </a:extLst>
          </a:blip>
          <a:srcRect t="178" r="42090"/>
          <a:stretch/>
        </p:blipFill>
        <p:spPr>
          <a:xfrm>
            <a:off x="771599" y="2008887"/>
            <a:ext cx="3517441" cy="4943538"/>
          </a:xfrm>
          <a:prstGeom prst="rect">
            <a:avLst/>
          </a:prstGeom>
        </p:spPr>
      </p:pic>
    </p:spTree>
    <p:extLst>
      <p:ext uri="{BB962C8B-B14F-4D97-AF65-F5344CB8AC3E}">
        <p14:creationId xmlns:p14="http://schemas.microsoft.com/office/powerpoint/2010/main" val="26292236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anim calcmode="lin" valueType="num">
                                      <p:cBhvr>
                                        <p:cTn id="8" dur="1000" fill="hold"/>
                                        <p:tgtEl>
                                          <p:spTgt spid="61"/>
                                        </p:tgtEl>
                                        <p:attrNameLst>
                                          <p:attrName>ppt_x</p:attrName>
                                        </p:attrNameLst>
                                      </p:cBhvr>
                                      <p:tavLst>
                                        <p:tav tm="0">
                                          <p:val>
                                            <p:strVal val="#ppt_x"/>
                                          </p:val>
                                        </p:tav>
                                        <p:tav tm="100000">
                                          <p:val>
                                            <p:strVal val="#ppt_x"/>
                                          </p:val>
                                        </p:tav>
                                      </p:tavLst>
                                    </p:anim>
                                    <p:anim calcmode="lin" valueType="num">
                                      <p:cBhvr>
                                        <p:cTn id="9"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5"/>
                                        </p:tgtEl>
                                        <p:attrNameLst>
                                          <p:attrName>style.visibility</p:attrName>
                                        </p:attrNameLst>
                                      </p:cBhvr>
                                      <p:to>
                                        <p:strVal val="visible"/>
                                      </p:to>
                                    </p:set>
                                    <p:anim calcmode="lin" valueType="num">
                                      <p:cBhvr additive="base">
                                        <p:cTn id="14" dur="500" fill="hold"/>
                                        <p:tgtEl>
                                          <p:spTgt spid="55"/>
                                        </p:tgtEl>
                                        <p:attrNameLst>
                                          <p:attrName>ppt_x</p:attrName>
                                        </p:attrNameLst>
                                      </p:cBhvr>
                                      <p:tavLst>
                                        <p:tav tm="0">
                                          <p:val>
                                            <p:strVal val="#ppt_x"/>
                                          </p:val>
                                        </p:tav>
                                        <p:tav tm="100000">
                                          <p:val>
                                            <p:strVal val="#ppt_x"/>
                                          </p:val>
                                        </p:tav>
                                      </p:tavLst>
                                    </p:anim>
                                    <p:anim calcmode="lin" valueType="num">
                                      <p:cBhvr additive="base">
                                        <p:cTn id="15" dur="500" fill="hold"/>
                                        <p:tgtEl>
                                          <p:spTgt spid="55"/>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56"/>
                                        </p:tgtEl>
                                        <p:attrNameLst>
                                          <p:attrName>style.visibility</p:attrName>
                                        </p:attrNameLst>
                                      </p:cBhvr>
                                      <p:to>
                                        <p:strVal val="visible"/>
                                      </p:to>
                                    </p:set>
                                    <p:anim calcmode="lin" valueType="num">
                                      <p:cBhvr additive="base">
                                        <p:cTn id="18" dur="500" fill="hold"/>
                                        <p:tgtEl>
                                          <p:spTgt spid="56"/>
                                        </p:tgtEl>
                                        <p:attrNameLst>
                                          <p:attrName>ppt_x</p:attrName>
                                        </p:attrNameLst>
                                      </p:cBhvr>
                                      <p:tavLst>
                                        <p:tav tm="0">
                                          <p:val>
                                            <p:strVal val="#ppt_x"/>
                                          </p:val>
                                        </p:tav>
                                        <p:tav tm="100000">
                                          <p:val>
                                            <p:strVal val="#ppt_x"/>
                                          </p:val>
                                        </p:tav>
                                      </p:tavLst>
                                    </p:anim>
                                    <p:anim calcmode="lin" valueType="num">
                                      <p:cBhvr additive="base">
                                        <p:cTn id="19"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xmlns="" id="{86BA3F01-106D-0116-502D-6AAE1356EF30}"/>
              </a:ext>
            </a:extLst>
          </p:cNvPr>
          <p:cNvSpPr txBox="1"/>
          <p:nvPr/>
        </p:nvSpPr>
        <p:spPr>
          <a:xfrm>
            <a:off x="3161532" y="79512"/>
            <a:ext cx="6096000" cy="584775"/>
          </a:xfrm>
          <a:prstGeom prst="rect">
            <a:avLst/>
          </a:prstGeom>
          <a:noFill/>
        </p:spPr>
        <p:txBody>
          <a:bodyPr wrap="square">
            <a:spAutoFit/>
          </a:bodyPr>
          <a:lstStyle/>
          <a:p>
            <a:pPr marL="0" marR="0" lvl="0" indent="0" algn="ctr" defTabSz="1219140" rtl="0" eaLnBrk="1" fontAlgn="auto" latinLnBrk="0" hangingPunct="1">
              <a:spcBef>
                <a:spcPts val="0"/>
              </a:spcBef>
              <a:spcAft>
                <a:spcPts val="1067"/>
              </a:spcAft>
              <a:buClr>
                <a:srgbClr val="000000"/>
              </a:buClr>
              <a:buSzTx/>
              <a:buFontTx/>
              <a:buNone/>
              <a:tabLst/>
              <a:defRPr/>
            </a:pPr>
            <a:r>
              <a:rPr lang="en-US" sz="3200" b="1" dirty="0">
                <a:solidFill>
                  <a:schemeClr val="accent2">
                    <a:lumMod val="10000"/>
                  </a:schemeClr>
                </a:solidFill>
                <a:effectLst/>
                <a:latin typeface="Times New Roman" panose="02020603050405020304" pitchFamily="18" charset="0"/>
                <a:ea typeface="Calibri" panose="020F0502020204030204" pitchFamily="34" charset="0"/>
              </a:rPr>
              <a:t>PHT SỐ 9</a:t>
            </a:r>
            <a:endParaRPr kumimoji="0" lang="en-SG" sz="3200" b="1"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aphicFrame>
        <p:nvGraphicFramePr>
          <p:cNvPr id="3" name="Table 2">
            <a:extLst>
              <a:ext uri="{FF2B5EF4-FFF2-40B4-BE49-F238E27FC236}">
                <a16:creationId xmlns:a16="http://schemas.microsoft.com/office/drawing/2014/main" xmlns="" id="{D083F311-F22F-56CE-0A2B-EAAF44F47B99}"/>
              </a:ext>
            </a:extLst>
          </p:cNvPr>
          <p:cNvGraphicFramePr>
            <a:graphicFrameLocks noGrp="1"/>
          </p:cNvGraphicFramePr>
          <p:nvPr>
            <p:extLst>
              <p:ext uri="{D42A27DB-BD31-4B8C-83A1-F6EECF244321}">
                <p14:modId xmlns:p14="http://schemas.microsoft.com/office/powerpoint/2010/main" val="385498228"/>
              </p:ext>
            </p:extLst>
          </p:nvPr>
        </p:nvGraphicFramePr>
        <p:xfrm>
          <a:off x="139082" y="900688"/>
          <a:ext cx="11893891" cy="5877799"/>
        </p:xfrm>
        <a:graphic>
          <a:graphicData uri="http://schemas.openxmlformats.org/drawingml/2006/table">
            <a:tbl>
              <a:tblPr firstRow="1" firstCol="1" bandRow="1">
                <a:tableStyleId>{1E171933-4619-4E11-9A3F-F7608DF75F80}</a:tableStyleId>
              </a:tblPr>
              <a:tblGrid>
                <a:gridCol w="5771388">
                  <a:extLst>
                    <a:ext uri="{9D8B030D-6E8A-4147-A177-3AD203B41FA5}">
                      <a16:colId xmlns:a16="http://schemas.microsoft.com/office/drawing/2014/main" xmlns="" val="4139265394"/>
                    </a:ext>
                  </a:extLst>
                </a:gridCol>
                <a:gridCol w="6122503">
                  <a:extLst>
                    <a:ext uri="{9D8B030D-6E8A-4147-A177-3AD203B41FA5}">
                      <a16:colId xmlns:a16="http://schemas.microsoft.com/office/drawing/2014/main" xmlns="" val="2145892738"/>
                    </a:ext>
                  </a:extLst>
                </a:gridCol>
              </a:tblGrid>
              <a:tr h="1120180">
                <a:tc>
                  <a:txBody>
                    <a:bodyPr/>
                    <a:lstStyle/>
                    <a:p>
                      <a:pPr algn="ctr">
                        <a:lnSpc>
                          <a:spcPct val="100000"/>
                        </a:lnSpc>
                        <a:spcAft>
                          <a:spcPts val="800"/>
                        </a:spcAft>
                      </a:pPr>
                      <a:r>
                        <a:rPr lang="vi-VN" sz="3200" b="1" dirty="0">
                          <a:solidFill>
                            <a:srgbClr val="000000"/>
                          </a:solidFill>
                          <a:effectLst/>
                          <a:latin typeface="Times New Roman" panose="02020603050405020304" pitchFamily="18" charset="0"/>
                          <a:cs typeface="Times New Roman" panose="02020603050405020304" pitchFamily="18" charset="0"/>
                        </a:rPr>
                        <a:t>Các yếu tố của truyện truyền kì</a:t>
                      </a: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tc>
                  <a:txBody>
                    <a:bodyPr/>
                    <a:lstStyle/>
                    <a:p>
                      <a:pPr algn="ctr">
                        <a:lnSpc>
                          <a:spcPct val="100000"/>
                        </a:lnSpc>
                        <a:spcAft>
                          <a:spcPts val="800"/>
                        </a:spcAft>
                      </a:pPr>
                      <a:r>
                        <a:rPr lang="vi-VN" sz="3200" b="1" dirty="0">
                          <a:solidFill>
                            <a:srgbClr val="000000"/>
                          </a:solidFill>
                          <a:effectLst/>
                          <a:latin typeface="Times New Roman" panose="02020603050405020304" pitchFamily="18" charset="0"/>
                          <a:cs typeface="Times New Roman" panose="02020603050405020304" pitchFamily="18" charset="0"/>
                        </a:rPr>
                        <a:t>Thể hiện qua VB</a:t>
                      </a:r>
                      <a:r>
                        <a:rPr lang="en-SG" sz="2800" b="1" dirty="0">
                          <a:solidFill>
                            <a:schemeClr val="lt1"/>
                          </a:solidFill>
                          <a:effectLst/>
                          <a:latin typeface="Times New Roman" panose="02020603050405020304" pitchFamily="18" charset="0"/>
                          <a:cs typeface="Times New Roman" panose="02020603050405020304" pitchFamily="18" charset="0"/>
                        </a:rPr>
                        <a:t> </a:t>
                      </a:r>
                      <a:r>
                        <a:rPr lang="vi-VN" sz="3200" b="1" dirty="0">
                          <a:solidFill>
                            <a:srgbClr val="000000"/>
                          </a:solidFill>
                          <a:effectLst/>
                          <a:latin typeface="Times New Roman" panose="02020603050405020304" pitchFamily="18" charset="0"/>
                          <a:cs typeface="Times New Roman" panose="02020603050405020304" pitchFamily="18" charset="0"/>
                        </a:rPr>
                        <a:t>Chuyện người con gái Nam Xương</a:t>
                      </a: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358441769"/>
                  </a:ext>
                </a:extLst>
              </a:tr>
              <a:tr h="560090">
                <a:tc>
                  <a:txBody>
                    <a:bodyPr/>
                    <a:lstStyle/>
                    <a:p>
                      <a:pPr algn="just">
                        <a:lnSpc>
                          <a:spcPct val="100000"/>
                        </a:lnSpc>
                        <a:spcAft>
                          <a:spcPts val="800"/>
                        </a:spcAft>
                      </a:pPr>
                      <a:r>
                        <a:rPr lang="en-US" sz="3200" b="0" dirty="0" err="1">
                          <a:solidFill>
                            <a:srgbClr val="000000"/>
                          </a:solidFill>
                          <a:effectLst/>
                          <a:latin typeface="Times New Roman" panose="02020603050405020304" pitchFamily="18" charset="0"/>
                          <a:cs typeface="Times New Roman" panose="02020603050405020304" pitchFamily="18" charset="0"/>
                        </a:rPr>
                        <a:t>Không</a:t>
                      </a:r>
                      <a:r>
                        <a:rPr lang="en-US" sz="3200" b="0" dirty="0">
                          <a:solidFill>
                            <a:srgbClr val="000000"/>
                          </a:solidFill>
                          <a:effectLst/>
                          <a:latin typeface="Times New Roman" panose="02020603050405020304" pitchFamily="18" charset="0"/>
                          <a:cs typeface="Times New Roman" panose="02020603050405020304" pitchFamily="18" charset="0"/>
                        </a:rPr>
                        <a:t> </a:t>
                      </a:r>
                      <a:r>
                        <a:rPr lang="en-US" sz="3200" b="0" dirty="0" err="1">
                          <a:solidFill>
                            <a:srgbClr val="000000"/>
                          </a:solidFill>
                          <a:effectLst/>
                          <a:latin typeface="Times New Roman" panose="02020603050405020304" pitchFamily="18" charset="0"/>
                          <a:cs typeface="Times New Roman" panose="02020603050405020304" pitchFamily="18" charset="0"/>
                        </a:rPr>
                        <a:t>gian</a:t>
                      </a:r>
                      <a:r>
                        <a:rPr lang="en-US" sz="3200" b="0" dirty="0">
                          <a:solidFill>
                            <a:srgbClr val="000000"/>
                          </a:solidFill>
                          <a:effectLst/>
                          <a:latin typeface="Times New Roman" panose="02020603050405020304" pitchFamily="18" charset="0"/>
                          <a:cs typeface="Times New Roman" panose="02020603050405020304" pitchFamily="18" charset="0"/>
                        </a:rPr>
                        <a:t>:</a:t>
                      </a:r>
                      <a:endParaRPr lang="en-SG" sz="2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tc>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extLst>
                  <a:ext uri="{0D108BD9-81ED-4DB2-BD59-A6C34878D82A}">
                    <a16:rowId xmlns:a16="http://schemas.microsoft.com/office/drawing/2014/main" xmlns="" val="4197997047"/>
                  </a:ext>
                </a:extLst>
              </a:tr>
              <a:tr h="976526">
                <a:tc>
                  <a:txBody>
                    <a:bodyPr/>
                    <a:lstStyle/>
                    <a:p>
                      <a:pPr algn="just">
                        <a:lnSpc>
                          <a:spcPct val="100000"/>
                        </a:lnSpc>
                        <a:spcAft>
                          <a:spcPts val="800"/>
                        </a:spcAft>
                      </a:pPr>
                      <a:r>
                        <a:rPr lang="en-US" sz="3200" b="0" dirty="0" err="1">
                          <a:solidFill>
                            <a:srgbClr val="000000"/>
                          </a:solidFill>
                          <a:effectLst/>
                          <a:latin typeface="Times New Roman" panose="02020603050405020304" pitchFamily="18" charset="0"/>
                          <a:cs typeface="Times New Roman" panose="02020603050405020304" pitchFamily="18" charset="0"/>
                        </a:rPr>
                        <a:t>Thời</a:t>
                      </a:r>
                      <a:r>
                        <a:rPr lang="en-US" sz="3200" b="0" dirty="0">
                          <a:solidFill>
                            <a:srgbClr val="000000"/>
                          </a:solidFill>
                          <a:effectLst/>
                          <a:latin typeface="Times New Roman" panose="02020603050405020304" pitchFamily="18" charset="0"/>
                          <a:cs typeface="Times New Roman" panose="02020603050405020304" pitchFamily="18" charset="0"/>
                        </a:rPr>
                        <a:t> </a:t>
                      </a:r>
                      <a:r>
                        <a:rPr lang="en-US" sz="3200" b="0" dirty="0" err="1">
                          <a:solidFill>
                            <a:srgbClr val="000000"/>
                          </a:solidFill>
                          <a:effectLst/>
                          <a:latin typeface="Times New Roman" panose="02020603050405020304" pitchFamily="18" charset="0"/>
                          <a:cs typeface="Times New Roman" panose="02020603050405020304" pitchFamily="18" charset="0"/>
                        </a:rPr>
                        <a:t>gian</a:t>
                      </a:r>
                      <a:r>
                        <a:rPr lang="en-US" sz="3200" b="0" dirty="0">
                          <a:solidFill>
                            <a:srgbClr val="000000"/>
                          </a:solidFill>
                          <a:effectLst/>
                          <a:latin typeface="Times New Roman" panose="02020603050405020304" pitchFamily="18" charset="0"/>
                          <a:cs typeface="Times New Roman" panose="02020603050405020304" pitchFamily="18" charset="0"/>
                        </a:rPr>
                        <a:t>:</a:t>
                      </a:r>
                      <a:endParaRPr lang="en-SG" sz="2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tc>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extLst>
                  <a:ext uri="{0D108BD9-81ED-4DB2-BD59-A6C34878D82A}">
                    <a16:rowId xmlns:a16="http://schemas.microsoft.com/office/drawing/2014/main" xmlns="" val="3275032134"/>
                  </a:ext>
                </a:extLst>
              </a:tr>
              <a:tr h="779110">
                <a:tc>
                  <a:txBody>
                    <a:bodyPr/>
                    <a:lstStyle/>
                    <a:p>
                      <a:pPr algn="just">
                        <a:lnSpc>
                          <a:spcPct val="100000"/>
                        </a:lnSpc>
                        <a:spcAft>
                          <a:spcPts val="800"/>
                        </a:spcAft>
                      </a:pPr>
                      <a:r>
                        <a:rPr lang="en-US" sz="3200" b="0" dirty="0" err="1">
                          <a:solidFill>
                            <a:srgbClr val="000000"/>
                          </a:solidFill>
                          <a:effectLst/>
                          <a:latin typeface="Times New Roman" panose="02020603050405020304" pitchFamily="18" charset="0"/>
                          <a:cs typeface="Times New Roman" panose="02020603050405020304" pitchFamily="18" charset="0"/>
                        </a:rPr>
                        <a:t>Nhân</a:t>
                      </a:r>
                      <a:r>
                        <a:rPr lang="en-US" sz="3200" b="0" dirty="0">
                          <a:solidFill>
                            <a:srgbClr val="000000"/>
                          </a:solidFill>
                          <a:effectLst/>
                          <a:latin typeface="Times New Roman" panose="02020603050405020304" pitchFamily="18" charset="0"/>
                          <a:cs typeface="Times New Roman" panose="02020603050405020304" pitchFamily="18" charset="0"/>
                        </a:rPr>
                        <a:t> </a:t>
                      </a:r>
                      <a:r>
                        <a:rPr lang="en-US" sz="3200" b="0" dirty="0" err="1">
                          <a:solidFill>
                            <a:srgbClr val="000000"/>
                          </a:solidFill>
                          <a:effectLst/>
                          <a:latin typeface="Times New Roman" panose="02020603050405020304" pitchFamily="18" charset="0"/>
                          <a:cs typeface="Times New Roman" panose="02020603050405020304" pitchFamily="18" charset="0"/>
                        </a:rPr>
                        <a:t>vật</a:t>
                      </a:r>
                      <a:r>
                        <a:rPr lang="en-US" sz="3200" b="0" dirty="0">
                          <a:solidFill>
                            <a:srgbClr val="000000"/>
                          </a:solidFill>
                          <a:effectLst/>
                          <a:latin typeface="Times New Roman" panose="02020603050405020304" pitchFamily="18" charset="0"/>
                          <a:cs typeface="Times New Roman" panose="02020603050405020304" pitchFamily="18" charset="0"/>
                        </a:rPr>
                        <a:t>:</a:t>
                      </a:r>
                      <a:endParaRPr lang="en-SG" sz="2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tc>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extLst>
                  <a:ext uri="{0D108BD9-81ED-4DB2-BD59-A6C34878D82A}">
                    <a16:rowId xmlns:a16="http://schemas.microsoft.com/office/drawing/2014/main" xmlns="" val="2112082882"/>
                  </a:ext>
                </a:extLst>
              </a:tr>
              <a:tr h="1564075">
                <a:tc>
                  <a:txBody>
                    <a:bodyPr/>
                    <a:lstStyle/>
                    <a:p>
                      <a:pPr algn="just">
                        <a:lnSpc>
                          <a:spcPct val="100000"/>
                        </a:lnSpc>
                        <a:spcAft>
                          <a:spcPts val="800"/>
                        </a:spcAft>
                      </a:pPr>
                      <a:r>
                        <a:rPr lang="en-US" sz="3200" b="0" dirty="0" err="1">
                          <a:solidFill>
                            <a:srgbClr val="000000"/>
                          </a:solidFill>
                          <a:effectLst/>
                          <a:latin typeface="Times New Roman" panose="02020603050405020304" pitchFamily="18" charset="0"/>
                          <a:cs typeface="Times New Roman" panose="02020603050405020304" pitchFamily="18" charset="0"/>
                        </a:rPr>
                        <a:t>Cốt</a:t>
                      </a:r>
                      <a:r>
                        <a:rPr lang="en-US" sz="3200" b="0" dirty="0">
                          <a:solidFill>
                            <a:srgbClr val="000000"/>
                          </a:solidFill>
                          <a:effectLst/>
                          <a:latin typeface="Times New Roman" panose="02020603050405020304" pitchFamily="18" charset="0"/>
                          <a:cs typeface="Times New Roman" panose="02020603050405020304" pitchFamily="18" charset="0"/>
                        </a:rPr>
                        <a:t> </a:t>
                      </a:r>
                      <a:r>
                        <a:rPr lang="en-US" sz="3200" b="0" dirty="0" err="1">
                          <a:solidFill>
                            <a:srgbClr val="000000"/>
                          </a:solidFill>
                          <a:effectLst/>
                          <a:latin typeface="Times New Roman" panose="02020603050405020304" pitchFamily="18" charset="0"/>
                          <a:cs typeface="Times New Roman" panose="02020603050405020304" pitchFamily="18" charset="0"/>
                        </a:rPr>
                        <a:t>truyện</a:t>
                      </a:r>
                      <a:r>
                        <a:rPr lang="en-US" sz="3200" b="0" dirty="0">
                          <a:solidFill>
                            <a:srgbClr val="000000"/>
                          </a:solidFill>
                          <a:effectLst/>
                          <a:latin typeface="Times New Roman" panose="02020603050405020304" pitchFamily="18" charset="0"/>
                          <a:cs typeface="Times New Roman" panose="02020603050405020304" pitchFamily="18" charset="0"/>
                        </a:rPr>
                        <a:t>:</a:t>
                      </a:r>
                      <a:endParaRPr lang="en-SG" sz="2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tc>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extLst>
                  <a:ext uri="{0D108BD9-81ED-4DB2-BD59-A6C34878D82A}">
                    <a16:rowId xmlns:a16="http://schemas.microsoft.com/office/drawing/2014/main" xmlns="" val="1401400657"/>
                  </a:ext>
                </a:extLst>
              </a:tr>
              <a:tr h="877818">
                <a:tc>
                  <a:txBody>
                    <a:bodyPr/>
                    <a:lstStyle/>
                    <a:p>
                      <a:pPr algn="just">
                        <a:lnSpc>
                          <a:spcPct val="100000"/>
                        </a:lnSpc>
                        <a:spcAft>
                          <a:spcPts val="800"/>
                        </a:spcAft>
                      </a:pPr>
                      <a:r>
                        <a:rPr lang="en-US" sz="3200" b="0" dirty="0" err="1">
                          <a:solidFill>
                            <a:srgbClr val="000000"/>
                          </a:solidFill>
                          <a:effectLst/>
                          <a:latin typeface="Times New Roman" panose="02020603050405020304" pitchFamily="18" charset="0"/>
                          <a:cs typeface="Times New Roman" panose="02020603050405020304" pitchFamily="18" charset="0"/>
                        </a:rPr>
                        <a:t>Lời</a:t>
                      </a:r>
                      <a:r>
                        <a:rPr lang="en-US" sz="3200" b="0" dirty="0">
                          <a:solidFill>
                            <a:srgbClr val="000000"/>
                          </a:solidFill>
                          <a:effectLst/>
                          <a:latin typeface="Times New Roman" panose="02020603050405020304" pitchFamily="18" charset="0"/>
                          <a:cs typeface="Times New Roman" panose="02020603050405020304" pitchFamily="18" charset="0"/>
                        </a:rPr>
                        <a:t> </a:t>
                      </a:r>
                      <a:r>
                        <a:rPr lang="en-US" sz="3200" b="0" dirty="0" err="1">
                          <a:solidFill>
                            <a:srgbClr val="000000"/>
                          </a:solidFill>
                          <a:effectLst/>
                          <a:latin typeface="Times New Roman" panose="02020603050405020304" pitchFamily="18" charset="0"/>
                          <a:cs typeface="Times New Roman" panose="02020603050405020304" pitchFamily="18" charset="0"/>
                        </a:rPr>
                        <a:t>của</a:t>
                      </a:r>
                      <a:r>
                        <a:rPr lang="en-US" sz="3200" b="0" dirty="0">
                          <a:solidFill>
                            <a:srgbClr val="000000"/>
                          </a:solidFill>
                          <a:effectLst/>
                          <a:latin typeface="Times New Roman" panose="02020603050405020304" pitchFamily="18" charset="0"/>
                          <a:cs typeface="Times New Roman" panose="02020603050405020304" pitchFamily="18" charset="0"/>
                        </a:rPr>
                        <a:t> </a:t>
                      </a:r>
                      <a:r>
                        <a:rPr lang="en-US" sz="3200" b="0" dirty="0" err="1">
                          <a:solidFill>
                            <a:srgbClr val="000000"/>
                          </a:solidFill>
                          <a:effectLst/>
                          <a:latin typeface="Times New Roman" panose="02020603050405020304" pitchFamily="18" charset="0"/>
                          <a:cs typeface="Times New Roman" panose="02020603050405020304" pitchFamily="18" charset="0"/>
                        </a:rPr>
                        <a:t>người</a:t>
                      </a:r>
                      <a:r>
                        <a:rPr lang="en-US" sz="3200" b="0" dirty="0">
                          <a:solidFill>
                            <a:srgbClr val="000000"/>
                          </a:solidFill>
                          <a:effectLst/>
                          <a:latin typeface="Times New Roman" panose="02020603050405020304" pitchFamily="18" charset="0"/>
                          <a:cs typeface="Times New Roman" panose="02020603050405020304" pitchFamily="18" charset="0"/>
                        </a:rPr>
                        <a:t> </a:t>
                      </a:r>
                      <a:r>
                        <a:rPr lang="en-US" sz="3200" b="0" dirty="0" err="1">
                          <a:solidFill>
                            <a:srgbClr val="000000"/>
                          </a:solidFill>
                          <a:effectLst/>
                          <a:latin typeface="Times New Roman" panose="02020603050405020304" pitchFamily="18" charset="0"/>
                          <a:cs typeface="Times New Roman" panose="02020603050405020304" pitchFamily="18" charset="0"/>
                        </a:rPr>
                        <a:t>kể</a:t>
                      </a:r>
                      <a:r>
                        <a:rPr lang="en-US" sz="3200" b="0" dirty="0">
                          <a:solidFill>
                            <a:srgbClr val="000000"/>
                          </a:solidFill>
                          <a:effectLst/>
                          <a:latin typeface="Times New Roman" panose="02020603050405020304" pitchFamily="18" charset="0"/>
                          <a:cs typeface="Times New Roman" panose="02020603050405020304" pitchFamily="18" charset="0"/>
                        </a:rPr>
                        <a:t> </a:t>
                      </a:r>
                      <a:r>
                        <a:rPr lang="en-US" sz="3200" b="0" dirty="0" err="1">
                          <a:solidFill>
                            <a:srgbClr val="000000"/>
                          </a:solidFill>
                          <a:effectLst/>
                          <a:latin typeface="Times New Roman" panose="02020603050405020304" pitchFamily="18" charset="0"/>
                          <a:cs typeface="Times New Roman" panose="02020603050405020304" pitchFamily="18" charset="0"/>
                        </a:rPr>
                        <a:t>chuyện</a:t>
                      </a:r>
                      <a:r>
                        <a:rPr lang="en-US" sz="3200" b="0" dirty="0">
                          <a:solidFill>
                            <a:srgbClr val="000000"/>
                          </a:solidFill>
                          <a:effectLst/>
                          <a:latin typeface="Times New Roman" panose="02020603050405020304" pitchFamily="18" charset="0"/>
                          <a:cs typeface="Times New Roman" panose="02020603050405020304" pitchFamily="18" charset="0"/>
                        </a:rPr>
                        <a:t>:</a:t>
                      </a:r>
                      <a:endParaRPr lang="en-SG" sz="28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tc>
                  <a:txBody>
                    <a:bodyPr/>
                    <a:lstStyle/>
                    <a:p>
                      <a:pPr algn="just">
                        <a:lnSpc>
                          <a:spcPct val="100000"/>
                        </a:lnSpc>
                        <a:spcAft>
                          <a:spcPts val="800"/>
                        </a:spcAft>
                      </a:pPr>
                      <a:endParaRPr lang="en-SG" sz="2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extLst>
                  <a:ext uri="{0D108BD9-81ED-4DB2-BD59-A6C34878D82A}">
                    <a16:rowId xmlns:a16="http://schemas.microsoft.com/office/drawing/2014/main" xmlns="" val="2960182819"/>
                  </a:ext>
                </a:extLst>
              </a:tr>
            </a:tbl>
          </a:graphicData>
        </a:graphic>
      </p:graphicFrame>
    </p:spTree>
    <p:extLst>
      <p:ext uri="{BB962C8B-B14F-4D97-AF65-F5344CB8AC3E}">
        <p14:creationId xmlns:p14="http://schemas.microsoft.com/office/powerpoint/2010/main" val="38465108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3" name="Picture 2">
            <a:extLst>
              <a:ext uri="{FF2B5EF4-FFF2-40B4-BE49-F238E27FC236}">
                <a16:creationId xmlns:a16="http://schemas.microsoft.com/office/drawing/2014/main" xmlns="" id="{57ABF743-5A73-44F9-B171-1FE7D3290DB0}"/>
              </a:ext>
            </a:extLst>
          </p:cNvPr>
          <p:cNvPicPr>
            <a:picLocks noChangeAspect="1"/>
          </p:cNvPicPr>
          <p:nvPr/>
        </p:nvPicPr>
        <p:blipFill>
          <a:blip r:embed="rId3"/>
          <a:stretch>
            <a:fillRect/>
          </a:stretch>
        </p:blipFill>
        <p:spPr>
          <a:xfrm>
            <a:off x="0" y="0"/>
            <a:ext cx="12192000" cy="6858000"/>
          </a:xfrm>
          <a:prstGeom prst="rect">
            <a:avLst/>
          </a:prstGeom>
        </p:spPr>
      </p:pic>
      <p:pic>
        <p:nvPicPr>
          <p:cNvPr id="5" name="Picture 4">
            <a:extLst>
              <a:ext uri="{FF2B5EF4-FFF2-40B4-BE49-F238E27FC236}">
                <a16:creationId xmlns:a16="http://schemas.microsoft.com/office/drawing/2014/main" xmlns="" id="{38BB8CBA-D61C-D907-888C-65A6DDF4CA5A}"/>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3337961" y="1166575"/>
            <a:ext cx="6686549" cy="3761184"/>
          </a:xfrm>
          <a:prstGeom prst="rect">
            <a:avLst/>
          </a:prstGeom>
        </p:spPr>
      </p:pic>
    </p:spTree>
    <p:extLst>
      <p:ext uri="{BB962C8B-B14F-4D97-AF65-F5344CB8AC3E}">
        <p14:creationId xmlns:p14="http://schemas.microsoft.com/office/powerpoint/2010/main" val="15318154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xmlns="" id="{86BA3F01-106D-0116-502D-6AAE1356EF30}"/>
              </a:ext>
            </a:extLst>
          </p:cNvPr>
          <p:cNvSpPr txBox="1"/>
          <p:nvPr/>
        </p:nvSpPr>
        <p:spPr>
          <a:xfrm>
            <a:off x="3161532" y="79512"/>
            <a:ext cx="6096000" cy="584775"/>
          </a:xfrm>
          <a:prstGeom prst="rect">
            <a:avLst/>
          </a:prstGeom>
          <a:noFill/>
        </p:spPr>
        <p:txBody>
          <a:bodyPr wrap="square">
            <a:spAutoFit/>
          </a:bodyPr>
          <a:lstStyle/>
          <a:p>
            <a:pPr marL="0" marR="0" lvl="0" indent="0" algn="ctr" defTabSz="1219140" rtl="0" eaLnBrk="1" fontAlgn="auto" latinLnBrk="0" hangingPunct="1">
              <a:spcBef>
                <a:spcPts val="0"/>
              </a:spcBef>
              <a:spcAft>
                <a:spcPts val="1067"/>
              </a:spcAft>
              <a:buClr>
                <a:srgbClr val="000000"/>
              </a:buClr>
              <a:buSzTx/>
              <a:buFontTx/>
              <a:buNone/>
              <a:tabLst/>
              <a:defRPr/>
            </a:pPr>
            <a:r>
              <a:rPr lang="en-US" sz="3200" b="1" dirty="0">
                <a:solidFill>
                  <a:schemeClr val="accent2">
                    <a:lumMod val="10000"/>
                  </a:schemeClr>
                </a:solidFill>
                <a:effectLst/>
                <a:latin typeface="Times New Roman" panose="02020603050405020304" pitchFamily="18" charset="0"/>
                <a:ea typeface="Calibri" panose="020F0502020204030204" pitchFamily="34" charset="0"/>
              </a:rPr>
              <a:t>PHT SỐ 9</a:t>
            </a:r>
            <a:endParaRPr kumimoji="0" lang="en-SG" sz="3200" b="1"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aphicFrame>
        <p:nvGraphicFramePr>
          <p:cNvPr id="3" name="Table 2">
            <a:extLst>
              <a:ext uri="{FF2B5EF4-FFF2-40B4-BE49-F238E27FC236}">
                <a16:creationId xmlns:a16="http://schemas.microsoft.com/office/drawing/2014/main" xmlns="" id="{D083F311-F22F-56CE-0A2B-EAAF44F47B99}"/>
              </a:ext>
            </a:extLst>
          </p:cNvPr>
          <p:cNvGraphicFramePr>
            <a:graphicFrameLocks noGrp="1"/>
          </p:cNvGraphicFramePr>
          <p:nvPr>
            <p:extLst>
              <p:ext uri="{D42A27DB-BD31-4B8C-83A1-F6EECF244321}">
                <p14:modId xmlns:p14="http://schemas.microsoft.com/office/powerpoint/2010/main" val="3374295786"/>
              </p:ext>
            </p:extLst>
          </p:nvPr>
        </p:nvGraphicFramePr>
        <p:xfrm>
          <a:off x="0" y="0"/>
          <a:ext cx="12192000" cy="6858000"/>
        </p:xfrm>
        <a:graphic>
          <a:graphicData uri="http://schemas.openxmlformats.org/drawingml/2006/table">
            <a:tbl>
              <a:tblPr firstRow="1" firstCol="1" bandRow="1">
                <a:tableStyleId>{1E171933-4619-4E11-9A3F-F7608DF75F80}</a:tableStyleId>
              </a:tblPr>
              <a:tblGrid>
                <a:gridCol w="6278880">
                  <a:extLst>
                    <a:ext uri="{9D8B030D-6E8A-4147-A177-3AD203B41FA5}">
                      <a16:colId xmlns:a16="http://schemas.microsoft.com/office/drawing/2014/main" xmlns="" val="4139265394"/>
                    </a:ext>
                  </a:extLst>
                </a:gridCol>
                <a:gridCol w="5913120">
                  <a:extLst>
                    <a:ext uri="{9D8B030D-6E8A-4147-A177-3AD203B41FA5}">
                      <a16:colId xmlns:a16="http://schemas.microsoft.com/office/drawing/2014/main" xmlns="" val="2145892738"/>
                    </a:ext>
                  </a:extLst>
                </a:gridCol>
              </a:tblGrid>
              <a:tr h="1055077">
                <a:tc>
                  <a:txBody>
                    <a:bodyPr/>
                    <a:lstStyle/>
                    <a:p>
                      <a:pPr algn="ctr">
                        <a:lnSpc>
                          <a:spcPct val="100000"/>
                        </a:lnSpc>
                        <a:spcAft>
                          <a:spcPts val="800"/>
                        </a:spcAft>
                      </a:pPr>
                      <a:r>
                        <a:rPr lang="vi-VN" sz="3400" b="1" dirty="0">
                          <a:solidFill>
                            <a:srgbClr val="000000"/>
                          </a:solidFill>
                          <a:effectLst/>
                          <a:latin typeface="Times New Roman" panose="02020603050405020304" pitchFamily="18" charset="0"/>
                          <a:cs typeface="Times New Roman" panose="02020603050405020304" pitchFamily="18" charset="0"/>
                        </a:rPr>
                        <a:t>Các yếu tố của truyện truyền kì</a:t>
                      </a:r>
                      <a:endParaRPr lang="en-SG" sz="3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tc>
                  <a:txBody>
                    <a:bodyPr/>
                    <a:lstStyle/>
                    <a:p>
                      <a:pPr algn="ctr">
                        <a:lnSpc>
                          <a:spcPct val="100000"/>
                        </a:lnSpc>
                        <a:spcAft>
                          <a:spcPts val="800"/>
                        </a:spcAft>
                      </a:pPr>
                      <a:r>
                        <a:rPr lang="vi-VN" sz="3400" b="1" dirty="0">
                          <a:solidFill>
                            <a:srgbClr val="000000"/>
                          </a:solidFill>
                          <a:effectLst/>
                          <a:latin typeface="Times New Roman" panose="02020603050405020304" pitchFamily="18" charset="0"/>
                          <a:cs typeface="Times New Roman" panose="02020603050405020304" pitchFamily="18" charset="0"/>
                        </a:rPr>
                        <a:t>Thể hiện qua VB</a:t>
                      </a:r>
                      <a:r>
                        <a:rPr lang="en-SG" sz="3400" b="1" dirty="0">
                          <a:solidFill>
                            <a:schemeClr val="lt1"/>
                          </a:solidFill>
                          <a:effectLst/>
                          <a:latin typeface="Times New Roman" panose="02020603050405020304" pitchFamily="18" charset="0"/>
                          <a:cs typeface="Times New Roman" panose="02020603050405020304" pitchFamily="18" charset="0"/>
                        </a:rPr>
                        <a:t> </a:t>
                      </a:r>
                      <a:r>
                        <a:rPr lang="vi-VN" sz="3400" b="1" dirty="0">
                          <a:solidFill>
                            <a:srgbClr val="000000"/>
                          </a:solidFill>
                          <a:effectLst/>
                          <a:latin typeface="Times New Roman" panose="02020603050405020304" pitchFamily="18" charset="0"/>
                          <a:cs typeface="Times New Roman" panose="02020603050405020304" pitchFamily="18" charset="0"/>
                        </a:rPr>
                        <a:t>Chuyện người con gái Nam Xương</a:t>
                      </a:r>
                      <a:endParaRPr lang="en-SG" sz="3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358441769"/>
                  </a:ext>
                </a:extLst>
              </a:tr>
              <a:tr h="2110154">
                <a:tc>
                  <a:txBody>
                    <a:bodyPr/>
                    <a:lstStyle/>
                    <a:p>
                      <a:pPr algn="just">
                        <a:lnSpc>
                          <a:spcPct val="100000"/>
                        </a:lnSpc>
                        <a:spcAft>
                          <a:spcPts val="800"/>
                        </a:spcAft>
                      </a:pPr>
                      <a:endParaRPr lang="en-SG" sz="34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tc>
                  <a:txBody>
                    <a:bodyPr/>
                    <a:lstStyle/>
                    <a:p>
                      <a:pPr algn="just">
                        <a:lnSpc>
                          <a:spcPct val="100000"/>
                        </a:lnSpc>
                        <a:spcAft>
                          <a:spcPts val="800"/>
                        </a:spcAft>
                      </a:pPr>
                      <a:endParaRPr lang="en-SG" sz="3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extLst>
                  <a:ext uri="{0D108BD9-81ED-4DB2-BD59-A6C34878D82A}">
                    <a16:rowId xmlns:a16="http://schemas.microsoft.com/office/drawing/2014/main" xmlns="" val="4197997047"/>
                  </a:ext>
                </a:extLst>
              </a:tr>
              <a:tr h="3692769">
                <a:tc>
                  <a:txBody>
                    <a:bodyPr/>
                    <a:lstStyle/>
                    <a:p>
                      <a:pPr algn="just">
                        <a:lnSpc>
                          <a:spcPct val="100000"/>
                        </a:lnSpc>
                        <a:spcAft>
                          <a:spcPts val="800"/>
                        </a:spcAft>
                      </a:pPr>
                      <a:endParaRPr lang="en-SG" sz="34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tc>
                  <a:txBody>
                    <a:bodyPr/>
                    <a:lstStyle/>
                    <a:p>
                      <a:pPr algn="just">
                        <a:lnSpc>
                          <a:spcPct val="100000"/>
                        </a:lnSpc>
                        <a:spcAft>
                          <a:spcPts val="800"/>
                        </a:spcAft>
                      </a:pPr>
                      <a:endParaRPr lang="en-SG" sz="3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extLst>
                  <a:ext uri="{0D108BD9-81ED-4DB2-BD59-A6C34878D82A}">
                    <a16:rowId xmlns:a16="http://schemas.microsoft.com/office/drawing/2014/main" xmlns="" val="3275032134"/>
                  </a:ext>
                </a:extLst>
              </a:tr>
            </a:tbl>
          </a:graphicData>
        </a:graphic>
      </p:graphicFrame>
      <p:sp>
        <p:nvSpPr>
          <p:cNvPr id="4" name="TextBox 3">
            <a:extLst>
              <a:ext uri="{FF2B5EF4-FFF2-40B4-BE49-F238E27FC236}">
                <a16:creationId xmlns:a16="http://schemas.microsoft.com/office/drawing/2014/main" xmlns="" id="{057F799C-3FEA-27D0-537A-81C716B9FCBD}"/>
              </a:ext>
            </a:extLst>
          </p:cNvPr>
          <p:cNvSpPr txBox="1"/>
          <p:nvPr/>
        </p:nvSpPr>
        <p:spPr>
          <a:xfrm>
            <a:off x="102184" y="1269141"/>
            <a:ext cx="6118696" cy="1138773"/>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en-US" sz="3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Không</a:t>
            </a:r>
            <a:r>
              <a:rPr kumimoji="0" lang="en-US" sz="3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3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gian</a:t>
            </a:r>
            <a:r>
              <a:rPr kumimoji="0" lang="en-US" sz="3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a:t>
            </a:r>
            <a:r>
              <a:rPr kumimoji="0" lang="en-US" sz="3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vi-VN" sz="3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nơi con người và ma, quỷ, thánh thần tương giao</a:t>
            </a:r>
            <a:endParaRPr kumimoji="0" lang="en-SG" sz="3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xmlns="" id="{E3876183-5B1C-78D1-16EC-A60228F275E4}"/>
              </a:ext>
            </a:extLst>
          </p:cNvPr>
          <p:cNvSpPr txBox="1"/>
          <p:nvPr/>
        </p:nvSpPr>
        <p:spPr>
          <a:xfrm>
            <a:off x="6240335" y="1037750"/>
            <a:ext cx="5868936" cy="2185214"/>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en-US" sz="3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Không</a:t>
            </a:r>
            <a:r>
              <a:rPr kumimoji="0" lang="vi-VN" sz="3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gian trần thế (thế giới thực) - thuỷ phủ (thế giới kì ảo) - trần thế, con người có thể đi về giữa hai thế giới. </a:t>
            </a:r>
            <a:endParaRPr kumimoji="0" lang="en-SG" sz="3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xmlns="" id="{3BAE3F56-6F93-1576-1D64-56F53B181B48}"/>
              </a:ext>
            </a:extLst>
          </p:cNvPr>
          <p:cNvSpPr txBox="1"/>
          <p:nvPr/>
        </p:nvSpPr>
        <p:spPr>
          <a:xfrm>
            <a:off x="-19456" y="3172954"/>
            <a:ext cx="6240335" cy="3754874"/>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en-US" sz="3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Thời</a:t>
            </a:r>
            <a:r>
              <a:rPr kumimoji="0" lang="en-US" sz="3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34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gian</a:t>
            </a:r>
            <a:r>
              <a:rPr kumimoji="0" lang="en-US" sz="34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vi-VN" sz="3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Có sự khác biệt về thời gian ở cõi trần với cõi âm ti, thuỷ phủ hoặc nơi thượng giới (biểu hiện qua nhịp độ nhanh chậm của thời gian); con người có thể sống nhiều đời, nhiều cuộc đời hoặc sống nhờ các phép thuật kì ảo.</a:t>
            </a:r>
            <a:endParaRPr kumimoji="0" lang="en-SG" sz="3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12" name="TextBox 11">
            <a:extLst>
              <a:ext uri="{FF2B5EF4-FFF2-40B4-BE49-F238E27FC236}">
                <a16:creationId xmlns:a16="http://schemas.microsoft.com/office/drawing/2014/main" xmlns="" id="{1B6A8E1F-9083-1E47-B749-306319402F10}"/>
              </a:ext>
            </a:extLst>
          </p:cNvPr>
          <p:cNvSpPr txBox="1"/>
          <p:nvPr/>
        </p:nvSpPr>
        <p:spPr>
          <a:xfrm>
            <a:off x="6391073" y="3635037"/>
            <a:ext cx="5718198" cy="1661993"/>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3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Sự kiện sắp xếp theo trình tự tuyến tính (việc gì xảy ra trước kể trước).</a:t>
            </a:r>
            <a:endParaRPr kumimoji="0" lang="en-SG" sz="3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634000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arn(inVertical)">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arn(inVertical)">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10" grpId="0"/>
      <p:bldP spid="1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xmlns="" id="{86BA3F01-106D-0116-502D-6AAE1356EF30}"/>
              </a:ext>
            </a:extLst>
          </p:cNvPr>
          <p:cNvSpPr txBox="1"/>
          <p:nvPr/>
        </p:nvSpPr>
        <p:spPr>
          <a:xfrm>
            <a:off x="3161532" y="79512"/>
            <a:ext cx="6096000" cy="584775"/>
          </a:xfrm>
          <a:prstGeom prst="rect">
            <a:avLst/>
          </a:prstGeom>
          <a:noFill/>
        </p:spPr>
        <p:txBody>
          <a:bodyPr wrap="square">
            <a:spAutoFit/>
          </a:bodyPr>
          <a:lstStyle/>
          <a:p>
            <a:pPr marL="0" marR="0" lvl="0" indent="0" algn="ctr" defTabSz="1219140" rtl="0" eaLnBrk="1" fontAlgn="auto" latinLnBrk="0" hangingPunct="1">
              <a:spcBef>
                <a:spcPts val="0"/>
              </a:spcBef>
              <a:spcAft>
                <a:spcPts val="1067"/>
              </a:spcAft>
              <a:buClr>
                <a:srgbClr val="000000"/>
              </a:buClr>
              <a:buSzTx/>
              <a:buFontTx/>
              <a:buNone/>
              <a:tabLst/>
              <a:defRPr/>
            </a:pPr>
            <a:r>
              <a:rPr lang="en-US" sz="3200" b="1" dirty="0">
                <a:solidFill>
                  <a:schemeClr val="accent2">
                    <a:lumMod val="10000"/>
                  </a:schemeClr>
                </a:solidFill>
                <a:effectLst/>
                <a:latin typeface="Times New Roman" panose="02020603050405020304" pitchFamily="18" charset="0"/>
                <a:ea typeface="Calibri" panose="020F0502020204030204" pitchFamily="34" charset="0"/>
              </a:rPr>
              <a:t>PHT SỐ 9</a:t>
            </a:r>
            <a:endParaRPr kumimoji="0" lang="en-SG" sz="3200" b="1"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aphicFrame>
        <p:nvGraphicFramePr>
          <p:cNvPr id="3" name="Table 2">
            <a:extLst>
              <a:ext uri="{FF2B5EF4-FFF2-40B4-BE49-F238E27FC236}">
                <a16:creationId xmlns:a16="http://schemas.microsoft.com/office/drawing/2014/main" xmlns="" id="{D083F311-F22F-56CE-0A2B-EAAF44F47B99}"/>
              </a:ext>
            </a:extLst>
          </p:cNvPr>
          <p:cNvGraphicFramePr>
            <a:graphicFrameLocks noGrp="1"/>
          </p:cNvGraphicFramePr>
          <p:nvPr>
            <p:extLst>
              <p:ext uri="{D42A27DB-BD31-4B8C-83A1-F6EECF244321}">
                <p14:modId xmlns:p14="http://schemas.microsoft.com/office/powerpoint/2010/main" val="2001976964"/>
              </p:ext>
            </p:extLst>
          </p:nvPr>
        </p:nvGraphicFramePr>
        <p:xfrm>
          <a:off x="0" y="0"/>
          <a:ext cx="12192000" cy="6858000"/>
        </p:xfrm>
        <a:graphic>
          <a:graphicData uri="http://schemas.openxmlformats.org/drawingml/2006/table">
            <a:tbl>
              <a:tblPr firstRow="1" firstCol="1" bandRow="1">
                <a:tableStyleId>{1E171933-4619-4E11-9A3F-F7608DF75F80}</a:tableStyleId>
              </a:tblPr>
              <a:tblGrid>
                <a:gridCol w="6126480">
                  <a:extLst>
                    <a:ext uri="{9D8B030D-6E8A-4147-A177-3AD203B41FA5}">
                      <a16:colId xmlns:a16="http://schemas.microsoft.com/office/drawing/2014/main" xmlns="" val="4139265394"/>
                    </a:ext>
                  </a:extLst>
                </a:gridCol>
                <a:gridCol w="6065520">
                  <a:extLst>
                    <a:ext uri="{9D8B030D-6E8A-4147-A177-3AD203B41FA5}">
                      <a16:colId xmlns:a16="http://schemas.microsoft.com/office/drawing/2014/main" xmlns="" val="2145892738"/>
                    </a:ext>
                  </a:extLst>
                </a:gridCol>
              </a:tblGrid>
              <a:tr h="1524000">
                <a:tc>
                  <a:txBody>
                    <a:bodyPr/>
                    <a:lstStyle/>
                    <a:p>
                      <a:pPr algn="ctr">
                        <a:lnSpc>
                          <a:spcPct val="100000"/>
                        </a:lnSpc>
                        <a:spcAft>
                          <a:spcPts val="800"/>
                        </a:spcAft>
                      </a:pPr>
                      <a:r>
                        <a:rPr lang="vi-VN" sz="4100" b="1" dirty="0">
                          <a:solidFill>
                            <a:srgbClr val="000000"/>
                          </a:solidFill>
                          <a:effectLst/>
                          <a:latin typeface="Times New Roman" panose="02020603050405020304" pitchFamily="18" charset="0"/>
                          <a:cs typeface="Times New Roman" panose="02020603050405020304" pitchFamily="18" charset="0"/>
                        </a:rPr>
                        <a:t>Các yếu tố của truyện truyền kì</a:t>
                      </a:r>
                      <a:endParaRPr lang="en-SG" sz="4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tc>
                  <a:txBody>
                    <a:bodyPr/>
                    <a:lstStyle/>
                    <a:p>
                      <a:pPr algn="ctr">
                        <a:lnSpc>
                          <a:spcPct val="100000"/>
                        </a:lnSpc>
                        <a:spcAft>
                          <a:spcPts val="800"/>
                        </a:spcAft>
                      </a:pPr>
                      <a:r>
                        <a:rPr lang="vi-VN" sz="4100" b="1" dirty="0">
                          <a:solidFill>
                            <a:srgbClr val="000000"/>
                          </a:solidFill>
                          <a:effectLst/>
                          <a:latin typeface="Times New Roman" panose="02020603050405020304" pitchFamily="18" charset="0"/>
                          <a:cs typeface="Times New Roman" panose="02020603050405020304" pitchFamily="18" charset="0"/>
                        </a:rPr>
                        <a:t>Thể hiện qua VB</a:t>
                      </a:r>
                      <a:r>
                        <a:rPr lang="en-SG" sz="4100" b="1" dirty="0">
                          <a:solidFill>
                            <a:schemeClr val="lt1"/>
                          </a:solidFill>
                          <a:effectLst/>
                          <a:latin typeface="Times New Roman" panose="02020603050405020304" pitchFamily="18" charset="0"/>
                          <a:cs typeface="Times New Roman" panose="02020603050405020304" pitchFamily="18" charset="0"/>
                        </a:rPr>
                        <a:t> </a:t>
                      </a:r>
                      <a:r>
                        <a:rPr lang="vi-VN" sz="4100" b="1" dirty="0">
                          <a:solidFill>
                            <a:srgbClr val="000000"/>
                          </a:solidFill>
                          <a:effectLst/>
                          <a:latin typeface="Times New Roman" panose="02020603050405020304" pitchFamily="18" charset="0"/>
                          <a:cs typeface="Times New Roman" panose="02020603050405020304" pitchFamily="18" charset="0"/>
                        </a:rPr>
                        <a:t>Chuyện người con gái Nam Xương</a:t>
                      </a:r>
                      <a:endParaRPr lang="en-SG" sz="4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358441769"/>
                  </a:ext>
                </a:extLst>
              </a:tr>
              <a:tr h="5334000">
                <a:tc>
                  <a:txBody>
                    <a:bodyPr/>
                    <a:lstStyle/>
                    <a:p>
                      <a:pPr algn="just">
                        <a:lnSpc>
                          <a:spcPct val="100000"/>
                        </a:lnSpc>
                        <a:spcAft>
                          <a:spcPts val="800"/>
                        </a:spcAft>
                      </a:pPr>
                      <a:endParaRPr lang="en-SG" sz="41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tc>
                  <a:txBody>
                    <a:bodyPr/>
                    <a:lstStyle/>
                    <a:p>
                      <a:pPr algn="just">
                        <a:lnSpc>
                          <a:spcPct val="100000"/>
                        </a:lnSpc>
                        <a:spcAft>
                          <a:spcPts val="800"/>
                        </a:spcAft>
                      </a:pPr>
                      <a:r>
                        <a:rPr lang="vi-VN" sz="4100" dirty="0">
                          <a:solidFill>
                            <a:srgbClr val="000000"/>
                          </a:solidFill>
                          <a:effectLst/>
                          <a:latin typeface="Times New Roman" panose="02020603050405020304" pitchFamily="18" charset="0"/>
                          <a:cs typeface="Times New Roman" panose="02020603050405020304" pitchFamily="18" charset="0"/>
                        </a:rPr>
                        <a:t> </a:t>
                      </a:r>
                      <a:endParaRPr lang="en-SG" sz="4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2112082882"/>
                  </a:ext>
                </a:extLst>
              </a:tr>
            </a:tbl>
          </a:graphicData>
        </a:graphic>
      </p:graphicFrame>
      <p:sp>
        <p:nvSpPr>
          <p:cNvPr id="4" name="TextBox 3">
            <a:extLst>
              <a:ext uri="{FF2B5EF4-FFF2-40B4-BE49-F238E27FC236}">
                <a16:creationId xmlns:a16="http://schemas.microsoft.com/office/drawing/2014/main" xmlns="" id="{5D666634-2AA8-2A52-A7C2-60A0AFC428BA}"/>
              </a:ext>
            </a:extLst>
          </p:cNvPr>
          <p:cNvSpPr txBox="1"/>
          <p:nvPr/>
        </p:nvSpPr>
        <p:spPr>
          <a:xfrm>
            <a:off x="102184" y="1743605"/>
            <a:ext cx="5851144" cy="4508927"/>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en-US" sz="4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Nhân</a:t>
            </a:r>
            <a:r>
              <a:rPr kumimoji="0" lang="en-US" sz="4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vật</a:t>
            </a:r>
            <a:r>
              <a:rPr kumimoji="0" lang="en-US" sz="4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vi-VN" sz="4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là con người hay thần linh, ma, quỷ. Nhân vật là con người thường có những nét đặc biệt; nhân vật là thần linh, ma, quỷ thường mang tính cách của con người</a:t>
            </a:r>
            <a:endParaRPr kumimoji="0" lang="en-SG" sz="41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xmlns="" id="{11D4DC25-8402-C140-5268-EDDD5CF7830E}"/>
              </a:ext>
            </a:extLst>
          </p:cNvPr>
          <p:cNvSpPr txBox="1"/>
          <p:nvPr/>
        </p:nvSpPr>
        <p:spPr>
          <a:xfrm>
            <a:off x="6238674" y="1743605"/>
            <a:ext cx="5851142" cy="3247043"/>
          </a:xfrm>
          <a:prstGeom prst="rect">
            <a:avLst/>
          </a:prstGeom>
          <a:noFill/>
        </p:spPr>
        <p:txBody>
          <a:bodyPr wrap="square">
            <a:spAutoFit/>
          </a:bodyPr>
          <a:lstStyle/>
          <a:p>
            <a:pPr algn="just"/>
            <a:r>
              <a:rPr kumimoji="0" lang="vi-VN" sz="4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Vừa có nhân vật là con người, vừa có nhân vật là thần linh (Vũ Thị Thiết, Trương Sinh, bé Đản, Linh Phi,...)</a:t>
            </a:r>
            <a:endParaRPr lang="en-SG" dirty="0"/>
          </a:p>
        </p:txBody>
      </p:sp>
    </p:spTree>
    <p:extLst>
      <p:ext uri="{BB962C8B-B14F-4D97-AF65-F5344CB8AC3E}">
        <p14:creationId xmlns:p14="http://schemas.microsoft.com/office/powerpoint/2010/main" val="26081852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xmlns="" id="{86BA3F01-106D-0116-502D-6AAE1356EF30}"/>
              </a:ext>
            </a:extLst>
          </p:cNvPr>
          <p:cNvSpPr txBox="1"/>
          <p:nvPr/>
        </p:nvSpPr>
        <p:spPr>
          <a:xfrm>
            <a:off x="3161532" y="79512"/>
            <a:ext cx="6096000" cy="584775"/>
          </a:xfrm>
          <a:prstGeom prst="rect">
            <a:avLst/>
          </a:prstGeom>
          <a:noFill/>
        </p:spPr>
        <p:txBody>
          <a:bodyPr wrap="square">
            <a:spAutoFit/>
          </a:bodyPr>
          <a:lstStyle/>
          <a:p>
            <a:pPr marL="0" marR="0" lvl="0" indent="0" algn="ctr" defTabSz="1219140" rtl="0" eaLnBrk="1" fontAlgn="auto" latinLnBrk="0" hangingPunct="1">
              <a:spcBef>
                <a:spcPts val="0"/>
              </a:spcBef>
              <a:spcAft>
                <a:spcPts val="1067"/>
              </a:spcAft>
              <a:buClr>
                <a:srgbClr val="000000"/>
              </a:buClr>
              <a:buSzTx/>
              <a:buFontTx/>
              <a:buNone/>
              <a:tabLst/>
              <a:defRPr/>
            </a:pPr>
            <a:r>
              <a:rPr lang="en-US" sz="3200" b="1" dirty="0">
                <a:solidFill>
                  <a:schemeClr val="accent2">
                    <a:lumMod val="10000"/>
                  </a:schemeClr>
                </a:solidFill>
                <a:effectLst/>
                <a:latin typeface="Times New Roman" panose="02020603050405020304" pitchFamily="18" charset="0"/>
                <a:ea typeface="Calibri" panose="020F0502020204030204" pitchFamily="34" charset="0"/>
              </a:rPr>
              <a:t>PHT SỐ 9</a:t>
            </a:r>
            <a:endParaRPr kumimoji="0" lang="en-SG" sz="3200" b="1"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aphicFrame>
        <p:nvGraphicFramePr>
          <p:cNvPr id="3" name="Table 2">
            <a:extLst>
              <a:ext uri="{FF2B5EF4-FFF2-40B4-BE49-F238E27FC236}">
                <a16:creationId xmlns:a16="http://schemas.microsoft.com/office/drawing/2014/main" xmlns="" id="{D083F311-F22F-56CE-0A2B-EAAF44F47B99}"/>
              </a:ext>
            </a:extLst>
          </p:cNvPr>
          <p:cNvGraphicFramePr>
            <a:graphicFrameLocks noGrp="1"/>
          </p:cNvGraphicFramePr>
          <p:nvPr>
            <p:extLst>
              <p:ext uri="{D42A27DB-BD31-4B8C-83A1-F6EECF244321}">
                <p14:modId xmlns:p14="http://schemas.microsoft.com/office/powerpoint/2010/main" val="692926246"/>
              </p:ext>
            </p:extLst>
          </p:nvPr>
        </p:nvGraphicFramePr>
        <p:xfrm>
          <a:off x="0" y="0"/>
          <a:ext cx="12192000" cy="6858000"/>
        </p:xfrm>
        <a:graphic>
          <a:graphicData uri="http://schemas.openxmlformats.org/drawingml/2006/table">
            <a:tbl>
              <a:tblPr firstRow="1" firstCol="1" bandRow="1">
                <a:tableStyleId>{1E171933-4619-4E11-9A3F-F7608DF75F80}</a:tableStyleId>
              </a:tblPr>
              <a:tblGrid>
                <a:gridCol w="4377447">
                  <a:extLst>
                    <a:ext uri="{9D8B030D-6E8A-4147-A177-3AD203B41FA5}">
                      <a16:colId xmlns:a16="http://schemas.microsoft.com/office/drawing/2014/main" xmlns="" val="4139265394"/>
                    </a:ext>
                  </a:extLst>
                </a:gridCol>
                <a:gridCol w="7814553">
                  <a:extLst>
                    <a:ext uri="{9D8B030D-6E8A-4147-A177-3AD203B41FA5}">
                      <a16:colId xmlns:a16="http://schemas.microsoft.com/office/drawing/2014/main" xmlns="" val="2145892738"/>
                    </a:ext>
                  </a:extLst>
                </a:gridCol>
              </a:tblGrid>
              <a:tr h="1186962">
                <a:tc>
                  <a:txBody>
                    <a:bodyPr/>
                    <a:lstStyle/>
                    <a:p>
                      <a:pPr algn="ctr">
                        <a:lnSpc>
                          <a:spcPct val="100000"/>
                        </a:lnSpc>
                        <a:spcAft>
                          <a:spcPts val="800"/>
                        </a:spcAft>
                      </a:pPr>
                      <a:r>
                        <a:rPr lang="vi-VN" sz="3600" b="1" dirty="0">
                          <a:solidFill>
                            <a:srgbClr val="000000"/>
                          </a:solidFill>
                          <a:effectLst/>
                          <a:latin typeface="Times New Roman" panose="02020603050405020304" pitchFamily="18" charset="0"/>
                          <a:cs typeface="Times New Roman" panose="02020603050405020304" pitchFamily="18" charset="0"/>
                        </a:rPr>
                        <a:t>Các yếu tố của truyện truyền kì</a:t>
                      </a:r>
                      <a:endParaRPr lang="en-SG" sz="3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tc>
                  <a:txBody>
                    <a:bodyPr/>
                    <a:lstStyle/>
                    <a:p>
                      <a:pPr algn="ctr">
                        <a:lnSpc>
                          <a:spcPct val="100000"/>
                        </a:lnSpc>
                        <a:spcAft>
                          <a:spcPts val="800"/>
                        </a:spcAft>
                      </a:pPr>
                      <a:r>
                        <a:rPr lang="vi-VN" sz="3600" b="1" dirty="0">
                          <a:solidFill>
                            <a:srgbClr val="000000"/>
                          </a:solidFill>
                          <a:effectLst/>
                          <a:latin typeface="Times New Roman" panose="02020603050405020304" pitchFamily="18" charset="0"/>
                          <a:cs typeface="Times New Roman" panose="02020603050405020304" pitchFamily="18" charset="0"/>
                        </a:rPr>
                        <a:t>Thể hiện qua VB</a:t>
                      </a:r>
                      <a:r>
                        <a:rPr lang="en-SG" sz="3600" b="1" dirty="0">
                          <a:solidFill>
                            <a:schemeClr val="lt1"/>
                          </a:solidFill>
                          <a:effectLst/>
                          <a:latin typeface="Times New Roman" panose="02020603050405020304" pitchFamily="18" charset="0"/>
                          <a:cs typeface="Times New Roman" panose="02020603050405020304" pitchFamily="18" charset="0"/>
                        </a:rPr>
                        <a:t> </a:t>
                      </a:r>
                      <a:r>
                        <a:rPr lang="vi-VN" sz="3600" b="1" dirty="0">
                          <a:solidFill>
                            <a:srgbClr val="000000"/>
                          </a:solidFill>
                          <a:effectLst/>
                          <a:latin typeface="Times New Roman" panose="02020603050405020304" pitchFamily="18" charset="0"/>
                          <a:cs typeface="Times New Roman" panose="02020603050405020304" pitchFamily="18" charset="0"/>
                        </a:rPr>
                        <a:t>Chuyện người con gái Nam Xương</a:t>
                      </a:r>
                      <a:endParaRPr lang="en-SG" sz="3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358441769"/>
                  </a:ext>
                </a:extLst>
              </a:tr>
              <a:tr h="5671038">
                <a:tc>
                  <a:txBody>
                    <a:bodyPr/>
                    <a:lstStyle/>
                    <a:p>
                      <a:pPr algn="just">
                        <a:lnSpc>
                          <a:spcPct val="100000"/>
                        </a:lnSpc>
                        <a:spcAft>
                          <a:spcPts val="800"/>
                        </a:spcAft>
                      </a:pPr>
                      <a:endParaRPr lang="en-SG" sz="36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bg1"/>
                    </a:solidFill>
                  </a:tcPr>
                </a:tc>
                <a:tc>
                  <a:txBody>
                    <a:bodyPr/>
                    <a:lstStyle/>
                    <a:p>
                      <a:pPr algn="just">
                        <a:lnSpc>
                          <a:spcPct val="100000"/>
                        </a:lnSpc>
                        <a:spcAft>
                          <a:spcPts val="800"/>
                        </a:spcAft>
                      </a:pPr>
                      <a:r>
                        <a:rPr lang="vi-VN" sz="3600" b="1" dirty="0">
                          <a:effectLst/>
                          <a:latin typeface="Times New Roman" panose="02020603050405020304" pitchFamily="18" charset="0"/>
                          <a:cs typeface="Times New Roman" panose="02020603050405020304" pitchFamily="18" charset="0"/>
                        </a:rPr>
                        <a:t> </a:t>
                      </a:r>
                      <a:endParaRPr lang="en-SG" sz="36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extLst>
                  <a:ext uri="{0D108BD9-81ED-4DB2-BD59-A6C34878D82A}">
                    <a16:rowId xmlns:a16="http://schemas.microsoft.com/office/drawing/2014/main" xmlns="" val="1401400657"/>
                  </a:ext>
                </a:extLst>
              </a:tr>
            </a:tbl>
          </a:graphicData>
        </a:graphic>
      </p:graphicFrame>
      <p:sp>
        <p:nvSpPr>
          <p:cNvPr id="4" name="TextBox 3">
            <a:extLst>
              <a:ext uri="{FF2B5EF4-FFF2-40B4-BE49-F238E27FC236}">
                <a16:creationId xmlns:a16="http://schemas.microsoft.com/office/drawing/2014/main" xmlns="" id="{EBB9BBB1-E460-4772-430D-C7F2FA570216}"/>
              </a:ext>
            </a:extLst>
          </p:cNvPr>
          <p:cNvSpPr txBox="1"/>
          <p:nvPr/>
        </p:nvSpPr>
        <p:spPr>
          <a:xfrm>
            <a:off x="35669" y="1331494"/>
            <a:ext cx="4302866" cy="4524315"/>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en-US" sz="36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Cốt</a:t>
            </a:r>
            <a:r>
              <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truyện</a:t>
            </a:r>
            <a:r>
              <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vi-VN"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thường sử dụng yếu tố kì ảo tạo nên những biến đổi bất ngờ và hợp lí hóá những điều ngẫu nhiên, bất bình thường trong cốt truyện.</a:t>
            </a:r>
            <a:endParaRPr kumimoji="0" lang="en-SG" sz="36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xmlns="" id="{C9ACF1E1-E5D0-E5E0-D377-ED9E7F8B1429}"/>
              </a:ext>
            </a:extLst>
          </p:cNvPr>
          <p:cNvSpPr txBox="1"/>
          <p:nvPr/>
        </p:nvSpPr>
        <p:spPr>
          <a:xfrm>
            <a:off x="4374204" y="1330060"/>
            <a:ext cx="7817796" cy="5386090"/>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Có nhiều yếu tố kì ảo:</a:t>
            </a:r>
            <a:endParaRPr kumimoji="0" lang="en-SG"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Nhân vật và thế giới kì ảo: nhân vật Linh Phi, Phan Lang, … dưới thuỷ phủ</a:t>
            </a:r>
            <a:endParaRPr kumimoji="0" lang="en-SG"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Linh Phi hoá thân vào con rùa, báo mộng cho Phan Lang và được Phan Lang cứu sống; việc cứu sống Vũ Thị, trả ơn Phan Lang của Linh Phi</a:t>
            </a:r>
            <a:endParaRPr kumimoji="0" lang="en-SG"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Việc lập đàn giải oan, cảnh Trương Sinh và Vũ Nương gặp gỡ trong cách biệt</a:t>
            </a:r>
            <a:endParaRPr kumimoji="0" lang="en-SG" sz="36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2168117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1000"/>
                                        <p:tgtEl>
                                          <p:spTgt spid="6">
                                            <p:txEl>
                                              <p:pRg st="0" end="0"/>
                                            </p:txEl>
                                          </p:spTgt>
                                        </p:tgtEl>
                                      </p:cBhvr>
                                    </p:animEffect>
                                    <p:anim calcmode="lin" valueType="num">
                                      <p:cBhvr>
                                        <p:cTn id="15"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barn(inVertical)">
                                      <p:cBhvr>
                                        <p:cTn id="21" dur="500"/>
                                        <p:tgtEl>
                                          <p:spTgt spid="6">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6">
                                            <p:txEl>
                                              <p:pRg st="2" end="2"/>
                                            </p:txEl>
                                          </p:spTgt>
                                        </p:tgtEl>
                                        <p:attrNameLst>
                                          <p:attrName>style.visibility</p:attrName>
                                        </p:attrNameLst>
                                      </p:cBhvr>
                                      <p:to>
                                        <p:strVal val="visible"/>
                                      </p:to>
                                    </p:set>
                                    <p:animEffect transition="in" filter="barn(inVertical)">
                                      <p:cBhvr>
                                        <p:cTn id="26" dur="500"/>
                                        <p:tgtEl>
                                          <p:spTgt spid="6">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6">
                                            <p:txEl>
                                              <p:pRg st="3" end="3"/>
                                            </p:txEl>
                                          </p:spTgt>
                                        </p:tgtEl>
                                        <p:attrNameLst>
                                          <p:attrName>style.visibility</p:attrName>
                                        </p:attrNameLst>
                                      </p:cBhvr>
                                      <p:to>
                                        <p:strVal val="visible"/>
                                      </p:to>
                                    </p:set>
                                    <p:animEffect transition="in" filter="barn(inVertical)">
                                      <p:cBhvr>
                                        <p:cTn id="31"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0BE5919E-A94A-525B-9F41-D873FD6C772B}"/>
              </a:ext>
            </a:extLst>
          </p:cNvPr>
          <p:cNvPicPr>
            <a:picLocks noChangeAspect="1"/>
          </p:cNvPicPr>
          <p:nvPr/>
        </p:nvPicPr>
        <p:blipFill>
          <a:blip r:embed="rId3"/>
          <a:stretch>
            <a:fillRect/>
          </a:stretch>
        </p:blipFill>
        <p:spPr>
          <a:xfrm>
            <a:off x="0" y="0"/>
            <a:ext cx="12192000" cy="6858000"/>
          </a:xfrm>
          <a:prstGeom prst="rect">
            <a:avLst/>
          </a:prstGeom>
        </p:spPr>
      </p:pic>
      <p:sp>
        <p:nvSpPr>
          <p:cNvPr id="7" name="TextBox 6">
            <a:extLst>
              <a:ext uri="{FF2B5EF4-FFF2-40B4-BE49-F238E27FC236}">
                <a16:creationId xmlns:a16="http://schemas.microsoft.com/office/drawing/2014/main" xmlns="" id="{86BA3F01-106D-0116-502D-6AAE1356EF30}"/>
              </a:ext>
            </a:extLst>
          </p:cNvPr>
          <p:cNvSpPr txBox="1"/>
          <p:nvPr/>
        </p:nvSpPr>
        <p:spPr>
          <a:xfrm>
            <a:off x="3161532" y="79512"/>
            <a:ext cx="6096000" cy="584775"/>
          </a:xfrm>
          <a:prstGeom prst="rect">
            <a:avLst/>
          </a:prstGeom>
          <a:noFill/>
        </p:spPr>
        <p:txBody>
          <a:bodyPr wrap="square">
            <a:spAutoFit/>
          </a:bodyPr>
          <a:lstStyle/>
          <a:p>
            <a:pPr marL="0" marR="0" lvl="0" indent="0" algn="ctr" defTabSz="1219140" rtl="0" eaLnBrk="1" fontAlgn="auto" latinLnBrk="0" hangingPunct="1">
              <a:spcBef>
                <a:spcPts val="0"/>
              </a:spcBef>
              <a:spcAft>
                <a:spcPts val="1067"/>
              </a:spcAft>
              <a:buClr>
                <a:srgbClr val="000000"/>
              </a:buClr>
              <a:buSzTx/>
              <a:buFontTx/>
              <a:buNone/>
              <a:tabLst/>
              <a:defRPr/>
            </a:pPr>
            <a:r>
              <a:rPr lang="en-US" sz="3200" b="1" dirty="0">
                <a:solidFill>
                  <a:schemeClr val="accent2">
                    <a:lumMod val="10000"/>
                  </a:schemeClr>
                </a:solidFill>
                <a:effectLst/>
                <a:latin typeface="Times New Roman" panose="02020603050405020304" pitchFamily="18" charset="0"/>
                <a:ea typeface="Calibri" panose="020F0502020204030204" pitchFamily="34" charset="0"/>
              </a:rPr>
              <a:t>PHT SỐ 9</a:t>
            </a:r>
            <a:endParaRPr kumimoji="0" lang="en-SG" sz="3200" b="1" i="0" u="none" strike="noStrike" kern="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aphicFrame>
        <p:nvGraphicFramePr>
          <p:cNvPr id="3" name="Table 2">
            <a:extLst>
              <a:ext uri="{FF2B5EF4-FFF2-40B4-BE49-F238E27FC236}">
                <a16:creationId xmlns:a16="http://schemas.microsoft.com/office/drawing/2014/main" xmlns="" id="{D083F311-F22F-56CE-0A2B-EAAF44F47B99}"/>
              </a:ext>
            </a:extLst>
          </p:cNvPr>
          <p:cNvGraphicFramePr>
            <a:graphicFrameLocks noGrp="1"/>
          </p:cNvGraphicFramePr>
          <p:nvPr>
            <p:extLst>
              <p:ext uri="{D42A27DB-BD31-4B8C-83A1-F6EECF244321}">
                <p14:modId xmlns:p14="http://schemas.microsoft.com/office/powerpoint/2010/main" val="2234511420"/>
              </p:ext>
            </p:extLst>
          </p:nvPr>
        </p:nvGraphicFramePr>
        <p:xfrm>
          <a:off x="0" y="0"/>
          <a:ext cx="12192000" cy="6858000"/>
        </p:xfrm>
        <a:graphic>
          <a:graphicData uri="http://schemas.openxmlformats.org/drawingml/2006/table">
            <a:tbl>
              <a:tblPr firstRow="1" firstCol="1" bandRow="1">
                <a:tableStyleId>{1E171933-4619-4E11-9A3F-F7608DF75F80}</a:tableStyleId>
              </a:tblPr>
              <a:tblGrid>
                <a:gridCol w="6126480">
                  <a:extLst>
                    <a:ext uri="{9D8B030D-6E8A-4147-A177-3AD203B41FA5}">
                      <a16:colId xmlns:a16="http://schemas.microsoft.com/office/drawing/2014/main" xmlns="" val="4139265394"/>
                    </a:ext>
                  </a:extLst>
                </a:gridCol>
                <a:gridCol w="6065520">
                  <a:extLst>
                    <a:ext uri="{9D8B030D-6E8A-4147-A177-3AD203B41FA5}">
                      <a16:colId xmlns:a16="http://schemas.microsoft.com/office/drawing/2014/main" xmlns="" val="2145892738"/>
                    </a:ext>
                  </a:extLst>
                </a:gridCol>
              </a:tblGrid>
              <a:tr h="1371600">
                <a:tc>
                  <a:txBody>
                    <a:bodyPr/>
                    <a:lstStyle/>
                    <a:p>
                      <a:pPr algn="ctr">
                        <a:lnSpc>
                          <a:spcPct val="100000"/>
                        </a:lnSpc>
                        <a:spcAft>
                          <a:spcPts val="800"/>
                        </a:spcAft>
                      </a:pPr>
                      <a:r>
                        <a:rPr lang="vi-VN" sz="4000" b="1" dirty="0">
                          <a:solidFill>
                            <a:srgbClr val="000000"/>
                          </a:solidFill>
                          <a:effectLst/>
                          <a:latin typeface="Times New Roman" panose="02020603050405020304" pitchFamily="18" charset="0"/>
                          <a:cs typeface="Times New Roman" panose="02020603050405020304" pitchFamily="18" charset="0"/>
                        </a:rPr>
                        <a:t>Các yếu tố của truyện truyền kì</a:t>
                      </a:r>
                      <a:endParaRPr lang="en-SG" sz="4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tc>
                  <a:txBody>
                    <a:bodyPr/>
                    <a:lstStyle/>
                    <a:p>
                      <a:pPr algn="ctr">
                        <a:lnSpc>
                          <a:spcPct val="100000"/>
                        </a:lnSpc>
                        <a:spcAft>
                          <a:spcPts val="800"/>
                        </a:spcAft>
                      </a:pPr>
                      <a:r>
                        <a:rPr lang="vi-VN" sz="4000" b="1" dirty="0">
                          <a:solidFill>
                            <a:srgbClr val="000000"/>
                          </a:solidFill>
                          <a:effectLst/>
                          <a:latin typeface="Times New Roman" panose="02020603050405020304" pitchFamily="18" charset="0"/>
                          <a:cs typeface="Times New Roman" panose="02020603050405020304" pitchFamily="18" charset="0"/>
                        </a:rPr>
                        <a:t>Thể hiện qua VB</a:t>
                      </a:r>
                      <a:r>
                        <a:rPr lang="en-SG" sz="4000" b="1" dirty="0">
                          <a:solidFill>
                            <a:schemeClr val="lt1"/>
                          </a:solidFill>
                          <a:effectLst/>
                          <a:latin typeface="Times New Roman" panose="02020603050405020304" pitchFamily="18" charset="0"/>
                          <a:cs typeface="Times New Roman" panose="02020603050405020304" pitchFamily="18" charset="0"/>
                        </a:rPr>
                        <a:t> </a:t>
                      </a:r>
                      <a:r>
                        <a:rPr lang="vi-VN" sz="4000" b="1" dirty="0">
                          <a:solidFill>
                            <a:srgbClr val="000000"/>
                          </a:solidFill>
                          <a:effectLst/>
                          <a:latin typeface="Times New Roman" panose="02020603050405020304" pitchFamily="18" charset="0"/>
                          <a:cs typeface="Times New Roman" panose="02020603050405020304" pitchFamily="18" charset="0"/>
                        </a:rPr>
                        <a:t>Chuyện người con gái Nam Xương</a:t>
                      </a:r>
                      <a:endParaRPr lang="en-SG" sz="4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xmlns="" val="1358441769"/>
                  </a:ext>
                </a:extLst>
              </a:tr>
              <a:tr h="5486400">
                <a:tc>
                  <a:txBody>
                    <a:bodyPr/>
                    <a:lstStyle/>
                    <a:p>
                      <a:pPr algn="just">
                        <a:lnSpc>
                          <a:spcPct val="100000"/>
                        </a:lnSpc>
                        <a:spcAft>
                          <a:spcPts val="800"/>
                        </a:spcAft>
                      </a:pPr>
                      <a:endParaRPr lang="en-SG" sz="4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tcPr>
                </a:tc>
                <a:tc>
                  <a:txBody>
                    <a:bodyPr/>
                    <a:lstStyle/>
                    <a:p>
                      <a:pPr algn="just">
                        <a:lnSpc>
                          <a:spcPct val="100000"/>
                        </a:lnSpc>
                        <a:spcAft>
                          <a:spcPts val="800"/>
                        </a:spcAft>
                      </a:pPr>
                      <a:endParaRPr lang="en-SG" sz="4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8417" marR="18417" marT="0" marB="0" anchor="ctr">
                    <a:lnL w="12700" cap="flat" cmpd="sng" algn="ctr">
                      <a:solidFill>
                        <a:schemeClr val="accent2">
                          <a:lumMod val="10000"/>
                        </a:schemeClr>
                      </a:solidFill>
                      <a:prstDash val="solid"/>
                      <a:round/>
                      <a:headEnd type="none" w="med" len="med"/>
                      <a:tailEnd type="none" w="med" len="med"/>
                    </a:lnL>
                    <a:lnR w="12700" cap="flat" cmpd="sng" algn="ctr">
                      <a:solidFill>
                        <a:schemeClr val="accent2">
                          <a:lumMod val="10000"/>
                        </a:schemeClr>
                      </a:solidFill>
                      <a:prstDash val="solid"/>
                      <a:round/>
                      <a:headEnd type="none" w="med" len="med"/>
                      <a:tailEnd type="none" w="med" len="med"/>
                    </a:lnR>
                    <a:lnT w="12700" cap="flat" cmpd="sng" algn="ctr">
                      <a:solidFill>
                        <a:schemeClr val="accent2">
                          <a:lumMod val="10000"/>
                        </a:schemeClr>
                      </a:solidFill>
                      <a:prstDash val="solid"/>
                      <a:round/>
                      <a:headEnd type="none" w="med" len="med"/>
                      <a:tailEnd type="none" w="med" len="med"/>
                    </a:lnT>
                    <a:lnB w="12700" cap="flat" cmpd="sng" algn="ctr">
                      <a:solidFill>
                        <a:schemeClr val="accent2">
                          <a:lumMod val="1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2960182819"/>
                  </a:ext>
                </a:extLst>
              </a:tr>
            </a:tbl>
          </a:graphicData>
        </a:graphic>
      </p:graphicFrame>
      <p:sp>
        <p:nvSpPr>
          <p:cNvPr id="4" name="TextBox 3">
            <a:extLst>
              <a:ext uri="{FF2B5EF4-FFF2-40B4-BE49-F238E27FC236}">
                <a16:creationId xmlns:a16="http://schemas.microsoft.com/office/drawing/2014/main" xmlns="" id="{8281B9B3-6229-80E9-7DE7-B22DE5E3E0B4}"/>
              </a:ext>
            </a:extLst>
          </p:cNvPr>
          <p:cNvSpPr txBox="1"/>
          <p:nvPr/>
        </p:nvSpPr>
        <p:spPr>
          <a:xfrm>
            <a:off x="102184" y="1499417"/>
            <a:ext cx="5851144" cy="5016758"/>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en-US" sz="4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Lời</a:t>
            </a:r>
            <a:r>
              <a:rPr kumimoji="0" lang="en-US" sz="4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của</a:t>
            </a:r>
            <a:r>
              <a:rPr kumimoji="0" lang="en-US" sz="4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người</a:t>
            </a:r>
            <a:r>
              <a:rPr kumimoji="0" lang="en-US" sz="4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kể</a:t>
            </a:r>
            <a:r>
              <a:rPr kumimoji="0" lang="en-US" sz="4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4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chuyện</a:t>
            </a:r>
            <a:r>
              <a:rPr kumimoji="0" lang="en-US" sz="4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a:t>
            </a:r>
            <a:r>
              <a:rPr kumimoji="0" lang="vi-VN" sz="4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vi-VN" sz="40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là lời kể của một người biết hết mọi chuyện ở trần gian, địa phủ, thượng giới, mọi hành động, suy nghĩ của nhân vật. Lời của người kể chuyện thường chiếm tỉ lệ cao trong VB</a:t>
            </a:r>
            <a:endParaRPr kumimoji="0" lang="en-SG" sz="40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TextBox 5">
            <a:extLst>
              <a:ext uri="{FF2B5EF4-FFF2-40B4-BE49-F238E27FC236}">
                <a16:creationId xmlns:a16="http://schemas.microsoft.com/office/drawing/2014/main" xmlns="" id="{200CEBAD-CE2C-D91A-F945-321453ECB783}"/>
              </a:ext>
            </a:extLst>
          </p:cNvPr>
          <p:cNvSpPr txBox="1"/>
          <p:nvPr/>
        </p:nvSpPr>
        <p:spPr>
          <a:xfrm>
            <a:off x="6126848" y="2187475"/>
            <a:ext cx="5851144" cy="3990836"/>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40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Đan xen giữa lời người kể chuyện và lời nhân vật</a:t>
            </a:r>
            <a:endParaRPr kumimoji="0" lang="en-SG"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40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Người kể chuyện biết hết mọi chuyện ở trần gian, địa phủ</a:t>
            </a:r>
            <a:endParaRPr kumimoji="0" lang="en-SG"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40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endParaRPr kumimoji="0" lang="en-SG" sz="40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8008174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barn(inVertical)">
                                      <p:cBhvr>
                                        <p:cTn id="14" dur="500"/>
                                        <p:tgtEl>
                                          <p:spTgt spid="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barn(inVertical)">
                                      <p:cBhvr>
                                        <p:cTn id="19"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4" name="Picture 43">
            <a:extLst>
              <a:ext uri="{FF2B5EF4-FFF2-40B4-BE49-F238E27FC236}">
                <a16:creationId xmlns:a16="http://schemas.microsoft.com/office/drawing/2014/main" xmlns="" id="{800010BE-C1D7-31D9-F9EB-3875993B9839}"/>
              </a:ext>
            </a:extLst>
          </p:cNvPr>
          <p:cNvPicPr>
            <a:picLocks noChangeAspect="1"/>
          </p:cNvPicPr>
          <p:nvPr/>
        </p:nvPicPr>
        <p:blipFill>
          <a:blip r:embed="rId3"/>
          <a:stretch>
            <a:fillRect/>
          </a:stretch>
        </p:blipFill>
        <p:spPr>
          <a:xfrm>
            <a:off x="0" y="0"/>
            <a:ext cx="12192000" cy="6858000"/>
          </a:xfrm>
          <a:prstGeom prst="rect">
            <a:avLst/>
          </a:prstGeom>
        </p:spPr>
      </p:pic>
      <p:pic>
        <p:nvPicPr>
          <p:cNvPr id="3" name="图片 5">
            <a:extLst>
              <a:ext uri="{FF2B5EF4-FFF2-40B4-BE49-F238E27FC236}">
                <a16:creationId xmlns:a16="http://schemas.microsoft.com/office/drawing/2014/main" xmlns="" id="{818BE299-D43E-C142-7DCA-CC52B531A8F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90940"/>
            <a:ext cx="13830300" cy="3838575"/>
          </a:xfrm>
          <a:prstGeom prst="rect">
            <a:avLst/>
          </a:prstGeom>
        </p:spPr>
      </p:pic>
      <p:sp>
        <p:nvSpPr>
          <p:cNvPr id="9" name="Google Shape;3208;p77">
            <a:extLst>
              <a:ext uri="{FF2B5EF4-FFF2-40B4-BE49-F238E27FC236}">
                <a16:creationId xmlns:a16="http://schemas.microsoft.com/office/drawing/2014/main" xmlns="" id="{C1D69A5E-695A-87A3-F569-ED9A12864D2B}"/>
              </a:ext>
            </a:extLst>
          </p:cNvPr>
          <p:cNvSpPr txBox="1">
            <a:spLocks/>
          </p:cNvSpPr>
          <p:nvPr/>
        </p:nvSpPr>
        <p:spPr>
          <a:xfrm>
            <a:off x="2981532" y="2425494"/>
            <a:ext cx="7939931" cy="12808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3000"/>
              <a:buFont typeface="Dela Gothic One"/>
              <a:buNone/>
              <a:defRPr sz="7600" b="0" i="0" u="none" strike="noStrike" cap="none">
                <a:solidFill>
                  <a:schemeClr val="accent3"/>
                </a:solidFill>
                <a:latin typeface="Dela Gothic One"/>
                <a:ea typeface="Dela Gothic One"/>
                <a:cs typeface="Dela Gothic One"/>
                <a:sym typeface="Dela Gothic One"/>
              </a:defRPr>
            </a:lvl1pPr>
            <a:lvl2pPr marR="0" lvl="1"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2pPr>
            <a:lvl3pPr marR="0" lvl="2"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3pPr>
            <a:lvl4pPr marR="0" lvl="3"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4pPr>
            <a:lvl5pPr marR="0" lvl="4"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5pPr>
            <a:lvl6pPr marR="0" lvl="5"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6pPr>
            <a:lvl7pPr marR="0" lvl="6"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7pPr>
            <a:lvl8pPr marR="0" lvl="7"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8pPr>
            <a:lvl9pPr marR="0" lvl="8" algn="l" rtl="0">
              <a:lnSpc>
                <a:spcPct val="100000"/>
              </a:lnSpc>
              <a:spcBef>
                <a:spcPts val="0"/>
              </a:spcBef>
              <a:spcAft>
                <a:spcPts val="0"/>
              </a:spcAft>
              <a:buClr>
                <a:schemeClr val="dk1"/>
              </a:buClr>
              <a:buSzPts val="3000"/>
              <a:buFont typeface="Dela Gothic One"/>
              <a:buNone/>
              <a:defRPr sz="3000" b="0" i="0" u="none" strike="noStrike" cap="none">
                <a:solidFill>
                  <a:schemeClr val="dk1"/>
                </a:solidFill>
                <a:latin typeface="Dela Gothic One"/>
                <a:ea typeface="Dela Gothic One"/>
                <a:cs typeface="Dela Gothic One"/>
                <a:sym typeface="Dela Gothic One"/>
              </a:defRPr>
            </a:lvl9pPr>
          </a:lstStyle>
          <a:p>
            <a:r>
              <a:rPr lang="vi-VN" b="1" i="1" dirty="0">
                <a:solidFill>
                  <a:schemeClr val="accent3">
                    <a:lumMod val="50000"/>
                  </a:schemeClr>
                </a:solidFill>
                <a:latin typeface="+mj-lt"/>
              </a:rPr>
              <a:t>Liên hệ, vận dụng </a:t>
            </a:r>
            <a:endParaRPr lang="en-SG" dirty="0">
              <a:solidFill>
                <a:schemeClr val="accent3">
                  <a:lumMod val="50000"/>
                </a:schemeClr>
              </a:solidFill>
              <a:latin typeface="+mj-lt"/>
            </a:endParaRPr>
          </a:p>
        </p:txBody>
      </p:sp>
      <p:sp>
        <p:nvSpPr>
          <p:cNvPr id="10" name="Google Shape;482;p41">
            <a:extLst>
              <a:ext uri="{FF2B5EF4-FFF2-40B4-BE49-F238E27FC236}">
                <a16:creationId xmlns:a16="http://schemas.microsoft.com/office/drawing/2014/main" xmlns="" id="{2C861BF2-1815-E4DC-AA75-5C3F19F6A849}"/>
              </a:ext>
            </a:extLst>
          </p:cNvPr>
          <p:cNvSpPr/>
          <p:nvPr/>
        </p:nvSpPr>
        <p:spPr>
          <a:xfrm>
            <a:off x="6426845" y="938059"/>
            <a:ext cx="1570526" cy="1296724"/>
          </a:xfrm>
          <a:prstGeom prst="heart">
            <a:avLst/>
          </a:prstGeom>
          <a:solidFill>
            <a:srgbClr val="ED7D31">
              <a:lumMod val="75000"/>
            </a:srgbClr>
          </a:solidFill>
          <a:ln w="76200" cap="flat" cmpd="sng">
            <a:solidFill>
              <a:srgbClr val="FFFFFF"/>
            </a:solidFill>
            <a:prstDash val="solid"/>
            <a:round/>
            <a:headEnd type="none" w="sm" len="sm"/>
            <a:tailEnd type="none" w="sm" len="sm"/>
          </a:ln>
          <a:effectLst>
            <a:outerShdw blurRad="100013" dist="47625" dir="3000000" algn="bl" rotWithShape="0">
              <a:srgbClr val="E41700">
                <a:alpha val="30000"/>
              </a:srgbClr>
            </a:outerShdw>
          </a:effectLst>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Rozha One"/>
                <a:ea typeface="Rozha One"/>
                <a:cs typeface="Rozha One"/>
                <a:sym typeface="Rozha One"/>
              </a:rPr>
              <a:t>3.5</a:t>
            </a:r>
            <a:endParaRPr kumimoji="0" sz="4400" b="1" i="0" u="none" strike="noStrike" kern="0" cap="none" spc="0" normalizeH="0" baseline="0" noProof="0" dirty="0">
              <a:ln>
                <a:noFill/>
              </a:ln>
              <a:solidFill>
                <a:srgbClr val="FFFFFF"/>
              </a:solidFill>
              <a:effectLst/>
              <a:uLnTx/>
              <a:uFillTx/>
              <a:latin typeface="Rozha One"/>
              <a:ea typeface="Rozha One"/>
              <a:cs typeface="Rozha One"/>
              <a:sym typeface="Rozha One"/>
            </a:endParaRPr>
          </a:p>
        </p:txBody>
      </p:sp>
      <p:pic>
        <p:nvPicPr>
          <p:cNvPr id="2" name="Picture 1" descr="A black background with a black square&#10;&#10;Description automatically generated with medium confidence">
            <a:extLst>
              <a:ext uri="{FF2B5EF4-FFF2-40B4-BE49-F238E27FC236}">
                <a16:creationId xmlns:a16="http://schemas.microsoft.com/office/drawing/2014/main" xmlns="" id="{9BEE4474-FEA7-42D1-89CF-6A869F7DEAA1}"/>
              </a:ext>
            </a:extLst>
          </p:cNvPr>
          <p:cNvPicPr>
            <a:picLocks noChangeAspect="1"/>
          </p:cNvPicPr>
          <p:nvPr/>
        </p:nvPicPr>
        <p:blipFill rotWithShape="1">
          <a:blip r:embed="rId5">
            <a:extLst>
              <a:ext uri="{28A0092B-C50C-407E-A947-70E740481C1C}">
                <a14:useLocalDpi xmlns:a14="http://schemas.microsoft.com/office/drawing/2010/main" val="0"/>
              </a:ext>
            </a:extLst>
          </a:blip>
          <a:srcRect b="58889"/>
          <a:stretch/>
        </p:blipFill>
        <p:spPr>
          <a:xfrm rot="16200000" flipH="1">
            <a:off x="-3853669" y="2247581"/>
            <a:ext cx="9126643" cy="2819398"/>
          </a:xfrm>
          <a:prstGeom prst="rect">
            <a:avLst/>
          </a:prstGeom>
        </p:spPr>
      </p:pic>
      <p:pic>
        <p:nvPicPr>
          <p:cNvPr id="6" name="Picture 5">
            <a:extLst>
              <a:ext uri="{FF2B5EF4-FFF2-40B4-BE49-F238E27FC236}">
                <a16:creationId xmlns:a16="http://schemas.microsoft.com/office/drawing/2014/main" xmlns="" id="{3C300A80-120F-0CC9-0C17-0FC646B2F3C9}"/>
              </a:ext>
            </a:extLst>
          </p:cNvPr>
          <p:cNvPicPr>
            <a:picLocks noChangeAspect="1"/>
          </p:cNvPicPr>
          <p:nvPr/>
        </p:nvPicPr>
        <p:blipFill rotWithShape="1">
          <a:blip r:embed="rId6"/>
          <a:srcRect l="35827" b="1892"/>
          <a:stretch/>
        </p:blipFill>
        <p:spPr>
          <a:xfrm>
            <a:off x="862180" y="2351314"/>
            <a:ext cx="2940563" cy="3779704"/>
          </a:xfrm>
          <a:prstGeom prst="rect">
            <a:avLst/>
          </a:prstGeom>
        </p:spPr>
      </p:pic>
      <p:pic>
        <p:nvPicPr>
          <p:cNvPr id="7" name="Picture 6" descr="A person holding a baby&#10;&#10;Description automatically generated">
            <a:extLst>
              <a:ext uri="{FF2B5EF4-FFF2-40B4-BE49-F238E27FC236}">
                <a16:creationId xmlns:a16="http://schemas.microsoft.com/office/drawing/2014/main" xmlns="" id="{9530084F-7352-6DB0-5191-327DE7F215D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9600" y="2875664"/>
            <a:ext cx="3864960" cy="4055695"/>
          </a:xfrm>
          <a:prstGeom prst="rect">
            <a:avLst/>
          </a:prstGeom>
        </p:spPr>
      </p:pic>
      <p:pic>
        <p:nvPicPr>
          <p:cNvPr id="4" name="Picture 3" descr="A person and a child&#10;&#10;Description automatically generated">
            <a:extLst>
              <a:ext uri="{FF2B5EF4-FFF2-40B4-BE49-F238E27FC236}">
                <a16:creationId xmlns:a16="http://schemas.microsoft.com/office/drawing/2014/main" xmlns="" id="{0C09FD88-68E6-DAC4-FBDC-D54C3255CD0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086920" y="4159315"/>
            <a:ext cx="3270250" cy="2870200"/>
          </a:xfrm>
          <a:prstGeom prst="rect">
            <a:avLst/>
          </a:prstGeom>
        </p:spPr>
      </p:pic>
    </p:spTree>
    <p:extLst>
      <p:ext uri="{BB962C8B-B14F-4D97-AF65-F5344CB8AC3E}">
        <p14:creationId xmlns:p14="http://schemas.microsoft.com/office/powerpoint/2010/main" val="25521510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777923" y="115747"/>
            <a:ext cx="6504973" cy="648182"/>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898234" y="-109467"/>
            <a:ext cx="5075232" cy="1764586"/>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3.5. Liên</a:t>
            </a:r>
            <a:r>
              <a:rPr kumimoji="0" lang="en-US" sz="3600" b="1" i="0" u="none" strike="noStrike" kern="1200" cap="none" spc="0" normalizeH="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noProof="0" dirty="0" err="1">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hệ</a:t>
            </a:r>
            <a:r>
              <a:rPr kumimoji="0" lang="en-US" sz="3600" b="1" i="0" u="none" strike="noStrike" kern="1200" cap="none" spc="0" normalizeH="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noProof="0" dirty="0" err="1">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vậ</a:t>
            </a:r>
            <a:r>
              <a:rPr lang="en-US" sz="3600" b="1" dirty="0">
                <a:solidFill>
                  <a:srgbClr val="FFFFFF"/>
                </a:solidFill>
                <a:latin typeface="Times New Roman" panose="02020603050405020304" pitchFamily="18" charset="0"/>
                <a:ea typeface="Calibri" panose="020F0502020204030204" pitchFamily="34" charset="0"/>
                <a:cs typeface="Times New Roman" panose="02020603050405020304" pitchFamily="18" charset="0"/>
              </a:rPr>
              <a:t>n </a:t>
            </a:r>
            <a:r>
              <a:rPr lang="en-US" sz="3600" b="1" dirty="0" err="1">
                <a:solidFill>
                  <a:srgbClr val="FFFFFF"/>
                </a:solidFill>
                <a:latin typeface="Times New Roman" panose="02020603050405020304" pitchFamily="18" charset="0"/>
                <a:ea typeface="Calibri" panose="020F0502020204030204" pitchFamily="34" charset="0"/>
                <a:cs typeface="Times New Roman" panose="02020603050405020304" pitchFamily="18" charset="0"/>
              </a:rPr>
              <a:t>dụng</a:t>
            </a:r>
            <a:endParaRPr kumimoji="0" lang="en-SG" sz="36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SG" sz="4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7" name="Freeform 3">
            <a:extLst>
              <a:ext uri="{FF2B5EF4-FFF2-40B4-BE49-F238E27FC236}">
                <a16:creationId xmlns:a16="http://schemas.microsoft.com/office/drawing/2014/main" xmlns="" id="{DC4EDBCA-7694-BEB8-E328-12EE33F8D365}"/>
              </a:ext>
            </a:extLst>
          </p:cNvPr>
          <p:cNvSpPr/>
          <p:nvPr/>
        </p:nvSpPr>
        <p:spPr>
          <a:xfrm rot="-5859846">
            <a:off x="766670" y="1225366"/>
            <a:ext cx="4758336" cy="4824080"/>
          </a:xfrm>
          <a:custGeom>
            <a:avLst/>
            <a:gdLst/>
            <a:ahLst/>
            <a:cxnLst/>
            <a:rect l="l" t="t" r="r" b="b"/>
            <a:pathLst>
              <a:path w="3695680" h="4793022">
                <a:moveTo>
                  <a:pt x="0" y="0"/>
                </a:moveTo>
                <a:lnTo>
                  <a:pt x="3695681" y="0"/>
                </a:lnTo>
                <a:lnTo>
                  <a:pt x="3695681" y="4793021"/>
                </a:lnTo>
                <a:lnTo>
                  <a:pt x="0" y="4793021"/>
                </a:lnTo>
                <a:lnTo>
                  <a:pt x="0" y="0"/>
                </a:lnTo>
                <a:close/>
              </a:path>
            </a:pathLst>
          </a:custGeom>
          <a:blipFill>
            <a:blip r:embed="rId3"/>
            <a:stretch>
              <a:fillRect l="-4554" r="-27031"/>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sym typeface="Arial"/>
            </a:endParaRPr>
          </a:p>
        </p:txBody>
      </p:sp>
      <p:sp>
        <p:nvSpPr>
          <p:cNvPr id="9" name="Freeform 5">
            <a:extLst>
              <a:ext uri="{FF2B5EF4-FFF2-40B4-BE49-F238E27FC236}">
                <a16:creationId xmlns:a16="http://schemas.microsoft.com/office/drawing/2014/main" xmlns="" id="{0D785227-560A-56D5-E0E2-5AAEB20992C7}"/>
              </a:ext>
            </a:extLst>
          </p:cNvPr>
          <p:cNvSpPr/>
          <p:nvPr/>
        </p:nvSpPr>
        <p:spPr>
          <a:xfrm flipH="1">
            <a:off x="1130852" y="1191695"/>
            <a:ext cx="1450936" cy="376184"/>
          </a:xfrm>
          <a:custGeom>
            <a:avLst/>
            <a:gdLst/>
            <a:ahLst/>
            <a:cxnLst/>
            <a:rect l="l" t="t" r="r" b="b"/>
            <a:pathLst>
              <a:path w="2176404" h="564276">
                <a:moveTo>
                  <a:pt x="2176405" y="0"/>
                </a:moveTo>
                <a:lnTo>
                  <a:pt x="0" y="0"/>
                </a:lnTo>
                <a:lnTo>
                  <a:pt x="0" y="564277"/>
                </a:lnTo>
                <a:lnTo>
                  <a:pt x="2176405" y="564277"/>
                </a:lnTo>
                <a:lnTo>
                  <a:pt x="2176405" y="0"/>
                </a:lnTo>
                <a:close/>
              </a:path>
            </a:pathLst>
          </a:custGeom>
          <a:blipFill>
            <a:blip r:embed="rId4"/>
            <a:stretch>
              <a:fillRect l="-88701" t="-111098" r="-4196" b="-123704"/>
            </a:stretch>
          </a:blipFill>
        </p:spPr>
        <p:txBody>
          <a:bodyPr/>
          <a:lstStyle/>
          <a:p>
            <a:pPr marL="0" marR="0" lvl="0" indent="0" algn="l" defTabSz="609615"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0" name="Freeform 6">
            <a:extLst>
              <a:ext uri="{FF2B5EF4-FFF2-40B4-BE49-F238E27FC236}">
                <a16:creationId xmlns:a16="http://schemas.microsoft.com/office/drawing/2014/main" xmlns="" id="{7AEE40A3-A467-56F5-9AF1-81AD5920C57D}"/>
              </a:ext>
            </a:extLst>
          </p:cNvPr>
          <p:cNvSpPr/>
          <p:nvPr/>
        </p:nvSpPr>
        <p:spPr>
          <a:xfrm flipH="1" flipV="1">
            <a:off x="8065361" y="1458979"/>
            <a:ext cx="3743520" cy="4404708"/>
          </a:xfrm>
          <a:custGeom>
            <a:avLst/>
            <a:gdLst/>
            <a:ahLst/>
            <a:cxnLst/>
            <a:rect l="l" t="t" r="r" b="b"/>
            <a:pathLst>
              <a:path w="4063182" h="3896003">
                <a:moveTo>
                  <a:pt x="4063182" y="3896003"/>
                </a:moveTo>
                <a:lnTo>
                  <a:pt x="0" y="3896003"/>
                </a:lnTo>
                <a:lnTo>
                  <a:pt x="0" y="0"/>
                </a:lnTo>
                <a:lnTo>
                  <a:pt x="4063182" y="0"/>
                </a:lnTo>
                <a:lnTo>
                  <a:pt x="4063182" y="3896003"/>
                </a:lnTo>
                <a:close/>
              </a:path>
            </a:pathLst>
          </a:custGeom>
          <a:blipFill>
            <a:blip r:embed="rId5"/>
            <a:stretch>
              <a:fillRect l="-161901" r="-177796" b="-337357"/>
            </a:stretch>
          </a:blipFill>
        </p:spPr>
        <p:txBody>
          <a:bodyPr/>
          <a:lstStyle/>
          <a:p>
            <a:pPr marL="0" marR="0" lvl="0" indent="0" algn="just" defTabSz="609615" rtl="0" eaLnBrk="1" fontAlgn="auto" latinLnBrk="0" hangingPunct="1">
              <a:lnSpc>
                <a:spcPct val="100000"/>
              </a:lnSpc>
              <a:spcBef>
                <a:spcPts val="0"/>
              </a:spcBef>
              <a:spcAft>
                <a:spcPts val="0"/>
              </a:spcAft>
              <a:buClrTx/>
              <a:buSzTx/>
              <a:buFontTx/>
              <a:buNone/>
              <a:tabLst/>
              <a:defRPr/>
            </a:pPr>
            <a:endParaRPr kumimoji="0" lang="en-SG" sz="2000" b="0" i="0" u="none" strike="noStrike" kern="1200" cap="none" spc="0" normalizeH="0" baseline="0" noProof="0" dirty="0">
              <a:ln>
                <a:noFill/>
              </a:ln>
              <a:solidFill>
                <a:srgbClr val="002418"/>
              </a:solidFill>
              <a:effectLst/>
              <a:uLnTx/>
              <a:uFillTx/>
              <a:latin typeface="Arial"/>
              <a:ea typeface="+mn-ea"/>
              <a:cs typeface="Arial"/>
              <a:sym typeface="Arial"/>
            </a:endParaRPr>
          </a:p>
        </p:txBody>
      </p:sp>
      <p:sp>
        <p:nvSpPr>
          <p:cNvPr id="11" name="TextBox 10">
            <a:extLst>
              <a:ext uri="{FF2B5EF4-FFF2-40B4-BE49-F238E27FC236}">
                <a16:creationId xmlns:a16="http://schemas.microsoft.com/office/drawing/2014/main" xmlns="" id="{7B454C0F-B1DD-1C7D-4F4E-3C9424EAC2BC}"/>
              </a:ext>
            </a:extLst>
          </p:cNvPr>
          <p:cNvSpPr txBox="1"/>
          <p:nvPr/>
        </p:nvSpPr>
        <p:spPr>
          <a:xfrm>
            <a:off x="1020266" y="1603439"/>
            <a:ext cx="4267370" cy="4401205"/>
          </a:xfrm>
          <a:prstGeom prst="rect">
            <a:avLst/>
          </a:prstGeom>
          <a:noFill/>
        </p:spPr>
        <p:txBody>
          <a:bodyPr wrap="square">
            <a:spAutoFit/>
          </a:bodyPr>
          <a:lstStyle/>
          <a:p>
            <a:pPr lvl="0" algn="just" defTabSz="914377"/>
            <a:r>
              <a:rPr lang="vi-VN" sz="2800" dirty="0">
                <a:latin typeface="+mj-lt"/>
              </a:rPr>
              <a:t>Lời bình ở cuối truyện về Vũ Thị Thiết có đoạn: </a:t>
            </a:r>
            <a:r>
              <a:rPr lang="vi-VN" sz="2800" i="1" dirty="0">
                <a:latin typeface="+mj-lt"/>
              </a:rPr>
              <a:t>Nếu không được trời xét tâm thành, nước không làm hại, thì xương hoa vóc ngọc, đã chôn vào họng cá nơi lòng sông, còn đâu được lại thông tin tức để nết trinh thuần được nhất nhất bộc bạch ra hết</a:t>
            </a:r>
            <a:r>
              <a:rPr lang="vi-VN" sz="2800" dirty="0">
                <a:latin typeface="+mj-lt"/>
              </a:rPr>
              <a:t>. </a:t>
            </a:r>
            <a:endParaRPr kumimoji="0" lang="en-SG" sz="7200" b="0" i="0" u="none" strike="noStrike" kern="1200" cap="none" spc="0" normalizeH="0" baseline="0" noProof="0" dirty="0">
              <a:ln>
                <a:noFill/>
              </a:ln>
              <a:solidFill>
                <a:srgbClr val="002418"/>
              </a:solidFill>
              <a:effectLst/>
              <a:uLnTx/>
              <a:uFillTx/>
              <a:latin typeface="+mj-lt"/>
              <a:cs typeface="Times New Roman" panose="02020603050405020304" pitchFamily="18" charset="0"/>
              <a:sym typeface="Arial"/>
            </a:endParaRPr>
          </a:p>
        </p:txBody>
      </p:sp>
      <p:sp>
        <p:nvSpPr>
          <p:cNvPr id="12" name="TextBox 11">
            <a:extLst>
              <a:ext uri="{FF2B5EF4-FFF2-40B4-BE49-F238E27FC236}">
                <a16:creationId xmlns:a16="http://schemas.microsoft.com/office/drawing/2014/main" xmlns="" id="{6136A450-A248-FB4E-34A3-07B845B59B65}"/>
              </a:ext>
            </a:extLst>
          </p:cNvPr>
          <p:cNvSpPr txBox="1"/>
          <p:nvPr/>
        </p:nvSpPr>
        <p:spPr>
          <a:xfrm>
            <a:off x="8404158" y="1655119"/>
            <a:ext cx="3276511" cy="3970318"/>
          </a:xfrm>
          <a:prstGeom prst="rect">
            <a:avLst/>
          </a:prstGeom>
          <a:noFill/>
        </p:spPr>
        <p:txBody>
          <a:bodyPr wrap="square">
            <a:spAutoFit/>
          </a:bodyPr>
          <a:lstStyle/>
          <a:p>
            <a:pPr algn="just"/>
            <a:r>
              <a:rPr lang="vi-VN" sz="2800" dirty="0">
                <a:latin typeface="+mj-lt"/>
              </a:rPr>
              <a:t>Em có đồng ý với lời bình trên không? Vì sao? Qua nhân vật Vũ Thị Thiết, em hiểu thêm điều gì về số phận của người phụ nữ trong một xã hội đề cao nam quyền?</a:t>
            </a:r>
            <a:endParaRPr lang="en-SG" sz="2800" dirty="0">
              <a:latin typeface="+mj-lt"/>
            </a:endParaRPr>
          </a:p>
        </p:txBody>
      </p:sp>
      <p:sp>
        <p:nvSpPr>
          <p:cNvPr id="13" name="Freeform 11">
            <a:extLst>
              <a:ext uri="{FF2B5EF4-FFF2-40B4-BE49-F238E27FC236}">
                <a16:creationId xmlns:a16="http://schemas.microsoft.com/office/drawing/2014/main" xmlns="" id="{92236E6D-3626-3B21-1DA6-27C5FECF551C}"/>
              </a:ext>
            </a:extLst>
          </p:cNvPr>
          <p:cNvSpPr/>
          <p:nvPr/>
        </p:nvSpPr>
        <p:spPr>
          <a:xfrm rot="7301682" flipH="1">
            <a:off x="6323716" y="1192851"/>
            <a:ext cx="535495" cy="2734068"/>
          </a:xfrm>
          <a:custGeom>
            <a:avLst/>
            <a:gdLst/>
            <a:ahLst/>
            <a:cxnLst/>
            <a:rect l="l" t="t" r="r" b="b"/>
            <a:pathLst>
              <a:path w="696509" h="2796205">
                <a:moveTo>
                  <a:pt x="696509" y="0"/>
                </a:moveTo>
                <a:lnTo>
                  <a:pt x="0" y="0"/>
                </a:lnTo>
                <a:lnTo>
                  <a:pt x="0" y="2796204"/>
                </a:lnTo>
                <a:lnTo>
                  <a:pt x="696509" y="2796204"/>
                </a:lnTo>
                <a:lnTo>
                  <a:pt x="696509" y="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SG" sz="1867" b="0" i="0" u="none" strike="noStrike" kern="0" cap="none" spc="0" normalizeH="0" baseline="0" noProof="0" dirty="0">
              <a:ln>
                <a:noFill/>
              </a:ln>
              <a:solidFill>
                <a:srgbClr val="000000"/>
              </a:solidFill>
              <a:effectLst/>
              <a:uLnTx/>
              <a:uFillTx/>
              <a:latin typeface="Arial"/>
              <a:ea typeface="+mn-ea"/>
              <a:cs typeface="Arial"/>
              <a:sym typeface="Arial"/>
            </a:endParaRPr>
          </a:p>
        </p:txBody>
      </p:sp>
      <p:pic>
        <p:nvPicPr>
          <p:cNvPr id="2" name="Picture 1" descr="A person holding a baby&#10;&#10;Description automatically generated">
            <a:extLst>
              <a:ext uri="{FF2B5EF4-FFF2-40B4-BE49-F238E27FC236}">
                <a16:creationId xmlns:a16="http://schemas.microsoft.com/office/drawing/2014/main" xmlns="" id="{BD639B72-F447-6857-21C1-C96CFA2F9D6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5457706" y="3702071"/>
            <a:ext cx="3080250" cy="3410973"/>
          </a:xfrm>
          <a:prstGeom prst="rect">
            <a:avLst/>
          </a:prstGeom>
          <a:effectLst>
            <a:outerShdw blurRad="50800" dist="88900" dir="10800000" sx="120000" sy="120000" algn="r" rotWithShape="0">
              <a:prstClr val="black">
                <a:alpha val="40000"/>
              </a:prstClr>
            </a:outerShdw>
          </a:effectLst>
        </p:spPr>
      </p:pic>
    </p:spTree>
    <p:extLst>
      <p:ext uri="{BB962C8B-B14F-4D97-AF65-F5344CB8AC3E}">
        <p14:creationId xmlns:p14="http://schemas.microsoft.com/office/powerpoint/2010/main" val="6566915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arn(inVertical)">
                                      <p:cBhvr>
                                        <p:cTn id="21" dur="500"/>
                                        <p:tgtEl>
                                          <p:spTgt spid="13"/>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ppt_x"/>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 calcmode="lin" valueType="num">
                                      <p:cBhvr additive="base">
                                        <p:cTn id="30" dur="500" fill="hold"/>
                                        <p:tgtEl>
                                          <p:spTgt spid="12"/>
                                        </p:tgtEl>
                                        <p:attrNameLst>
                                          <p:attrName>ppt_x</p:attrName>
                                        </p:attrNameLst>
                                      </p:cBhvr>
                                      <p:tavLst>
                                        <p:tav tm="0">
                                          <p:val>
                                            <p:strVal val="#ppt_x"/>
                                          </p:val>
                                        </p:tav>
                                        <p:tav tm="100000">
                                          <p:val>
                                            <p:strVal val="#ppt_x"/>
                                          </p:val>
                                        </p:tav>
                                      </p:tavLst>
                                    </p:anim>
                                    <p:anim calcmode="lin" valueType="num">
                                      <p:cBhvr additive="base">
                                        <p:cTn id="31"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11" grpId="0"/>
      <p:bldP spid="12" grpId="0"/>
      <p:bldP spid="13"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003775" y="37794"/>
            <a:ext cx="6016513"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632413" y="-212549"/>
            <a:ext cx="7310520" cy="834524"/>
          </a:xfrm>
          <a:prstGeom prst="rect">
            <a:avLst/>
          </a:prstGeom>
          <a:noFill/>
        </p:spPr>
        <p:txBody>
          <a:bodyPr wrap="square">
            <a:spAutoFit/>
          </a:bodyPr>
          <a:lstStyle/>
          <a:p>
            <a:pPr marL="0" marR="0" lvl="0" indent="0" algn="just" defTabSz="914400" rtl="0" eaLnBrk="1" fontAlgn="auto" latinLnBrk="0" hangingPunct="1">
              <a:lnSpc>
                <a:spcPct val="150000"/>
              </a:lnSpc>
              <a:spcBef>
                <a:spcPts val="0"/>
              </a:spcBef>
              <a:spcAft>
                <a:spcPts val="80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3.5. Liên</a:t>
            </a:r>
            <a:r>
              <a:rPr kumimoji="0" lang="en-US" sz="3600" b="1" i="0" u="none" strike="noStrike" kern="1200" cap="none" spc="0" normalizeH="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noProof="0" dirty="0" err="1">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hệ</a:t>
            </a:r>
            <a:r>
              <a:rPr kumimoji="0" lang="en-US" sz="3600" b="1" i="0" u="none" strike="noStrike" kern="1200" cap="none" spc="0" normalizeH="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r>
              <a:rPr kumimoji="0" lang="en-US" sz="3600" b="1" i="0" u="none" strike="noStrike" kern="1200" cap="none" spc="0" normalizeH="0" noProof="0" dirty="0" err="1">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rPr>
              <a:t>vậ</a:t>
            </a:r>
            <a:r>
              <a:rPr lang="en-US" sz="3600" b="1" dirty="0">
                <a:solidFill>
                  <a:srgbClr val="FFFFFF"/>
                </a:solidFill>
                <a:latin typeface="Times New Roman" panose="02020603050405020304" pitchFamily="18" charset="0"/>
                <a:ea typeface="Calibri" panose="020F0502020204030204" pitchFamily="34" charset="0"/>
                <a:cs typeface="Times New Roman" panose="02020603050405020304" pitchFamily="18" charset="0"/>
              </a:rPr>
              <a:t>n </a:t>
            </a:r>
            <a:r>
              <a:rPr lang="en-US" sz="3600" b="1" dirty="0" err="1">
                <a:solidFill>
                  <a:srgbClr val="FFFFFF"/>
                </a:solidFill>
                <a:latin typeface="Times New Roman" panose="02020603050405020304" pitchFamily="18" charset="0"/>
                <a:ea typeface="Calibri" panose="020F0502020204030204" pitchFamily="34" charset="0"/>
                <a:cs typeface="Times New Roman" panose="02020603050405020304" pitchFamily="18" charset="0"/>
              </a:rPr>
              <a:t>dụng</a:t>
            </a:r>
            <a:endParaRPr kumimoji="0" lang="en-SG" sz="36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4" name="Group 3">
            <a:extLst>
              <a:ext uri="{FF2B5EF4-FFF2-40B4-BE49-F238E27FC236}">
                <a16:creationId xmlns:a16="http://schemas.microsoft.com/office/drawing/2014/main" xmlns="" id="{A8119C25-9491-A857-8328-B1F9C7873BF2}"/>
              </a:ext>
            </a:extLst>
          </p:cNvPr>
          <p:cNvGrpSpPr/>
          <p:nvPr/>
        </p:nvGrpSpPr>
        <p:grpSpPr>
          <a:xfrm>
            <a:off x="5359077" y="726893"/>
            <a:ext cx="6056636" cy="5391041"/>
            <a:chOff x="5359078" y="1200436"/>
            <a:chExt cx="5812058" cy="4917497"/>
          </a:xfrm>
        </p:grpSpPr>
        <p:pic>
          <p:nvPicPr>
            <p:cNvPr id="5" name="图片 10245" descr="22">
              <a:extLst>
                <a:ext uri="{FF2B5EF4-FFF2-40B4-BE49-F238E27FC236}">
                  <a16:creationId xmlns:a16="http://schemas.microsoft.com/office/drawing/2014/main" xmlns="" id="{D51BEAD8-3BEF-9093-55A9-F1DF90590DF2}"/>
                </a:ext>
              </a:extLst>
            </p:cNvPr>
            <p:cNvPicPr>
              <a:picLocks noChangeAspect="1"/>
            </p:cNvPicPr>
            <p:nvPr/>
          </p:nvPicPr>
          <p:blipFill>
            <a:blip r:embed="rId3"/>
            <a:stretch>
              <a:fillRect/>
            </a:stretch>
          </p:blipFill>
          <p:spPr>
            <a:xfrm>
              <a:off x="5359078" y="1200436"/>
              <a:ext cx="5812058" cy="4917497"/>
            </a:xfrm>
            <a:prstGeom prst="rect">
              <a:avLst/>
            </a:prstGeom>
            <a:noFill/>
            <a:ln w="9525">
              <a:noFill/>
            </a:ln>
          </p:spPr>
        </p:pic>
        <p:sp>
          <p:nvSpPr>
            <p:cNvPr id="6" name="TextBox 5">
              <a:extLst>
                <a:ext uri="{FF2B5EF4-FFF2-40B4-BE49-F238E27FC236}">
                  <a16:creationId xmlns:a16="http://schemas.microsoft.com/office/drawing/2014/main" xmlns="" id="{2FB26D0C-5981-0A58-28F3-E67C489F27F7}"/>
                </a:ext>
              </a:extLst>
            </p:cNvPr>
            <p:cNvSpPr txBox="1"/>
            <p:nvPr/>
          </p:nvSpPr>
          <p:spPr>
            <a:xfrm>
              <a:off x="5812766" y="2597084"/>
              <a:ext cx="4904681" cy="3228530"/>
            </a:xfrm>
            <a:prstGeom prst="rect">
              <a:avLst/>
            </a:prstGeom>
            <a:noFill/>
          </p:spPr>
          <p:txBody>
            <a:bodyPr wrap="square">
              <a:spAutoFit/>
            </a:bodyPr>
            <a:lstStyle/>
            <a:p>
              <a:pPr algn="just">
                <a:spcAft>
                  <a:spcPts val="800"/>
                </a:spcAft>
              </a:pPr>
              <a:r>
                <a:rPr lang="vi-VN" sz="3200" dirty="0">
                  <a:effectLst/>
                  <a:latin typeface="Times New Roman" panose="02020603050405020304" pitchFamily="18" charset="0"/>
                  <a:ea typeface="Calibri" panose="020F0502020204030204" pitchFamily="34" charset="0"/>
                  <a:cs typeface="Times New Roman" panose="02020603050405020304" pitchFamily="18" charset="0"/>
                </a:rPr>
                <a:t>khẳng định tâm thành – tấm lòng thành, sự hiếu nghĩa với mẹ chồng, sự chung thủy với chồng, sự trong sáng thành thực với trời đất, nước non của Vũ Nương đã được trời cứu xét, nước che chở. </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8" name="Freeform 20">
            <a:extLst>
              <a:ext uri="{FF2B5EF4-FFF2-40B4-BE49-F238E27FC236}">
                <a16:creationId xmlns:a16="http://schemas.microsoft.com/office/drawing/2014/main" xmlns="" id="{ED071CDC-353C-C59C-F7F4-398FC74316C0}"/>
              </a:ext>
            </a:extLst>
          </p:cNvPr>
          <p:cNvSpPr/>
          <p:nvPr/>
        </p:nvSpPr>
        <p:spPr>
          <a:xfrm>
            <a:off x="1249067" y="1244602"/>
            <a:ext cx="2729667" cy="1784810"/>
          </a:xfrm>
          <a:custGeom>
            <a:avLst/>
            <a:gdLst/>
            <a:ahLst/>
            <a:cxnLst/>
            <a:rect l="l" t="t" r="r" b="b"/>
            <a:pathLst>
              <a:path w="1538442" h="726914">
                <a:moveTo>
                  <a:pt x="0" y="0"/>
                </a:moveTo>
                <a:lnTo>
                  <a:pt x="1538441" y="0"/>
                </a:lnTo>
                <a:lnTo>
                  <a:pt x="1538441" y="726913"/>
                </a:lnTo>
                <a:lnTo>
                  <a:pt x="0" y="726913"/>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algn="ctr" defTabSz="914377"/>
            <a:r>
              <a:rPr lang="vi-VN" sz="3600" b="1" dirty="0">
                <a:latin typeface="+mj-lt"/>
              </a:rPr>
              <a:t>Nội dung lời bình </a:t>
            </a:r>
            <a:endParaRPr lang="en-SG" sz="5400" b="1" dirty="0">
              <a:solidFill>
                <a:srgbClr val="FFFFFF"/>
              </a:solidFill>
              <a:latin typeface="+mj-lt"/>
              <a:cs typeface="Times New Roman" panose="02020603050405020304" pitchFamily="18" charset="0"/>
              <a:sym typeface="Arial"/>
            </a:endParaRPr>
          </a:p>
        </p:txBody>
      </p:sp>
      <p:pic>
        <p:nvPicPr>
          <p:cNvPr id="2" name="Picture 1" descr="A person with long hair&#10;&#10;Description automatically generated">
            <a:extLst>
              <a:ext uri="{FF2B5EF4-FFF2-40B4-BE49-F238E27FC236}">
                <a16:creationId xmlns:a16="http://schemas.microsoft.com/office/drawing/2014/main" xmlns="" id="{BC1ED28E-C179-558C-072D-B22D35B30E7C}"/>
              </a:ext>
            </a:extLst>
          </p:cNvPr>
          <p:cNvPicPr>
            <a:picLocks noChangeAspect="1"/>
          </p:cNvPicPr>
          <p:nvPr/>
        </p:nvPicPr>
        <p:blipFill rotWithShape="1">
          <a:blip r:embed="rId6">
            <a:extLst>
              <a:ext uri="{28A0092B-C50C-407E-A947-70E740481C1C}">
                <a14:useLocalDpi xmlns:a14="http://schemas.microsoft.com/office/drawing/2010/main" val="0"/>
              </a:ext>
            </a:extLst>
          </a:blip>
          <a:srcRect t="1838" r="44744"/>
          <a:stretch/>
        </p:blipFill>
        <p:spPr>
          <a:xfrm flipH="1">
            <a:off x="532434" y="1585732"/>
            <a:ext cx="3446299" cy="5291968"/>
          </a:xfrm>
          <a:prstGeom prst="rect">
            <a:avLst/>
          </a:prstGeom>
        </p:spPr>
      </p:pic>
      <p:pic>
        <p:nvPicPr>
          <p:cNvPr id="7" name="图片 13">
            <a:extLst>
              <a:ext uri="{FF2B5EF4-FFF2-40B4-BE49-F238E27FC236}">
                <a16:creationId xmlns:a16="http://schemas.microsoft.com/office/drawing/2014/main" xmlns="" id="{24A33977-E2AB-6347-35F3-5A73BF7639F9}"/>
              </a:ext>
            </a:extLst>
          </p:cNvPr>
          <p:cNvPicPr>
            <a:picLocks noChangeAspect="1"/>
          </p:cNvPicPr>
          <p:nvPr/>
        </p:nvPicPr>
        <p:blipFill>
          <a:blip r:embed="rId7"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9" name="图片 6">
            <a:extLst>
              <a:ext uri="{FF2B5EF4-FFF2-40B4-BE49-F238E27FC236}">
                <a16:creationId xmlns:a16="http://schemas.microsoft.com/office/drawing/2014/main" xmlns="" id="{B3F09416-D3DE-521D-1576-E7FCD2C73C11}"/>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spTree>
    <p:extLst>
      <p:ext uri="{BB962C8B-B14F-4D97-AF65-F5344CB8AC3E}">
        <p14:creationId xmlns:p14="http://schemas.microsoft.com/office/powerpoint/2010/main" val="419937885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131507" y="78738"/>
            <a:ext cx="5686816" cy="546603"/>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904663" y="-156556"/>
            <a:ext cx="7310520" cy="752065"/>
          </a:xfrm>
          <a:prstGeom prst="rect">
            <a:avLst/>
          </a:prstGeom>
          <a:noFill/>
        </p:spPr>
        <p:txBody>
          <a:bodyPr wrap="square">
            <a:spAutoFit/>
          </a:bodyPr>
          <a:lstStyle/>
          <a:p>
            <a:pPr lvl="0" algn="just">
              <a:lnSpc>
                <a:spcPct val="150000"/>
              </a:lnSpc>
              <a:spcAft>
                <a:spcPts val="800"/>
              </a:spcAft>
              <a:defRPr/>
            </a:pPr>
            <a:r>
              <a:rPr lang="en-US" sz="3200" b="1" dirty="0">
                <a:solidFill>
                  <a:srgbClr val="FFFFFF"/>
                </a:solidFill>
                <a:latin typeface="Times New Roman" panose="02020603050405020304" pitchFamily="18" charset="0"/>
                <a:ea typeface="Calibri" panose="020F0502020204030204" pitchFamily="34" charset="0"/>
                <a:cs typeface="Times New Roman" panose="02020603050405020304" pitchFamily="18" charset="0"/>
              </a:rPr>
              <a:t>3.5. Liên </a:t>
            </a:r>
            <a:r>
              <a:rPr lang="en-US" sz="3200" b="1" dirty="0" err="1">
                <a:solidFill>
                  <a:srgbClr val="FFFFFF"/>
                </a:solidFill>
                <a:latin typeface="Times New Roman" panose="02020603050405020304" pitchFamily="18" charset="0"/>
                <a:ea typeface="Calibri" panose="020F0502020204030204" pitchFamily="34" charset="0"/>
                <a:cs typeface="Times New Roman" panose="02020603050405020304" pitchFamily="18" charset="0"/>
              </a:rPr>
              <a:t>hệ</a:t>
            </a:r>
            <a:r>
              <a:rPr lang="en-US" sz="3200" b="1" dirty="0">
                <a:solidFill>
                  <a:srgbClr val="FFFFFF"/>
                </a:solidFill>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solidFill>
                  <a:srgbClr val="FFFFFF"/>
                </a:solidFill>
                <a:latin typeface="Times New Roman" panose="02020603050405020304" pitchFamily="18" charset="0"/>
                <a:ea typeface="Calibri" panose="020F0502020204030204" pitchFamily="34" charset="0"/>
                <a:cs typeface="Times New Roman" panose="02020603050405020304" pitchFamily="18" charset="0"/>
              </a:rPr>
              <a:t>vận</a:t>
            </a:r>
            <a:r>
              <a:rPr lang="en-US" sz="3200" b="1" dirty="0">
                <a:solidFill>
                  <a:srgbClr val="FFFFFF"/>
                </a:solidFill>
                <a:latin typeface="Times New Roman" panose="02020603050405020304" pitchFamily="18" charset="0"/>
                <a:ea typeface="Calibri" panose="020F0502020204030204" pitchFamily="34" charset="0"/>
                <a:cs typeface="Times New Roman" panose="02020603050405020304" pitchFamily="18" charset="0"/>
              </a:rPr>
              <a:t> </a:t>
            </a:r>
            <a:r>
              <a:rPr lang="en-US" sz="3200" b="1" dirty="0" err="1">
                <a:solidFill>
                  <a:srgbClr val="FFFFFF"/>
                </a:solidFill>
                <a:latin typeface="Times New Roman" panose="02020603050405020304" pitchFamily="18" charset="0"/>
                <a:ea typeface="Calibri" panose="020F0502020204030204" pitchFamily="34" charset="0"/>
                <a:cs typeface="Times New Roman" panose="02020603050405020304" pitchFamily="18" charset="0"/>
              </a:rPr>
              <a:t>dụng</a:t>
            </a:r>
            <a:endParaRPr lang="en-SG" sz="3200" dirty="0">
              <a:solidFill>
                <a:srgbClr val="FFFFFF"/>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20" name="Freeform 2">
            <a:extLst>
              <a:ext uri="{FF2B5EF4-FFF2-40B4-BE49-F238E27FC236}">
                <a16:creationId xmlns:a16="http://schemas.microsoft.com/office/drawing/2014/main" xmlns="" id="{386530C6-BB4F-D82E-90B9-B4BEA0B6819F}"/>
              </a:ext>
            </a:extLst>
          </p:cNvPr>
          <p:cNvSpPr/>
          <p:nvPr/>
        </p:nvSpPr>
        <p:spPr>
          <a:xfrm>
            <a:off x="8254652" y="1143554"/>
            <a:ext cx="3415629" cy="3955310"/>
          </a:xfrm>
          <a:custGeom>
            <a:avLst/>
            <a:gdLst/>
            <a:ahLst/>
            <a:cxnLst/>
            <a:rect l="l" t="t" r="r" b="b"/>
            <a:pathLst>
              <a:path w="5349844" h="7096143">
                <a:moveTo>
                  <a:pt x="0" y="0"/>
                </a:moveTo>
                <a:lnTo>
                  <a:pt x="5349845" y="0"/>
                </a:lnTo>
                <a:lnTo>
                  <a:pt x="5349845" y="7096144"/>
                </a:lnTo>
                <a:lnTo>
                  <a:pt x="0" y="7096144"/>
                </a:lnTo>
                <a:lnTo>
                  <a:pt x="0" y="0"/>
                </a:lnTo>
                <a:close/>
              </a:path>
            </a:pathLst>
          </a:custGeom>
          <a:blipFill>
            <a:blip r:embed="rId3"/>
            <a:stretch>
              <a:fillRect l="-16253" r="-30594" b="-9116"/>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endParaRPr>
          </a:p>
        </p:txBody>
      </p:sp>
      <p:sp>
        <p:nvSpPr>
          <p:cNvPr id="22" name="Freeform 7">
            <a:extLst>
              <a:ext uri="{FF2B5EF4-FFF2-40B4-BE49-F238E27FC236}">
                <a16:creationId xmlns:a16="http://schemas.microsoft.com/office/drawing/2014/main" xmlns="" id="{F7023182-DDE8-8363-293D-952C1E19451B}"/>
              </a:ext>
            </a:extLst>
          </p:cNvPr>
          <p:cNvSpPr/>
          <p:nvPr/>
        </p:nvSpPr>
        <p:spPr>
          <a:xfrm flipH="1" flipV="1">
            <a:off x="493177" y="985831"/>
            <a:ext cx="6309799" cy="1400232"/>
          </a:xfrm>
          <a:custGeom>
            <a:avLst/>
            <a:gdLst/>
            <a:ahLst/>
            <a:cxnLst/>
            <a:rect l="l" t="t" r="r" b="b"/>
            <a:pathLst>
              <a:path w="9464699" h="1239919">
                <a:moveTo>
                  <a:pt x="9464700" y="1239919"/>
                </a:moveTo>
                <a:lnTo>
                  <a:pt x="0" y="1239919"/>
                </a:lnTo>
                <a:lnTo>
                  <a:pt x="0" y="0"/>
                </a:lnTo>
                <a:lnTo>
                  <a:pt x="9464700" y="0"/>
                </a:lnTo>
                <a:lnTo>
                  <a:pt x="9464700" y="1239919"/>
                </a:lnTo>
                <a:close/>
              </a:path>
            </a:pathLst>
          </a:custGeom>
          <a:blipFill>
            <a:blip r:embed="rId4"/>
            <a:stretch>
              <a:fillRect l="-15562" t="-18890" r="-37959" b="-998793"/>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SG" sz="2000" b="0" i="0" u="none" strike="noStrike" kern="1200" cap="none" spc="0" normalizeH="0" baseline="0" noProof="0">
              <a:ln>
                <a:noFill/>
              </a:ln>
              <a:solidFill>
                <a:prstClr val="black"/>
              </a:solidFill>
              <a:effectLst/>
              <a:uLnTx/>
              <a:uFillTx/>
              <a:latin typeface="+mj-lt"/>
              <a:ea typeface="+mn-ea"/>
              <a:cs typeface="Arial"/>
            </a:endParaRPr>
          </a:p>
        </p:txBody>
      </p:sp>
      <p:sp>
        <p:nvSpPr>
          <p:cNvPr id="23" name="Freeform 9">
            <a:extLst>
              <a:ext uri="{FF2B5EF4-FFF2-40B4-BE49-F238E27FC236}">
                <a16:creationId xmlns:a16="http://schemas.microsoft.com/office/drawing/2014/main" xmlns="" id="{B2635571-85CF-F5BC-F827-08E2799C522D}"/>
              </a:ext>
            </a:extLst>
          </p:cNvPr>
          <p:cNvSpPr/>
          <p:nvPr/>
        </p:nvSpPr>
        <p:spPr>
          <a:xfrm flipH="1">
            <a:off x="473737" y="2564241"/>
            <a:ext cx="6309799" cy="1199470"/>
          </a:xfrm>
          <a:custGeom>
            <a:avLst/>
            <a:gdLst/>
            <a:ahLst/>
            <a:cxnLst/>
            <a:rect l="l" t="t" r="r" b="b"/>
            <a:pathLst>
              <a:path w="9464699" h="1239919">
                <a:moveTo>
                  <a:pt x="9464700" y="0"/>
                </a:moveTo>
                <a:lnTo>
                  <a:pt x="0" y="0"/>
                </a:lnTo>
                <a:lnTo>
                  <a:pt x="0" y="1239919"/>
                </a:lnTo>
                <a:lnTo>
                  <a:pt x="9464700" y="1239919"/>
                </a:lnTo>
                <a:lnTo>
                  <a:pt x="9464700" y="0"/>
                </a:lnTo>
                <a:close/>
              </a:path>
            </a:pathLst>
          </a:custGeom>
          <a:blipFill>
            <a:blip r:embed="rId4"/>
            <a:stretch>
              <a:fillRect l="-7720" t="-33154" r="-45801" b="-984529"/>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endParaRPr>
          </a:p>
        </p:txBody>
      </p:sp>
      <p:sp>
        <p:nvSpPr>
          <p:cNvPr id="24" name="Freeform 10">
            <a:extLst>
              <a:ext uri="{FF2B5EF4-FFF2-40B4-BE49-F238E27FC236}">
                <a16:creationId xmlns:a16="http://schemas.microsoft.com/office/drawing/2014/main" xmlns="" id="{6C11B2EE-58E6-3A59-CBA0-F3976C90B2A4}"/>
              </a:ext>
            </a:extLst>
          </p:cNvPr>
          <p:cNvSpPr/>
          <p:nvPr/>
        </p:nvSpPr>
        <p:spPr>
          <a:xfrm flipH="1">
            <a:off x="473733" y="3941889"/>
            <a:ext cx="6309799" cy="2837373"/>
          </a:xfrm>
          <a:custGeom>
            <a:avLst/>
            <a:gdLst/>
            <a:ahLst/>
            <a:cxnLst/>
            <a:rect l="l" t="t" r="r" b="b"/>
            <a:pathLst>
              <a:path w="9464699" h="1239919">
                <a:moveTo>
                  <a:pt x="9464700" y="0"/>
                </a:moveTo>
                <a:lnTo>
                  <a:pt x="0" y="0"/>
                </a:lnTo>
                <a:lnTo>
                  <a:pt x="0" y="1239919"/>
                </a:lnTo>
                <a:lnTo>
                  <a:pt x="9464700" y="1239919"/>
                </a:lnTo>
                <a:lnTo>
                  <a:pt x="9464700" y="0"/>
                </a:lnTo>
                <a:close/>
              </a:path>
            </a:pathLst>
          </a:custGeom>
          <a:blipFill>
            <a:blip r:embed="rId4"/>
            <a:stretch>
              <a:fillRect l="-33569" t="-40285" r="-19952" b="-977398"/>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a:ln>
                <a:noFill/>
              </a:ln>
              <a:solidFill>
                <a:prstClr val="black"/>
              </a:solidFill>
              <a:effectLst/>
              <a:uLnTx/>
              <a:uFillTx/>
              <a:latin typeface="Calibri"/>
              <a:ea typeface="+mn-ea"/>
              <a:cs typeface="Arial"/>
            </a:endParaRPr>
          </a:p>
        </p:txBody>
      </p:sp>
      <p:sp>
        <p:nvSpPr>
          <p:cNvPr id="25" name="Freeform 15">
            <a:extLst>
              <a:ext uri="{FF2B5EF4-FFF2-40B4-BE49-F238E27FC236}">
                <a16:creationId xmlns:a16="http://schemas.microsoft.com/office/drawing/2014/main" xmlns="" id="{D321842D-96E1-9F8F-7BD6-EA40258D0614}"/>
              </a:ext>
            </a:extLst>
          </p:cNvPr>
          <p:cNvSpPr/>
          <p:nvPr/>
        </p:nvSpPr>
        <p:spPr>
          <a:xfrm rot="-9082507" flipH="1">
            <a:off x="6219090" y="1600266"/>
            <a:ext cx="1224856" cy="376184"/>
          </a:xfrm>
          <a:custGeom>
            <a:avLst/>
            <a:gdLst/>
            <a:ahLst/>
            <a:cxnLst/>
            <a:rect l="l" t="t" r="r" b="b"/>
            <a:pathLst>
              <a:path w="1837284" h="564276">
                <a:moveTo>
                  <a:pt x="1837284" y="0"/>
                </a:moveTo>
                <a:lnTo>
                  <a:pt x="0" y="0"/>
                </a:lnTo>
                <a:lnTo>
                  <a:pt x="0" y="564276"/>
                </a:lnTo>
                <a:lnTo>
                  <a:pt x="1837284" y="564276"/>
                </a:lnTo>
                <a:lnTo>
                  <a:pt x="1837284" y="0"/>
                </a:lnTo>
                <a:close/>
              </a:path>
            </a:pathLst>
          </a:custGeom>
          <a:blipFill>
            <a:blip r:embed="rId5"/>
            <a:stretch>
              <a:fillRect l="-13287" t="-111098" r="-115216" b="-123704"/>
            </a:stretch>
          </a:bli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SG" sz="1200" b="0" i="0" u="none" strike="noStrike" kern="1200" cap="none" spc="0" normalizeH="0" baseline="0" noProof="0" dirty="0">
              <a:ln>
                <a:noFill/>
              </a:ln>
              <a:solidFill>
                <a:prstClr val="black"/>
              </a:solidFill>
              <a:effectLst/>
              <a:uLnTx/>
              <a:uFillTx/>
              <a:latin typeface="Calibri"/>
              <a:ea typeface="+mn-ea"/>
              <a:cs typeface="Arial"/>
            </a:endParaRPr>
          </a:p>
        </p:txBody>
      </p:sp>
      <p:sp>
        <p:nvSpPr>
          <p:cNvPr id="27" name="TextBox 26">
            <a:extLst>
              <a:ext uri="{FF2B5EF4-FFF2-40B4-BE49-F238E27FC236}">
                <a16:creationId xmlns:a16="http://schemas.microsoft.com/office/drawing/2014/main" xmlns="" id="{CD77BD3B-8E6D-347B-B7D6-895B0DD91D2D}"/>
              </a:ext>
            </a:extLst>
          </p:cNvPr>
          <p:cNvSpPr txBox="1"/>
          <p:nvPr/>
        </p:nvSpPr>
        <p:spPr>
          <a:xfrm>
            <a:off x="521719" y="852626"/>
            <a:ext cx="6281259" cy="1569660"/>
          </a:xfrm>
          <a:prstGeom prst="rect">
            <a:avLst/>
          </a:prstGeom>
          <a:noFill/>
        </p:spPr>
        <p:txBody>
          <a:bodyPr wrap="square">
            <a:spAutoFit/>
          </a:bodyPr>
          <a:lstStyle/>
          <a:p>
            <a:r>
              <a:rPr lang="vi-VN" sz="3200" dirty="0">
                <a:latin typeface="+mj-lt"/>
              </a:rPr>
              <a:t>Trong hoàn cảnh chiến tranh, chồng đi lính nặng gánh gia đình đè lên đôi vai của người phụ nữ.</a:t>
            </a:r>
            <a:endParaRPr lang="en-SG" sz="3200" dirty="0">
              <a:latin typeface="+mj-lt"/>
            </a:endParaRPr>
          </a:p>
        </p:txBody>
      </p:sp>
      <p:sp>
        <p:nvSpPr>
          <p:cNvPr id="28" name="TextBox 27">
            <a:extLst>
              <a:ext uri="{FF2B5EF4-FFF2-40B4-BE49-F238E27FC236}">
                <a16:creationId xmlns:a16="http://schemas.microsoft.com/office/drawing/2014/main" xmlns="" id="{58CDBB52-2105-F2BC-327A-1847444FD871}"/>
              </a:ext>
            </a:extLst>
          </p:cNvPr>
          <p:cNvSpPr txBox="1"/>
          <p:nvPr/>
        </p:nvSpPr>
        <p:spPr>
          <a:xfrm>
            <a:off x="455260" y="2579684"/>
            <a:ext cx="6281259" cy="1077218"/>
          </a:xfrm>
          <a:prstGeom prst="rect">
            <a:avLst/>
          </a:prstGeom>
          <a:noFill/>
        </p:spPr>
        <p:txBody>
          <a:bodyPr wrap="square">
            <a:spAutoFit/>
          </a:bodyPr>
          <a:lstStyle/>
          <a:p>
            <a:r>
              <a:rPr lang="vi-VN" sz="3200" dirty="0">
                <a:latin typeface="+mj-lt"/>
              </a:rPr>
              <a:t>Số phận lệ thuộc, chịu đựng bất công của người phụ nữ</a:t>
            </a:r>
            <a:endParaRPr lang="en-SG" sz="3200" dirty="0">
              <a:latin typeface="+mj-lt"/>
            </a:endParaRPr>
          </a:p>
        </p:txBody>
      </p:sp>
      <p:sp>
        <p:nvSpPr>
          <p:cNvPr id="29" name="TextBox 28">
            <a:extLst>
              <a:ext uri="{FF2B5EF4-FFF2-40B4-BE49-F238E27FC236}">
                <a16:creationId xmlns:a16="http://schemas.microsoft.com/office/drawing/2014/main" xmlns="" id="{BC9ED71E-A080-0300-B36C-99502482A488}"/>
              </a:ext>
            </a:extLst>
          </p:cNvPr>
          <p:cNvSpPr txBox="1"/>
          <p:nvPr/>
        </p:nvSpPr>
        <p:spPr>
          <a:xfrm>
            <a:off x="588670" y="3823684"/>
            <a:ext cx="6281259" cy="3046988"/>
          </a:xfrm>
          <a:prstGeom prst="rect">
            <a:avLst/>
          </a:prstGeom>
          <a:noFill/>
        </p:spPr>
        <p:txBody>
          <a:bodyPr wrap="square">
            <a:spAutoFit/>
          </a:bodyPr>
          <a:lstStyle/>
          <a:p>
            <a:pPr algn="just"/>
            <a:r>
              <a:rPr lang="vi-VN" sz="3200" dirty="0">
                <a:latin typeface="+mj-lt"/>
              </a:rPr>
              <a:t>Tâm thành của người phụ nữ chỉ có trời nước biết, cứu xét, chở che, chồng không hay biết; nhưng trong cuộc đời thực, nàng đành phải chấp nhận cái chết oan khuất, được minh oan quá muộn màng. </a:t>
            </a:r>
            <a:endParaRPr lang="en-SG" sz="4800" dirty="0">
              <a:latin typeface="+mj-lt"/>
            </a:endParaRPr>
          </a:p>
        </p:txBody>
      </p:sp>
      <p:sp>
        <p:nvSpPr>
          <p:cNvPr id="4" name="TextBox 3">
            <a:extLst>
              <a:ext uri="{FF2B5EF4-FFF2-40B4-BE49-F238E27FC236}">
                <a16:creationId xmlns:a16="http://schemas.microsoft.com/office/drawing/2014/main" xmlns="" id="{370462A4-F9C8-C3AE-510F-E5DC648AE912}"/>
              </a:ext>
            </a:extLst>
          </p:cNvPr>
          <p:cNvSpPr txBox="1"/>
          <p:nvPr/>
        </p:nvSpPr>
        <p:spPr>
          <a:xfrm>
            <a:off x="8315699" y="1329857"/>
            <a:ext cx="3190013" cy="2062103"/>
          </a:xfrm>
          <a:prstGeom prst="rect">
            <a:avLst/>
          </a:prstGeom>
          <a:noFill/>
        </p:spPr>
        <p:txBody>
          <a:bodyPr wrap="square">
            <a:spAutoFit/>
          </a:bodyPr>
          <a:lstStyle/>
          <a:p>
            <a:pPr algn="ctr"/>
            <a:r>
              <a:rPr lang="vi-VN" sz="3200" b="1" dirty="0">
                <a:latin typeface="+mj-lt"/>
              </a:rPr>
              <a:t>Số phận của người phụ nữ trong xã hội đề cao nam quyền</a:t>
            </a:r>
            <a:endParaRPr lang="en-SG" sz="5400" b="1" dirty="0">
              <a:latin typeface="+mj-lt"/>
            </a:endParaRPr>
          </a:p>
        </p:txBody>
      </p:sp>
      <p:pic>
        <p:nvPicPr>
          <p:cNvPr id="5" name="Picture 4" descr="A person holding a baby&#10;&#10;Description automatically generated">
            <a:extLst>
              <a:ext uri="{FF2B5EF4-FFF2-40B4-BE49-F238E27FC236}">
                <a16:creationId xmlns:a16="http://schemas.microsoft.com/office/drawing/2014/main" xmlns="" id="{E5C87B95-53A2-166F-7FF7-DBF33D0F096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8216732" y="3249357"/>
            <a:ext cx="3676843" cy="4071620"/>
          </a:xfrm>
          <a:prstGeom prst="rect">
            <a:avLst/>
          </a:prstGeom>
          <a:effectLst>
            <a:outerShdw blurRad="50800" dist="88900" dir="10800000" sx="120000" sy="120000" algn="r" rotWithShape="0">
              <a:prstClr val="black">
                <a:alpha val="40000"/>
              </a:prstClr>
            </a:outerShdw>
          </a:effectLst>
        </p:spPr>
      </p:pic>
    </p:spTree>
    <p:extLst>
      <p:ext uri="{BB962C8B-B14F-4D97-AF65-F5344CB8AC3E}">
        <p14:creationId xmlns:p14="http://schemas.microsoft.com/office/powerpoint/2010/main" val="179559914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barn(inVertical)">
                                      <p:cBhvr>
                                        <p:cTn id="21" dur="500"/>
                                        <p:tgtEl>
                                          <p:spTgt spid="27"/>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barn(inVertical)">
                                      <p:cBhvr>
                                        <p:cTn id="26" dur="500"/>
                                        <p:tgtEl>
                                          <p:spTgt spid="28"/>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barn(inVertical)">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p:cTn id="36" dur="500" fill="hold"/>
                                        <p:tgtEl>
                                          <p:spTgt spid="25"/>
                                        </p:tgtEl>
                                        <p:attrNameLst>
                                          <p:attrName>ppt_w</p:attrName>
                                        </p:attrNameLst>
                                      </p:cBhvr>
                                      <p:tavLst>
                                        <p:tav tm="0">
                                          <p:val>
                                            <p:fltVal val="0"/>
                                          </p:val>
                                        </p:tav>
                                        <p:tav tm="100000">
                                          <p:val>
                                            <p:strVal val="#ppt_w"/>
                                          </p:val>
                                        </p:tav>
                                      </p:tavLst>
                                    </p:anim>
                                    <p:anim calcmode="lin" valueType="num">
                                      <p:cBhvr>
                                        <p:cTn id="37" dur="500" fill="hold"/>
                                        <p:tgtEl>
                                          <p:spTgt spid="25"/>
                                        </p:tgtEl>
                                        <p:attrNameLst>
                                          <p:attrName>ppt_h</p:attrName>
                                        </p:attrNameLst>
                                      </p:cBhvr>
                                      <p:tavLst>
                                        <p:tav tm="0">
                                          <p:val>
                                            <p:fltVal val="0"/>
                                          </p:val>
                                        </p:tav>
                                        <p:tav tm="100000">
                                          <p:val>
                                            <p:strVal val="#ppt_h"/>
                                          </p:val>
                                        </p:tav>
                                      </p:tavLst>
                                    </p:anim>
                                    <p:animEffect transition="in" filter="fade">
                                      <p:cBhvr>
                                        <p:cTn id="3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5" grpId="0" animBg="1"/>
      <p:bldP spid="27" grpId="0"/>
      <p:bldP spid="28" grpId="0"/>
      <p:bldP spid="29" grpId="0"/>
      <p:bldP spid="4"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4" name="Picture 43">
            <a:extLst>
              <a:ext uri="{FF2B5EF4-FFF2-40B4-BE49-F238E27FC236}">
                <a16:creationId xmlns:a16="http://schemas.microsoft.com/office/drawing/2014/main" xmlns="" id="{800010BE-C1D7-31D9-F9EB-3875993B9839}"/>
              </a:ext>
            </a:extLst>
          </p:cNvPr>
          <p:cNvPicPr>
            <a:picLocks noChangeAspect="1"/>
          </p:cNvPicPr>
          <p:nvPr/>
        </p:nvPicPr>
        <p:blipFill>
          <a:blip r:embed="rId3"/>
          <a:stretch>
            <a:fillRect/>
          </a:stretch>
        </p:blipFill>
        <p:spPr>
          <a:xfrm>
            <a:off x="0" y="0"/>
            <a:ext cx="12192000" cy="6858000"/>
          </a:xfrm>
          <a:prstGeom prst="rect">
            <a:avLst/>
          </a:prstGeom>
        </p:spPr>
      </p:pic>
      <p:pic>
        <p:nvPicPr>
          <p:cNvPr id="4" name="图片 5">
            <a:extLst>
              <a:ext uri="{FF2B5EF4-FFF2-40B4-BE49-F238E27FC236}">
                <a16:creationId xmlns:a16="http://schemas.microsoft.com/office/drawing/2014/main" xmlns="" id="{DCBABA64-7FC5-831D-8A27-ED760F08B33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33073"/>
            <a:ext cx="13830300" cy="3838575"/>
          </a:xfrm>
          <a:prstGeom prst="rect">
            <a:avLst/>
          </a:prstGeom>
        </p:spPr>
      </p:pic>
      <p:grpSp>
        <p:nvGrpSpPr>
          <p:cNvPr id="13" name="Group 12">
            <a:extLst>
              <a:ext uri="{FF2B5EF4-FFF2-40B4-BE49-F238E27FC236}">
                <a16:creationId xmlns:a16="http://schemas.microsoft.com/office/drawing/2014/main" xmlns="" id="{0420286A-EACB-5323-DEB2-B3821DBA8695}"/>
              </a:ext>
            </a:extLst>
          </p:cNvPr>
          <p:cNvGrpSpPr/>
          <p:nvPr/>
        </p:nvGrpSpPr>
        <p:grpSpPr>
          <a:xfrm>
            <a:off x="-753120" y="324735"/>
            <a:ext cx="12487918" cy="7027114"/>
            <a:chOff x="-753120" y="324735"/>
            <a:chExt cx="12487918" cy="7027114"/>
          </a:xfrm>
        </p:grpSpPr>
        <p:pic>
          <p:nvPicPr>
            <p:cNvPr id="8" name="Picture 7" descr="A group of people in different outfits&#10;&#10;Description automatically generated">
              <a:extLst>
                <a:ext uri="{FF2B5EF4-FFF2-40B4-BE49-F238E27FC236}">
                  <a16:creationId xmlns:a16="http://schemas.microsoft.com/office/drawing/2014/main" xmlns="" id="{6264A1AD-2C54-6984-26AF-DC513760C4CD}"/>
                </a:ext>
              </a:extLst>
            </p:cNvPr>
            <p:cNvPicPr>
              <a:picLocks noChangeAspect="1"/>
            </p:cNvPicPr>
            <p:nvPr/>
          </p:nvPicPr>
          <p:blipFill rotWithShape="1">
            <a:blip r:embed="rId5">
              <a:extLst>
                <a:ext uri="{28A0092B-C50C-407E-A947-70E740481C1C}">
                  <a14:useLocalDpi xmlns:a14="http://schemas.microsoft.com/office/drawing/2010/main" val="0"/>
                </a:ext>
              </a:extLst>
            </a:blip>
            <a:srcRect t="-3006" r="73747" b="-1"/>
            <a:stretch/>
          </p:blipFill>
          <p:spPr>
            <a:xfrm flipH="1">
              <a:off x="9757578" y="324735"/>
              <a:ext cx="1977220" cy="6553200"/>
            </a:xfrm>
            <a:prstGeom prst="rect">
              <a:avLst/>
            </a:prstGeom>
          </p:spPr>
        </p:pic>
        <p:pic>
          <p:nvPicPr>
            <p:cNvPr id="11" name="Picture 10" descr="A person holding a baby&#10;&#10;Description automatically generated">
              <a:extLst>
                <a:ext uri="{FF2B5EF4-FFF2-40B4-BE49-F238E27FC236}">
                  <a16:creationId xmlns:a16="http://schemas.microsoft.com/office/drawing/2014/main" xmlns="" id="{9B3860C1-6C1C-AA69-728E-4E47331BAD5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53120" y="3280229"/>
              <a:ext cx="3676843" cy="4071620"/>
            </a:xfrm>
            <a:prstGeom prst="rect">
              <a:avLst/>
            </a:prstGeom>
            <a:effectLst>
              <a:outerShdw blurRad="50800" dist="1346200" dir="18900000" algn="bl" rotWithShape="0">
                <a:prstClr val="black">
                  <a:alpha val="40000"/>
                </a:prstClr>
              </a:outerShdw>
            </a:effectLst>
          </p:spPr>
        </p:pic>
        <p:pic>
          <p:nvPicPr>
            <p:cNvPr id="12" name="Picture 11" descr="A group of people in different outfits&#10;&#10;Description automatically generated">
              <a:extLst>
                <a:ext uri="{FF2B5EF4-FFF2-40B4-BE49-F238E27FC236}">
                  <a16:creationId xmlns:a16="http://schemas.microsoft.com/office/drawing/2014/main" xmlns="" id="{8F97E87A-F222-1987-8177-A06C46E8665D}"/>
                </a:ext>
              </a:extLst>
            </p:cNvPr>
            <p:cNvPicPr>
              <a:picLocks noChangeAspect="1"/>
            </p:cNvPicPr>
            <p:nvPr/>
          </p:nvPicPr>
          <p:blipFill rotWithShape="1">
            <a:blip r:embed="rId5">
              <a:extLst>
                <a:ext uri="{28A0092B-C50C-407E-A947-70E740481C1C}">
                  <a14:useLocalDpi xmlns:a14="http://schemas.microsoft.com/office/drawing/2010/main" val="0"/>
                </a:ext>
              </a:extLst>
            </a:blip>
            <a:srcRect l="86010" t="69406"/>
            <a:stretch/>
          </p:blipFill>
          <p:spPr>
            <a:xfrm>
              <a:off x="8785350" y="4151086"/>
              <a:ext cx="1329947" cy="2498293"/>
            </a:xfrm>
            <a:prstGeom prst="rect">
              <a:avLst/>
            </a:prstGeom>
          </p:spPr>
        </p:pic>
      </p:grpSp>
      <p:sp>
        <p:nvSpPr>
          <p:cNvPr id="2" name="圆角矩形 7">
            <a:extLst>
              <a:ext uri="{FF2B5EF4-FFF2-40B4-BE49-F238E27FC236}">
                <a16:creationId xmlns:a16="http://schemas.microsoft.com/office/drawing/2014/main" xmlns="" id="{EC123CFD-F0E5-F51F-05EB-70807A4FCBCA}"/>
              </a:ext>
            </a:extLst>
          </p:cNvPr>
          <p:cNvSpPr/>
          <p:nvPr/>
        </p:nvSpPr>
        <p:spPr>
          <a:xfrm>
            <a:off x="4922729" y="1120122"/>
            <a:ext cx="1825570" cy="1180337"/>
          </a:xfrm>
          <a:prstGeom prst="roundRect">
            <a:avLst>
              <a:gd name="adj" fmla="val 50000"/>
            </a:avLst>
          </a:prstGeom>
          <a:solidFill>
            <a:srgbClr val="FED86E"/>
          </a:solidFill>
          <a:ln w="5080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72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189号-星岩乐黑体" panose="00000500000000000000" charset="-122"/>
                <a:cs typeface="Times New Roman" panose="02020603050405020304" pitchFamily="18" charset="0"/>
                <a:sym typeface="+mn-lt"/>
              </a:rPr>
              <a:t>I</a:t>
            </a:r>
            <a:r>
              <a:rPr lang="en-US" altLang="zh-CN" sz="7200" b="1" dirty="0">
                <a:solidFill>
                  <a:srgbClr val="E7E6E6">
                    <a:lumMod val="10000"/>
                  </a:srgbClr>
                </a:solidFill>
                <a:latin typeface="Times New Roman" panose="02020603050405020304" pitchFamily="18" charset="0"/>
                <a:ea typeface="字魂189号-星岩乐黑体" panose="00000500000000000000" charset="-122"/>
                <a:cs typeface="Times New Roman" panose="02020603050405020304" pitchFamily="18" charset="0"/>
                <a:sym typeface="+mn-lt"/>
              </a:rPr>
              <a:t>I</a:t>
            </a:r>
            <a:r>
              <a:rPr kumimoji="0" lang="en-US" altLang="zh-CN" sz="72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189号-星岩乐黑体" panose="00000500000000000000" charset="-122"/>
                <a:cs typeface="Times New Roman" panose="02020603050405020304" pitchFamily="18" charset="0"/>
                <a:sym typeface="+mn-lt"/>
              </a:rPr>
              <a:t>I</a:t>
            </a:r>
            <a:endParaRPr kumimoji="0" lang="zh-CN" altLang="en-US" sz="72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189号-星岩乐黑体" panose="00000500000000000000" charset="-122"/>
              <a:cs typeface="Times New Roman" panose="02020603050405020304" pitchFamily="18" charset="0"/>
              <a:sym typeface="+mn-lt"/>
            </a:endParaRPr>
          </a:p>
        </p:txBody>
      </p:sp>
      <p:sp>
        <p:nvSpPr>
          <p:cNvPr id="3" name="TextBox 2">
            <a:extLst>
              <a:ext uri="{FF2B5EF4-FFF2-40B4-BE49-F238E27FC236}">
                <a16:creationId xmlns:a16="http://schemas.microsoft.com/office/drawing/2014/main" xmlns="" id="{D5A66663-31D9-53BD-D440-D086E03F08FE}"/>
              </a:ext>
            </a:extLst>
          </p:cNvPr>
          <p:cNvSpPr txBox="1"/>
          <p:nvPr/>
        </p:nvSpPr>
        <p:spPr>
          <a:xfrm>
            <a:off x="2212606" y="2684600"/>
            <a:ext cx="7061200" cy="1446550"/>
          </a:xfrm>
          <a:prstGeom prst="rect">
            <a:avLst/>
          </a:prstGeom>
          <a:noFill/>
        </p:spPr>
        <p:txBody>
          <a:bodyPr wrap="square">
            <a:spAutoFit/>
          </a:bodyPr>
          <a:lstStyle/>
          <a:p>
            <a:pPr algn="ctr"/>
            <a:r>
              <a:rPr lang="en-US" sz="8800" b="1" dirty="0" err="1">
                <a:latin typeface="Times New Roman" panose="02020603050405020304" pitchFamily="18" charset="0"/>
                <a:cs typeface="Times New Roman" panose="02020603050405020304" pitchFamily="18" charset="0"/>
              </a:rPr>
              <a:t>Tổng</a:t>
            </a:r>
            <a:r>
              <a:rPr lang="en-US" sz="8800" b="1" dirty="0">
                <a:latin typeface="Times New Roman" panose="02020603050405020304" pitchFamily="18" charset="0"/>
                <a:cs typeface="Times New Roman" panose="02020603050405020304" pitchFamily="18" charset="0"/>
              </a:rPr>
              <a:t> </a:t>
            </a:r>
            <a:r>
              <a:rPr lang="en-US" sz="8800" b="1" dirty="0" err="1">
                <a:latin typeface="Times New Roman" panose="02020603050405020304" pitchFamily="18" charset="0"/>
                <a:cs typeface="Times New Roman" panose="02020603050405020304" pitchFamily="18" charset="0"/>
              </a:rPr>
              <a:t>kết</a:t>
            </a:r>
            <a:endParaRPr lang="en-SG" sz="71400" dirty="0">
              <a:latin typeface="Times New Roman" panose="02020603050405020304" pitchFamily="18" charset="0"/>
              <a:cs typeface="Times New Roman" panose="02020603050405020304" pitchFamily="18" charset="0"/>
            </a:endParaRPr>
          </a:p>
        </p:txBody>
      </p:sp>
      <p:pic>
        <p:nvPicPr>
          <p:cNvPr id="15" name="Picture 14" descr="A black background with a black square&#10;&#10;Description automatically generated with medium confidence">
            <a:extLst>
              <a:ext uri="{FF2B5EF4-FFF2-40B4-BE49-F238E27FC236}">
                <a16:creationId xmlns:a16="http://schemas.microsoft.com/office/drawing/2014/main" xmlns="" id="{2EA915BE-7D93-CC18-0254-5C4BE7BB7D5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5688409">
            <a:off x="5211827" y="3428999"/>
            <a:ext cx="6858000" cy="6858000"/>
          </a:xfrm>
          <a:prstGeom prst="rect">
            <a:avLst/>
          </a:prstGeom>
        </p:spPr>
      </p:pic>
      <p:pic>
        <p:nvPicPr>
          <p:cNvPr id="16" name="Picture 15" descr="A black background with a black square&#10;&#10;Description automatically generated with medium confidence">
            <a:extLst>
              <a:ext uri="{FF2B5EF4-FFF2-40B4-BE49-F238E27FC236}">
                <a16:creationId xmlns:a16="http://schemas.microsoft.com/office/drawing/2014/main" xmlns="" id="{7DFA77B6-9E01-7339-AA31-018E764A85C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5688409">
            <a:off x="-79060" y="3448935"/>
            <a:ext cx="6858000" cy="6858000"/>
          </a:xfrm>
          <a:prstGeom prst="rect">
            <a:avLst/>
          </a:prstGeom>
        </p:spPr>
      </p:pic>
    </p:spTree>
    <p:extLst>
      <p:ext uri="{BB962C8B-B14F-4D97-AF65-F5344CB8AC3E}">
        <p14:creationId xmlns:p14="http://schemas.microsoft.com/office/powerpoint/2010/main" val="7139789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3139183" y="38789"/>
            <a:ext cx="5804792"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777335" y="-178382"/>
            <a:ext cx="6469841" cy="834524"/>
          </a:xfrm>
          <a:prstGeom prst="rect">
            <a:avLst/>
          </a:prstGeom>
          <a:noFill/>
        </p:spPr>
        <p:txBody>
          <a:bodyPr wrap="square">
            <a:spAutoFit/>
          </a:bodyPr>
          <a:lstStyle/>
          <a:p>
            <a:pPr algn="just">
              <a:lnSpc>
                <a:spcPct val="150000"/>
              </a:lnSpc>
              <a:spcAft>
                <a:spcPts val="800"/>
              </a:spcAft>
            </a:pPr>
            <a:r>
              <a:rPr lang="en-US" sz="36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36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36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36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36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36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grpSp>
        <p:nvGrpSpPr>
          <p:cNvPr id="2" name="组合 12">
            <a:extLst>
              <a:ext uri="{FF2B5EF4-FFF2-40B4-BE49-F238E27FC236}">
                <a16:creationId xmlns:a16="http://schemas.microsoft.com/office/drawing/2014/main" xmlns="" id="{5277ACD2-40FB-33C0-AABD-756917481B1B}"/>
              </a:ext>
            </a:extLst>
          </p:cNvPr>
          <p:cNvGrpSpPr/>
          <p:nvPr/>
        </p:nvGrpSpPr>
        <p:grpSpPr>
          <a:xfrm>
            <a:off x="5061348" y="873313"/>
            <a:ext cx="6850904" cy="4880330"/>
            <a:chOff x="-558688" y="0"/>
            <a:chExt cx="9107943" cy="6858000"/>
          </a:xfrm>
        </p:grpSpPr>
        <p:pic>
          <p:nvPicPr>
            <p:cNvPr id="4" name="图片 13">
              <a:extLst>
                <a:ext uri="{FF2B5EF4-FFF2-40B4-BE49-F238E27FC236}">
                  <a16:creationId xmlns:a16="http://schemas.microsoft.com/office/drawing/2014/main" xmlns="" id="{59AF34A6-59F9-78FD-B827-331EADD63151}"/>
                </a:ext>
              </a:extLst>
            </p:cNvPr>
            <p:cNvPicPr>
              <a:picLocks noChangeAspect="1"/>
            </p:cNvPicPr>
            <p:nvPr/>
          </p:nvPicPr>
          <p:blipFill>
            <a:blip r:embed="rId5" cstate="print">
              <a:extLst>
                <a:ext uri="{BEBA8EAE-BF5A-486C-A8C5-ECC9F3942E4B}">
                  <a14:imgProps xmlns:a14="http://schemas.microsoft.com/office/drawing/2010/main">
                    <a14:imgLayer r:embed="rId6">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5" name="图片 14">
              <a:extLst>
                <a:ext uri="{FF2B5EF4-FFF2-40B4-BE49-F238E27FC236}">
                  <a16:creationId xmlns:a16="http://schemas.microsoft.com/office/drawing/2014/main" xmlns="" id="{C1F0D6E2-A5EE-553E-E576-5B7853CD775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6" name="文本框 18">
            <a:extLst>
              <a:ext uri="{FF2B5EF4-FFF2-40B4-BE49-F238E27FC236}">
                <a16:creationId xmlns:a16="http://schemas.microsoft.com/office/drawing/2014/main" xmlns="" id="{E328D9C3-6B79-D554-3C64-6A20F6EBBDB1}"/>
              </a:ext>
            </a:extLst>
          </p:cNvPr>
          <p:cNvSpPr txBox="1"/>
          <p:nvPr/>
        </p:nvSpPr>
        <p:spPr>
          <a:xfrm flipH="1">
            <a:off x="5539777" y="2182481"/>
            <a:ext cx="5358286" cy="2308324"/>
          </a:xfrm>
          <a:prstGeom prst="rect">
            <a:avLst/>
          </a:prstGeom>
          <a:noFill/>
        </p:spPr>
        <p:txBody>
          <a:bodyPr wrap="square" rtlCol="0">
            <a:spAutoFit/>
          </a:bodyPr>
          <a:lstStyle/>
          <a:p>
            <a:pPr algn="ctr"/>
            <a:r>
              <a:rPr lang="vi-VN" sz="3600" dirty="0">
                <a:latin typeface="+mj-lt"/>
              </a:rPr>
              <a:t>Em hãy khái quát nội dung và chỉ ra đặc điểm của truyện truyền kì được thể hiện trong tác phẩm.</a:t>
            </a:r>
            <a:endParaRPr lang="en-SG" sz="3600" dirty="0">
              <a:latin typeface="+mj-lt"/>
            </a:endParaRPr>
          </a:p>
        </p:txBody>
      </p:sp>
      <p:pic>
        <p:nvPicPr>
          <p:cNvPr id="7" name="Picture 6" descr="A cartoon of a child and a person&#10;&#10;Description automatically generated">
            <a:extLst>
              <a:ext uri="{FF2B5EF4-FFF2-40B4-BE49-F238E27FC236}">
                <a16:creationId xmlns:a16="http://schemas.microsoft.com/office/drawing/2014/main" xmlns="" id="{6D66EC38-BC3B-C250-1273-1026ADB7A12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2715" y="2828812"/>
            <a:ext cx="4921719" cy="3819343"/>
          </a:xfrm>
          <a:prstGeom prst="rect">
            <a:avLst/>
          </a:prstGeom>
        </p:spPr>
      </p:pic>
    </p:spTree>
    <p:extLst>
      <p:ext uri="{BB962C8B-B14F-4D97-AF65-F5344CB8AC3E}">
        <p14:creationId xmlns:p14="http://schemas.microsoft.com/office/powerpoint/2010/main" val="17205264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anim calcmode="lin" valueType="num">
                                      <p:cBhvr>
                                        <p:cTn id="16" dur="1000" fill="hold"/>
                                        <p:tgtEl>
                                          <p:spTgt spid="6"/>
                                        </p:tgtEl>
                                        <p:attrNameLst>
                                          <p:attrName>ppt_x</p:attrName>
                                        </p:attrNameLst>
                                      </p:cBhvr>
                                      <p:tavLst>
                                        <p:tav tm="0">
                                          <p:val>
                                            <p:strVal val="#ppt_x"/>
                                          </p:val>
                                        </p:tav>
                                        <p:tav tm="100000">
                                          <p:val>
                                            <p:strVal val="#ppt_x"/>
                                          </p:val>
                                        </p:tav>
                                      </p:tavLst>
                                    </p:anim>
                                    <p:anim calcmode="lin" valueType="num">
                                      <p:cBhvr>
                                        <p:cTn id="1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44" name="Picture 43">
            <a:extLst>
              <a:ext uri="{FF2B5EF4-FFF2-40B4-BE49-F238E27FC236}">
                <a16:creationId xmlns:a16="http://schemas.microsoft.com/office/drawing/2014/main" xmlns="" id="{800010BE-C1D7-31D9-F9EB-3875993B9839}"/>
              </a:ext>
            </a:extLst>
          </p:cNvPr>
          <p:cNvPicPr>
            <a:picLocks noChangeAspect="1"/>
          </p:cNvPicPr>
          <p:nvPr/>
        </p:nvPicPr>
        <p:blipFill>
          <a:blip r:embed="rId3"/>
          <a:stretch>
            <a:fillRect/>
          </a:stretch>
        </p:blipFill>
        <p:spPr>
          <a:xfrm>
            <a:off x="0" y="0"/>
            <a:ext cx="12192000" cy="6858000"/>
          </a:xfrm>
          <a:prstGeom prst="rect">
            <a:avLst/>
          </a:prstGeom>
        </p:spPr>
      </p:pic>
      <p:pic>
        <p:nvPicPr>
          <p:cNvPr id="4" name="图片 5">
            <a:extLst>
              <a:ext uri="{FF2B5EF4-FFF2-40B4-BE49-F238E27FC236}">
                <a16:creationId xmlns:a16="http://schemas.microsoft.com/office/drawing/2014/main" xmlns="" id="{F6FB554E-F8D9-86D2-E7B1-A127B3041E9B}"/>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3133073"/>
            <a:ext cx="13830300" cy="3838575"/>
          </a:xfrm>
          <a:prstGeom prst="rect">
            <a:avLst/>
          </a:prstGeom>
        </p:spPr>
      </p:pic>
      <p:grpSp>
        <p:nvGrpSpPr>
          <p:cNvPr id="13" name="Group 12">
            <a:extLst>
              <a:ext uri="{FF2B5EF4-FFF2-40B4-BE49-F238E27FC236}">
                <a16:creationId xmlns:a16="http://schemas.microsoft.com/office/drawing/2014/main" xmlns="" id="{0420286A-EACB-5323-DEB2-B3821DBA8695}"/>
              </a:ext>
            </a:extLst>
          </p:cNvPr>
          <p:cNvGrpSpPr/>
          <p:nvPr/>
        </p:nvGrpSpPr>
        <p:grpSpPr>
          <a:xfrm>
            <a:off x="-753120" y="324735"/>
            <a:ext cx="12487918" cy="7027114"/>
            <a:chOff x="-753120" y="324735"/>
            <a:chExt cx="12487918" cy="7027114"/>
          </a:xfrm>
        </p:grpSpPr>
        <p:pic>
          <p:nvPicPr>
            <p:cNvPr id="8" name="Picture 7" descr="A group of people in different outfits&#10;&#10;Description automatically generated">
              <a:extLst>
                <a:ext uri="{FF2B5EF4-FFF2-40B4-BE49-F238E27FC236}">
                  <a16:creationId xmlns:a16="http://schemas.microsoft.com/office/drawing/2014/main" xmlns="" id="{6264A1AD-2C54-6984-26AF-DC513760C4CD}"/>
                </a:ext>
              </a:extLst>
            </p:cNvPr>
            <p:cNvPicPr>
              <a:picLocks noChangeAspect="1"/>
            </p:cNvPicPr>
            <p:nvPr/>
          </p:nvPicPr>
          <p:blipFill rotWithShape="1">
            <a:blip r:embed="rId5">
              <a:extLst>
                <a:ext uri="{28A0092B-C50C-407E-A947-70E740481C1C}">
                  <a14:useLocalDpi xmlns:a14="http://schemas.microsoft.com/office/drawing/2010/main" val="0"/>
                </a:ext>
              </a:extLst>
            </a:blip>
            <a:srcRect t="-3006" r="73747" b="-1"/>
            <a:stretch/>
          </p:blipFill>
          <p:spPr>
            <a:xfrm flipH="1">
              <a:off x="9757578" y="324735"/>
              <a:ext cx="1977220" cy="6553200"/>
            </a:xfrm>
            <a:prstGeom prst="rect">
              <a:avLst/>
            </a:prstGeom>
          </p:spPr>
        </p:pic>
        <p:pic>
          <p:nvPicPr>
            <p:cNvPr id="11" name="Picture 10" descr="A person holding a baby&#10;&#10;Description automatically generated">
              <a:extLst>
                <a:ext uri="{FF2B5EF4-FFF2-40B4-BE49-F238E27FC236}">
                  <a16:creationId xmlns:a16="http://schemas.microsoft.com/office/drawing/2014/main" xmlns="" id="{9B3860C1-6C1C-AA69-728E-4E47331BAD5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53120" y="3280229"/>
              <a:ext cx="3676843" cy="4071620"/>
            </a:xfrm>
            <a:prstGeom prst="rect">
              <a:avLst/>
            </a:prstGeom>
            <a:effectLst>
              <a:outerShdw blurRad="50800" dist="1346200" dir="18900000" algn="bl" rotWithShape="0">
                <a:prstClr val="black">
                  <a:alpha val="40000"/>
                </a:prstClr>
              </a:outerShdw>
            </a:effectLst>
          </p:spPr>
        </p:pic>
        <p:pic>
          <p:nvPicPr>
            <p:cNvPr id="12" name="Picture 11" descr="A group of people in different outfits&#10;&#10;Description automatically generated">
              <a:extLst>
                <a:ext uri="{FF2B5EF4-FFF2-40B4-BE49-F238E27FC236}">
                  <a16:creationId xmlns:a16="http://schemas.microsoft.com/office/drawing/2014/main" xmlns="" id="{8F97E87A-F222-1987-8177-A06C46E8665D}"/>
                </a:ext>
              </a:extLst>
            </p:cNvPr>
            <p:cNvPicPr>
              <a:picLocks noChangeAspect="1"/>
            </p:cNvPicPr>
            <p:nvPr/>
          </p:nvPicPr>
          <p:blipFill rotWithShape="1">
            <a:blip r:embed="rId5">
              <a:extLst>
                <a:ext uri="{28A0092B-C50C-407E-A947-70E740481C1C}">
                  <a14:useLocalDpi xmlns:a14="http://schemas.microsoft.com/office/drawing/2010/main" val="0"/>
                </a:ext>
              </a:extLst>
            </a:blip>
            <a:srcRect l="86010" t="69406"/>
            <a:stretch/>
          </p:blipFill>
          <p:spPr>
            <a:xfrm>
              <a:off x="8785350" y="4151086"/>
              <a:ext cx="1329947" cy="2498293"/>
            </a:xfrm>
            <a:prstGeom prst="rect">
              <a:avLst/>
            </a:prstGeom>
          </p:spPr>
        </p:pic>
      </p:grpSp>
      <p:sp>
        <p:nvSpPr>
          <p:cNvPr id="2" name="圆角矩形 7">
            <a:extLst>
              <a:ext uri="{FF2B5EF4-FFF2-40B4-BE49-F238E27FC236}">
                <a16:creationId xmlns:a16="http://schemas.microsoft.com/office/drawing/2014/main" xmlns="" id="{EC123CFD-F0E5-F51F-05EB-70807A4FCBCA}"/>
              </a:ext>
            </a:extLst>
          </p:cNvPr>
          <p:cNvSpPr/>
          <p:nvPr/>
        </p:nvSpPr>
        <p:spPr>
          <a:xfrm>
            <a:off x="5239973" y="1120122"/>
            <a:ext cx="1508326" cy="1180337"/>
          </a:xfrm>
          <a:prstGeom prst="roundRect">
            <a:avLst>
              <a:gd name="adj" fmla="val 50000"/>
            </a:avLst>
          </a:prstGeom>
          <a:solidFill>
            <a:srgbClr val="FED86E"/>
          </a:solidFill>
          <a:ln w="5080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72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189号-星岩乐黑体" panose="00000500000000000000" charset="-122"/>
                <a:cs typeface="Times New Roman" panose="02020603050405020304" pitchFamily="18" charset="0"/>
                <a:sym typeface="+mn-lt"/>
              </a:rPr>
              <a:t>I</a:t>
            </a:r>
            <a:endParaRPr kumimoji="0" lang="zh-CN" altLang="en-US" sz="72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189号-星岩乐黑体" panose="00000500000000000000" charset="-122"/>
              <a:cs typeface="Times New Roman" panose="02020603050405020304" pitchFamily="18" charset="0"/>
              <a:sym typeface="+mn-lt"/>
            </a:endParaRPr>
          </a:p>
        </p:txBody>
      </p:sp>
      <p:sp>
        <p:nvSpPr>
          <p:cNvPr id="3" name="TextBox 2">
            <a:extLst>
              <a:ext uri="{FF2B5EF4-FFF2-40B4-BE49-F238E27FC236}">
                <a16:creationId xmlns:a16="http://schemas.microsoft.com/office/drawing/2014/main" xmlns="" id="{D5A66663-31D9-53BD-D440-D086E03F08FE}"/>
              </a:ext>
            </a:extLst>
          </p:cNvPr>
          <p:cNvSpPr txBox="1"/>
          <p:nvPr/>
        </p:nvSpPr>
        <p:spPr>
          <a:xfrm>
            <a:off x="2463536" y="2503075"/>
            <a:ext cx="7061200" cy="1938992"/>
          </a:xfrm>
          <a:prstGeom prst="rect">
            <a:avLst/>
          </a:prstGeom>
          <a:noFill/>
        </p:spPr>
        <p:txBody>
          <a:bodyPr wrap="square">
            <a:spAutoFit/>
          </a:bodyPr>
          <a:lstStyle/>
          <a:p>
            <a:pPr algn="ctr"/>
            <a:r>
              <a:rPr lang="vi-VN" sz="6000" b="1" dirty="0">
                <a:latin typeface="+mj-lt"/>
              </a:rPr>
              <a:t>Hoạt động tìm hiểu tri thức đọc hiểu</a:t>
            </a:r>
            <a:endParaRPr lang="en-SG" sz="34400" dirty="0">
              <a:latin typeface="+mj-lt"/>
              <a:cs typeface="Times New Roman" panose="02020603050405020304" pitchFamily="18" charset="0"/>
            </a:endParaRPr>
          </a:p>
        </p:txBody>
      </p:sp>
      <p:pic>
        <p:nvPicPr>
          <p:cNvPr id="16" name="Picture 15" descr="A black background with a black square&#10;&#10;Description automatically generated with medium confidence">
            <a:extLst>
              <a:ext uri="{FF2B5EF4-FFF2-40B4-BE49-F238E27FC236}">
                <a16:creationId xmlns:a16="http://schemas.microsoft.com/office/drawing/2014/main" xmlns="" id="{7DFA77B6-9E01-7339-AA31-018E764A85C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5688409">
            <a:off x="-79060" y="3448935"/>
            <a:ext cx="6858000" cy="6858000"/>
          </a:xfrm>
          <a:prstGeom prst="rect">
            <a:avLst/>
          </a:prstGeom>
        </p:spPr>
      </p:pic>
    </p:spTree>
    <p:extLst>
      <p:ext uri="{BB962C8B-B14F-4D97-AF65-F5344CB8AC3E}">
        <p14:creationId xmlns:p14="http://schemas.microsoft.com/office/powerpoint/2010/main" val="290549159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433A20DE-ED6C-0A34-F157-C59BA970D996}"/>
              </a:ext>
            </a:extLst>
          </p:cNvPr>
          <p:cNvPicPr>
            <a:picLocks noChangeAspect="1"/>
          </p:cNvPicPr>
          <p:nvPr/>
        </p:nvPicPr>
        <p:blipFill>
          <a:blip r:embed="rId2"/>
          <a:stretch>
            <a:fillRect/>
          </a:stretch>
        </p:blipFill>
        <p:spPr>
          <a:xfrm>
            <a:off x="0" y="1675"/>
            <a:ext cx="12192000" cy="6854653"/>
          </a:xfrm>
          <a:prstGeom prst="rect">
            <a:avLst/>
          </a:prstGeom>
        </p:spPr>
      </p:pic>
    </p:spTree>
    <p:extLst>
      <p:ext uri="{BB962C8B-B14F-4D97-AF65-F5344CB8AC3E}">
        <p14:creationId xmlns:p14="http://schemas.microsoft.com/office/powerpoint/2010/main" val="714540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433A20DE-ED6C-0A34-F157-C59BA970D996}"/>
              </a:ext>
            </a:extLst>
          </p:cNvPr>
          <p:cNvPicPr>
            <a:picLocks noChangeAspect="1"/>
          </p:cNvPicPr>
          <p:nvPr/>
        </p:nvPicPr>
        <p:blipFill>
          <a:blip r:embed="rId2"/>
          <a:stretch>
            <a:fillRect/>
          </a:stretch>
        </p:blipFill>
        <p:spPr>
          <a:xfrm>
            <a:off x="0" y="1675"/>
            <a:ext cx="12192000" cy="6854653"/>
          </a:xfrm>
          <a:prstGeom prst="rect">
            <a:avLst/>
          </a:prstGeom>
        </p:spPr>
      </p:pic>
      <p:sp>
        <p:nvSpPr>
          <p:cNvPr id="4" name="TextBox 3">
            <a:extLst>
              <a:ext uri="{FF2B5EF4-FFF2-40B4-BE49-F238E27FC236}">
                <a16:creationId xmlns:a16="http://schemas.microsoft.com/office/drawing/2014/main" xmlns="" id="{46BC8F71-3792-BE89-5832-7410DABF320F}"/>
              </a:ext>
            </a:extLst>
          </p:cNvPr>
          <p:cNvSpPr txBox="1"/>
          <p:nvPr/>
        </p:nvSpPr>
        <p:spPr>
          <a:xfrm>
            <a:off x="460291" y="1805799"/>
            <a:ext cx="5854013" cy="4401205"/>
          </a:xfrm>
          <a:prstGeom prst="rect">
            <a:avLst/>
          </a:prstGeom>
          <a:noFill/>
        </p:spPr>
        <p:txBody>
          <a:bodyPr wrap="square">
            <a:spAutoFit/>
          </a:bodyPr>
          <a:lstStyle/>
          <a:p>
            <a:pPr algn="just"/>
            <a:r>
              <a:rPr lang="vi-VN" sz="4000" dirty="0">
                <a:solidFill>
                  <a:schemeClr val="tx1">
                    <a:lumMod val="50000"/>
                  </a:schemeClr>
                </a:solidFill>
                <a:latin typeface="+mj-lt"/>
              </a:rPr>
              <a:t>Thể hiện bi kịch tan vỡ hạnh phúc gia đình, qua đó phê phán xã hội phong kiến, đồng thời bày tỏ niềm thương cảm sâu sắc đối với sự bất hạnh của người phụ nữ.</a:t>
            </a:r>
            <a:endParaRPr lang="en-SG" sz="4000" dirty="0">
              <a:solidFill>
                <a:schemeClr val="tx1">
                  <a:lumMod val="50000"/>
                </a:schemeClr>
              </a:solidFill>
              <a:latin typeface="+mj-lt"/>
            </a:endParaRPr>
          </a:p>
        </p:txBody>
      </p:sp>
      <p:sp>
        <p:nvSpPr>
          <p:cNvPr id="6" name="TextBox 5">
            <a:extLst>
              <a:ext uri="{FF2B5EF4-FFF2-40B4-BE49-F238E27FC236}">
                <a16:creationId xmlns:a16="http://schemas.microsoft.com/office/drawing/2014/main" xmlns="" id="{BB6EB90F-8B0D-62EA-EB11-8442DADD0E76}"/>
              </a:ext>
            </a:extLst>
          </p:cNvPr>
          <p:cNvSpPr txBox="1"/>
          <p:nvPr/>
        </p:nvSpPr>
        <p:spPr>
          <a:xfrm>
            <a:off x="6542019" y="1773142"/>
            <a:ext cx="5173363" cy="3170099"/>
          </a:xfrm>
          <a:prstGeom prst="rect">
            <a:avLst/>
          </a:prstGeom>
          <a:noFill/>
        </p:spPr>
        <p:txBody>
          <a:bodyPr wrap="square">
            <a:spAutoFit/>
          </a:bodyPr>
          <a:lstStyle/>
          <a:p>
            <a:pPr algn="just" defTabSz="1219170">
              <a:buClr>
                <a:srgbClr val="000000"/>
              </a:buClr>
            </a:pPr>
            <a:r>
              <a:rPr lang="vi-VN" sz="4000" dirty="0">
                <a:solidFill>
                  <a:schemeClr val="tx1">
                    <a:lumMod val="50000"/>
                  </a:schemeClr>
                </a:solidFill>
                <a:latin typeface="+mj-lt"/>
              </a:rPr>
              <a:t>cốt truyện được tổ chức theo trình tự tuyến tính, có sự kết hợp giữa yếu tố hiện thực và yếu tố kì ảo...</a:t>
            </a:r>
            <a:endParaRPr lang="en-SG" sz="28700" dirty="0">
              <a:solidFill>
                <a:schemeClr val="tx1">
                  <a:lumMod val="50000"/>
                </a:schemeClr>
              </a:solidFill>
              <a:latin typeface="+mj-lt"/>
              <a:cs typeface="Arial"/>
              <a:sym typeface="Arial"/>
            </a:endParaRPr>
          </a:p>
        </p:txBody>
      </p:sp>
    </p:spTree>
    <p:extLst>
      <p:ext uri="{BB962C8B-B14F-4D97-AF65-F5344CB8AC3E}">
        <p14:creationId xmlns:p14="http://schemas.microsoft.com/office/powerpoint/2010/main" val="38327812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barn(inVertical)">
                                      <p:cBhvr>
                                        <p:cTn id="12"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482820" y="38789"/>
            <a:ext cx="6965979" cy="590856"/>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743201" y="-148695"/>
            <a:ext cx="6469841" cy="752065"/>
          </a:xfrm>
          <a:prstGeom prst="rect">
            <a:avLst/>
          </a:prstGeom>
          <a:noFill/>
        </p:spPr>
        <p:txBody>
          <a:bodyPr wrap="square">
            <a:spAutoFit/>
          </a:bodyPr>
          <a:lstStyle/>
          <a:p>
            <a:pPr algn="ctr">
              <a:lnSpc>
                <a:spcPct val="150000"/>
              </a:lnSpc>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2. Khái quát đặc điểm thể loại</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sp>
        <p:nvSpPr>
          <p:cNvPr id="2" name="Freeform 7">
            <a:extLst>
              <a:ext uri="{FF2B5EF4-FFF2-40B4-BE49-F238E27FC236}">
                <a16:creationId xmlns:a16="http://schemas.microsoft.com/office/drawing/2014/main" xmlns="" id="{AF4A4D5B-8F3F-C313-46D8-3FCE683C1DC5}"/>
              </a:ext>
            </a:extLst>
          </p:cNvPr>
          <p:cNvSpPr/>
          <p:nvPr/>
        </p:nvSpPr>
        <p:spPr>
          <a:xfrm flipH="1">
            <a:off x="5023918" y="1244601"/>
            <a:ext cx="6400799" cy="4812956"/>
          </a:xfrm>
          <a:custGeom>
            <a:avLst/>
            <a:gdLst/>
            <a:ahLst/>
            <a:cxnLst/>
            <a:rect l="l" t="t" r="r" b="b"/>
            <a:pathLst>
              <a:path w="4047467" h="4114800">
                <a:moveTo>
                  <a:pt x="0" y="0"/>
                </a:moveTo>
                <a:lnTo>
                  <a:pt x="4047466" y="0"/>
                </a:lnTo>
                <a:lnTo>
                  <a:pt x="4047466" y="4114800"/>
                </a:lnTo>
                <a:lnTo>
                  <a:pt x="0" y="4114800"/>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black"/>
              </a:solidFill>
              <a:effectLst/>
              <a:uLnTx/>
              <a:uFillTx/>
              <a:latin typeface="Calibri" panose="020F0502020204030204"/>
              <a:ea typeface="微软雅黑"/>
              <a:cs typeface="+mn-cs"/>
            </a:endParaRPr>
          </a:p>
        </p:txBody>
      </p:sp>
      <p:sp>
        <p:nvSpPr>
          <p:cNvPr id="4" name="TextBox 3">
            <a:extLst>
              <a:ext uri="{FF2B5EF4-FFF2-40B4-BE49-F238E27FC236}">
                <a16:creationId xmlns:a16="http://schemas.microsoft.com/office/drawing/2014/main" xmlns="" id="{509F9854-BD25-5A85-ADCA-3E92DE9D8690}"/>
              </a:ext>
            </a:extLst>
          </p:cNvPr>
          <p:cNvSpPr txBox="1"/>
          <p:nvPr/>
        </p:nvSpPr>
        <p:spPr>
          <a:xfrm>
            <a:off x="5765066" y="2072910"/>
            <a:ext cx="4918502" cy="2554545"/>
          </a:xfrm>
          <a:prstGeom prst="rect">
            <a:avLst/>
          </a:prstGeom>
          <a:noFill/>
        </p:spPr>
        <p:txBody>
          <a:bodyPr wrap="square">
            <a:spAutoFit/>
          </a:bodyPr>
          <a:lstStyle/>
          <a:p>
            <a:pPr lvl="0" algn="ctr">
              <a:defRPr/>
            </a:pPr>
            <a:r>
              <a:rPr lang="vi-VN" sz="4000" dirty="0">
                <a:latin typeface="+mj-lt"/>
              </a:rPr>
              <a:t>Nhóm 2 HS thiết kế sơ đồ tóm tắt các đặc điểm của thể loại truyện truyền kì</a:t>
            </a:r>
            <a:endParaRPr kumimoji="0" lang="en-SG" sz="19900" b="0" i="0" u="none" strike="noStrike" kern="1200" cap="none" spc="0" normalizeH="0" baseline="0" noProof="0" dirty="0">
              <a:ln>
                <a:noFill/>
              </a:ln>
              <a:solidFill>
                <a:prstClr val="black"/>
              </a:solidFill>
              <a:effectLst/>
              <a:uLnTx/>
              <a:uFillTx/>
              <a:latin typeface="+mj-lt"/>
              <a:ea typeface="微软雅黑"/>
              <a:cs typeface="Times New Roman" panose="02020603050405020304" pitchFamily="18" charset="0"/>
            </a:endParaRPr>
          </a:p>
        </p:txBody>
      </p:sp>
      <p:pic>
        <p:nvPicPr>
          <p:cNvPr id="6" name="Picture 5" descr="A person with a mirror&#10;&#10;Description automatically generated with medium confidence">
            <a:extLst>
              <a:ext uri="{FF2B5EF4-FFF2-40B4-BE49-F238E27FC236}">
                <a16:creationId xmlns:a16="http://schemas.microsoft.com/office/drawing/2014/main" xmlns="" id="{2D632472-3541-8250-5F50-0D533EB4BED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9037" y="2193430"/>
            <a:ext cx="2858694" cy="4664570"/>
          </a:xfrm>
          <a:prstGeom prst="rect">
            <a:avLst/>
          </a:prstGeom>
        </p:spPr>
      </p:pic>
    </p:spTree>
    <p:extLst>
      <p:ext uri="{BB962C8B-B14F-4D97-AF65-F5344CB8AC3E}">
        <p14:creationId xmlns:p14="http://schemas.microsoft.com/office/powerpoint/2010/main" val="34134178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530320" y="86289"/>
            <a:ext cx="6965979" cy="1031538"/>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2778388" y="50336"/>
            <a:ext cx="6469841" cy="1077218"/>
          </a:xfrm>
          <a:prstGeom prst="rect">
            <a:avLst/>
          </a:prstGeom>
          <a:noFill/>
        </p:spPr>
        <p:txBody>
          <a:bodyPr wrap="square">
            <a:sp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3</a:t>
            </a:r>
            <a:r>
              <a:rPr lang="vi-VN" sz="32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Một số lưu ý khi đọc văn bản</a:t>
            </a:r>
            <a:r>
              <a:rPr lang="vi-VN" sz="3200"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vi-VN" sz="32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truyện truyền kì</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grpSp>
        <p:nvGrpSpPr>
          <p:cNvPr id="54" name="Group 53">
            <a:extLst>
              <a:ext uri="{FF2B5EF4-FFF2-40B4-BE49-F238E27FC236}">
                <a16:creationId xmlns:a16="http://schemas.microsoft.com/office/drawing/2014/main" xmlns="" id="{53F4AC4A-FED4-1782-E006-DD2D995CB062}"/>
              </a:ext>
            </a:extLst>
          </p:cNvPr>
          <p:cNvGrpSpPr/>
          <p:nvPr/>
        </p:nvGrpSpPr>
        <p:grpSpPr>
          <a:xfrm>
            <a:off x="2121625" y="1004553"/>
            <a:ext cx="9041244" cy="4936864"/>
            <a:chOff x="2031649" y="1070101"/>
            <a:chExt cx="15291794" cy="8206323"/>
          </a:xfrm>
        </p:grpSpPr>
        <p:sp>
          <p:nvSpPr>
            <p:cNvPr id="55" name="Freeform 3">
              <a:extLst>
                <a:ext uri="{FF2B5EF4-FFF2-40B4-BE49-F238E27FC236}">
                  <a16:creationId xmlns:a16="http://schemas.microsoft.com/office/drawing/2014/main" xmlns="" id="{93BD700C-325A-DFEF-CA86-2789FDFC0A13}"/>
                </a:ext>
              </a:extLst>
            </p:cNvPr>
            <p:cNvSpPr/>
            <p:nvPr/>
          </p:nvSpPr>
          <p:spPr>
            <a:xfrm rot="21040862">
              <a:off x="2031649" y="1980006"/>
              <a:ext cx="2862465" cy="3308132"/>
            </a:xfrm>
            <a:custGeom>
              <a:avLst/>
              <a:gdLst/>
              <a:ahLst/>
              <a:cxnLst/>
              <a:rect l="l" t="t" r="r" b="b"/>
              <a:pathLst>
                <a:path w="4624308" h="4624308">
                  <a:moveTo>
                    <a:pt x="0" y="0"/>
                  </a:moveTo>
                  <a:lnTo>
                    <a:pt x="4624307" y="0"/>
                  </a:lnTo>
                  <a:lnTo>
                    <a:pt x="4624307" y="4624308"/>
                  </a:lnTo>
                  <a:lnTo>
                    <a:pt x="0" y="4624308"/>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txBody>
            <a:bodyPr/>
            <a:lstStyle/>
            <a:p>
              <a:pPr>
                <a:defRPr/>
              </a:pPr>
              <a:endParaRPr lang="en-SG">
                <a:solidFill>
                  <a:prstClr val="black"/>
                </a:solidFill>
                <a:latin typeface="Calibri"/>
                <a:ea typeface="微软雅黑"/>
              </a:endParaRPr>
            </a:p>
          </p:txBody>
        </p:sp>
        <p:sp>
          <p:nvSpPr>
            <p:cNvPr id="56" name="Freeform 4">
              <a:extLst>
                <a:ext uri="{FF2B5EF4-FFF2-40B4-BE49-F238E27FC236}">
                  <a16:creationId xmlns:a16="http://schemas.microsoft.com/office/drawing/2014/main" xmlns="" id="{FFC4270A-BF16-95AD-1842-290C8EBE93D5}"/>
                </a:ext>
              </a:extLst>
            </p:cNvPr>
            <p:cNvSpPr/>
            <p:nvPr/>
          </p:nvSpPr>
          <p:spPr>
            <a:xfrm rot="817586">
              <a:off x="13417501" y="5602021"/>
              <a:ext cx="3674403" cy="3674403"/>
            </a:xfrm>
            <a:custGeom>
              <a:avLst/>
              <a:gdLst/>
              <a:ahLst/>
              <a:cxnLst/>
              <a:rect l="l" t="t" r="r" b="b"/>
              <a:pathLst>
                <a:path w="3674403" h="3674403">
                  <a:moveTo>
                    <a:pt x="0" y="0"/>
                  </a:moveTo>
                  <a:lnTo>
                    <a:pt x="3674403" y="0"/>
                  </a:lnTo>
                  <a:lnTo>
                    <a:pt x="3674403" y="3674403"/>
                  </a:lnTo>
                  <a:lnTo>
                    <a:pt x="0" y="3674403"/>
                  </a:lnTo>
                  <a:lnTo>
                    <a:pt x="0" y="0"/>
                  </a:lnTo>
                  <a:close/>
                </a:path>
              </a:pathLst>
            </a:custGeom>
            <a:blipFill>
              <a:blip r:embed="rId7">
                <a:extLst>
                  <a:ext uri="{96DAC541-7B7A-43D3-8B79-37D633B846F1}">
                    <asvg:svgBlip xmlns="" xmlns:asvg="http://schemas.microsoft.com/office/drawing/2016/SVG/main" r:embed="rId8"/>
                  </a:ext>
                </a:extLst>
              </a:blip>
              <a:stretch>
                <a:fillRect/>
              </a:stretch>
            </a:blipFill>
          </p:spPr>
          <p:txBody>
            <a:bodyPr/>
            <a:lstStyle/>
            <a:p>
              <a:pPr>
                <a:defRPr/>
              </a:pPr>
              <a:endParaRPr lang="en-SG">
                <a:solidFill>
                  <a:prstClr val="black"/>
                </a:solidFill>
                <a:latin typeface="Calibri"/>
                <a:ea typeface="微软雅黑"/>
              </a:endParaRPr>
            </a:p>
          </p:txBody>
        </p:sp>
        <p:grpSp>
          <p:nvGrpSpPr>
            <p:cNvPr id="57" name="Group 56">
              <a:extLst>
                <a:ext uri="{FF2B5EF4-FFF2-40B4-BE49-F238E27FC236}">
                  <a16:creationId xmlns:a16="http://schemas.microsoft.com/office/drawing/2014/main" xmlns="" id="{761AA130-FDC3-C539-BD69-98870FBDF049}"/>
                </a:ext>
              </a:extLst>
            </p:cNvPr>
            <p:cNvGrpSpPr/>
            <p:nvPr/>
          </p:nvGrpSpPr>
          <p:grpSpPr>
            <a:xfrm>
              <a:off x="2305772" y="2396800"/>
              <a:ext cx="13676457" cy="5253039"/>
              <a:chOff x="0" y="0"/>
              <a:chExt cx="5065354" cy="1945570"/>
            </a:xfrm>
          </p:grpSpPr>
          <p:sp>
            <p:nvSpPr>
              <p:cNvPr id="704" name="Freeform 6">
                <a:extLst>
                  <a:ext uri="{FF2B5EF4-FFF2-40B4-BE49-F238E27FC236}">
                    <a16:creationId xmlns:a16="http://schemas.microsoft.com/office/drawing/2014/main" xmlns="" id="{C86B312A-B9DC-9200-EB19-1964EE4AE939}"/>
                  </a:ext>
                </a:extLst>
              </p:cNvPr>
              <p:cNvSpPr/>
              <p:nvPr/>
            </p:nvSpPr>
            <p:spPr>
              <a:xfrm>
                <a:off x="0" y="0"/>
                <a:ext cx="5065354" cy="1945570"/>
              </a:xfrm>
              <a:custGeom>
                <a:avLst/>
                <a:gdLst/>
                <a:ahLst/>
                <a:cxnLst/>
                <a:rect l="l" t="t" r="r" b="b"/>
                <a:pathLst>
                  <a:path w="5065354" h="1945570">
                    <a:moveTo>
                      <a:pt x="0" y="0"/>
                    </a:moveTo>
                    <a:lnTo>
                      <a:pt x="5065354" y="0"/>
                    </a:lnTo>
                    <a:lnTo>
                      <a:pt x="5065354" y="1945570"/>
                    </a:lnTo>
                    <a:lnTo>
                      <a:pt x="0" y="1945570"/>
                    </a:lnTo>
                    <a:close/>
                  </a:path>
                </a:pathLst>
              </a:custGeom>
              <a:solidFill>
                <a:srgbClr val="FFFFFF"/>
              </a:solidFill>
              <a:ln w="19050" cap="sq">
                <a:solidFill>
                  <a:srgbClr val="000000"/>
                </a:solidFill>
                <a:prstDash val="solid"/>
                <a:miter/>
              </a:ln>
            </p:spPr>
            <p:txBody>
              <a:bodyPr/>
              <a:lstStyle/>
              <a:p>
                <a:pPr>
                  <a:defRPr/>
                </a:pPr>
                <a:endParaRPr lang="en-SG">
                  <a:solidFill>
                    <a:prstClr val="black"/>
                  </a:solidFill>
                  <a:latin typeface="Calibri"/>
                  <a:ea typeface="微软雅黑"/>
                </a:endParaRPr>
              </a:p>
            </p:txBody>
          </p:sp>
          <p:sp>
            <p:nvSpPr>
              <p:cNvPr id="705" name="TextBox 7">
                <a:extLst>
                  <a:ext uri="{FF2B5EF4-FFF2-40B4-BE49-F238E27FC236}">
                    <a16:creationId xmlns:a16="http://schemas.microsoft.com/office/drawing/2014/main" xmlns="" id="{C3E02072-9D88-F2A0-214E-6E992D5CD47E}"/>
                  </a:ext>
                </a:extLst>
              </p:cNvPr>
              <p:cNvSpPr txBox="1"/>
              <p:nvPr/>
            </p:nvSpPr>
            <p:spPr>
              <a:xfrm>
                <a:off x="0" y="9525"/>
                <a:ext cx="5065354" cy="1936045"/>
              </a:xfrm>
              <a:prstGeom prst="rect">
                <a:avLst/>
              </a:prstGeom>
            </p:spPr>
            <p:txBody>
              <a:bodyPr lIns="50800" tIns="50800" rIns="50800" bIns="50800" rtlCol="0" anchor="ctr"/>
              <a:lstStyle/>
              <a:p>
                <a:pPr algn="ctr">
                  <a:lnSpc>
                    <a:spcPts val="1540"/>
                  </a:lnSpc>
                  <a:defRPr/>
                </a:pPr>
                <a:endParaRPr>
                  <a:solidFill>
                    <a:prstClr val="black"/>
                  </a:solidFill>
                  <a:latin typeface="Calibri"/>
                  <a:ea typeface="微软雅黑"/>
                </a:endParaRPr>
              </a:p>
            </p:txBody>
          </p:sp>
        </p:grpSp>
        <p:sp>
          <p:nvSpPr>
            <p:cNvPr id="60" name="Freeform 10">
              <a:extLst>
                <a:ext uri="{FF2B5EF4-FFF2-40B4-BE49-F238E27FC236}">
                  <a16:creationId xmlns:a16="http://schemas.microsoft.com/office/drawing/2014/main" xmlns="" id="{7D5FC99B-EE76-A495-AC39-7BAB7FA3E6BE}"/>
                </a:ext>
              </a:extLst>
            </p:cNvPr>
            <p:cNvSpPr/>
            <p:nvPr/>
          </p:nvSpPr>
          <p:spPr>
            <a:xfrm>
              <a:off x="7989737" y="2071507"/>
              <a:ext cx="2308526" cy="650585"/>
            </a:xfrm>
            <a:custGeom>
              <a:avLst/>
              <a:gdLst/>
              <a:ahLst/>
              <a:cxnLst/>
              <a:rect l="l" t="t" r="r" b="b"/>
              <a:pathLst>
                <a:path w="2308526" h="650585">
                  <a:moveTo>
                    <a:pt x="0" y="0"/>
                  </a:moveTo>
                  <a:lnTo>
                    <a:pt x="2308526" y="0"/>
                  </a:lnTo>
                  <a:lnTo>
                    <a:pt x="2308526" y="650585"/>
                  </a:lnTo>
                  <a:lnTo>
                    <a:pt x="0" y="650585"/>
                  </a:lnTo>
                  <a:lnTo>
                    <a:pt x="0" y="0"/>
                  </a:lnTo>
                  <a:close/>
                </a:path>
              </a:pathLst>
            </a:custGeom>
            <a:blipFill>
              <a:blip r:embed="rId9">
                <a:extLst>
                  <a:ext uri="{96DAC541-7B7A-43D3-8B79-37D633B846F1}">
                    <asvg:svgBlip xmlns="" xmlns:asvg="http://schemas.microsoft.com/office/drawing/2016/SVG/main" r:embed="rId10"/>
                  </a:ext>
                </a:extLst>
              </a:blip>
              <a:stretch>
                <a:fillRect/>
              </a:stretch>
            </a:blipFill>
          </p:spPr>
          <p:txBody>
            <a:bodyPr/>
            <a:lstStyle/>
            <a:p>
              <a:pPr>
                <a:defRPr/>
              </a:pPr>
              <a:endParaRPr lang="en-SG">
                <a:solidFill>
                  <a:prstClr val="black"/>
                </a:solidFill>
                <a:latin typeface="Calibri"/>
                <a:ea typeface="微软雅黑"/>
              </a:endParaRPr>
            </a:p>
          </p:txBody>
        </p:sp>
        <p:sp>
          <p:nvSpPr>
            <p:cNvPr id="61" name="Freeform 12">
              <a:extLst>
                <a:ext uri="{FF2B5EF4-FFF2-40B4-BE49-F238E27FC236}">
                  <a16:creationId xmlns:a16="http://schemas.microsoft.com/office/drawing/2014/main" xmlns="" id="{58822DEE-397A-D61E-BC54-FFD021ED3E8C}"/>
                </a:ext>
              </a:extLst>
            </p:cNvPr>
            <p:cNvSpPr/>
            <p:nvPr/>
          </p:nvSpPr>
          <p:spPr>
            <a:xfrm rot="4483766">
              <a:off x="4585313" y="7165650"/>
              <a:ext cx="1488229" cy="2470090"/>
            </a:xfrm>
            <a:custGeom>
              <a:avLst/>
              <a:gdLst/>
              <a:ahLst/>
              <a:cxnLst/>
              <a:rect l="l" t="t" r="r" b="b"/>
              <a:pathLst>
                <a:path w="1488229" h="2470090">
                  <a:moveTo>
                    <a:pt x="0" y="0"/>
                  </a:moveTo>
                  <a:lnTo>
                    <a:pt x="1488229" y="0"/>
                  </a:lnTo>
                  <a:lnTo>
                    <a:pt x="1488229" y="2470089"/>
                  </a:lnTo>
                  <a:lnTo>
                    <a:pt x="0" y="2470089"/>
                  </a:lnTo>
                  <a:lnTo>
                    <a:pt x="0" y="0"/>
                  </a:lnTo>
                  <a:close/>
                </a:path>
              </a:pathLst>
            </a:custGeom>
            <a:blipFill>
              <a:blip r:embed="rId11">
                <a:extLst>
                  <a:ext uri="{96DAC541-7B7A-43D3-8B79-37D633B846F1}">
                    <asvg:svgBlip xmlns="" xmlns:asvg="http://schemas.microsoft.com/office/drawing/2016/SVG/main" r:embed="rId12"/>
                  </a:ext>
                </a:extLst>
              </a:blip>
              <a:stretch>
                <a:fillRect/>
              </a:stretch>
            </a:blipFill>
          </p:spPr>
          <p:txBody>
            <a:bodyPr/>
            <a:lstStyle/>
            <a:p>
              <a:pPr>
                <a:defRPr/>
              </a:pPr>
              <a:endParaRPr lang="en-SG">
                <a:solidFill>
                  <a:prstClr val="black"/>
                </a:solidFill>
                <a:latin typeface="Calibri"/>
                <a:ea typeface="微软雅黑"/>
              </a:endParaRPr>
            </a:p>
          </p:txBody>
        </p:sp>
        <p:sp>
          <p:nvSpPr>
            <p:cNvPr id="62" name="Freeform 13">
              <a:extLst>
                <a:ext uri="{FF2B5EF4-FFF2-40B4-BE49-F238E27FC236}">
                  <a16:creationId xmlns:a16="http://schemas.microsoft.com/office/drawing/2014/main" xmlns="" id="{4B9404B8-41C8-08AF-B7B8-38340B484FF1}"/>
                </a:ext>
              </a:extLst>
            </p:cNvPr>
            <p:cNvSpPr/>
            <p:nvPr/>
          </p:nvSpPr>
          <p:spPr>
            <a:xfrm rot="4928744">
              <a:off x="14255174" y="651625"/>
              <a:ext cx="669226" cy="2839765"/>
            </a:xfrm>
            <a:custGeom>
              <a:avLst/>
              <a:gdLst/>
              <a:ahLst/>
              <a:cxnLst/>
              <a:rect l="l" t="t" r="r" b="b"/>
              <a:pathLst>
                <a:path w="669226" h="2839765">
                  <a:moveTo>
                    <a:pt x="0" y="0"/>
                  </a:moveTo>
                  <a:lnTo>
                    <a:pt x="669227" y="0"/>
                  </a:lnTo>
                  <a:lnTo>
                    <a:pt x="669227" y="2839765"/>
                  </a:lnTo>
                  <a:lnTo>
                    <a:pt x="0" y="2839765"/>
                  </a:lnTo>
                  <a:lnTo>
                    <a:pt x="0" y="0"/>
                  </a:lnTo>
                  <a:close/>
                </a:path>
              </a:pathLst>
            </a:custGeom>
            <a:blipFill>
              <a:blip r:embed="rId13">
                <a:extLst>
                  <a:ext uri="{96DAC541-7B7A-43D3-8B79-37D633B846F1}">
                    <asvg:svgBlip xmlns="" xmlns:asvg="http://schemas.microsoft.com/office/drawing/2016/SVG/main" r:embed="rId14"/>
                  </a:ext>
                </a:extLst>
              </a:blip>
              <a:stretch>
                <a:fillRect t="-19117" r="-25904"/>
              </a:stretch>
            </a:blipFill>
          </p:spPr>
          <p:txBody>
            <a:bodyPr/>
            <a:lstStyle/>
            <a:p>
              <a:pPr>
                <a:defRPr/>
              </a:pPr>
              <a:endParaRPr lang="en-SG">
                <a:solidFill>
                  <a:prstClr val="black"/>
                </a:solidFill>
                <a:latin typeface="Calibri"/>
                <a:ea typeface="微软雅黑"/>
              </a:endParaRPr>
            </a:p>
          </p:txBody>
        </p:sp>
        <p:sp>
          <p:nvSpPr>
            <p:cNvPr id="63" name="Freeform 14">
              <a:extLst>
                <a:ext uri="{FF2B5EF4-FFF2-40B4-BE49-F238E27FC236}">
                  <a16:creationId xmlns:a16="http://schemas.microsoft.com/office/drawing/2014/main" xmlns="" id="{2D3DC39F-2A22-4AEB-7921-F927EE9B60DE}"/>
                </a:ext>
              </a:extLst>
            </p:cNvPr>
            <p:cNvSpPr/>
            <p:nvPr/>
          </p:nvSpPr>
          <p:spPr>
            <a:xfrm>
              <a:off x="15508919" y="1070101"/>
              <a:ext cx="1814524" cy="1814523"/>
            </a:xfrm>
            <a:custGeom>
              <a:avLst/>
              <a:gdLst/>
              <a:ahLst/>
              <a:cxnLst/>
              <a:rect l="l" t="t" r="r" b="b"/>
              <a:pathLst>
                <a:path w="1814524" h="1814524">
                  <a:moveTo>
                    <a:pt x="0" y="0"/>
                  </a:moveTo>
                  <a:lnTo>
                    <a:pt x="1814524" y="0"/>
                  </a:lnTo>
                  <a:lnTo>
                    <a:pt x="1814524" y="1814524"/>
                  </a:lnTo>
                  <a:lnTo>
                    <a:pt x="0" y="1814524"/>
                  </a:lnTo>
                  <a:lnTo>
                    <a:pt x="0" y="0"/>
                  </a:lnTo>
                  <a:close/>
                </a:path>
              </a:pathLst>
            </a:custGeom>
            <a:blipFill>
              <a:blip r:embed="rId15">
                <a:extLst>
                  <a:ext uri="{96DAC541-7B7A-43D3-8B79-37D633B846F1}">
                    <asvg:svgBlip xmlns="" xmlns:asvg="http://schemas.microsoft.com/office/drawing/2016/SVG/main" r:embed="rId16"/>
                  </a:ext>
                </a:extLst>
              </a:blip>
              <a:stretch>
                <a:fillRect/>
              </a:stretch>
            </a:blipFill>
          </p:spPr>
          <p:txBody>
            <a:bodyPr/>
            <a:lstStyle/>
            <a:p>
              <a:pPr>
                <a:defRPr/>
              </a:pPr>
              <a:endParaRPr lang="en-SG" dirty="0">
                <a:solidFill>
                  <a:prstClr val="black"/>
                </a:solidFill>
                <a:latin typeface="Calibri"/>
                <a:ea typeface="微软雅黑"/>
              </a:endParaRPr>
            </a:p>
          </p:txBody>
        </p:sp>
      </p:grpSp>
      <p:sp>
        <p:nvSpPr>
          <p:cNvPr id="706" name="TextBox 705">
            <a:extLst>
              <a:ext uri="{FF2B5EF4-FFF2-40B4-BE49-F238E27FC236}">
                <a16:creationId xmlns:a16="http://schemas.microsoft.com/office/drawing/2014/main" xmlns="" id="{E83C0592-5430-B483-88E5-8508FAA4303F}"/>
              </a:ext>
            </a:extLst>
          </p:cNvPr>
          <p:cNvSpPr txBox="1"/>
          <p:nvPr/>
        </p:nvSpPr>
        <p:spPr>
          <a:xfrm>
            <a:off x="2563606" y="2049466"/>
            <a:ext cx="7720149" cy="2862322"/>
          </a:xfrm>
          <a:prstGeom prst="rect">
            <a:avLst/>
          </a:prstGeom>
          <a:noFill/>
        </p:spPr>
        <p:txBody>
          <a:bodyPr wrap="square">
            <a:spAutoFit/>
          </a:bodyPr>
          <a:lstStyle/>
          <a:p>
            <a:pPr algn="just"/>
            <a:r>
              <a:rPr lang="vi-VN" sz="6000" dirty="0">
                <a:latin typeface="+mj-lt"/>
              </a:rPr>
              <a:t>Em hãy rút ra lưu ý về cách đọc truyện truyền kì</a:t>
            </a:r>
            <a:endParaRPr lang="en-SG" sz="28700" dirty="0">
              <a:latin typeface="+mj-lt"/>
            </a:endParaRPr>
          </a:p>
        </p:txBody>
      </p:sp>
      <p:pic>
        <p:nvPicPr>
          <p:cNvPr id="707" name="Picture 706" descr="A group of people in different outfits&#10;&#10;Description automatically generated">
            <a:extLst>
              <a:ext uri="{FF2B5EF4-FFF2-40B4-BE49-F238E27FC236}">
                <a16:creationId xmlns:a16="http://schemas.microsoft.com/office/drawing/2014/main" xmlns="" id="{DBE7523D-D9DD-AF63-9477-310E497E00E2}"/>
              </a:ext>
            </a:extLst>
          </p:cNvPr>
          <p:cNvPicPr>
            <a:picLocks noChangeAspect="1"/>
          </p:cNvPicPr>
          <p:nvPr/>
        </p:nvPicPr>
        <p:blipFill rotWithShape="1">
          <a:blip r:embed="rId17">
            <a:extLst>
              <a:ext uri="{28A0092B-C50C-407E-A947-70E740481C1C}">
                <a14:useLocalDpi xmlns:a14="http://schemas.microsoft.com/office/drawing/2010/main" val="0"/>
              </a:ext>
            </a:extLst>
          </a:blip>
          <a:srcRect t="845" r="72607"/>
          <a:stretch/>
        </p:blipFill>
        <p:spPr>
          <a:xfrm>
            <a:off x="323344" y="1339481"/>
            <a:ext cx="1916918" cy="5657415"/>
          </a:xfrm>
          <a:prstGeom prst="rect">
            <a:avLst/>
          </a:prstGeom>
        </p:spPr>
      </p:pic>
      <p:pic>
        <p:nvPicPr>
          <p:cNvPr id="710" name="Picture 709" descr="A person holding a baby&#10;&#10;Description automatically generated">
            <a:extLst>
              <a:ext uri="{FF2B5EF4-FFF2-40B4-BE49-F238E27FC236}">
                <a16:creationId xmlns:a16="http://schemas.microsoft.com/office/drawing/2014/main" xmlns="" id="{07AA4C1F-5DCD-B34B-AF0E-92642DCF910B}"/>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flipH="1">
            <a:off x="9292339" y="3609094"/>
            <a:ext cx="3353802" cy="3713895"/>
          </a:xfrm>
          <a:prstGeom prst="rect">
            <a:avLst/>
          </a:prstGeom>
          <a:effectLst>
            <a:outerShdw blurRad="50800" dist="88900" dir="10800000" sx="120000" sy="120000" algn="r" rotWithShape="0">
              <a:prstClr val="black">
                <a:alpha val="40000"/>
              </a:prstClr>
            </a:outerShdw>
          </a:effectLst>
        </p:spPr>
      </p:pic>
    </p:spTree>
    <p:extLst>
      <p:ext uri="{BB962C8B-B14F-4D97-AF65-F5344CB8AC3E}">
        <p14:creationId xmlns:p14="http://schemas.microsoft.com/office/powerpoint/2010/main" val="12793828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06"/>
                                        </p:tgtEl>
                                        <p:attrNameLst>
                                          <p:attrName>style.visibility</p:attrName>
                                        </p:attrNameLst>
                                      </p:cBhvr>
                                      <p:to>
                                        <p:strVal val="visible"/>
                                      </p:to>
                                    </p:set>
                                    <p:anim calcmode="lin" valueType="num">
                                      <p:cBhvr>
                                        <p:cTn id="12" dur="500" fill="hold"/>
                                        <p:tgtEl>
                                          <p:spTgt spid="706"/>
                                        </p:tgtEl>
                                        <p:attrNameLst>
                                          <p:attrName>ppt_w</p:attrName>
                                        </p:attrNameLst>
                                      </p:cBhvr>
                                      <p:tavLst>
                                        <p:tav tm="0">
                                          <p:val>
                                            <p:fltVal val="0"/>
                                          </p:val>
                                        </p:tav>
                                        <p:tav tm="100000">
                                          <p:val>
                                            <p:strVal val="#ppt_w"/>
                                          </p:val>
                                        </p:tav>
                                      </p:tavLst>
                                    </p:anim>
                                    <p:anim calcmode="lin" valueType="num">
                                      <p:cBhvr>
                                        <p:cTn id="13" dur="500" fill="hold"/>
                                        <p:tgtEl>
                                          <p:spTgt spid="706"/>
                                        </p:tgtEl>
                                        <p:attrNameLst>
                                          <p:attrName>ppt_h</p:attrName>
                                        </p:attrNameLst>
                                      </p:cBhvr>
                                      <p:tavLst>
                                        <p:tav tm="0">
                                          <p:val>
                                            <p:fltVal val="0"/>
                                          </p:val>
                                        </p:tav>
                                        <p:tav tm="100000">
                                          <p:val>
                                            <p:strVal val="#ppt_h"/>
                                          </p:val>
                                        </p:tav>
                                      </p:tavLst>
                                    </p:anim>
                                    <p:animEffect transition="in" filter="fade">
                                      <p:cBhvr>
                                        <p:cTn id="14" dur="500"/>
                                        <p:tgtEl>
                                          <p:spTgt spid="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32" name="矩形: 圆角 8">
            <a:extLst>
              <a:ext uri="{FF2B5EF4-FFF2-40B4-BE49-F238E27FC236}">
                <a16:creationId xmlns:a16="http://schemas.microsoft.com/office/drawing/2014/main" xmlns="" id="{9DFA546E-E204-EEE7-70CC-C554A0BF3FA2}"/>
              </a:ext>
            </a:extLst>
          </p:cNvPr>
          <p:cNvSpPr/>
          <p:nvPr/>
        </p:nvSpPr>
        <p:spPr>
          <a:xfrm>
            <a:off x="2530320" y="86288"/>
            <a:ext cx="6965979" cy="1077217"/>
          </a:xfrm>
          <a:prstGeom prst="roundRect">
            <a:avLst>
              <a:gd name="adj" fmla="val 50000"/>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ormAutofit fontScale="95000"/>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2400" b="1" i="0" u="none" strike="noStrike" kern="1200" cap="none" spc="0" normalizeH="0" baseline="0" noProof="0" dirty="0">
              <a:ln>
                <a:noFill/>
              </a:ln>
              <a:solidFill>
                <a:srgbClr val="E7E6E6">
                  <a:lumMod val="10000"/>
                </a:srgbClr>
              </a:solidFill>
              <a:effectLst/>
              <a:uLnTx/>
              <a:uFillTx/>
              <a:latin typeface="Times New Roman" panose="02020603050405020304" pitchFamily="18" charset="0"/>
              <a:ea typeface="字魂86号-杨任东楷书"/>
              <a:cs typeface="Times New Roman" panose="02020603050405020304" pitchFamily="18" charset="0"/>
            </a:endParaRPr>
          </a:p>
        </p:txBody>
      </p:sp>
      <p:sp>
        <p:nvSpPr>
          <p:cNvPr id="763" name="Google Shape;763;p46"/>
          <p:cNvSpPr/>
          <p:nvPr/>
        </p:nvSpPr>
        <p:spPr>
          <a:xfrm>
            <a:off x="0" y="5995372"/>
            <a:ext cx="675067" cy="793992"/>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 name="TextBox 2">
            <a:extLst>
              <a:ext uri="{FF2B5EF4-FFF2-40B4-BE49-F238E27FC236}">
                <a16:creationId xmlns:a16="http://schemas.microsoft.com/office/drawing/2014/main" xmlns="" id="{29F48C33-65D3-F72A-DC46-D84F644CD2D1}"/>
              </a:ext>
            </a:extLst>
          </p:cNvPr>
          <p:cNvSpPr txBox="1"/>
          <p:nvPr/>
        </p:nvSpPr>
        <p:spPr>
          <a:xfrm>
            <a:off x="3026458" y="54567"/>
            <a:ext cx="6469841" cy="1077218"/>
          </a:xfrm>
          <a:prstGeom prst="rect">
            <a:avLst/>
          </a:prstGeom>
          <a:noFill/>
        </p:spPr>
        <p:txBody>
          <a:bodyPr wrap="square">
            <a:spAutoFit/>
          </a:bodyPr>
          <a:lstStyle/>
          <a:p>
            <a:pPr algn="ctr">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3</a:t>
            </a:r>
            <a:r>
              <a:rPr lang="vi-VN" sz="32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Một số lưu ý khi đọc văn bản</a:t>
            </a:r>
            <a:r>
              <a:rPr lang="vi-VN" sz="3200"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vi-VN" sz="32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truyện truyền kì</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0" name="图片 13">
            <a:extLst>
              <a:ext uri="{FF2B5EF4-FFF2-40B4-BE49-F238E27FC236}">
                <a16:creationId xmlns:a16="http://schemas.microsoft.com/office/drawing/2014/main" xmlns="" id="{5F893F1A-E858-08A5-7E6D-E690056DFF90}"/>
              </a:ext>
            </a:extLst>
          </p:cNvPr>
          <p:cNvPicPr>
            <a:picLocks noChangeAspect="1"/>
          </p:cNvPicPr>
          <p:nvPr/>
        </p:nvPicPr>
        <p:blipFill>
          <a:blip r:embed="rId3" cstate="print">
            <a:extLst>
              <a:ext uri="{28A0092B-C50C-407E-A947-70E740481C1C}">
                <a14:useLocalDpi xmlns:a14="http://schemas.microsoft.com/office/drawing/2010/main" val="0"/>
              </a:ext>
            </a:extLst>
          </a:blip>
          <a:srcRect l="20036" t="8415" r="20451"/>
          <a:stretch>
            <a:fillRect/>
          </a:stretch>
        </p:blipFill>
        <p:spPr>
          <a:xfrm flipH="1">
            <a:off x="11207881" y="0"/>
            <a:ext cx="1351278" cy="2008887"/>
          </a:xfrm>
          <a:prstGeom prst="rect">
            <a:avLst/>
          </a:prstGeom>
        </p:spPr>
      </p:pic>
      <p:pic>
        <p:nvPicPr>
          <p:cNvPr id="11" name="图片 6">
            <a:extLst>
              <a:ext uri="{FF2B5EF4-FFF2-40B4-BE49-F238E27FC236}">
                <a16:creationId xmlns:a16="http://schemas.microsoft.com/office/drawing/2014/main" xmlns="" id="{F8E8A929-C5B4-9C4C-5897-6A78032CDF0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0" y="-443577"/>
            <a:ext cx="2482821" cy="1688178"/>
          </a:xfrm>
          <a:prstGeom prst="rect">
            <a:avLst/>
          </a:prstGeom>
        </p:spPr>
      </p:pic>
      <p:sp>
        <p:nvSpPr>
          <p:cNvPr id="2" name="矩形 18">
            <a:extLst>
              <a:ext uri="{FF2B5EF4-FFF2-40B4-BE49-F238E27FC236}">
                <a16:creationId xmlns:a16="http://schemas.microsoft.com/office/drawing/2014/main" xmlns="" id="{74410CC8-CC05-A3C5-6F86-362AA5D9090F}"/>
              </a:ext>
            </a:extLst>
          </p:cNvPr>
          <p:cNvSpPr/>
          <p:nvPr/>
        </p:nvSpPr>
        <p:spPr>
          <a:xfrm>
            <a:off x="4188437" y="1741654"/>
            <a:ext cx="6774004" cy="1518633"/>
          </a:xfrm>
          <a:prstGeom prst="rect">
            <a:avLst/>
          </a:prstGeom>
        </p:spPr>
        <p:txBody>
          <a:bodyPr vert="horz"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4000" dirty="0">
                <a:latin typeface="+mj-lt"/>
              </a:rPr>
              <a:t>Tóm tắt cốt truyện</a:t>
            </a:r>
            <a:endParaRPr lang="en-SG" sz="4000" dirty="0">
              <a:latin typeface="+mj-lt"/>
            </a:endParaRPr>
          </a:p>
        </p:txBody>
      </p:sp>
      <p:sp>
        <p:nvSpPr>
          <p:cNvPr id="4" name="矩形 18">
            <a:extLst>
              <a:ext uri="{FF2B5EF4-FFF2-40B4-BE49-F238E27FC236}">
                <a16:creationId xmlns:a16="http://schemas.microsoft.com/office/drawing/2014/main" xmlns="" id="{BDED4693-6894-5BC5-CEC1-CDACBC61C1F1}"/>
              </a:ext>
            </a:extLst>
          </p:cNvPr>
          <p:cNvSpPr/>
          <p:nvPr/>
        </p:nvSpPr>
        <p:spPr>
          <a:xfrm>
            <a:off x="4522718" y="2953046"/>
            <a:ext cx="6685163" cy="2189873"/>
          </a:xfrm>
          <a:prstGeom prst="rect">
            <a:avLst/>
          </a:prstGeom>
        </p:spPr>
        <p:txBody>
          <a:bodyPr vert="horz" wrap="square">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4000" dirty="0">
                <a:latin typeface="+mj-lt"/>
              </a:rPr>
              <a:t>Phân tích nhân vật, không gian, thời gian, lời người kể chuyện. </a:t>
            </a:r>
            <a:endParaRPr lang="en-SG" sz="4000" dirty="0">
              <a:latin typeface="+mj-lt"/>
            </a:endParaRPr>
          </a:p>
        </p:txBody>
      </p:sp>
      <p:pic>
        <p:nvPicPr>
          <p:cNvPr id="5" name="图片 40">
            <a:extLst>
              <a:ext uri="{FF2B5EF4-FFF2-40B4-BE49-F238E27FC236}">
                <a16:creationId xmlns:a16="http://schemas.microsoft.com/office/drawing/2014/main" xmlns="" id="{B583D3FC-F195-7594-0506-7310E805A4AA}"/>
              </a:ext>
            </a:extLst>
          </p:cNvPr>
          <p:cNvPicPr>
            <a:picLocks noChangeAspect="1"/>
          </p:cNvPicPr>
          <p:nvPr/>
        </p:nvPicPr>
        <p:blipFill>
          <a:blip r:embed="rId5" cstate="print">
            <a:extLst>
              <a:ext uri="{28A0092B-C50C-407E-A947-70E740481C1C}">
                <a14:useLocalDpi xmlns:a14="http://schemas.microsoft.com/office/drawing/2010/main" val="0"/>
              </a:ext>
            </a:extLst>
          </a:blip>
          <a:srcRect t="8219" r="79378" b="59187"/>
          <a:stretch>
            <a:fillRect/>
          </a:stretch>
        </p:blipFill>
        <p:spPr>
          <a:xfrm>
            <a:off x="2109917" y="1271988"/>
            <a:ext cx="1833081" cy="1431427"/>
          </a:xfrm>
          <a:custGeom>
            <a:avLst/>
            <a:gdLst>
              <a:gd name="connsiteX0" fmla="*/ 1358623 w 2514323"/>
              <a:gd name="connsiteY0" fmla="*/ 0 h 1892300"/>
              <a:gd name="connsiteX1" fmla="*/ 1803123 w 2514323"/>
              <a:gd name="connsiteY1" fmla="*/ 0 h 1892300"/>
              <a:gd name="connsiteX2" fmla="*/ 2057123 w 2514323"/>
              <a:gd name="connsiteY2" fmla="*/ 177800 h 1892300"/>
              <a:gd name="connsiteX3" fmla="*/ 2209523 w 2514323"/>
              <a:gd name="connsiteY3" fmla="*/ 393700 h 1892300"/>
              <a:gd name="connsiteX4" fmla="*/ 2514323 w 2514323"/>
              <a:gd name="connsiteY4" fmla="*/ 736600 h 1892300"/>
              <a:gd name="connsiteX5" fmla="*/ 2400023 w 2514323"/>
              <a:gd name="connsiteY5" fmla="*/ 1384300 h 1892300"/>
              <a:gd name="connsiteX6" fmla="*/ 1739623 w 2514323"/>
              <a:gd name="connsiteY6" fmla="*/ 1892300 h 1892300"/>
              <a:gd name="connsiteX7" fmla="*/ 1257023 w 2514323"/>
              <a:gd name="connsiteY7" fmla="*/ 1892300 h 1892300"/>
              <a:gd name="connsiteX8" fmla="*/ 1066523 w 2514323"/>
              <a:gd name="connsiteY8" fmla="*/ 1892300 h 1892300"/>
              <a:gd name="connsiteX9" fmla="*/ 0 w 2514323"/>
              <a:gd name="connsiteY9" fmla="*/ 1515880 h 1892300"/>
              <a:gd name="connsiteX10" fmla="*/ 0 w 2514323"/>
              <a:gd name="connsiteY10" fmla="*/ 1130162 h 1892300"/>
              <a:gd name="connsiteX11" fmla="*/ 329923 w 2514323"/>
              <a:gd name="connsiteY11" fmla="*/ 965200 h 1892300"/>
              <a:gd name="connsiteX12" fmla="*/ 939523 w 2514323"/>
              <a:gd name="connsiteY12" fmla="*/ 812800 h 1892300"/>
              <a:gd name="connsiteX13" fmla="*/ 1091923 w 2514323"/>
              <a:gd name="connsiteY13" fmla="*/ 482600 h 1892300"/>
              <a:gd name="connsiteX14" fmla="*/ 1358623 w 2514323"/>
              <a:gd name="connsiteY14" fmla="*/ 0 h 1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4323" h="1892300">
                <a:moveTo>
                  <a:pt x="1358623" y="0"/>
                </a:moveTo>
                <a:lnTo>
                  <a:pt x="1803123" y="0"/>
                </a:lnTo>
                <a:lnTo>
                  <a:pt x="2057123" y="177800"/>
                </a:lnTo>
                <a:lnTo>
                  <a:pt x="2209523" y="393700"/>
                </a:lnTo>
                <a:lnTo>
                  <a:pt x="2514323" y="736600"/>
                </a:lnTo>
                <a:lnTo>
                  <a:pt x="2400023" y="1384300"/>
                </a:lnTo>
                <a:lnTo>
                  <a:pt x="1739623" y="1892300"/>
                </a:lnTo>
                <a:lnTo>
                  <a:pt x="1257023" y="1892300"/>
                </a:lnTo>
                <a:lnTo>
                  <a:pt x="1066523" y="1892300"/>
                </a:lnTo>
                <a:lnTo>
                  <a:pt x="0" y="1515880"/>
                </a:lnTo>
                <a:lnTo>
                  <a:pt x="0" y="1130162"/>
                </a:lnTo>
                <a:lnTo>
                  <a:pt x="329923" y="965200"/>
                </a:lnTo>
                <a:lnTo>
                  <a:pt x="939523" y="812800"/>
                </a:lnTo>
                <a:lnTo>
                  <a:pt x="1091923" y="482600"/>
                </a:lnTo>
                <a:lnTo>
                  <a:pt x="1358623" y="0"/>
                </a:lnTo>
                <a:close/>
              </a:path>
            </a:pathLst>
          </a:custGeom>
        </p:spPr>
      </p:pic>
      <p:pic>
        <p:nvPicPr>
          <p:cNvPr id="6" name="图片 40">
            <a:extLst>
              <a:ext uri="{FF2B5EF4-FFF2-40B4-BE49-F238E27FC236}">
                <a16:creationId xmlns:a16="http://schemas.microsoft.com/office/drawing/2014/main" xmlns="" id="{3CCAE2A0-6CDF-C445-AFE9-4DEFB93C1598}"/>
              </a:ext>
            </a:extLst>
          </p:cNvPr>
          <p:cNvPicPr>
            <a:picLocks noChangeAspect="1"/>
          </p:cNvPicPr>
          <p:nvPr/>
        </p:nvPicPr>
        <p:blipFill>
          <a:blip r:embed="rId5" cstate="print">
            <a:extLst>
              <a:ext uri="{28A0092B-C50C-407E-A947-70E740481C1C}">
                <a14:useLocalDpi xmlns:a14="http://schemas.microsoft.com/office/drawing/2010/main" val="0"/>
              </a:ext>
            </a:extLst>
          </a:blip>
          <a:srcRect t="8219" r="79378" b="59187"/>
          <a:stretch>
            <a:fillRect/>
          </a:stretch>
        </p:blipFill>
        <p:spPr>
          <a:xfrm>
            <a:off x="2689637" y="2713254"/>
            <a:ext cx="1833081" cy="1431427"/>
          </a:xfrm>
          <a:custGeom>
            <a:avLst/>
            <a:gdLst>
              <a:gd name="connsiteX0" fmla="*/ 1358623 w 2514323"/>
              <a:gd name="connsiteY0" fmla="*/ 0 h 1892300"/>
              <a:gd name="connsiteX1" fmla="*/ 1803123 w 2514323"/>
              <a:gd name="connsiteY1" fmla="*/ 0 h 1892300"/>
              <a:gd name="connsiteX2" fmla="*/ 2057123 w 2514323"/>
              <a:gd name="connsiteY2" fmla="*/ 177800 h 1892300"/>
              <a:gd name="connsiteX3" fmla="*/ 2209523 w 2514323"/>
              <a:gd name="connsiteY3" fmla="*/ 393700 h 1892300"/>
              <a:gd name="connsiteX4" fmla="*/ 2514323 w 2514323"/>
              <a:gd name="connsiteY4" fmla="*/ 736600 h 1892300"/>
              <a:gd name="connsiteX5" fmla="*/ 2400023 w 2514323"/>
              <a:gd name="connsiteY5" fmla="*/ 1384300 h 1892300"/>
              <a:gd name="connsiteX6" fmla="*/ 1739623 w 2514323"/>
              <a:gd name="connsiteY6" fmla="*/ 1892300 h 1892300"/>
              <a:gd name="connsiteX7" fmla="*/ 1257023 w 2514323"/>
              <a:gd name="connsiteY7" fmla="*/ 1892300 h 1892300"/>
              <a:gd name="connsiteX8" fmla="*/ 1066523 w 2514323"/>
              <a:gd name="connsiteY8" fmla="*/ 1892300 h 1892300"/>
              <a:gd name="connsiteX9" fmla="*/ 0 w 2514323"/>
              <a:gd name="connsiteY9" fmla="*/ 1515880 h 1892300"/>
              <a:gd name="connsiteX10" fmla="*/ 0 w 2514323"/>
              <a:gd name="connsiteY10" fmla="*/ 1130162 h 1892300"/>
              <a:gd name="connsiteX11" fmla="*/ 329923 w 2514323"/>
              <a:gd name="connsiteY11" fmla="*/ 965200 h 1892300"/>
              <a:gd name="connsiteX12" fmla="*/ 939523 w 2514323"/>
              <a:gd name="connsiteY12" fmla="*/ 812800 h 1892300"/>
              <a:gd name="connsiteX13" fmla="*/ 1091923 w 2514323"/>
              <a:gd name="connsiteY13" fmla="*/ 482600 h 1892300"/>
              <a:gd name="connsiteX14" fmla="*/ 1358623 w 2514323"/>
              <a:gd name="connsiteY14" fmla="*/ 0 h 1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4323" h="1892300">
                <a:moveTo>
                  <a:pt x="1358623" y="0"/>
                </a:moveTo>
                <a:lnTo>
                  <a:pt x="1803123" y="0"/>
                </a:lnTo>
                <a:lnTo>
                  <a:pt x="2057123" y="177800"/>
                </a:lnTo>
                <a:lnTo>
                  <a:pt x="2209523" y="393700"/>
                </a:lnTo>
                <a:lnTo>
                  <a:pt x="2514323" y="736600"/>
                </a:lnTo>
                <a:lnTo>
                  <a:pt x="2400023" y="1384300"/>
                </a:lnTo>
                <a:lnTo>
                  <a:pt x="1739623" y="1892300"/>
                </a:lnTo>
                <a:lnTo>
                  <a:pt x="1257023" y="1892300"/>
                </a:lnTo>
                <a:lnTo>
                  <a:pt x="1066523" y="1892300"/>
                </a:lnTo>
                <a:lnTo>
                  <a:pt x="0" y="1515880"/>
                </a:lnTo>
                <a:lnTo>
                  <a:pt x="0" y="1130162"/>
                </a:lnTo>
                <a:lnTo>
                  <a:pt x="329923" y="965200"/>
                </a:lnTo>
                <a:lnTo>
                  <a:pt x="939523" y="812800"/>
                </a:lnTo>
                <a:lnTo>
                  <a:pt x="1091923" y="482600"/>
                </a:lnTo>
                <a:lnTo>
                  <a:pt x="1358623" y="0"/>
                </a:lnTo>
                <a:close/>
              </a:path>
            </a:pathLst>
          </a:custGeom>
        </p:spPr>
      </p:pic>
      <p:pic>
        <p:nvPicPr>
          <p:cNvPr id="7" name="Picture 6" descr="A cartoon of a person holding a lantern&#10;&#10;Description automatically generated">
            <a:extLst>
              <a:ext uri="{FF2B5EF4-FFF2-40B4-BE49-F238E27FC236}">
                <a16:creationId xmlns:a16="http://schemas.microsoft.com/office/drawing/2014/main" xmlns="" id="{87A3E671-9598-0610-BC62-80339B4DE9D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085" y="2590196"/>
            <a:ext cx="3208262" cy="4267804"/>
          </a:xfrm>
          <a:prstGeom prst="rect">
            <a:avLst/>
          </a:prstGeom>
        </p:spPr>
      </p:pic>
      <p:sp>
        <p:nvSpPr>
          <p:cNvPr id="8" name="矩形 18">
            <a:extLst>
              <a:ext uri="{FF2B5EF4-FFF2-40B4-BE49-F238E27FC236}">
                <a16:creationId xmlns:a16="http://schemas.microsoft.com/office/drawing/2014/main" xmlns="" id="{1D935A4D-5B14-472B-0CC8-39CB83ACB046}"/>
              </a:ext>
            </a:extLst>
          </p:cNvPr>
          <p:cNvSpPr/>
          <p:nvPr/>
        </p:nvSpPr>
        <p:spPr>
          <a:xfrm>
            <a:off x="5104977" y="4846026"/>
            <a:ext cx="6685163" cy="2189873"/>
          </a:xfrm>
          <a:prstGeom prst="rect">
            <a:avLst/>
          </a:prstGeom>
        </p:spPr>
        <p:txBody>
          <a:bodyPr vert="horz" wrap="square">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4000" dirty="0">
                <a:latin typeface="+mj-lt"/>
              </a:rPr>
              <a:t>Tìm và phân tích vai trò của yếu tố kì ảo.</a:t>
            </a:r>
            <a:endParaRPr lang="en-SG" sz="4000" dirty="0">
              <a:latin typeface="+mj-lt"/>
            </a:endParaRPr>
          </a:p>
        </p:txBody>
      </p:sp>
      <p:pic>
        <p:nvPicPr>
          <p:cNvPr id="9" name="图片 40">
            <a:extLst>
              <a:ext uri="{FF2B5EF4-FFF2-40B4-BE49-F238E27FC236}">
                <a16:creationId xmlns:a16="http://schemas.microsoft.com/office/drawing/2014/main" xmlns="" id="{3414A1CF-AAD2-023C-DDE3-7C30AD27FDE9}"/>
              </a:ext>
            </a:extLst>
          </p:cNvPr>
          <p:cNvPicPr>
            <a:picLocks noChangeAspect="1"/>
          </p:cNvPicPr>
          <p:nvPr/>
        </p:nvPicPr>
        <p:blipFill>
          <a:blip r:embed="rId5" cstate="print">
            <a:extLst>
              <a:ext uri="{28A0092B-C50C-407E-A947-70E740481C1C}">
                <a14:useLocalDpi xmlns:a14="http://schemas.microsoft.com/office/drawing/2010/main" val="0"/>
              </a:ext>
            </a:extLst>
          </a:blip>
          <a:srcRect t="8219" r="79378" b="59187"/>
          <a:stretch>
            <a:fillRect/>
          </a:stretch>
        </p:blipFill>
        <p:spPr>
          <a:xfrm>
            <a:off x="3271896" y="4606234"/>
            <a:ext cx="1833081" cy="1431427"/>
          </a:xfrm>
          <a:custGeom>
            <a:avLst/>
            <a:gdLst>
              <a:gd name="connsiteX0" fmla="*/ 1358623 w 2514323"/>
              <a:gd name="connsiteY0" fmla="*/ 0 h 1892300"/>
              <a:gd name="connsiteX1" fmla="*/ 1803123 w 2514323"/>
              <a:gd name="connsiteY1" fmla="*/ 0 h 1892300"/>
              <a:gd name="connsiteX2" fmla="*/ 2057123 w 2514323"/>
              <a:gd name="connsiteY2" fmla="*/ 177800 h 1892300"/>
              <a:gd name="connsiteX3" fmla="*/ 2209523 w 2514323"/>
              <a:gd name="connsiteY3" fmla="*/ 393700 h 1892300"/>
              <a:gd name="connsiteX4" fmla="*/ 2514323 w 2514323"/>
              <a:gd name="connsiteY4" fmla="*/ 736600 h 1892300"/>
              <a:gd name="connsiteX5" fmla="*/ 2400023 w 2514323"/>
              <a:gd name="connsiteY5" fmla="*/ 1384300 h 1892300"/>
              <a:gd name="connsiteX6" fmla="*/ 1739623 w 2514323"/>
              <a:gd name="connsiteY6" fmla="*/ 1892300 h 1892300"/>
              <a:gd name="connsiteX7" fmla="*/ 1257023 w 2514323"/>
              <a:gd name="connsiteY7" fmla="*/ 1892300 h 1892300"/>
              <a:gd name="connsiteX8" fmla="*/ 1066523 w 2514323"/>
              <a:gd name="connsiteY8" fmla="*/ 1892300 h 1892300"/>
              <a:gd name="connsiteX9" fmla="*/ 0 w 2514323"/>
              <a:gd name="connsiteY9" fmla="*/ 1515880 h 1892300"/>
              <a:gd name="connsiteX10" fmla="*/ 0 w 2514323"/>
              <a:gd name="connsiteY10" fmla="*/ 1130162 h 1892300"/>
              <a:gd name="connsiteX11" fmla="*/ 329923 w 2514323"/>
              <a:gd name="connsiteY11" fmla="*/ 965200 h 1892300"/>
              <a:gd name="connsiteX12" fmla="*/ 939523 w 2514323"/>
              <a:gd name="connsiteY12" fmla="*/ 812800 h 1892300"/>
              <a:gd name="connsiteX13" fmla="*/ 1091923 w 2514323"/>
              <a:gd name="connsiteY13" fmla="*/ 482600 h 1892300"/>
              <a:gd name="connsiteX14" fmla="*/ 1358623 w 2514323"/>
              <a:gd name="connsiteY14" fmla="*/ 0 h 1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4323" h="1892300">
                <a:moveTo>
                  <a:pt x="1358623" y="0"/>
                </a:moveTo>
                <a:lnTo>
                  <a:pt x="1803123" y="0"/>
                </a:lnTo>
                <a:lnTo>
                  <a:pt x="2057123" y="177800"/>
                </a:lnTo>
                <a:lnTo>
                  <a:pt x="2209523" y="393700"/>
                </a:lnTo>
                <a:lnTo>
                  <a:pt x="2514323" y="736600"/>
                </a:lnTo>
                <a:lnTo>
                  <a:pt x="2400023" y="1384300"/>
                </a:lnTo>
                <a:lnTo>
                  <a:pt x="1739623" y="1892300"/>
                </a:lnTo>
                <a:lnTo>
                  <a:pt x="1257023" y="1892300"/>
                </a:lnTo>
                <a:lnTo>
                  <a:pt x="1066523" y="1892300"/>
                </a:lnTo>
                <a:lnTo>
                  <a:pt x="0" y="1515880"/>
                </a:lnTo>
                <a:lnTo>
                  <a:pt x="0" y="1130162"/>
                </a:lnTo>
                <a:lnTo>
                  <a:pt x="329923" y="965200"/>
                </a:lnTo>
                <a:lnTo>
                  <a:pt x="939523" y="812800"/>
                </a:lnTo>
                <a:lnTo>
                  <a:pt x="1091923" y="482600"/>
                </a:lnTo>
                <a:lnTo>
                  <a:pt x="1358623" y="0"/>
                </a:lnTo>
                <a:close/>
              </a:path>
            </a:pathLst>
          </a:custGeom>
        </p:spPr>
      </p:pic>
    </p:spTree>
    <p:extLst>
      <p:ext uri="{BB962C8B-B14F-4D97-AF65-F5344CB8AC3E}">
        <p14:creationId xmlns:p14="http://schemas.microsoft.com/office/powerpoint/2010/main" val="29205678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barn(inVertical)">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pic>
        <p:nvPicPr>
          <p:cNvPr id="9" name="Picture 8">
            <a:extLst>
              <a:ext uri="{FF2B5EF4-FFF2-40B4-BE49-F238E27FC236}">
                <a16:creationId xmlns:a16="http://schemas.microsoft.com/office/drawing/2014/main" xmlns="" id="{FCABB8A5-C10C-0EF9-A7A9-F9F55D161102}"/>
              </a:ext>
            </a:extLst>
          </p:cNvPr>
          <p:cNvPicPr>
            <a:picLocks noChangeAspect="1"/>
          </p:cNvPicPr>
          <p:nvPr/>
        </p:nvPicPr>
        <p:blipFill>
          <a:blip r:embed="rId3"/>
          <a:stretch>
            <a:fillRect/>
          </a:stretch>
        </p:blipFill>
        <p:spPr>
          <a:xfrm>
            <a:off x="0" y="0"/>
            <a:ext cx="12192000" cy="6858000"/>
          </a:xfrm>
          <a:prstGeom prst="rect">
            <a:avLst/>
          </a:prstGeom>
        </p:spPr>
      </p:pic>
      <p:pic>
        <p:nvPicPr>
          <p:cNvPr id="3" name="Picture 2">
            <a:extLst>
              <a:ext uri="{FF2B5EF4-FFF2-40B4-BE49-F238E27FC236}">
                <a16:creationId xmlns:a16="http://schemas.microsoft.com/office/drawing/2014/main" xmlns="" id="{FE56A07A-1FFC-71FD-4540-2D892CF30A4D}"/>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2950705" y="961849"/>
            <a:ext cx="7093712" cy="3990213"/>
          </a:xfrm>
          <a:prstGeom prst="rect">
            <a:avLst/>
          </a:prstGeom>
        </p:spPr>
      </p:pic>
    </p:spTree>
    <p:extLst>
      <p:ext uri="{BB962C8B-B14F-4D97-AF65-F5344CB8AC3E}">
        <p14:creationId xmlns:p14="http://schemas.microsoft.com/office/powerpoint/2010/main" val="157188451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2000" r="-12000"/>
          </a:stretch>
        </a:blipFill>
        <a:effectLst/>
      </p:bgPr>
    </p:bg>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xmlns="" id="{15721329-2C10-9151-3C60-8FFB2F7F135B}"/>
              </a:ext>
            </a:extLst>
          </p:cNvPr>
          <p:cNvPicPr>
            <a:picLocks noChangeAspect="1"/>
          </p:cNvPicPr>
          <p:nvPr/>
        </p:nvPicPr>
        <p:blipFill>
          <a:blip r:embed="rId5"/>
          <a:stretch>
            <a:fillRect/>
          </a:stretch>
        </p:blipFill>
        <p:spPr>
          <a:xfrm>
            <a:off x="0" y="0"/>
            <a:ext cx="12192000" cy="6857999"/>
          </a:xfrm>
          <a:prstGeom prst="rect">
            <a:avLst/>
          </a:prstGeom>
        </p:spPr>
      </p:pic>
      <p:pic>
        <p:nvPicPr>
          <p:cNvPr id="1027" name="Picture 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p:blipFill>
        <p:spPr bwMode="auto">
          <a:xfrm rot="1407301">
            <a:off x="982889" y="278404"/>
            <a:ext cx="1155602" cy="102202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p:blipFill>
        <p:spPr bwMode="auto">
          <a:xfrm rot="20993505">
            <a:off x="10204571" y="425282"/>
            <a:ext cx="1218329" cy="981174"/>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p:blipFill>
        <p:spPr bwMode="auto">
          <a:xfrm rot="322962">
            <a:off x="412272" y="2243176"/>
            <a:ext cx="1143140" cy="89449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p:blipFill>
        <p:spPr bwMode="auto">
          <a:xfrm rot="568011" flipH="1">
            <a:off x="3076016" y="597640"/>
            <a:ext cx="1051197" cy="825343"/>
          </a:xfrm>
          <a:prstGeom prst="rect">
            <a:avLst/>
          </a:prstGeom>
          <a:noFill/>
          <a:extLst>
            <a:ext uri="{909E8E84-426E-40DD-AFC4-6F175D3DCCD1}">
              <a14:hiddenFill xmlns:a14="http://schemas.microsoft.com/office/drawing/2010/main">
                <a:solidFill>
                  <a:srgbClr val="FFFFFF"/>
                </a:solidFill>
              </a14:hiddenFill>
            </a:ext>
          </a:extLst>
        </p:spPr>
      </p:pic>
      <p:sp>
        <p:nvSpPr>
          <p:cNvPr id="3" name="Pentagon 2">
            <a:hlinkClick r:id="rId10" action="ppaction://hlinksldjump"/>
          </p:cNvPr>
          <p:cNvSpPr/>
          <p:nvPr/>
        </p:nvSpPr>
        <p:spPr>
          <a:xfrm>
            <a:off x="10265419" y="6126456"/>
            <a:ext cx="1654663" cy="609600"/>
          </a:xfrm>
          <a:prstGeom prst="homePlate">
            <a:avLst>
              <a:gd name="adj" fmla="val 85077"/>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err="1">
                <a:ln>
                  <a:noFill/>
                </a:ln>
                <a:solidFill>
                  <a:prstClr val="black"/>
                </a:solidFill>
                <a:effectLst/>
                <a:uLnTx/>
                <a:uFillTx/>
                <a:latin typeface="Calibri"/>
                <a:ea typeface="+mn-ea"/>
                <a:cs typeface="+mn-cs"/>
                <a:sym typeface="Arial"/>
              </a:rPr>
              <a:t>Chơi</a:t>
            </a:r>
            <a:endParaRPr kumimoji="0" lang="en-US" sz="3600" b="1" i="0" u="none" strike="noStrike" kern="1200" cap="none" spc="0" normalizeH="0" baseline="0" noProof="0" dirty="0">
              <a:ln>
                <a:noFill/>
              </a:ln>
              <a:solidFill>
                <a:prstClr val="black"/>
              </a:solidFill>
              <a:effectLst/>
              <a:uLnTx/>
              <a:uFillTx/>
              <a:latin typeface="Calibri"/>
              <a:ea typeface="+mn-ea"/>
              <a:cs typeface="+mn-cs"/>
              <a:sym typeface="Arial"/>
            </a:endParaRPr>
          </a:p>
        </p:txBody>
      </p:sp>
      <p:pic>
        <p:nvPicPr>
          <p:cNvPr id="4" name="Nhac thien nhien.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496800" y="6096000"/>
            <a:ext cx="609600" cy="609600"/>
          </a:xfrm>
          <a:prstGeom prst="rect">
            <a:avLst/>
          </a:prstGeom>
        </p:spPr>
      </p:pic>
      <p:pic>
        <p:nvPicPr>
          <p:cNvPr id="11" name="Picture 4">
            <a:extLst>
              <a:ext uri="{FF2B5EF4-FFF2-40B4-BE49-F238E27FC236}">
                <a16:creationId xmlns:a16="http://schemas.microsoft.com/office/drawing/2014/main" xmlns="" id="{98A2DAAD-EC5F-4302-A5FE-BA58B3AC21C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p:blipFill>
        <p:spPr bwMode="auto">
          <a:xfrm rot="20993505">
            <a:off x="9486802" y="2353146"/>
            <a:ext cx="1997959" cy="176701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a:extLst>
              <a:ext uri="{FF2B5EF4-FFF2-40B4-BE49-F238E27FC236}">
                <a16:creationId xmlns:a16="http://schemas.microsoft.com/office/drawing/2014/main" xmlns="" id="{8DB4E715-17B1-4D68-B98B-E31BF22437E6}"/>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p:blipFill>
        <p:spPr bwMode="auto">
          <a:xfrm rot="20966185">
            <a:off x="473664" y="4809057"/>
            <a:ext cx="1384213" cy="122793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a:extLst>
              <a:ext uri="{FF2B5EF4-FFF2-40B4-BE49-F238E27FC236}">
                <a16:creationId xmlns:a16="http://schemas.microsoft.com/office/drawing/2014/main" xmlns="" id="{5B104887-4734-440B-AF82-3E4179967350}"/>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p:blipFill>
        <p:spPr bwMode="auto">
          <a:xfrm rot="20993505">
            <a:off x="10554690" y="4414212"/>
            <a:ext cx="986524" cy="87249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a:extLst>
              <a:ext uri="{FF2B5EF4-FFF2-40B4-BE49-F238E27FC236}">
                <a16:creationId xmlns:a16="http://schemas.microsoft.com/office/drawing/2014/main" xmlns="" id="{240607B9-43BC-4CB9-9A34-2CC2A3931D38}"/>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p:blipFill>
        <p:spPr bwMode="auto">
          <a:xfrm rot="568011" flipH="1">
            <a:off x="2358629" y="4340937"/>
            <a:ext cx="1420493" cy="11466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145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
                                        </p:tgtEl>
                                      </p:cBhvr>
                                    </p:cmd>
                                  </p:childTnLst>
                                </p:cTn>
                              </p:par>
                              <p:par>
                                <p:cTn id="7" presetID="46" presetClass="path" presetSubtype="0" repeatCount="indefinite" accel="50000" decel="50000" fill="hold" nodeType="withEffect">
                                  <p:stCondLst>
                                    <p:cond delay="0"/>
                                  </p:stCondLst>
                                  <p:childTnLst>
                                    <p:animMotion origin="layout" path="M 8.33333E-7 -4.81481E-6 C -0.00039 -0.01481 0.0069 -0.028 0.01667 -0.02893 C 0.02604 -0.02986 0.0349 -0.01967 0.03542 -0.00532 C 0.03633 0.00811 0.02982 0.02107 0.02122 0.02153 C 0.01315 0.02246 0.0056 0.01389 0.00482 0.00163 C 0.0043 -0.00995 0.00937 -0.0206 0.01706 -0.02152 C 0.02383 -0.02245 0.03021 -0.0155 0.03073 -0.00486 C 0.03112 0.00463 0.02708 0.01366 0.02083 0.01413 C 0.01523 0.01482 0.0099 0.0095 0.0095 0.00093 C 0.00924 -0.00671 0.01237 -0.01412 0.01732 -0.01458 C 0.02148 -0.01481 0.02565 -0.01111 0.02604 -0.00439 C 0.02643 0.00116 0.02409 0.00649 0.02044 0.00718 C 0.01771 0.00741 0.01458 0.00533 0.01445 0.0007 C 0.01419 -0.003 0.01523 -0.00671 0.01758 -0.0074 C 0.01927 -0.0074 0.02096 -0.00648 0.02135 -0.00393 C 0.02148 -0.00254 0.02122 -0.00092 0.02031 -0.00023 C 0.01979 -4.81481E-6 0.0194 -4.81481E-6 0.01914 -0.00023 " pathEditMode="relative" rAng="0" ptsTypes="AAAAAAAAAAAAAAAAA">
                                      <p:cBhvr>
                                        <p:cTn id="8" dur="5000" fill="hold"/>
                                        <p:tgtEl>
                                          <p:spTgt spid="1028"/>
                                        </p:tgtEl>
                                        <p:attrNameLst>
                                          <p:attrName>ppt_x</p:attrName>
                                          <p:attrName>ppt_y</p:attrName>
                                        </p:attrNameLst>
                                      </p:cBhvr>
                                      <p:rCtr x="1758" y="-394"/>
                                    </p:animMotion>
                                  </p:childTnLst>
                                </p:cTn>
                              </p:par>
                              <p:par>
                                <p:cTn id="9" presetID="55" presetClass="path" presetSubtype="0" repeatCount="indefinite" accel="50000" decel="50000" fill="hold" nodeType="withEffect">
                                  <p:stCondLst>
                                    <p:cond delay="0"/>
                                  </p:stCondLst>
                                  <p:childTnLst>
                                    <p:animMotion origin="layout" path="M 0.01446 3.7037E-6 C 0.01511 -0.02199 0.00873 -0.04074 0.0004 -0.04236 C -0.00781 -0.04352 -0.01523 -0.0294 -0.01575 -0.00764 C -0.01627 0.0118 -0.01132 0.02986 -0.00364 0.03125 C 0.00326 0.0324 0.0099 0.02014 0.01029 0.00185 C 0.01081 -0.01482 0.00639 -0.03033 -4.79167E-6 -0.03149 C -0.00585 -0.03264 -0.01145 -0.02246 -0.01184 -0.00718 C -0.0121 0.00648 -0.00872 0.02014 -0.00325 0.02037 C 0.00144 0.02152 0.00586 0.01365 0.00625 0.00115 C 0.00665 -0.00996 0.00404 -0.02061 -0.00013 -0.0213 C -0.00377 -0.02199 -0.00768 -0.01598 -0.00781 -0.00649 C -0.00794 0.00162 -0.00625 0.00949 -0.00312 0.01018 C -0.00052 0.01088 0.00209 0.00717 0.00209 0.00023 C 0.00248 -0.00463 0.00144 -0.01019 -0.00052 -0.01088 C -0.00195 -0.01088 -0.00351 -0.00949 -0.00377 -0.00625 C -0.00377 -0.00371 -0.00364 -0.00162 -0.00273 -0.00024 C -0.00247 3.7037E-6 -0.00221 3.7037E-6 -0.00195 -0.00024 " pathEditMode="relative" rAng="0" ptsTypes="AAAAAAAAAAAAAAAAA">
                                      <p:cBhvr>
                                        <p:cTn id="10" dur="5000" fill="hold"/>
                                        <p:tgtEl>
                                          <p:spTgt spid="1027"/>
                                        </p:tgtEl>
                                        <p:attrNameLst>
                                          <p:attrName>ppt_x</p:attrName>
                                          <p:attrName>ppt_y</p:attrName>
                                        </p:attrNameLst>
                                      </p:cBhvr>
                                      <p:rCtr x="-1523" y="-579"/>
                                    </p:animMotion>
                                  </p:childTnLst>
                                </p:cTn>
                              </p:par>
                              <p:par>
                                <p:cTn id="11" presetID="55" presetClass="path" presetSubtype="0" repeatCount="indefinite" accel="50000" decel="50000" fill="hold" nodeType="withEffect">
                                  <p:stCondLst>
                                    <p:cond delay="0"/>
                                  </p:stCondLst>
                                  <p:childTnLst>
                                    <p:animMotion origin="layout" path="M 0.01445 3.7037E-7 C 0.0151 -0.02176 0.00872 -0.04074 0.00039 -0.04213 C -0.00781 -0.04352 -0.01524 -0.02917 -0.01576 -0.00787 C -0.01628 0.01181 -0.01133 0.02986 -0.00365 0.03125 C 0.00325 0.03241 0.0099 0.02014 0.01029 0.00185 C 0.01081 -0.01482 0.00638 -0.03032 8.33333E-7 -0.03148 C -0.00586 -0.03264 -0.01146 -0.02245 -0.01185 -0.00718 C -0.01211 0.00648 -0.00872 0.01991 -0.00326 0.02037 C 0.00143 0.02153 0.00586 0.01366 0.00625 0.00116 C 0.00664 -0.00995 0.00404 -0.0206 -0.00013 -0.0213 C -0.00378 -0.02176 -0.00768 -0.0162 -0.00781 -0.00648 C -0.00794 0.00162 -0.00625 0.00949 -0.00313 0.01018 C -0.00052 0.01065 0.00208 0.00718 0.00208 0.00046 C 0.00247 -0.00463 0.00143 -0.01019 -0.00052 -0.01088 C -0.00195 -0.01088 -0.00352 -0.00949 -0.00378 -0.00602 C -0.00378 -0.0037 -0.00365 -0.00139 -0.00274 -0.00046 C -0.00247 3.7037E-7 -0.00221 3.7037E-7 -0.00195 -0.00046 " pathEditMode="relative" rAng="0" ptsTypes="AAAAAAAAAAAAAAAAA">
                                      <p:cBhvr>
                                        <p:cTn id="12" dur="5000" fill="hold"/>
                                        <p:tgtEl>
                                          <p:spTgt spid="8"/>
                                        </p:tgtEl>
                                        <p:attrNameLst>
                                          <p:attrName>ppt_x</p:attrName>
                                          <p:attrName>ppt_y</p:attrName>
                                        </p:attrNameLst>
                                      </p:cBhvr>
                                      <p:rCtr x="-1523" y="-556"/>
                                    </p:animMotion>
                                  </p:childTnLst>
                                </p:cTn>
                              </p:par>
                              <p:par>
                                <p:cTn id="13" presetID="46" presetClass="path" presetSubtype="0" repeatCount="indefinite" accel="50000" decel="50000" fill="hold" nodeType="withEffect">
                                  <p:stCondLst>
                                    <p:cond delay="0"/>
                                  </p:stCondLst>
                                  <p:childTnLst>
                                    <p:animMotion origin="layout" path="M -2.70833E-6 -2.22222E-6 C -0.00039 -0.01481 0.0069 -0.02801 0.01667 -0.02893 C 0.02604 -0.02986 0.0349 -0.01967 0.03542 -0.00532 C 0.03633 0.0081 0.02982 0.02107 0.02123 0.02153 C 0.01315 0.02246 0.0056 0.01389 0.00482 0.00162 C 0.0043 -0.00995 0.00938 -0.0206 0.01706 -0.02153 C 0.02383 -0.02245 0.03021 -0.01551 0.03073 -0.00486 C 0.03112 0.00463 0.02709 0.01366 0.02084 0.01412 C 0.01524 0.01482 0.0099 0.00949 0.00951 0.00093 C 0.00925 -0.00671 0.01237 -0.01412 0.01732 -0.01458 C 0.02149 -0.01481 0.02565 -0.01111 0.02604 -0.0044 C 0.02644 0.00116 0.02409 0.00648 0.02045 0.00718 C 0.01771 0.00741 0.01459 0.00533 0.01446 0.0007 C 0.0142 -0.00301 0.01524 -0.00671 0.01758 -0.00741 C 0.01927 -0.00741 0.02097 -0.00648 0.02136 -0.00393 C 0.02149 -0.00254 0.02123 -0.00092 0.02032 -0.00023 C 0.01979 -2.22222E-6 0.0194 -2.22222E-6 0.01914 -0.00023 " pathEditMode="relative" rAng="0" ptsTypes="AAAAAAAAAAAAAAAAA">
                                      <p:cBhvr>
                                        <p:cTn id="14" dur="5000" fill="hold"/>
                                        <p:tgtEl>
                                          <p:spTgt spid="20"/>
                                        </p:tgtEl>
                                        <p:attrNameLst>
                                          <p:attrName>ppt_x</p:attrName>
                                          <p:attrName>ppt_y</p:attrName>
                                        </p:attrNameLst>
                                      </p:cBhvr>
                                      <p:rCtr x="1758" y="-394"/>
                                    </p:animMotion>
                                  </p:childTnLst>
                                </p:cTn>
                              </p:par>
                              <p:par>
                                <p:cTn id="15" presetID="46" presetClass="path" presetSubtype="0" repeatCount="indefinite" accel="50000" decel="50000" fill="hold" nodeType="withEffect">
                                  <p:stCondLst>
                                    <p:cond delay="0"/>
                                  </p:stCondLst>
                                  <p:childTnLst>
                                    <p:animMotion origin="layout" path="M 3.95833E-6 7.40741E-7 C -0.00039 -0.01482 0.0069 -0.02801 0.01666 -0.02894 C 0.02604 -0.02986 0.03489 -0.01968 0.03541 -0.00532 C 0.03632 0.0081 0.02981 0.02106 0.02122 0.02153 C 0.01315 0.02245 0.0056 0.01389 0.00481 0.00162 C 0.00429 -0.00995 0.00937 -0.0206 0.01705 -0.02153 C 0.02382 -0.02245 0.0302 -0.01551 0.03073 -0.00486 C 0.03112 0.00463 0.02708 0.01366 0.02083 0.01412 C 0.01523 0.01481 0.00989 0.00949 0.0095 0.00093 C 0.00924 -0.00671 0.01237 -0.01412 0.01731 -0.01458 C 0.02148 -0.01482 0.02565 -0.01111 0.02604 -0.0044 C 0.02643 0.00116 0.02408 0.00648 0.02044 0.00718 C 0.0177 0.00741 0.01458 0.00532 0.01445 0.00069 C 0.01419 -0.00301 0.01523 -0.00671 0.01757 -0.00741 C 0.01927 -0.00741 0.02096 -0.00648 0.02135 -0.00394 C 0.02148 -0.00255 0.02122 -0.00093 0.02031 -0.00023 C 0.01979 7.40741E-7 0.0194 7.40741E-7 0.01914 -0.00023 " pathEditMode="relative" rAng="0" ptsTypes="AAAAAAAAAAAAAAAAA">
                                      <p:cBhvr>
                                        <p:cTn id="16" dur="5000" fill="hold"/>
                                        <p:tgtEl>
                                          <p:spTgt spid="11"/>
                                        </p:tgtEl>
                                        <p:attrNameLst>
                                          <p:attrName>ppt_x</p:attrName>
                                          <p:attrName>ppt_y</p:attrName>
                                        </p:attrNameLst>
                                      </p:cBhvr>
                                      <p:rCtr x="1758" y="-394"/>
                                    </p:animMotion>
                                  </p:childTnLst>
                                </p:cTn>
                              </p:par>
                              <p:par>
                                <p:cTn id="17" presetID="55" presetClass="path" presetSubtype="0" repeatCount="indefinite" accel="50000" decel="50000" fill="hold" nodeType="withEffect">
                                  <p:stCondLst>
                                    <p:cond delay="0"/>
                                  </p:stCondLst>
                                  <p:childTnLst>
                                    <p:animMotion origin="layout" path="M 0.01446 -7.40741E-7 C 0.01511 -0.02199 0.00873 -0.04074 0.00039 -0.04236 C -0.00781 -0.04352 -0.01523 -0.0294 -0.01575 -0.00764 C -0.01627 0.01181 -0.01133 0.02986 -0.00364 0.03125 C 0.00326 0.03241 0.0099 0.02014 0.01029 0.00185 C 0.01081 -0.01481 0.00638 -0.03032 -2.91667E-6 -0.03148 C -0.00586 -0.03264 -0.01146 -0.02245 -0.01185 -0.00718 C -0.01211 0.00648 -0.00872 0.02014 -0.00325 0.02037 C 0.00144 0.02153 0.00586 0.01366 0.00625 0.00116 C 0.00664 -0.00995 0.00404 -0.0206 -0.00013 -0.0213 C -0.00377 -0.02199 -0.00768 -0.01597 -0.00781 -0.00648 C -0.00794 0.00162 -0.00625 0.00949 -0.00312 0.01019 C -0.00052 0.01088 0.00209 0.00718 0.00209 0.00023 C 0.00248 -0.00463 0.00144 -0.01018 -0.00052 -0.01088 C -0.00195 -0.01088 -0.00351 -0.00949 -0.00377 -0.00625 C -0.00377 -0.0037 -0.00364 -0.00162 -0.00273 -0.00023 C -0.00247 -7.40741E-7 -0.00221 -7.40741E-7 -0.00195 -0.00023 " pathEditMode="relative" rAng="0" ptsTypes="AAAAAAAAAAAAAAAAA">
                                      <p:cBhvr>
                                        <p:cTn id="18" dur="5000" fill="hold"/>
                                        <p:tgtEl>
                                          <p:spTgt spid="12"/>
                                        </p:tgtEl>
                                        <p:attrNameLst>
                                          <p:attrName>ppt_x</p:attrName>
                                          <p:attrName>ppt_y</p:attrName>
                                        </p:attrNameLst>
                                      </p:cBhvr>
                                      <p:rCtr x="-1523" y="-579"/>
                                    </p:animMotion>
                                  </p:childTnLst>
                                </p:cTn>
                              </p:par>
                              <p:par>
                                <p:cTn id="19" presetID="46" presetClass="path" presetSubtype="0" repeatCount="indefinite" accel="50000" decel="50000" fill="hold" nodeType="withEffect">
                                  <p:stCondLst>
                                    <p:cond delay="0"/>
                                  </p:stCondLst>
                                  <p:childTnLst>
                                    <p:animMotion origin="layout" path="M 2.08333E-7 4.07407E-6 C -0.00039 -0.01482 0.0069 -0.02801 0.01667 -0.02894 C 0.02604 -0.02987 0.0349 -0.01991 0.03542 -0.00533 C 0.03633 0.0081 0.02982 0.02083 0.02122 0.02152 C 0.01315 0.02245 0.0056 0.01388 0.00482 0.00138 C 0.0043 -0.00996 0.00937 -0.02084 0.01706 -0.02176 C 0.02383 -0.02246 0.03021 -0.01551 0.03073 -0.00487 C 0.03112 0.00463 0.02708 0.01365 0.02083 0.01412 C 0.01523 0.01481 0.0099 0.00949 0.00951 0.00092 C 0.00924 -0.00672 0.01237 -0.01412 0.01732 -0.01459 C 0.02148 -0.01482 0.02565 -0.01112 0.02604 -0.0044 C 0.02643 0.00115 0.02409 0.00648 0.02044 0.00694 C 0.01771 0.0074 0.01458 0.00509 0.01445 0.00046 C 0.01419 -0.00301 0.01523 -0.00695 0.01758 -0.00741 C 0.01927 -0.00741 0.02096 -0.00649 0.02135 -0.00417 C 0.02148 -0.00255 0.02122 -0.00093 0.02031 -0.00024 C 0.01979 4.07407E-6 0.0194 4.07407E-6 0.01914 -0.00024 " pathEditMode="relative" rAng="0" ptsTypes="AAAAAAAAAAAAAAAAA">
                                      <p:cBhvr>
                                        <p:cTn id="20" dur="5000" fill="hold"/>
                                        <p:tgtEl>
                                          <p:spTgt spid="13"/>
                                        </p:tgtEl>
                                        <p:attrNameLst>
                                          <p:attrName>ppt_x</p:attrName>
                                          <p:attrName>ppt_y</p:attrName>
                                        </p:attrNameLst>
                                      </p:cBhvr>
                                      <p:rCtr x="1758" y="-394"/>
                                    </p:animMotion>
                                  </p:childTnLst>
                                </p:cTn>
                              </p:par>
                              <p:par>
                                <p:cTn id="21" presetID="46" presetClass="path" presetSubtype="0" repeatCount="indefinite" accel="50000" decel="50000" fill="hold" nodeType="withEffect">
                                  <p:stCondLst>
                                    <p:cond delay="0"/>
                                  </p:stCondLst>
                                  <p:childTnLst>
                                    <p:animMotion origin="layout" path="M -2.70833E-6 4.81481E-6 C -0.00039 -0.01482 0.0069 -0.02801 0.01667 -0.02894 C 0.02604 -0.02987 0.0349 -0.01968 0.03542 -0.00533 C 0.03633 0.0081 0.02982 0.02106 0.02123 0.02152 C 0.01315 0.02245 0.0056 0.01388 0.00482 0.00162 C 0.0043 -0.00996 0.00938 -0.02061 0.01706 -0.02153 C 0.02383 -0.02246 0.03021 -0.01551 0.03073 -0.00487 C 0.03112 0.00462 0.02709 0.01365 0.02084 0.01412 C 0.01524 0.01481 0.0099 0.00949 0.00951 0.00092 C 0.00925 -0.00672 0.01237 -0.01413 0.01732 -0.01459 C 0.02149 -0.01482 0.02565 -0.01112 0.02604 -0.0044 C 0.02644 0.00115 0.02409 0.00648 0.02045 0.00717 C 0.01771 0.0074 0.01459 0.00532 0.01446 0.00069 C 0.0142 -0.00301 0.01524 -0.00672 0.01758 -0.00741 C 0.01927 -0.00741 0.02097 -0.00649 0.02136 -0.00394 C 0.02149 -0.00255 0.02123 -0.00093 0.02032 -0.00024 C 0.01979 4.81481E-6 0.0194 4.81481E-6 0.01914 -0.00024 " pathEditMode="relative" rAng="0" ptsTypes="AAAAAAAAAAAAAAAAA">
                                      <p:cBhvr>
                                        <p:cTn id="22" dur="5000" fill="hold"/>
                                        <p:tgtEl>
                                          <p:spTgt spid="14"/>
                                        </p:tgtEl>
                                        <p:attrNameLst>
                                          <p:attrName>ppt_x</p:attrName>
                                          <p:attrName>ppt_y</p:attrName>
                                        </p:attrNameLst>
                                      </p:cBhvr>
                                      <p:rCtr x="1758" y="-394"/>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5">
                <p:cTn id="23" repeatCount="indefinite" fill="hold" display="0">
                  <p:stCondLst>
                    <p:cond delay="indefinite"/>
                  </p:stCondLst>
                  <p:endCondLst>
                    <p:cond evt="onStopAudio" delay="0">
                      <p:tgtEl>
                        <p:sldTgt/>
                      </p:tgtEl>
                    </p:cond>
                  </p:endCondLst>
                </p:cTn>
                <p:tgtEl>
                  <p:spTgt spid="4"/>
                </p:tgtEl>
              </p:cMediaNode>
            </p:audio>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xmlns="" id="{5EF9B9FA-52FD-7CAB-459E-371FCCEF98B4}"/>
              </a:ext>
            </a:extLst>
          </p:cNvPr>
          <p:cNvPicPr>
            <a:picLocks noChangeAspect="1"/>
          </p:cNvPicPr>
          <p:nvPr/>
        </p:nvPicPr>
        <p:blipFill>
          <a:blip r:embed="rId3"/>
          <a:stretch>
            <a:fillRect/>
          </a:stretch>
        </p:blipFill>
        <p:spPr>
          <a:xfrm>
            <a:off x="0" y="0"/>
            <a:ext cx="12192000" cy="6857999"/>
          </a:xfrm>
          <a:prstGeom prst="rect">
            <a:avLst/>
          </a:prstGeom>
        </p:spPr>
      </p:pic>
      <p:pic>
        <p:nvPicPr>
          <p:cNvPr id="102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p:blipFill>
        <p:spPr bwMode="auto">
          <a:xfrm rot="21416748">
            <a:off x="550503" y="977078"/>
            <a:ext cx="990909" cy="798022"/>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p:blipFill>
        <p:spPr bwMode="auto">
          <a:xfrm rot="322962">
            <a:off x="1962851" y="1114515"/>
            <a:ext cx="1195851" cy="963514"/>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p:blipFill>
        <p:spPr bwMode="auto">
          <a:xfrm rot="20536844" flipH="1">
            <a:off x="439380" y="4834172"/>
            <a:ext cx="1154431" cy="90639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p:blipFill>
        <p:spPr bwMode="auto">
          <a:xfrm rot="19919096">
            <a:off x="9560709" y="3438663"/>
            <a:ext cx="1088935" cy="85497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p:blipFill>
        <p:spPr bwMode="auto">
          <a:xfrm rot="20147976" flipH="1">
            <a:off x="1396831" y="3267896"/>
            <a:ext cx="983698" cy="76973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p:blipFill>
        <p:spPr bwMode="auto">
          <a:xfrm rot="700929">
            <a:off x="10493033" y="457668"/>
            <a:ext cx="1270624" cy="112375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p:blipFill>
        <p:spPr bwMode="auto">
          <a:xfrm rot="19919096">
            <a:off x="8494831" y="4705426"/>
            <a:ext cx="1127213" cy="999947"/>
          </a:xfrm>
          <a:prstGeom prst="rect">
            <a:avLst/>
          </a:prstGeom>
          <a:noFill/>
          <a:extLst>
            <a:ext uri="{909E8E84-426E-40DD-AFC4-6F175D3DCCD1}">
              <a14:hiddenFill xmlns:a14="http://schemas.microsoft.com/office/drawing/2010/main">
                <a:solidFill>
                  <a:srgbClr val="FFFFFF"/>
                </a:solidFill>
              </a14:hiddenFill>
            </a:ext>
          </a:extLst>
        </p:spPr>
      </p:pic>
      <p:sp>
        <p:nvSpPr>
          <p:cNvPr id="2" name="Speech Bubble: Rectangle with Corners Rounded 1">
            <a:hlinkClick r:id="rId11" action="ppaction://hlinksldjump"/>
            <a:extLst>
              <a:ext uri="{FF2B5EF4-FFF2-40B4-BE49-F238E27FC236}">
                <a16:creationId xmlns:a16="http://schemas.microsoft.com/office/drawing/2014/main" xmlns="" id="{70C5A7E9-A3D4-475F-B8FA-69CF9DF50AFA}"/>
              </a:ext>
            </a:extLst>
          </p:cNvPr>
          <p:cNvSpPr/>
          <p:nvPr/>
        </p:nvSpPr>
        <p:spPr>
          <a:xfrm>
            <a:off x="225804" y="218181"/>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1</a:t>
            </a:r>
          </a:p>
        </p:txBody>
      </p:sp>
      <p:sp>
        <p:nvSpPr>
          <p:cNvPr id="22" name="Speech Bubble: Rectangle with Corners Rounded 21">
            <a:hlinkClick r:id="rId12" action="ppaction://hlinksldjump"/>
            <a:extLst>
              <a:ext uri="{FF2B5EF4-FFF2-40B4-BE49-F238E27FC236}">
                <a16:creationId xmlns:a16="http://schemas.microsoft.com/office/drawing/2014/main" xmlns="" id="{AEB1942D-2469-47BF-8615-A7230412EC23}"/>
              </a:ext>
            </a:extLst>
          </p:cNvPr>
          <p:cNvSpPr/>
          <p:nvPr/>
        </p:nvSpPr>
        <p:spPr>
          <a:xfrm>
            <a:off x="281178" y="4063722"/>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3</a:t>
            </a:r>
          </a:p>
        </p:txBody>
      </p:sp>
      <p:sp>
        <p:nvSpPr>
          <p:cNvPr id="23" name="Speech Bubble: Rectangle with Corners Rounded 22">
            <a:hlinkClick r:id="rId13" action="ppaction://hlinksldjump"/>
            <a:extLst>
              <a:ext uri="{FF2B5EF4-FFF2-40B4-BE49-F238E27FC236}">
                <a16:creationId xmlns:a16="http://schemas.microsoft.com/office/drawing/2014/main" xmlns="" id="{E85F722D-42DA-4F22-A663-1704B5956D34}"/>
              </a:ext>
            </a:extLst>
          </p:cNvPr>
          <p:cNvSpPr/>
          <p:nvPr/>
        </p:nvSpPr>
        <p:spPr>
          <a:xfrm>
            <a:off x="2989944" y="670429"/>
            <a:ext cx="719931" cy="435561"/>
          </a:xfrm>
          <a:prstGeom prst="wedgeRoundRectCallout">
            <a:avLst>
              <a:gd name="adj1" fmla="val -72558"/>
              <a:gd name="adj2" fmla="val 8169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2</a:t>
            </a:r>
          </a:p>
        </p:txBody>
      </p:sp>
      <p:sp>
        <p:nvSpPr>
          <p:cNvPr id="24" name="Speech Bubble: Rectangle with Corners Rounded 23">
            <a:hlinkClick r:id="rId14" action="ppaction://hlinksldjump"/>
            <a:extLst>
              <a:ext uri="{FF2B5EF4-FFF2-40B4-BE49-F238E27FC236}">
                <a16:creationId xmlns:a16="http://schemas.microsoft.com/office/drawing/2014/main" xmlns="" id="{CC781AEC-0CE5-4477-BC6E-C87BACCE45EC}"/>
              </a:ext>
            </a:extLst>
          </p:cNvPr>
          <p:cNvSpPr/>
          <p:nvPr/>
        </p:nvSpPr>
        <p:spPr>
          <a:xfrm>
            <a:off x="1528714" y="2514786"/>
            <a:ext cx="719931" cy="435561"/>
          </a:xfrm>
          <a:prstGeom prst="wedgeRoundRectCallout">
            <a:avLst>
              <a:gd name="adj1" fmla="val -8227"/>
              <a:gd name="adj2" fmla="val 9047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4</a:t>
            </a:r>
          </a:p>
        </p:txBody>
      </p:sp>
      <p:sp>
        <p:nvSpPr>
          <p:cNvPr id="25" name="Speech Bubble: Rectangle with Corners Rounded 24">
            <a:hlinkClick r:id="rId15" action="ppaction://hlinksldjump"/>
            <a:extLst>
              <a:ext uri="{FF2B5EF4-FFF2-40B4-BE49-F238E27FC236}">
                <a16:creationId xmlns:a16="http://schemas.microsoft.com/office/drawing/2014/main" xmlns="" id="{EE367C36-9662-4581-924F-BD8351E83591}"/>
              </a:ext>
            </a:extLst>
          </p:cNvPr>
          <p:cNvSpPr/>
          <p:nvPr/>
        </p:nvSpPr>
        <p:spPr>
          <a:xfrm>
            <a:off x="7909574" y="5861520"/>
            <a:ext cx="719931" cy="43556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5</a:t>
            </a:r>
          </a:p>
        </p:txBody>
      </p:sp>
      <p:sp>
        <p:nvSpPr>
          <p:cNvPr id="26" name="Speech Bubble: Rectangle with Corners Rounded 25">
            <a:hlinkClick r:id="rId16" action="ppaction://hlinksldjump"/>
            <a:extLst>
              <a:ext uri="{FF2B5EF4-FFF2-40B4-BE49-F238E27FC236}">
                <a16:creationId xmlns:a16="http://schemas.microsoft.com/office/drawing/2014/main" xmlns="" id="{FA8CAA92-4B2E-4B49-B7DD-5733CA3D9ED0}"/>
              </a:ext>
            </a:extLst>
          </p:cNvPr>
          <p:cNvSpPr/>
          <p:nvPr/>
        </p:nvSpPr>
        <p:spPr>
          <a:xfrm>
            <a:off x="9689317" y="279568"/>
            <a:ext cx="719931" cy="43556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7</a:t>
            </a:r>
          </a:p>
        </p:txBody>
      </p:sp>
      <p:sp>
        <p:nvSpPr>
          <p:cNvPr id="30" name="Speech Bubble: Rectangle with Corners Rounded 29">
            <a:hlinkClick r:id="rId17" action="ppaction://hlinksldjump"/>
            <a:extLst>
              <a:ext uri="{FF2B5EF4-FFF2-40B4-BE49-F238E27FC236}">
                <a16:creationId xmlns:a16="http://schemas.microsoft.com/office/drawing/2014/main" xmlns="" id="{D57823D0-9DEB-446C-898F-530313280B8F}"/>
              </a:ext>
            </a:extLst>
          </p:cNvPr>
          <p:cNvSpPr/>
          <p:nvPr/>
        </p:nvSpPr>
        <p:spPr>
          <a:xfrm>
            <a:off x="10828058" y="3538847"/>
            <a:ext cx="786010" cy="491605"/>
          </a:xfrm>
          <a:prstGeom prst="wedgeRoundRectCallout">
            <a:avLst>
              <a:gd name="adj1" fmla="val -88140"/>
              <a:gd name="adj2" fmla="val 2298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6</a:t>
            </a:r>
          </a:p>
        </p:txBody>
      </p:sp>
      <p:sp>
        <p:nvSpPr>
          <p:cNvPr id="6" name="Rectangle: Rounded Corners 5">
            <a:hlinkClick r:id="rId18" action="ppaction://hlinksldjump"/>
            <a:extLst>
              <a:ext uri="{FF2B5EF4-FFF2-40B4-BE49-F238E27FC236}">
                <a16:creationId xmlns:a16="http://schemas.microsoft.com/office/drawing/2014/main" xmlns="" id="{18DD2450-B667-F732-5A58-F89E3986AD23}"/>
              </a:ext>
            </a:extLst>
          </p:cNvPr>
          <p:cNvSpPr/>
          <p:nvPr/>
        </p:nvSpPr>
        <p:spPr>
          <a:xfrm>
            <a:off x="49749" y="6134711"/>
            <a:ext cx="1900237" cy="663611"/>
          </a:xfrm>
          <a:prstGeom prst="roundRect">
            <a:avLst/>
          </a:prstGeom>
          <a:solidFill>
            <a:schemeClr val="accent6">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Vận dụng</a:t>
            </a:r>
          </a:p>
        </p:txBody>
      </p:sp>
      <p:pic>
        <p:nvPicPr>
          <p:cNvPr id="4" name="Picture 3">
            <a:extLst>
              <a:ext uri="{FF2B5EF4-FFF2-40B4-BE49-F238E27FC236}">
                <a16:creationId xmlns:a16="http://schemas.microsoft.com/office/drawing/2014/main" xmlns="" id="{833E03EC-9498-78C3-281C-F438D99EB0DA}"/>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p:blipFill>
        <p:spPr bwMode="auto">
          <a:xfrm rot="322962">
            <a:off x="9092673" y="1619273"/>
            <a:ext cx="1384281" cy="1117463"/>
          </a:xfrm>
          <a:prstGeom prst="rect">
            <a:avLst/>
          </a:prstGeom>
          <a:noFill/>
          <a:extLst>
            <a:ext uri="{909E8E84-426E-40DD-AFC4-6F175D3DCCD1}">
              <a14:hiddenFill xmlns:a14="http://schemas.microsoft.com/office/drawing/2010/main">
                <a:solidFill>
                  <a:srgbClr val="FFFFFF"/>
                </a:solidFill>
              </a14:hiddenFill>
            </a:ext>
          </a:extLst>
        </p:spPr>
      </p:pic>
      <p:sp>
        <p:nvSpPr>
          <p:cNvPr id="7" name="Speech Bubble: Rectangle with Corners Rounded 6">
            <a:hlinkClick r:id="rId20" action="ppaction://hlinksldjump"/>
            <a:extLst>
              <a:ext uri="{FF2B5EF4-FFF2-40B4-BE49-F238E27FC236}">
                <a16:creationId xmlns:a16="http://schemas.microsoft.com/office/drawing/2014/main" xmlns="" id="{97602ED3-AD44-637F-B3A5-FAAE845C970B}"/>
              </a:ext>
            </a:extLst>
          </p:cNvPr>
          <p:cNvSpPr/>
          <p:nvPr/>
        </p:nvSpPr>
        <p:spPr>
          <a:xfrm>
            <a:off x="10605838" y="1870774"/>
            <a:ext cx="719931" cy="435561"/>
          </a:xfrm>
          <a:prstGeom prst="wedgeRoundRectCallout">
            <a:avLst>
              <a:gd name="adj1" fmla="val -72558"/>
              <a:gd name="adj2" fmla="val 8169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8</a:t>
            </a:r>
          </a:p>
        </p:txBody>
      </p:sp>
      <p:pic>
        <p:nvPicPr>
          <p:cNvPr id="14" name="Picture 4">
            <a:extLst>
              <a:ext uri="{FF2B5EF4-FFF2-40B4-BE49-F238E27FC236}">
                <a16:creationId xmlns:a16="http://schemas.microsoft.com/office/drawing/2014/main" xmlns="" id="{8FF8220C-A847-E141-8663-FFDD7EEFA429}"/>
              </a:ext>
            </a:extLst>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p:blipFill>
        <p:spPr bwMode="auto">
          <a:xfrm flipH="1">
            <a:off x="2532739" y="4579797"/>
            <a:ext cx="1128430" cy="997992"/>
          </a:xfrm>
          <a:prstGeom prst="rect">
            <a:avLst/>
          </a:prstGeom>
          <a:noFill/>
          <a:extLst>
            <a:ext uri="{909E8E84-426E-40DD-AFC4-6F175D3DCCD1}">
              <a14:hiddenFill xmlns:a14="http://schemas.microsoft.com/office/drawing/2010/main">
                <a:solidFill>
                  <a:srgbClr val="FFFFFF"/>
                </a:solidFill>
              </a14:hiddenFill>
            </a:ext>
          </a:extLst>
        </p:spPr>
      </p:pic>
      <p:sp>
        <p:nvSpPr>
          <p:cNvPr id="16" name="Speech Bubble: Rectangle with Corners Rounded 15">
            <a:hlinkClick r:id="rId22" action="ppaction://hlinksldjump"/>
            <a:extLst>
              <a:ext uri="{FF2B5EF4-FFF2-40B4-BE49-F238E27FC236}">
                <a16:creationId xmlns:a16="http://schemas.microsoft.com/office/drawing/2014/main" xmlns="" id="{6F855EF8-6049-8AF5-5B1D-5E1B1BAF99E0}"/>
              </a:ext>
            </a:extLst>
          </p:cNvPr>
          <p:cNvSpPr/>
          <p:nvPr/>
        </p:nvSpPr>
        <p:spPr>
          <a:xfrm>
            <a:off x="2859955" y="5747178"/>
            <a:ext cx="719931" cy="435561"/>
          </a:xfrm>
          <a:prstGeom prst="wedgeRoundRectCallout">
            <a:avLst>
              <a:gd name="adj1" fmla="val -23073"/>
              <a:gd name="adj2" fmla="val -94922"/>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9</a:t>
            </a:r>
          </a:p>
        </p:txBody>
      </p:sp>
      <p:pic>
        <p:nvPicPr>
          <p:cNvPr id="17" name="Picture 4">
            <a:extLst>
              <a:ext uri="{FF2B5EF4-FFF2-40B4-BE49-F238E27FC236}">
                <a16:creationId xmlns:a16="http://schemas.microsoft.com/office/drawing/2014/main" xmlns="" id="{1636072F-A224-43A4-4D8C-FE9EFDF04185}"/>
              </a:ext>
            </a:extLst>
          </p:cNvPr>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p:blipFill>
        <p:spPr bwMode="auto">
          <a:xfrm rot="20147976" flipH="1">
            <a:off x="10678540" y="4891859"/>
            <a:ext cx="1433642" cy="1267924"/>
          </a:xfrm>
          <a:prstGeom prst="rect">
            <a:avLst/>
          </a:prstGeom>
          <a:noFill/>
          <a:extLst>
            <a:ext uri="{909E8E84-426E-40DD-AFC4-6F175D3DCCD1}">
              <a14:hiddenFill xmlns:a14="http://schemas.microsoft.com/office/drawing/2010/main">
                <a:solidFill>
                  <a:srgbClr val="FFFFFF"/>
                </a:solidFill>
              </a14:hiddenFill>
            </a:ext>
          </a:extLst>
        </p:spPr>
      </p:pic>
      <p:sp>
        <p:nvSpPr>
          <p:cNvPr id="19" name="Speech Bubble: Rectangle with Corners Rounded 18">
            <a:hlinkClick r:id="rId24" action="ppaction://hlinksldjump"/>
            <a:extLst>
              <a:ext uri="{FF2B5EF4-FFF2-40B4-BE49-F238E27FC236}">
                <a16:creationId xmlns:a16="http://schemas.microsoft.com/office/drawing/2014/main" xmlns="" id="{59C07A55-F183-8ED5-DDD6-66DB7BE939F9}"/>
              </a:ext>
            </a:extLst>
          </p:cNvPr>
          <p:cNvSpPr/>
          <p:nvPr/>
        </p:nvSpPr>
        <p:spPr>
          <a:xfrm>
            <a:off x="9925448" y="5585366"/>
            <a:ext cx="719931" cy="435561"/>
          </a:xfrm>
          <a:prstGeom prst="wedgeRoundRectCallout">
            <a:avLst>
              <a:gd name="adj1" fmla="val 85795"/>
              <a:gd name="adj2" fmla="val -2948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10</a:t>
            </a:r>
          </a:p>
        </p:txBody>
      </p:sp>
    </p:spTree>
    <p:extLst>
      <p:ext uri="{BB962C8B-B14F-4D97-AF65-F5344CB8AC3E}">
        <p14:creationId xmlns:p14="http://schemas.microsoft.com/office/powerpoint/2010/main" val="1207190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path" presetSubtype="0" repeatCount="indefinite" accel="50000" decel="50000" fill="hold" nodeType="withEffect">
                                  <p:stCondLst>
                                    <p:cond delay="0"/>
                                  </p:stCondLst>
                                  <p:childTnLst>
                                    <p:animMotion origin="layout" path="M 0.01445 -2.96296E-6 C 0.0151 -0.02199 0.00872 -0.04074 0.00039 -0.04236 C -0.00782 -0.04352 -0.01524 -0.0294 -0.01576 -0.00764 C -0.01628 0.01181 -0.01133 0.02986 -0.00365 0.03125 C 0.00325 0.03241 0.00989 0.02014 0.01028 0.00185 C 0.0108 -0.01481 0.00638 -0.03032 2.70833E-6 -0.03148 C -0.00586 -0.03264 -0.01146 -0.02245 -0.01185 -0.00717 C -0.01211 0.00648 -0.00873 0.02014 -0.00326 0.02037 C 0.00143 0.02153 0.00586 0.01366 0.00625 0.00116 C 0.00664 -0.00995 0.00403 -0.0206 -0.00013 -0.02129 C -0.00378 -0.02199 -0.00768 -0.01597 -0.00782 -0.00648 C -0.00795 0.00162 -0.00625 0.00949 -0.00313 0.01019 C -0.00052 0.01088 0.00208 0.00718 0.00208 0.00023 C 0.00247 -0.00463 0.00143 -0.01018 -0.00052 -0.01088 C -0.00196 -0.01088 -0.00352 -0.00949 -0.00378 -0.00625 C -0.00378 -0.0037 -0.00365 -0.00162 -0.00274 -0.00023 C -0.00248 -2.96296E-6 -0.00222 -2.96296E-6 -0.00196 -0.00023 " pathEditMode="relative" rAng="0" ptsTypes="AAAAAAAAAAAAAAAAA">
                                      <p:cBhvr>
                                        <p:cTn id="6" dur="5000" fill="hold"/>
                                        <p:tgtEl>
                                          <p:spTgt spid="1027"/>
                                        </p:tgtEl>
                                        <p:attrNameLst>
                                          <p:attrName>ppt_x</p:attrName>
                                          <p:attrName>ppt_y</p:attrName>
                                        </p:attrNameLst>
                                      </p:cBhvr>
                                      <p:rCtr x="-1523" y="-579"/>
                                    </p:animMotion>
                                  </p:childTnLst>
                                </p:cTn>
                              </p:par>
                              <p:par>
                                <p:cTn id="7" presetID="55" presetClass="path" presetSubtype="0" repeatCount="indefinite" accel="50000" decel="50000" fill="hold" nodeType="withEffect">
                                  <p:stCondLst>
                                    <p:cond delay="0"/>
                                  </p:stCondLst>
                                  <p:childTnLst>
                                    <p:animMotion origin="layout" path="M 0.01445 1.11111E-6 C 0.0151 -0.02199 0.00872 -0.04074 0.00039 -0.04236 C -0.00782 -0.04352 -0.01524 -0.0294 -0.01576 -0.00764 C -0.01628 0.0118 -0.01133 0.02986 -0.00365 0.03125 C 0.00325 0.03241 0.00989 0.02014 0.01028 0.00185 C 0.0108 -0.01482 0.00638 -0.03033 3.95833E-6 -0.03148 C -0.00586 -0.03264 -0.01146 -0.02245 -0.01185 -0.00718 C -0.01211 0.00648 -0.00873 0.02014 -0.00326 0.02037 C 0.00143 0.02153 0.00586 0.01366 0.00625 0.00116 C 0.00664 -0.00995 0.00403 -0.0206 -0.00013 -0.0213 C -0.00378 -0.02199 -0.00769 -0.01597 -0.00782 -0.00648 C -0.00795 0.00162 -0.00625 0.00949 -0.00313 0.01018 C -0.00052 0.01088 0.00208 0.00717 0.00208 0.00023 C 0.00247 -0.00463 0.00143 -0.01019 -0.00052 -0.01088 C -0.00196 -0.01088 -0.00352 -0.00949 -0.00378 -0.00625 C -0.00378 -0.0037 -0.00365 -0.00162 -0.00274 -0.00023 C -0.00248 1.11111E-6 -0.00222 1.11111E-6 -0.00196 -0.00023 " pathEditMode="relative" rAng="0" ptsTypes="AAAAAAAAAAAAAAAAA">
                                      <p:cBhvr>
                                        <p:cTn id="8" dur="5000" fill="hold"/>
                                        <p:tgtEl>
                                          <p:spTgt spid="8"/>
                                        </p:tgtEl>
                                        <p:attrNameLst>
                                          <p:attrName>ppt_x</p:attrName>
                                          <p:attrName>ppt_y</p:attrName>
                                        </p:attrNameLst>
                                      </p:cBhvr>
                                      <p:rCtr x="-1523" y="-579"/>
                                    </p:animMotion>
                                  </p:childTnLst>
                                </p:cTn>
                              </p:par>
                              <p:par>
                                <p:cTn id="9" presetID="46" presetClass="path" presetSubtype="0" repeatCount="indefinite" accel="50000" decel="50000" fill="hold" nodeType="withEffect">
                                  <p:stCondLst>
                                    <p:cond delay="0"/>
                                  </p:stCondLst>
                                  <p:childTnLst>
                                    <p:animMotion origin="layout" path="M -3.33333E-6 -3.33333E-6 C -0.00039 -0.01481 0.0069 -0.02801 0.01667 -0.02893 C 0.02605 -0.02986 0.0349 -0.01967 0.03542 -0.00532 C 0.03633 0.00811 0.02982 0.02107 0.02123 0.02153 C 0.01315 0.02246 0.0056 0.01389 0.00482 0.00162 C 0.0043 -0.00995 0.00938 -0.0206 0.01706 -0.02152 C 0.02383 -0.02245 0.03021 -0.01551 0.03073 -0.00486 C 0.03112 0.00463 0.02709 0.01366 0.02084 0.01412 C 0.01524 0.01482 0.0099 0.00949 0.00951 0.00093 C 0.00925 -0.00671 0.01237 -0.01412 0.01732 -0.01458 C 0.02149 -0.01481 0.02565 -0.01111 0.02605 -0.00439 C 0.02644 0.00116 0.02409 0.00648 0.02045 0.00718 C 0.01771 0.00741 0.01459 0.00533 0.01446 0.0007 C 0.0142 -0.00301 0.01524 -0.00671 0.01758 -0.0074 C 0.01927 -0.0074 0.02097 -0.00648 0.02136 -0.00393 C 0.02149 -0.00254 0.02123 -0.00092 0.02032 -0.00023 C 0.0198 -3.33333E-6 0.0194 -3.33333E-6 0.01914 -0.00023 " pathEditMode="relative" rAng="0" ptsTypes="AAAAAAAAAAAAAAAAA">
                                      <p:cBhvr>
                                        <p:cTn id="10" dur="5000" fill="hold"/>
                                        <p:tgtEl>
                                          <p:spTgt spid="11"/>
                                        </p:tgtEl>
                                        <p:attrNameLst>
                                          <p:attrName>ppt_x</p:attrName>
                                          <p:attrName>ppt_y</p:attrName>
                                        </p:attrNameLst>
                                      </p:cBhvr>
                                      <p:rCtr x="1758" y="-394"/>
                                    </p:animMotion>
                                  </p:childTnLst>
                                </p:cTn>
                              </p:par>
                              <p:par>
                                <p:cTn id="11" presetID="55" presetClass="path" presetSubtype="0" repeatCount="indefinite" accel="50000" decel="50000" fill="hold" nodeType="withEffect">
                                  <p:stCondLst>
                                    <p:cond delay="0"/>
                                  </p:stCondLst>
                                  <p:childTnLst>
                                    <p:animMotion origin="layout" path="M 0.01445 2.59259E-6 C 0.0151 -0.02176 0.00872 -0.04074 0.00039 -0.04213 C -0.00782 -0.04352 -0.01524 -0.02917 -0.01576 -0.00787 C -0.01628 0.0118 -0.01133 0.02986 -0.00365 0.03125 C 0.00325 0.0324 0.00989 0.02014 0.01028 0.00185 C 0.0108 -0.01482 0.00638 -0.03033 3.95833E-6 -0.03148 C -0.00586 -0.03264 -0.01146 -0.02246 -0.01185 -0.00718 C -0.01211 0.00648 -0.00873 0.0199 -0.00326 0.02037 C 0.00143 0.02153 0.00586 0.01365 0.00625 0.00115 C 0.00664 -0.00996 0.00403 -0.0206 -0.00013 -0.0213 C -0.00378 -0.02176 -0.00769 -0.01621 -0.00782 -0.00648 C -0.00795 0.00162 -0.00625 0.00949 -0.00313 0.01018 C -0.00052 0.01065 0.00208 0.00717 0.00208 0.00046 C 0.00247 -0.00463 0.00143 -0.01019 -0.00052 -0.01088 C -0.00196 -0.01088 -0.00352 -0.00949 -0.00378 -0.00602 C -0.00378 -0.00371 -0.00365 -0.00139 -0.00274 -0.00047 C -0.00248 2.59259E-6 -0.00222 2.59259E-6 -0.00196 -0.00047 " pathEditMode="relative" rAng="0" ptsTypes="AAAAAAAAAAAAAAAAA">
                                      <p:cBhvr>
                                        <p:cTn id="12" dur="5000" fill="hold"/>
                                        <p:tgtEl>
                                          <p:spTgt spid="12"/>
                                        </p:tgtEl>
                                        <p:attrNameLst>
                                          <p:attrName>ppt_x</p:attrName>
                                          <p:attrName>ppt_y</p:attrName>
                                        </p:attrNameLst>
                                      </p:cBhvr>
                                      <p:rCtr x="-1523" y="-556"/>
                                    </p:animMotion>
                                  </p:childTnLst>
                                </p:cTn>
                              </p:par>
                              <p:par>
                                <p:cTn id="13" presetID="46" presetClass="path" presetSubtype="0" repeatCount="indefinite" accel="50000" decel="50000" fill="hold" nodeType="withEffect">
                                  <p:stCondLst>
                                    <p:cond delay="0"/>
                                  </p:stCondLst>
                                  <p:childTnLst>
                                    <p:animMotion origin="layout" path="M 2.08333E-6 1.11111E-6 C -0.00039 -0.01482 0.0069 -0.02801 0.01666 -0.02894 C 0.02604 -0.02986 0.03489 -0.01968 0.03541 -0.00533 C 0.03633 0.0081 0.02982 0.02106 0.02122 0.02153 C 0.01315 0.02245 0.0056 0.01389 0.00482 0.00162 C 0.00429 -0.00995 0.00937 -0.0206 0.01706 -0.02153 C 0.02383 -0.02245 0.03021 -0.01551 0.03073 -0.00486 C 0.03112 0.00463 0.02708 0.01366 0.02083 0.01412 C 0.01523 0.01481 0.00989 0.00949 0.0095 0.00092 C 0.00924 -0.00671 0.01237 -0.01412 0.01732 -0.01458 C 0.02148 -0.01482 0.02565 -0.01111 0.02604 -0.0044 C 0.02643 0.00116 0.02409 0.00648 0.02044 0.00717 C 0.01771 0.00741 0.01458 0.00532 0.01445 0.00069 C 0.01419 -0.00301 0.01523 -0.00671 0.01758 -0.00741 C 0.01927 -0.00741 0.02096 -0.00648 0.02135 -0.00394 C 0.02148 -0.00255 0.02122 -0.00093 0.02031 -0.00023 C 0.01979 1.11111E-6 0.0194 1.11111E-6 0.01914 -0.00023 " pathEditMode="relative" rAng="0" ptsTypes="AAAAAAAAAAAAAAAAA">
                                      <p:cBhvr>
                                        <p:cTn id="14" dur="5000" fill="hold"/>
                                        <p:tgtEl>
                                          <p:spTgt spid="13"/>
                                        </p:tgtEl>
                                        <p:attrNameLst>
                                          <p:attrName>ppt_x</p:attrName>
                                          <p:attrName>ppt_y</p:attrName>
                                        </p:attrNameLst>
                                      </p:cBhvr>
                                      <p:rCtr x="1758" y="-394"/>
                                    </p:animMotion>
                                  </p:childTnLst>
                                </p:cTn>
                              </p:par>
                              <p:par>
                                <p:cTn id="15" presetID="46" presetClass="path" presetSubtype="0" repeatCount="indefinite" accel="50000" decel="50000" fill="hold" nodeType="withEffect">
                                  <p:stCondLst>
                                    <p:cond delay="0"/>
                                  </p:stCondLst>
                                  <p:childTnLst>
                                    <p:animMotion origin="layout" path="M -4.16667E-7 -1.11111E-6 C -0.00039 -0.01481 0.0069 -0.02801 0.01667 -0.02893 C 0.02604 -0.02986 0.0349 -0.01967 0.03542 -0.00532 C 0.03633 0.0081 0.02982 0.02107 0.02122 0.02153 C 0.01315 0.02245 0.0056 0.01389 0.00482 0.00162 C 0.0043 -0.00995 0.00938 -0.0206 0.01706 -0.02153 C 0.02383 -0.02245 0.03021 -0.01551 0.03073 -0.00486 C 0.03112 0.00463 0.02708 0.01366 0.02083 0.01412 C 0.01523 0.01482 0.0099 0.00949 0.00951 0.00093 C 0.00925 -0.00671 0.01237 -0.01412 0.01732 -0.01458 C 0.02148 -0.01481 0.02565 -0.01111 0.02604 -0.0044 C 0.02643 0.00116 0.02409 0.00648 0.02044 0.00718 C 0.01771 0.00741 0.01458 0.00533 0.01445 0.0007 C 0.01419 -0.00301 0.01523 -0.00671 0.01758 -0.00741 C 0.01927 -0.00741 0.02096 -0.00648 0.02135 -0.00393 C 0.02148 -0.00255 0.02122 -0.00092 0.02031 -0.00023 C 0.01979 -1.11111E-6 0.0194 -1.11111E-6 0.01914 -0.00023 " pathEditMode="relative" rAng="0" ptsTypes="AAAAAAAAAAAAAAAAA">
                                      <p:cBhvr>
                                        <p:cTn id="16" dur="5000" fill="hold"/>
                                        <p:tgtEl>
                                          <p:spTgt spid="15"/>
                                        </p:tgtEl>
                                        <p:attrNameLst>
                                          <p:attrName>ppt_x</p:attrName>
                                          <p:attrName>ppt_y</p:attrName>
                                        </p:attrNameLst>
                                      </p:cBhvr>
                                      <p:rCtr x="1758" y="-394"/>
                                    </p:animMotion>
                                  </p:childTnLst>
                                </p:cTn>
                              </p:par>
                              <p:par>
                                <p:cTn id="17" presetID="55" presetClass="path" presetSubtype="0" repeatCount="indefinite" accel="50000" decel="50000" fill="hold" nodeType="withEffect">
                                  <p:stCondLst>
                                    <p:cond delay="0"/>
                                  </p:stCondLst>
                                  <p:childTnLst>
                                    <p:animMotion origin="layout" path="M 0.01445 2.22222E-6 C 0.0151 -0.02199 0.00872 -0.04074 0.00039 -0.04236 C -0.00781 -0.04352 -0.01524 -0.0294 -0.01576 -0.00764 C -0.01628 0.0118 -0.01133 0.02986 -0.00365 0.03125 C 0.00325 0.03241 0.00989 0.02014 0.01029 0.00185 C 0.01081 -0.01482 0.00638 -0.03033 1.25E-6 -0.03148 C -0.00586 -0.03264 -0.01146 -0.02246 -0.01185 -0.00718 C -0.01211 0.00648 -0.00873 0.02014 -0.00326 0.02037 C 0.00143 0.02153 0.00586 0.01366 0.00625 0.00116 C 0.00664 -0.00996 0.00404 -0.0206 -0.00013 -0.0213 C -0.00378 -0.02199 -0.00768 -0.01597 -0.00781 -0.00648 C -0.00794 0.00162 -0.00625 0.00949 -0.00313 0.01018 C -0.00052 0.01088 0.00208 0.00717 0.00208 0.00023 C 0.00247 -0.00463 0.00143 -0.01019 -0.00052 -0.01088 C -0.00195 -0.01088 -0.00352 -0.00949 -0.00378 -0.00625 C -0.00378 -0.00371 -0.00365 -0.00162 -0.00274 -0.00023 C -0.00248 2.22222E-6 -0.00221 2.22222E-6 -0.00195 -0.00023 " pathEditMode="relative" rAng="0" ptsTypes="AAAAAAAAAAAAAAAAA">
                                      <p:cBhvr>
                                        <p:cTn id="18" dur="5000" fill="hold"/>
                                        <p:tgtEl>
                                          <p:spTgt spid="18"/>
                                        </p:tgtEl>
                                        <p:attrNameLst>
                                          <p:attrName>ppt_x</p:attrName>
                                          <p:attrName>ppt_y</p:attrName>
                                        </p:attrNameLst>
                                      </p:cBhvr>
                                      <p:rCtr x="-1523" y="-579"/>
                                    </p:animMotion>
                                  </p:childTnLst>
                                </p:cTn>
                              </p:par>
                              <p:par>
                                <p:cTn id="19" presetID="55" presetClass="path" presetSubtype="0" repeatCount="indefinite" accel="50000" decel="50000" fill="hold" nodeType="withEffect">
                                  <p:stCondLst>
                                    <p:cond delay="0"/>
                                  </p:stCondLst>
                                  <p:childTnLst>
                                    <p:animMotion origin="layout" path="M 0.01446 -2.59259E-6 C 0.01511 -0.02199 0.00873 -0.04074 0.00039 -0.04236 C -0.00781 -0.04352 -0.01523 -0.0294 -0.01575 -0.00764 C -0.01627 0.01181 -0.01132 0.02986 -0.00364 0.03125 C 0.00326 0.03241 0.0099 0.02014 0.01029 0.00185 C 0.01081 -0.01481 0.00638 -0.03032 -4.16667E-6 -0.03148 C -0.00586 -0.03264 -0.01145 -0.02245 -0.01184 -0.00717 C -0.01211 0.00648 -0.00872 0.02014 -0.00325 0.02037 C 0.00144 0.02153 0.00586 0.01366 0.00625 0.00116 C 0.00664 -0.00995 0.00404 -0.0206 -0.00013 -0.02129 C -0.00377 -0.02199 -0.00768 -0.01597 -0.00781 -0.00648 C -0.00794 0.00162 -0.00625 0.00949 -0.00312 0.01019 C -0.00052 0.01088 0.00209 0.00718 0.00209 0.00023 C 0.00248 -0.00463 0.00144 -0.01018 -0.00052 -0.01088 C -0.00195 -0.01088 -0.00351 -0.00949 -0.00377 -0.00625 C -0.00377 -0.0037 -0.00364 -0.00162 -0.00273 -0.00023 C -0.00247 -2.59259E-6 -0.00221 -2.59259E-6 -0.00195 -0.00023 " pathEditMode="relative" rAng="0" ptsTypes="AAAAAAAAAAAAAAAAA">
                                      <p:cBhvr>
                                        <p:cTn id="20" dur="5000" fill="hold"/>
                                        <p:tgtEl>
                                          <p:spTgt spid="4"/>
                                        </p:tgtEl>
                                        <p:attrNameLst>
                                          <p:attrName>ppt_x</p:attrName>
                                          <p:attrName>ppt_y</p:attrName>
                                        </p:attrNameLst>
                                      </p:cBhvr>
                                      <p:rCtr x="-1523" y="-579"/>
                                    </p:animMotion>
                                  </p:childTnLst>
                                </p:cTn>
                              </p:par>
                              <p:par>
                                <p:cTn id="21" presetID="46" presetClass="path" presetSubtype="0" repeatCount="indefinite" accel="50000" decel="50000" fill="hold" nodeType="withEffect">
                                  <p:stCondLst>
                                    <p:cond delay="0"/>
                                  </p:stCondLst>
                                  <p:childTnLst>
                                    <p:animMotion origin="layout" path="M 3.75E-6 7.40741E-7 C -0.00039 -0.01482 0.0069 -0.02801 0.01666 -0.02894 C 0.02604 -0.02986 0.03489 -0.01968 0.03541 -0.00532 C 0.03632 0.0081 0.02981 0.02106 0.02122 0.02153 C 0.01315 0.02245 0.0056 0.01389 0.00481 0.00162 C 0.00429 -0.00995 0.00937 -0.0206 0.01705 -0.02153 C 0.02382 -0.02245 0.0302 -0.01551 0.03073 -0.00486 C 0.03112 0.00463 0.02708 0.01366 0.02083 0.01412 C 0.01523 0.01481 0.00989 0.00949 0.0095 0.00093 C 0.00924 -0.00671 0.01237 -0.01412 0.01731 -0.01458 C 0.02148 -0.01482 0.02565 -0.01111 0.02604 -0.0044 C 0.02643 0.00116 0.02408 0.00648 0.02044 0.00718 C 0.0177 0.00741 0.01458 0.00532 0.01445 0.00069 C 0.01419 -0.00301 0.01523 -0.00671 0.01757 -0.00741 C 0.01927 -0.00741 0.02096 -0.00648 0.02135 -0.00394 C 0.02148 -0.00255 0.02122 -0.00093 0.02031 -0.00023 C 0.01979 7.40741E-7 0.0194 7.40741E-7 0.01914 -0.00023 " pathEditMode="relative" rAng="0" ptsTypes="AAAAAAAAAAAAAAAAA">
                                      <p:cBhvr>
                                        <p:cTn id="22" dur="5000" fill="hold"/>
                                        <p:tgtEl>
                                          <p:spTgt spid="14"/>
                                        </p:tgtEl>
                                        <p:attrNameLst>
                                          <p:attrName>ppt_x</p:attrName>
                                          <p:attrName>ppt_y</p:attrName>
                                        </p:attrNameLst>
                                      </p:cBhvr>
                                      <p:rCtr x="1758" y="-394"/>
                                    </p:animMotion>
                                  </p:childTnLst>
                                </p:cTn>
                              </p:par>
                              <p:par>
                                <p:cTn id="23" presetID="46" presetClass="path" presetSubtype="0" repeatCount="indefinite" accel="50000" decel="50000" fill="hold" nodeType="withEffect">
                                  <p:stCondLst>
                                    <p:cond delay="0"/>
                                  </p:stCondLst>
                                  <p:childTnLst>
                                    <p:animMotion origin="layout" path="M 4.58333E-6 4.44444E-6 C -0.0004 -0.01482 0.0069 -0.02801 0.01666 -0.02894 C 0.02604 -0.02987 0.03489 -0.01968 0.03541 -0.00533 C 0.03632 0.0081 0.02981 0.02106 0.02122 0.02152 C 0.01315 0.02245 0.00559 0.01388 0.00481 0.00162 C 0.00429 -0.00996 0.00937 -0.02061 0.01705 -0.02153 C 0.02382 -0.02246 0.0302 -0.01551 0.03072 -0.00487 C 0.03112 0.00463 0.02708 0.01365 0.02083 0.01412 C 0.01523 0.01481 0.00989 0.00949 0.0095 0.00092 C 0.00924 -0.00672 0.01237 -0.01412 0.01731 -0.01459 C 0.02148 -0.01482 0.02565 -0.01112 0.02604 -0.0044 C 0.02643 0.00115 0.02408 0.00648 0.02044 0.00717 C 0.0177 0.0074 0.01458 0.00532 0.01445 0.00069 C 0.01419 -0.00301 0.01523 -0.00672 0.01757 -0.00741 C 0.01927 -0.00741 0.02096 -0.00649 0.02135 -0.00394 C 0.02148 -0.00255 0.02122 -0.00093 0.02031 -0.00024 C 0.01979 4.44444E-6 0.0194 4.44444E-6 0.01914 -0.00024 " pathEditMode="relative" rAng="0" ptsTypes="AAAAAAAAAAAAAAAAA">
                                      <p:cBhvr>
                                        <p:cTn id="24" dur="5000" fill="hold"/>
                                        <p:tgtEl>
                                          <p:spTgt spid="17"/>
                                        </p:tgtEl>
                                        <p:attrNameLst>
                                          <p:attrName>ppt_x</p:attrName>
                                          <p:attrName>ppt_y</p:attrName>
                                        </p:attrNameLst>
                                      </p:cBhvr>
                                      <p:rCtr x="1758" y="-394"/>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5" restart="whenNotActive" fill="hold" evtFilter="cancelBubble" nodeType="interactiveSeq">
                <p:stCondLst>
                  <p:cond evt="onClick" delay="0">
                    <p:tgtEl>
                      <p:spTgt spid="1027"/>
                    </p:tgtEl>
                  </p:cond>
                </p:stCondLst>
                <p:endSync evt="end" delay="0">
                  <p:rtn val="all"/>
                </p:endSync>
                <p:childTnLst>
                  <p:par>
                    <p:cTn id="26" fill="hold">
                      <p:stCondLst>
                        <p:cond delay="indefinite"/>
                      </p:stCondLst>
                      <p:childTnLst>
                        <p:par>
                          <p:cTn id="27" fill="hold">
                            <p:stCondLst>
                              <p:cond delay="0"/>
                            </p:stCondLst>
                            <p:childTnLst>
                              <p:par>
                                <p:cTn id="28" presetID="63" presetClass="path" presetSubtype="0" accel="50000" decel="50000" fill="hold" nodeType="clickEffect">
                                  <p:stCondLst>
                                    <p:cond delay="0"/>
                                  </p:stCondLst>
                                  <p:childTnLst>
                                    <p:animMotion origin="layout" path="M -0.00196 -0.00023 L 0.35312 0.2794 " pathEditMode="relative" rAng="0" ptsTypes="AA">
                                      <p:cBhvr>
                                        <p:cTn id="29" dur="1000" fill="hold"/>
                                        <p:tgtEl>
                                          <p:spTgt spid="1027"/>
                                        </p:tgtEl>
                                        <p:attrNameLst>
                                          <p:attrName>ppt_x</p:attrName>
                                          <p:attrName>ppt_y</p:attrName>
                                        </p:attrNameLst>
                                      </p:cBhvr>
                                      <p:rCtr x="17747" y="13981"/>
                                    </p:animMotion>
                                  </p:childTnLst>
                                </p:cTn>
                              </p:par>
                              <p:par>
                                <p:cTn id="30" presetID="1" presetClass="exit" presetSubtype="0" fill="hold" nodeType="withEffect">
                                  <p:stCondLst>
                                    <p:cond delay="800"/>
                                  </p:stCondLst>
                                  <p:childTnLst>
                                    <p:set>
                                      <p:cBhvr>
                                        <p:cTn id="31" dur="1" fill="hold">
                                          <p:stCondLst>
                                            <p:cond delay="0"/>
                                          </p:stCondLst>
                                        </p:cTn>
                                        <p:tgtEl>
                                          <p:spTgt spid="1027"/>
                                        </p:tgtEl>
                                        <p:attrNameLst>
                                          <p:attrName>style.visibility</p:attrName>
                                        </p:attrNameLst>
                                      </p:cBhvr>
                                      <p:to>
                                        <p:strVal val="hidden"/>
                                      </p:to>
                                    </p:set>
                                  </p:childTnLst>
                                </p:cTn>
                              </p:par>
                              <p:par>
                                <p:cTn id="32" presetID="1" presetClass="exit" presetSubtype="0" fill="hold" grpId="0" nodeType="withEffect">
                                  <p:stCondLst>
                                    <p:cond delay="800"/>
                                  </p:stCondLst>
                                  <p:childTnLst>
                                    <p:set>
                                      <p:cBhvr>
                                        <p:cTn id="33" dur="1" fill="hold">
                                          <p:stCondLst>
                                            <p:cond delay="0"/>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1027"/>
                  </p:tgtEl>
                </p:cond>
              </p:nextCondLst>
            </p:seq>
            <p:seq concurrent="1" nextAc="seek">
              <p:cTn id="34" restart="whenNotActive" fill="hold" evtFilter="cancelBubble" nodeType="interactiveSeq">
                <p:stCondLst>
                  <p:cond evt="onClick" delay="0">
                    <p:tgtEl>
                      <p:spTgt spid="8"/>
                    </p:tgtEl>
                  </p:cond>
                </p:stCondLst>
                <p:endSync evt="end" delay="0">
                  <p:rtn val="all"/>
                </p:endSync>
                <p:childTnLst>
                  <p:par>
                    <p:cTn id="35" fill="hold">
                      <p:stCondLst>
                        <p:cond delay="indefinite"/>
                      </p:stCondLst>
                      <p:childTnLst>
                        <p:par>
                          <p:cTn id="36" fill="hold">
                            <p:stCondLst>
                              <p:cond delay="0"/>
                            </p:stCondLst>
                            <p:childTnLst>
                              <p:par>
                                <p:cTn id="37" presetID="63" presetClass="path" presetSubtype="0" accel="50000" decel="50000" fill="hold" nodeType="clickEffect">
                                  <p:stCondLst>
                                    <p:cond delay="0"/>
                                  </p:stCondLst>
                                  <p:childTnLst>
                                    <p:animMotion origin="layout" path="M 3.95833E-6 1.11111E-6 L 0.08138 0.22315 " pathEditMode="relative" rAng="0" ptsTypes="AA">
                                      <p:cBhvr>
                                        <p:cTn id="38" dur="1000" fill="hold"/>
                                        <p:tgtEl>
                                          <p:spTgt spid="8"/>
                                        </p:tgtEl>
                                        <p:attrNameLst>
                                          <p:attrName>ppt_x</p:attrName>
                                          <p:attrName>ppt_y</p:attrName>
                                        </p:attrNameLst>
                                      </p:cBhvr>
                                      <p:rCtr x="4062" y="11157"/>
                                    </p:animMotion>
                                  </p:childTnLst>
                                </p:cTn>
                              </p:par>
                              <p:par>
                                <p:cTn id="39" presetID="1" presetClass="exit" presetSubtype="0" fill="hold" nodeType="withEffect">
                                  <p:stCondLst>
                                    <p:cond delay="600"/>
                                  </p:stCondLst>
                                  <p:childTnLst>
                                    <p:set>
                                      <p:cBhvr>
                                        <p:cTn id="40" dur="1" fill="hold">
                                          <p:stCondLst>
                                            <p:cond delay="0"/>
                                          </p:stCondLst>
                                        </p:cTn>
                                        <p:tgtEl>
                                          <p:spTgt spid="8"/>
                                        </p:tgtEl>
                                        <p:attrNameLst>
                                          <p:attrName>style.visibility</p:attrName>
                                        </p:attrNameLst>
                                      </p:cBhvr>
                                      <p:to>
                                        <p:strVal val="hidden"/>
                                      </p:to>
                                    </p:set>
                                  </p:childTnLst>
                                </p:cTn>
                              </p:par>
                              <p:par>
                                <p:cTn id="41" presetID="1" presetClass="exit" presetSubtype="0" fill="hold" grpId="0" nodeType="withEffect">
                                  <p:stCondLst>
                                    <p:cond delay="600"/>
                                  </p:stCondLst>
                                  <p:childTnLst>
                                    <p:set>
                                      <p:cBhvr>
                                        <p:cTn id="42"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43" restart="whenNotActive" fill="hold" evtFilter="cancelBubble" nodeType="interactiveSeq">
                <p:stCondLst>
                  <p:cond evt="onClick" delay="0">
                    <p:tgtEl>
                      <p:spTgt spid="11"/>
                    </p:tgtEl>
                  </p:cond>
                </p:stCondLst>
                <p:endSync evt="end" delay="0">
                  <p:rtn val="all"/>
                </p:endSync>
                <p:childTnLst>
                  <p:par>
                    <p:cTn id="44" fill="hold">
                      <p:stCondLst>
                        <p:cond delay="indefinite"/>
                      </p:stCondLst>
                      <p:childTnLst>
                        <p:par>
                          <p:cTn id="45" fill="hold">
                            <p:stCondLst>
                              <p:cond delay="0"/>
                            </p:stCondLst>
                            <p:childTnLst>
                              <p:par>
                                <p:cTn id="46" presetID="35" presetClass="path" presetSubtype="0" accel="50000" decel="50000" fill="hold" nodeType="clickEffect">
                                  <p:stCondLst>
                                    <p:cond delay="0"/>
                                  </p:stCondLst>
                                  <p:childTnLst>
                                    <p:animMotion origin="layout" path="M 0.01914 -0.00023 L 0.4181 -0.02662 " pathEditMode="relative" rAng="0" ptsTypes="AA">
                                      <p:cBhvr>
                                        <p:cTn id="47" dur="1000" fill="hold"/>
                                        <p:tgtEl>
                                          <p:spTgt spid="11"/>
                                        </p:tgtEl>
                                        <p:attrNameLst>
                                          <p:attrName>ppt_x</p:attrName>
                                          <p:attrName>ppt_y</p:attrName>
                                        </p:attrNameLst>
                                      </p:cBhvr>
                                      <p:rCtr x="19948" y="-1319"/>
                                    </p:animMotion>
                                  </p:childTnLst>
                                </p:cTn>
                              </p:par>
                              <p:par>
                                <p:cTn id="48" presetID="1" presetClass="exit" presetSubtype="0" fill="hold" nodeType="withEffect">
                                  <p:stCondLst>
                                    <p:cond delay="800"/>
                                  </p:stCondLst>
                                  <p:childTnLst>
                                    <p:set>
                                      <p:cBhvr>
                                        <p:cTn id="49" dur="1" fill="hold">
                                          <p:stCondLst>
                                            <p:cond delay="0"/>
                                          </p:stCondLst>
                                        </p:cTn>
                                        <p:tgtEl>
                                          <p:spTgt spid="11"/>
                                        </p:tgtEl>
                                        <p:attrNameLst>
                                          <p:attrName>style.visibility</p:attrName>
                                        </p:attrNameLst>
                                      </p:cBhvr>
                                      <p:to>
                                        <p:strVal val="hidden"/>
                                      </p:to>
                                    </p:set>
                                  </p:childTnLst>
                                </p:cTn>
                              </p:par>
                              <p:par>
                                <p:cTn id="50" presetID="1" presetClass="exit" presetSubtype="0" fill="hold" grpId="0" nodeType="withEffect">
                                  <p:stCondLst>
                                    <p:cond delay="800"/>
                                  </p:stCondLst>
                                  <p:childTnLst>
                                    <p:set>
                                      <p:cBhvr>
                                        <p:cTn id="51"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52" restart="whenNotActive" fill="hold" evtFilter="cancelBubble" nodeType="interactiveSeq">
                <p:stCondLst>
                  <p:cond evt="onClick" delay="0">
                    <p:tgtEl>
                      <p:spTgt spid="12"/>
                    </p:tgtEl>
                  </p:cond>
                </p:stCondLst>
                <p:endSync evt="end" delay="0">
                  <p:rtn val="all"/>
                </p:endSync>
                <p:childTnLst>
                  <p:par>
                    <p:cTn id="53" fill="hold">
                      <p:stCondLst>
                        <p:cond delay="indefinite"/>
                      </p:stCondLst>
                      <p:childTnLst>
                        <p:par>
                          <p:cTn id="54" fill="hold">
                            <p:stCondLst>
                              <p:cond delay="0"/>
                            </p:stCondLst>
                            <p:childTnLst>
                              <p:par>
                                <p:cTn id="55" presetID="63" presetClass="path" presetSubtype="0" accel="50000" decel="50000" fill="hold" nodeType="clickEffect">
                                  <p:stCondLst>
                                    <p:cond delay="0"/>
                                  </p:stCondLst>
                                  <p:childTnLst>
                                    <p:animMotion origin="layout" path="M -0.00196 -0.00047 L 0.17135 -0.23912 " pathEditMode="relative" rAng="0" ptsTypes="AA">
                                      <p:cBhvr>
                                        <p:cTn id="56" dur="1000" fill="hold"/>
                                        <p:tgtEl>
                                          <p:spTgt spid="12"/>
                                        </p:tgtEl>
                                        <p:attrNameLst>
                                          <p:attrName>ppt_x</p:attrName>
                                          <p:attrName>ppt_y</p:attrName>
                                        </p:attrNameLst>
                                      </p:cBhvr>
                                      <p:rCtr x="8659" y="-11944"/>
                                    </p:animMotion>
                                  </p:childTnLst>
                                </p:cTn>
                              </p:par>
                              <p:par>
                                <p:cTn id="57" presetID="1" presetClass="exit" presetSubtype="0" fill="hold" nodeType="withEffect">
                                  <p:stCondLst>
                                    <p:cond delay="800"/>
                                  </p:stCondLst>
                                  <p:childTnLst>
                                    <p:set>
                                      <p:cBhvr>
                                        <p:cTn id="58" dur="1" fill="hold">
                                          <p:stCondLst>
                                            <p:cond delay="0"/>
                                          </p:stCondLst>
                                        </p:cTn>
                                        <p:tgtEl>
                                          <p:spTgt spid="12"/>
                                        </p:tgtEl>
                                        <p:attrNameLst>
                                          <p:attrName>style.visibility</p:attrName>
                                        </p:attrNameLst>
                                      </p:cBhvr>
                                      <p:to>
                                        <p:strVal val="hidden"/>
                                      </p:to>
                                    </p:set>
                                  </p:childTnLst>
                                </p:cTn>
                              </p:par>
                              <p:par>
                                <p:cTn id="59" presetID="1" presetClass="exit" presetSubtype="0" fill="hold" grpId="0" nodeType="withEffect">
                                  <p:stCondLst>
                                    <p:cond delay="800"/>
                                  </p:stCondLst>
                                  <p:childTnLst>
                                    <p:set>
                                      <p:cBhvr>
                                        <p:cTn id="60"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61" restart="whenNotActive" fill="hold" evtFilter="cancelBubble" nodeType="interactiveSeq">
                <p:stCondLst>
                  <p:cond evt="onClick" delay="0">
                    <p:tgtEl>
                      <p:spTgt spid="13"/>
                    </p:tgtEl>
                  </p:cond>
                </p:stCondLst>
                <p:endSync evt="end" delay="0">
                  <p:rtn val="all"/>
                </p:endSync>
                <p:childTnLst>
                  <p:par>
                    <p:cTn id="62" fill="hold">
                      <p:stCondLst>
                        <p:cond delay="indefinite"/>
                      </p:stCondLst>
                      <p:childTnLst>
                        <p:par>
                          <p:cTn id="63" fill="hold">
                            <p:stCondLst>
                              <p:cond delay="0"/>
                            </p:stCondLst>
                            <p:childTnLst>
                              <p:par>
                                <p:cTn id="64" presetID="35" presetClass="path" presetSubtype="0" accel="50000" decel="50000" fill="hold" nodeType="clickEffect">
                                  <p:stCondLst>
                                    <p:cond delay="0"/>
                                  </p:stCondLst>
                                  <p:childTnLst>
                                    <p:animMotion origin="layout" path="M 0.01914 -0.00023 L 0.38021 -0.27986 " pathEditMode="relative" rAng="0" ptsTypes="AA">
                                      <p:cBhvr>
                                        <p:cTn id="65" dur="1000" fill="hold"/>
                                        <p:tgtEl>
                                          <p:spTgt spid="13"/>
                                        </p:tgtEl>
                                        <p:attrNameLst>
                                          <p:attrName>ppt_x</p:attrName>
                                          <p:attrName>ppt_y</p:attrName>
                                        </p:attrNameLst>
                                      </p:cBhvr>
                                      <p:rCtr x="18047" y="-13981"/>
                                    </p:animMotion>
                                  </p:childTnLst>
                                </p:cTn>
                              </p:par>
                              <p:par>
                                <p:cTn id="66" presetID="1" presetClass="exit" presetSubtype="0" fill="hold" nodeType="withEffect">
                                  <p:stCondLst>
                                    <p:cond delay="800"/>
                                  </p:stCondLst>
                                  <p:childTnLst>
                                    <p:set>
                                      <p:cBhvr>
                                        <p:cTn id="67" dur="1" fill="hold">
                                          <p:stCondLst>
                                            <p:cond delay="0"/>
                                          </p:stCondLst>
                                        </p:cTn>
                                        <p:tgtEl>
                                          <p:spTgt spid="13"/>
                                        </p:tgtEl>
                                        <p:attrNameLst>
                                          <p:attrName>style.visibility</p:attrName>
                                        </p:attrNameLst>
                                      </p:cBhvr>
                                      <p:to>
                                        <p:strVal val="hidden"/>
                                      </p:to>
                                    </p:set>
                                  </p:childTnLst>
                                </p:cTn>
                              </p:par>
                              <p:par>
                                <p:cTn id="68" presetID="1" presetClass="exit" presetSubtype="0" fill="hold" grpId="0" nodeType="withEffect">
                                  <p:stCondLst>
                                    <p:cond delay="800"/>
                                  </p:stCondLst>
                                  <p:childTnLst>
                                    <p:set>
                                      <p:cBhvr>
                                        <p:cTn id="69"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70" restart="whenNotActive" fill="hold" evtFilter="cancelBubble" nodeType="interactiveSeq">
                <p:stCondLst>
                  <p:cond evt="onClick" delay="0">
                    <p:tgtEl>
                      <p:spTgt spid="15"/>
                    </p:tgtEl>
                  </p:cond>
                </p:stCondLst>
                <p:endSync evt="end" delay="0">
                  <p:rtn val="all"/>
                </p:endSync>
                <p:childTnLst>
                  <p:par>
                    <p:cTn id="71" fill="hold">
                      <p:stCondLst>
                        <p:cond delay="indefinite"/>
                      </p:stCondLst>
                      <p:childTnLst>
                        <p:par>
                          <p:cTn id="72" fill="hold">
                            <p:stCondLst>
                              <p:cond delay="0"/>
                            </p:stCondLst>
                            <p:childTnLst>
                              <p:par>
                                <p:cTn id="73" presetID="35" presetClass="path" presetSubtype="0" accel="50000" decel="50000" fill="hold" nodeType="clickEffect">
                                  <p:stCondLst>
                                    <p:cond delay="0"/>
                                  </p:stCondLst>
                                  <p:childTnLst>
                                    <p:animMotion origin="layout" path="M -4.16667E-7 -0.00023 L -0.11836 -0.34259 " pathEditMode="relative" rAng="0" ptsTypes="AA">
                                      <p:cBhvr>
                                        <p:cTn id="74" dur="1000" fill="hold"/>
                                        <p:tgtEl>
                                          <p:spTgt spid="15"/>
                                        </p:tgtEl>
                                        <p:attrNameLst>
                                          <p:attrName>ppt_x</p:attrName>
                                          <p:attrName>ppt_y</p:attrName>
                                        </p:attrNameLst>
                                      </p:cBhvr>
                                      <p:rCtr x="-5924" y="-17106"/>
                                    </p:animMotion>
                                  </p:childTnLst>
                                </p:cTn>
                              </p:par>
                              <p:par>
                                <p:cTn id="75" presetID="1" presetClass="exit" presetSubtype="0" fill="hold" nodeType="withEffect">
                                  <p:stCondLst>
                                    <p:cond delay="800"/>
                                  </p:stCondLst>
                                  <p:childTnLst>
                                    <p:set>
                                      <p:cBhvr>
                                        <p:cTn id="76" dur="1" fill="hold">
                                          <p:stCondLst>
                                            <p:cond delay="0"/>
                                          </p:stCondLst>
                                        </p:cTn>
                                        <p:tgtEl>
                                          <p:spTgt spid="15"/>
                                        </p:tgtEl>
                                        <p:attrNameLst>
                                          <p:attrName>style.visibility</p:attrName>
                                        </p:attrNameLst>
                                      </p:cBhvr>
                                      <p:to>
                                        <p:strVal val="hidden"/>
                                      </p:to>
                                    </p:set>
                                  </p:childTnLst>
                                </p:cTn>
                              </p:par>
                              <p:par>
                                <p:cTn id="77" presetID="1" presetClass="exit" presetSubtype="0" fill="hold" grpId="0" nodeType="withEffect">
                                  <p:stCondLst>
                                    <p:cond delay="800"/>
                                  </p:stCondLst>
                                  <p:childTnLst>
                                    <p:set>
                                      <p:cBhvr>
                                        <p:cTn id="78"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79" restart="whenNotActive" fill="hold" evtFilter="cancelBubble" nodeType="interactiveSeq">
                <p:stCondLst>
                  <p:cond evt="onClick" delay="0">
                    <p:tgtEl>
                      <p:spTgt spid="18"/>
                    </p:tgtEl>
                  </p:cond>
                </p:stCondLst>
                <p:endSync evt="end" delay="0">
                  <p:rtn val="all"/>
                </p:endSync>
                <p:childTnLst>
                  <p:par>
                    <p:cTn id="80" fill="hold">
                      <p:stCondLst>
                        <p:cond delay="0"/>
                      </p:stCondLst>
                      <p:childTnLst>
                        <p:par>
                          <p:cTn id="81" fill="hold">
                            <p:stCondLst>
                              <p:cond delay="0"/>
                            </p:stCondLst>
                            <p:childTnLst>
                              <p:par>
                                <p:cTn id="82" presetID="63" presetClass="path" presetSubtype="0" accel="50000" decel="50000" fill="hold" nodeType="clickEffect">
                                  <p:stCondLst>
                                    <p:cond delay="0"/>
                                  </p:stCondLst>
                                  <p:childTnLst>
                                    <p:animMotion origin="layout" path="M -0.00195 -0.00023 L 0.26002 -0.48519 " pathEditMode="relative" rAng="0" ptsTypes="AA">
                                      <p:cBhvr>
                                        <p:cTn id="83" dur="1000" fill="hold"/>
                                        <p:tgtEl>
                                          <p:spTgt spid="18"/>
                                        </p:tgtEl>
                                        <p:attrNameLst>
                                          <p:attrName>ppt_x</p:attrName>
                                          <p:attrName>ppt_y</p:attrName>
                                        </p:attrNameLst>
                                      </p:cBhvr>
                                      <p:rCtr x="13099" y="-24259"/>
                                    </p:animMotion>
                                  </p:childTnLst>
                                </p:cTn>
                              </p:par>
                              <p:par>
                                <p:cTn id="84" presetID="1" presetClass="exit" presetSubtype="0" fill="hold" nodeType="withEffect">
                                  <p:stCondLst>
                                    <p:cond delay="800"/>
                                  </p:stCondLst>
                                  <p:childTnLst>
                                    <p:set>
                                      <p:cBhvr>
                                        <p:cTn id="85" dur="1" fill="hold">
                                          <p:stCondLst>
                                            <p:cond delay="0"/>
                                          </p:stCondLst>
                                        </p:cTn>
                                        <p:tgtEl>
                                          <p:spTgt spid="18"/>
                                        </p:tgtEl>
                                        <p:attrNameLst>
                                          <p:attrName>style.visibility</p:attrName>
                                        </p:attrNameLst>
                                      </p:cBhvr>
                                      <p:to>
                                        <p:strVal val="hidden"/>
                                      </p:to>
                                    </p:set>
                                  </p:childTnLst>
                                </p:cTn>
                              </p:par>
                              <p:par>
                                <p:cTn id="86" presetID="1" presetClass="exit" presetSubtype="0" fill="hold" grpId="0" nodeType="withEffect">
                                  <p:stCondLst>
                                    <p:cond delay="800"/>
                                  </p:stCondLst>
                                  <p:childTnLst>
                                    <p:set>
                                      <p:cBhvr>
                                        <p:cTn id="87"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seq concurrent="1" nextAc="seek">
              <p:cTn id="88" restart="whenNotActive" fill="hold" evtFilter="cancelBubble" nodeType="interactiveSeq">
                <p:stCondLst>
                  <p:cond evt="onClick" delay="0">
                    <p:tgtEl>
                      <p:spTgt spid="4"/>
                    </p:tgtEl>
                  </p:cond>
                </p:stCondLst>
                <p:endSync evt="end" delay="0">
                  <p:rtn val="all"/>
                </p:endSync>
                <p:childTnLst>
                  <p:par>
                    <p:cTn id="89" fill="hold">
                      <p:stCondLst>
                        <p:cond delay="0"/>
                      </p:stCondLst>
                      <p:childTnLst>
                        <p:par>
                          <p:cTn id="90" fill="hold">
                            <p:stCondLst>
                              <p:cond delay="0"/>
                            </p:stCondLst>
                            <p:childTnLst>
                              <p:par>
                                <p:cTn id="91" presetID="63" presetClass="path" presetSubtype="0" accel="50000" decel="50000" fill="hold" nodeType="clickEffect">
                                  <p:stCondLst>
                                    <p:cond delay="0"/>
                                  </p:stCondLst>
                                  <p:childTnLst>
                                    <p:animMotion origin="layout" path="M -4.16667E-6 -2.59259E-6 L 0.08138 0.22315 " pathEditMode="relative" rAng="0" ptsTypes="AA">
                                      <p:cBhvr>
                                        <p:cTn id="92" dur="1000" fill="hold"/>
                                        <p:tgtEl>
                                          <p:spTgt spid="4"/>
                                        </p:tgtEl>
                                        <p:attrNameLst>
                                          <p:attrName>ppt_x</p:attrName>
                                          <p:attrName>ppt_y</p:attrName>
                                        </p:attrNameLst>
                                      </p:cBhvr>
                                      <p:rCtr x="4062" y="11157"/>
                                    </p:animMotion>
                                  </p:childTnLst>
                                </p:cTn>
                              </p:par>
                              <p:par>
                                <p:cTn id="93" presetID="1" presetClass="exit" presetSubtype="0" fill="hold" nodeType="withEffect">
                                  <p:stCondLst>
                                    <p:cond delay="600"/>
                                  </p:stCondLst>
                                  <p:childTnLst>
                                    <p:set>
                                      <p:cBhvr>
                                        <p:cTn id="94" dur="1" fill="hold">
                                          <p:stCondLst>
                                            <p:cond delay="0"/>
                                          </p:stCondLst>
                                        </p:cTn>
                                        <p:tgtEl>
                                          <p:spTgt spid="4"/>
                                        </p:tgtEl>
                                        <p:attrNameLst>
                                          <p:attrName>style.visibility</p:attrName>
                                        </p:attrNameLst>
                                      </p:cBhvr>
                                      <p:to>
                                        <p:strVal val="hidden"/>
                                      </p:to>
                                    </p:set>
                                  </p:childTnLst>
                                </p:cTn>
                              </p:par>
                              <p:par>
                                <p:cTn id="95" presetID="1" presetClass="exit" presetSubtype="0" fill="hold" grpId="0" nodeType="withEffect">
                                  <p:stCondLst>
                                    <p:cond delay="600"/>
                                  </p:stCondLst>
                                  <p:childTnLst>
                                    <p:set>
                                      <p:cBhvr>
                                        <p:cTn id="96" dur="1" fill="hold">
                                          <p:stCondLst>
                                            <p:cond delay="0"/>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97" restart="whenNotActive" fill="hold" evtFilter="cancelBubble" nodeType="interactiveSeq">
                <p:stCondLst>
                  <p:cond evt="onClick" delay="0">
                    <p:tgtEl>
                      <p:spTgt spid="14"/>
                    </p:tgtEl>
                  </p:cond>
                </p:stCondLst>
                <p:endSync evt="end" delay="0">
                  <p:rtn val="all"/>
                </p:endSync>
                <p:childTnLst>
                  <p:par>
                    <p:cTn id="98" fill="hold">
                      <p:stCondLst>
                        <p:cond delay="0"/>
                      </p:stCondLst>
                      <p:childTnLst>
                        <p:par>
                          <p:cTn id="99" fill="hold">
                            <p:stCondLst>
                              <p:cond delay="0"/>
                            </p:stCondLst>
                            <p:childTnLst>
                              <p:par>
                                <p:cTn id="100" presetID="35" presetClass="path" presetSubtype="0" accel="50000" decel="50000" fill="hold" nodeType="clickEffect">
                                  <p:stCondLst>
                                    <p:cond delay="0"/>
                                  </p:stCondLst>
                                  <p:childTnLst>
                                    <p:animMotion origin="layout" path="M 0.01914 -0.00023 L 0.3802 -0.27986 " pathEditMode="relative" rAng="0" ptsTypes="AA">
                                      <p:cBhvr>
                                        <p:cTn id="101" dur="1000" fill="hold"/>
                                        <p:tgtEl>
                                          <p:spTgt spid="14"/>
                                        </p:tgtEl>
                                        <p:attrNameLst>
                                          <p:attrName>ppt_x</p:attrName>
                                          <p:attrName>ppt_y</p:attrName>
                                        </p:attrNameLst>
                                      </p:cBhvr>
                                      <p:rCtr x="18047" y="-13981"/>
                                    </p:animMotion>
                                  </p:childTnLst>
                                </p:cTn>
                              </p:par>
                              <p:par>
                                <p:cTn id="102" presetID="1" presetClass="exit" presetSubtype="0" fill="hold" nodeType="withEffect">
                                  <p:stCondLst>
                                    <p:cond delay="800"/>
                                  </p:stCondLst>
                                  <p:childTnLst>
                                    <p:set>
                                      <p:cBhvr>
                                        <p:cTn id="103" dur="1" fill="hold">
                                          <p:stCondLst>
                                            <p:cond delay="0"/>
                                          </p:stCondLst>
                                        </p:cTn>
                                        <p:tgtEl>
                                          <p:spTgt spid="14"/>
                                        </p:tgtEl>
                                        <p:attrNameLst>
                                          <p:attrName>style.visibility</p:attrName>
                                        </p:attrNameLst>
                                      </p:cBhvr>
                                      <p:to>
                                        <p:strVal val="hidden"/>
                                      </p:to>
                                    </p:set>
                                  </p:childTnLst>
                                </p:cTn>
                              </p:par>
                              <p:par>
                                <p:cTn id="104" presetID="1" presetClass="exit" presetSubtype="0" fill="hold" grpId="0" nodeType="withEffect">
                                  <p:stCondLst>
                                    <p:cond delay="800"/>
                                  </p:stCondLst>
                                  <p:childTnLst>
                                    <p:set>
                                      <p:cBhvr>
                                        <p:cTn id="105" dur="1" fill="hold">
                                          <p:stCondLst>
                                            <p:cond delay="0"/>
                                          </p:stCondLst>
                                        </p:cTn>
                                        <p:tgtEl>
                                          <p:spTgt spid="16"/>
                                        </p:tgtEl>
                                        <p:attrNameLst>
                                          <p:attrName>style.visibility</p:attrName>
                                        </p:attrNameLst>
                                      </p:cBhvr>
                                      <p:to>
                                        <p:strVal val="hidden"/>
                                      </p:to>
                                    </p:set>
                                  </p:childTnLst>
                                </p:cTn>
                              </p:par>
                            </p:childTnLst>
                          </p:cTn>
                        </p:par>
                      </p:childTnLst>
                    </p:cTn>
                  </p:par>
                </p:childTnLst>
              </p:cTn>
              <p:nextCondLst>
                <p:cond evt="onClick" delay="0">
                  <p:tgtEl>
                    <p:spTgt spid="14"/>
                  </p:tgtEl>
                </p:cond>
              </p:nextCondLst>
            </p:seq>
            <p:seq concurrent="1" nextAc="seek">
              <p:cTn id="106" restart="whenNotActive" fill="hold" evtFilter="cancelBubble" nodeType="interactiveSeq">
                <p:stCondLst>
                  <p:cond evt="onClick" delay="0">
                    <p:tgtEl>
                      <p:spTgt spid="17"/>
                    </p:tgtEl>
                  </p:cond>
                </p:stCondLst>
                <p:endSync evt="end" delay="0">
                  <p:rtn val="all"/>
                </p:endSync>
                <p:childTnLst>
                  <p:par>
                    <p:cTn id="107" fill="hold">
                      <p:stCondLst>
                        <p:cond delay="0"/>
                      </p:stCondLst>
                      <p:childTnLst>
                        <p:par>
                          <p:cTn id="108" fill="hold">
                            <p:stCondLst>
                              <p:cond delay="0"/>
                            </p:stCondLst>
                            <p:childTnLst>
                              <p:par>
                                <p:cTn id="109" presetID="35" presetClass="path" presetSubtype="0" accel="50000" decel="50000" fill="hold" nodeType="clickEffect">
                                  <p:stCondLst>
                                    <p:cond delay="0"/>
                                  </p:stCondLst>
                                  <p:childTnLst>
                                    <p:animMotion origin="layout" path="M 0.01914 -0.00024 L 0.3802 -0.27987 " pathEditMode="relative" rAng="0" ptsTypes="AA">
                                      <p:cBhvr>
                                        <p:cTn id="110" dur="1000" fill="hold"/>
                                        <p:tgtEl>
                                          <p:spTgt spid="17"/>
                                        </p:tgtEl>
                                        <p:attrNameLst>
                                          <p:attrName>ppt_x</p:attrName>
                                          <p:attrName>ppt_y</p:attrName>
                                        </p:attrNameLst>
                                      </p:cBhvr>
                                      <p:rCtr x="18047" y="-13981"/>
                                    </p:animMotion>
                                  </p:childTnLst>
                                </p:cTn>
                              </p:par>
                              <p:par>
                                <p:cTn id="111" presetID="1" presetClass="exit" presetSubtype="0" fill="hold" nodeType="withEffect">
                                  <p:stCondLst>
                                    <p:cond delay="800"/>
                                  </p:stCondLst>
                                  <p:childTnLst>
                                    <p:set>
                                      <p:cBhvr>
                                        <p:cTn id="112" dur="1" fill="hold">
                                          <p:stCondLst>
                                            <p:cond delay="0"/>
                                          </p:stCondLst>
                                        </p:cTn>
                                        <p:tgtEl>
                                          <p:spTgt spid="17"/>
                                        </p:tgtEl>
                                        <p:attrNameLst>
                                          <p:attrName>style.visibility</p:attrName>
                                        </p:attrNameLst>
                                      </p:cBhvr>
                                      <p:to>
                                        <p:strVal val="hidden"/>
                                      </p:to>
                                    </p:set>
                                  </p:childTnLst>
                                </p:cTn>
                              </p:par>
                              <p:par>
                                <p:cTn id="113" presetID="1" presetClass="exit" presetSubtype="0" fill="hold" grpId="0" nodeType="withEffect">
                                  <p:stCondLst>
                                    <p:cond delay="800"/>
                                  </p:stCondLst>
                                  <p:childTnLst>
                                    <p:set>
                                      <p:cBhvr>
                                        <p:cTn id="114" dur="1" fill="hold">
                                          <p:stCondLst>
                                            <p:cond delay="0"/>
                                          </p:stCondLst>
                                        </p:cTn>
                                        <p:tgtEl>
                                          <p:spTgt spid="19"/>
                                        </p:tgtEl>
                                        <p:attrNameLst>
                                          <p:attrName>style.visibility</p:attrName>
                                        </p:attrNameLst>
                                      </p:cBhvr>
                                      <p:to>
                                        <p:strVal val="hidden"/>
                                      </p:to>
                                    </p:set>
                                  </p:childTnLst>
                                </p:cTn>
                              </p:par>
                            </p:childTnLst>
                          </p:cTn>
                        </p:par>
                      </p:childTnLst>
                    </p:cTn>
                  </p:par>
                </p:childTnLst>
              </p:cTn>
              <p:nextCondLst>
                <p:cond evt="onClick" delay="0">
                  <p:tgtEl>
                    <p:spTgt spid="17"/>
                  </p:tgtEl>
                </p:cond>
              </p:nextCondLst>
            </p:seq>
          </p:childTnLst>
        </p:cTn>
      </p:par>
    </p:tnLst>
    <p:bldLst>
      <p:bldP spid="2" grpId="0" animBg="1"/>
      <p:bldP spid="22" grpId="0" animBg="1"/>
      <p:bldP spid="23" grpId="0" animBg="1"/>
      <p:bldP spid="24" grpId="0" animBg="1"/>
      <p:bldP spid="25" grpId="0" animBg="1"/>
      <p:bldP spid="26" grpId="0" animBg="1"/>
      <p:bldP spid="30" grpId="0" animBg="1"/>
      <p:bldP spid="7" grpId="0" animBg="1"/>
      <p:bldP spid="16" grpId="0" animBg="1"/>
      <p:bldP spid="19"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52F2DFC3-5E4F-9B70-09A3-0FBACCDD854D}"/>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1053425" y="122348"/>
            <a:ext cx="9983992" cy="1221391"/>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dirty="0">
                <a:solidFill>
                  <a:schemeClr val="tx1"/>
                </a:solidFill>
                <a:latin typeface="Times New Roman" panose="02020603050405020304" pitchFamily="18" charset="0"/>
                <a:cs typeface="Times New Roman" panose="02020603050405020304" pitchFamily="18" charset="0"/>
              </a:rPr>
              <a:t>Câu 1: Nhận định nào sau đây nói đúng về truyện truyền kì?</a:t>
            </a:r>
            <a:endParaRPr lang="en-SG" sz="36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391887" y="1537448"/>
            <a:ext cx="5625136" cy="137348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 </a:t>
            </a:r>
            <a:r>
              <a:rPr lang="vi-VN" sz="2800" dirty="0">
                <a:solidFill>
                  <a:schemeClr val="tx1"/>
                </a:solidFill>
                <a:latin typeface="Times New Roman" panose="02020603050405020304" pitchFamily="18" charset="0"/>
                <a:cs typeface="Times New Roman" panose="02020603050405020304" pitchFamily="18" charset="0"/>
              </a:rPr>
              <a:t>Là những truyện kể có sự đan xen giữa những yếu tố có thật và yếu tố hoang đường</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2" name="Rectangle 41"/>
          <p:cNvSpPr/>
          <p:nvPr/>
        </p:nvSpPr>
        <p:spPr>
          <a:xfrm>
            <a:off x="6408910" y="1541636"/>
            <a:ext cx="5228908" cy="137348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B. </a:t>
            </a:r>
            <a:r>
              <a:rPr lang="vi-VN" sz="2800" dirty="0">
                <a:solidFill>
                  <a:schemeClr val="tx1"/>
                </a:solidFill>
                <a:latin typeface="Times New Roman" panose="02020603050405020304" pitchFamily="18" charset="0"/>
                <a:cs typeface="Times New Roman" panose="02020603050405020304" pitchFamily="18" charset="0"/>
              </a:rPr>
              <a:t>Là những truyện kể về các sự việc hoàn toàn do tác giả tưởng tượng ra.</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3" name="Rectangle 42"/>
          <p:cNvSpPr/>
          <p:nvPr/>
        </p:nvSpPr>
        <p:spPr>
          <a:xfrm>
            <a:off x="391887" y="3123686"/>
            <a:ext cx="5625136" cy="96158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C.</a:t>
            </a:r>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Là những truyện kể về các sự việc hoàn toàn có thật</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6408910" y="3127874"/>
            <a:ext cx="5228908" cy="96158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914332">
              <a:defRPr/>
            </a:pPr>
            <a:r>
              <a:rPr kumimoji="0" lang="vi-VN"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D. </a:t>
            </a:r>
            <a:r>
              <a:rPr lang="vi-VN" sz="2800" dirty="0">
                <a:solidFill>
                  <a:schemeClr val="tx1"/>
                </a:solidFill>
                <a:latin typeface="Times New Roman" panose="02020603050405020304" pitchFamily="18" charset="0"/>
                <a:cs typeface="Times New Roman" panose="02020603050405020304" pitchFamily="18" charset="0"/>
              </a:rPr>
              <a:t>Là những truyện kể về các nhân vật lịch sử</a:t>
            </a:r>
            <a:endParaRPr kumimoji="0" lang="en-US"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5" y="1974821"/>
            <a:ext cx="885137" cy="708059"/>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3157051"/>
            <a:ext cx="804536" cy="704088"/>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232674" y="3168648"/>
            <a:ext cx="804743" cy="707197"/>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232674" y="1994792"/>
            <a:ext cx="804743" cy="707197"/>
          </a:xfrm>
          <a:prstGeom prst="rect">
            <a:avLst/>
          </a:prstGeom>
        </p:spPr>
      </p:pic>
      <p:sp>
        <p:nvSpPr>
          <p:cNvPr id="2" name="Thought Bubble: Cloud 1">
            <a:hlinkClick r:id="rId9" action="ppaction://hlinksldjump"/>
            <a:extLst>
              <a:ext uri="{FF2B5EF4-FFF2-40B4-BE49-F238E27FC236}">
                <a16:creationId xmlns:a16="http://schemas.microsoft.com/office/drawing/2014/main" xmlns="" id="{9C29CD25-51F8-4449-A20E-19FF4AD15E0A}"/>
              </a:ext>
            </a:extLst>
          </p:cNvPr>
          <p:cNvSpPr/>
          <p:nvPr/>
        </p:nvSpPr>
        <p:spPr>
          <a:xfrm>
            <a:off x="4987556" y="4419765"/>
            <a:ext cx="2216888" cy="1473035"/>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14446292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A1D9A2E9-DBE8-9AA4-CC37-DB3C47A1207F}"/>
              </a:ext>
            </a:extLst>
          </p:cNvPr>
          <p:cNvPicPr>
            <a:picLocks noChangeAspect="1"/>
          </p:cNvPicPr>
          <p:nvPr/>
        </p:nvPicPr>
        <p:blipFill>
          <a:blip r:embed="rId5"/>
          <a:stretch>
            <a:fillRect/>
          </a:stretch>
        </p:blipFill>
        <p:spPr>
          <a:xfrm>
            <a:off x="0" y="0"/>
            <a:ext cx="12192000" cy="6858000"/>
          </a:xfrm>
          <a:prstGeom prst="rect">
            <a:avLst/>
          </a:prstGeom>
        </p:spPr>
      </p:pic>
      <p:sp>
        <p:nvSpPr>
          <p:cNvPr id="4" name="Snip Diagonal Corner Rectangle 3"/>
          <p:cNvSpPr/>
          <p:nvPr/>
        </p:nvSpPr>
        <p:spPr>
          <a:xfrm>
            <a:off x="1075375" y="357531"/>
            <a:ext cx="10199215" cy="1437716"/>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dirty="0">
                <a:solidFill>
                  <a:schemeClr val="tx1"/>
                </a:solidFill>
                <a:latin typeface="Times New Roman" panose="02020603050405020304" pitchFamily="18" charset="0"/>
                <a:cs typeface="Times New Roman" panose="02020603050405020304" pitchFamily="18" charset="0"/>
              </a:rPr>
              <a:t>Câu 2: Nhân vật chính tron</a:t>
            </a:r>
            <a:r>
              <a:rPr lang="en-US" sz="3600" b="1" dirty="0">
                <a:solidFill>
                  <a:schemeClr val="tx1"/>
                </a:solidFill>
                <a:latin typeface="Times New Roman" panose="02020603050405020304" pitchFamily="18" charset="0"/>
                <a:cs typeface="Times New Roman" panose="02020603050405020304" pitchFamily="18" charset="0"/>
              </a:rPr>
              <a:t>g</a:t>
            </a:r>
            <a:r>
              <a:rPr lang="vi-VN" sz="3600" b="1" dirty="0">
                <a:solidFill>
                  <a:schemeClr val="tx1"/>
                </a:solidFill>
                <a:latin typeface="Times New Roman" panose="02020603050405020304" pitchFamily="18" charset="0"/>
                <a:cs typeface="Times New Roman" panose="02020603050405020304" pitchFamily="18" charset="0"/>
              </a:rPr>
              <a:t> văn bản là</a:t>
            </a:r>
            <a:endParaRPr lang="en-SG" sz="36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437663" y="2101883"/>
            <a:ext cx="5579357" cy="82355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32">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 </a:t>
            </a:r>
            <a:r>
              <a:rPr lang="vi-VN" sz="3200" dirty="0">
                <a:solidFill>
                  <a:schemeClr val="tx1"/>
                </a:solidFill>
                <a:latin typeface="Times New Roman" panose="02020603050405020304" pitchFamily="18" charset="0"/>
                <a:cs typeface="Times New Roman" panose="02020603050405020304" pitchFamily="18" charset="0"/>
              </a:rPr>
              <a:t>Trương Sinh và Phan Lang</a:t>
            </a:r>
            <a:endParaRPr lang="en-SG" sz="3200" dirty="0">
              <a:solidFill>
                <a:schemeClr val="tx1"/>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6454682" y="2101883"/>
            <a:ext cx="5462835" cy="82803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B. </a:t>
            </a:r>
            <a:r>
              <a:rPr lang="vi-VN" sz="3200" dirty="0">
                <a:solidFill>
                  <a:schemeClr val="tx1"/>
                </a:solidFill>
                <a:latin typeface="Times New Roman" panose="02020603050405020304" pitchFamily="18" charset="0"/>
                <a:cs typeface="Times New Roman" panose="02020603050405020304" pitchFamily="18" charset="0"/>
              </a:rPr>
              <a:t>Trương Sinh và Vũ Nương</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914332"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3" name="Rectangle 42"/>
          <p:cNvSpPr/>
          <p:nvPr/>
        </p:nvSpPr>
        <p:spPr>
          <a:xfrm>
            <a:off x="437663" y="3455459"/>
            <a:ext cx="5579356" cy="93904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C. </a:t>
            </a:r>
            <a:r>
              <a:rPr lang="vi-VN" sz="3200" dirty="0">
                <a:solidFill>
                  <a:schemeClr val="tx1"/>
                </a:solidFill>
                <a:latin typeface="Times New Roman" panose="02020603050405020304" pitchFamily="18" charset="0"/>
                <a:cs typeface="Times New Roman" panose="02020603050405020304" pitchFamily="18" charset="0"/>
              </a:rPr>
              <a:t>Vũ Nương và mẹ chồng</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6499047" y="3454100"/>
            <a:ext cx="5462835" cy="93904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D. </a:t>
            </a:r>
            <a:r>
              <a:rPr lang="vi-VN" sz="3200" dirty="0">
                <a:solidFill>
                  <a:schemeClr val="tx1"/>
                </a:solidFill>
                <a:latin typeface="Times New Roman" panose="02020603050405020304" pitchFamily="18" charset="0"/>
                <a:cs typeface="Times New Roman" panose="02020603050405020304" pitchFamily="18" charset="0"/>
              </a:rPr>
              <a:t>Vũ Nương và Phan Lang</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11297" y="2217057"/>
            <a:ext cx="805723" cy="708059"/>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372791" y="3503530"/>
            <a:ext cx="804536" cy="704088"/>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246121" y="3500421"/>
            <a:ext cx="804743" cy="707197"/>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313357" y="2268733"/>
            <a:ext cx="804743" cy="643793"/>
          </a:xfrm>
          <a:prstGeom prst="rect">
            <a:avLst/>
          </a:prstGeom>
        </p:spPr>
      </p:pic>
      <p:sp>
        <p:nvSpPr>
          <p:cNvPr id="20" name="Thought Bubble: Cloud 19">
            <a:hlinkClick r:id="rId9" action="ppaction://hlinksldjump"/>
            <a:extLst>
              <a:ext uri="{FF2B5EF4-FFF2-40B4-BE49-F238E27FC236}">
                <a16:creationId xmlns:a16="http://schemas.microsoft.com/office/drawing/2014/main" xmlns="" id="{35FFB46E-2738-441B-A79C-FE444EDB4E98}"/>
              </a:ext>
            </a:extLst>
          </p:cNvPr>
          <p:cNvSpPr/>
          <p:nvPr/>
        </p:nvSpPr>
        <p:spPr>
          <a:xfrm>
            <a:off x="5101981" y="5107886"/>
            <a:ext cx="2146004" cy="1292799"/>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extLst>
      <p:ext uri="{BB962C8B-B14F-4D97-AF65-F5344CB8AC3E}">
        <p14:creationId xmlns:p14="http://schemas.microsoft.com/office/powerpoint/2010/main" val="3061381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2"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3"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Check mark.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00B05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2"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2"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3"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MH" val="20160401104922"/>
  <p:tag name="MH_LIBRARY" val="GRAPHIC"/>
  <p:tag name="MH_TYPE" val="Text"/>
  <p:tag name="MH_ORDER" val="1"/>
</p:tagLst>
</file>

<file path=ppt/tags/tag2.xml><?xml version="1.0" encoding="utf-8"?>
<p:tagLst xmlns:a="http://schemas.openxmlformats.org/drawingml/2006/main" xmlns:r="http://schemas.openxmlformats.org/officeDocument/2006/relationships" xmlns:p="http://schemas.openxmlformats.org/presentationml/2006/main">
  <p:tag name="MH" val="20160401104922"/>
  <p:tag name="MH_LIBRARY" val="GRAPHIC"/>
  <p:tag name="MH_TYPE" val="Text"/>
  <p:tag name="MH_ORDER" val="1"/>
</p:tagLst>
</file>

<file path=ppt/theme/theme1.xml><?xml version="1.0" encoding="utf-8"?>
<a:theme xmlns:a="http://schemas.openxmlformats.org/drawingml/2006/main" name="Facts About Bats by Slidesgo">
  <a:themeElements>
    <a:clrScheme name="Simple Light">
      <a:dk1>
        <a:srgbClr val="211E23"/>
      </a:dk1>
      <a:lt1>
        <a:srgbClr val="8E7E78"/>
      </a:lt1>
      <a:dk2>
        <a:srgbClr val="E8E1D8"/>
      </a:dk2>
      <a:lt2>
        <a:srgbClr val="B8A79E"/>
      </a:lt2>
      <a:accent1>
        <a:srgbClr val="635755"/>
      </a:accent1>
      <a:accent2>
        <a:srgbClr val="724747"/>
      </a:accent2>
      <a:accent3>
        <a:srgbClr val="D79E9E"/>
      </a:accent3>
      <a:accent4>
        <a:srgbClr val="53887E"/>
      </a:accent4>
      <a:accent5>
        <a:srgbClr val="395B55"/>
      </a:accent5>
      <a:accent6>
        <a:srgbClr val="FFFFFF"/>
      </a:accent6>
      <a:hlink>
        <a:srgbClr val="211E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Autumn Remembrance Festival Minitheme by Slidesgo">
  <a:themeElements>
    <a:clrScheme name="Simple Light">
      <a:dk1>
        <a:srgbClr val="FFFFFF"/>
      </a:dk1>
      <a:lt1>
        <a:srgbClr val="EB7C7F"/>
      </a:lt1>
      <a:dk2>
        <a:srgbClr val="991F1F"/>
      </a:dk2>
      <a:lt2>
        <a:srgbClr val="FABD8A"/>
      </a:lt2>
      <a:accent1>
        <a:srgbClr val="FFA07E"/>
      </a:accent1>
      <a:accent2>
        <a:srgbClr val="FFFCE9"/>
      </a:accent2>
      <a:accent3>
        <a:srgbClr val="C77575"/>
      </a:accent3>
      <a:accent4>
        <a:srgbClr val="57050B"/>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Jungle Fauna and Landscapes MK Campaign by Slidesgo">
  <a:themeElements>
    <a:clrScheme name="Simple Light">
      <a:dk1>
        <a:srgbClr val="373579"/>
      </a:dk1>
      <a:lt1>
        <a:srgbClr val="FFFFFF"/>
      </a:lt1>
      <a:dk2>
        <a:srgbClr val="D9D7FF"/>
      </a:dk2>
      <a:lt2>
        <a:srgbClr val="A0736A"/>
      </a:lt2>
      <a:accent1>
        <a:srgbClr val="7C77DA"/>
      </a:accent1>
      <a:accent2>
        <a:srgbClr val="ADA645"/>
      </a:accent2>
      <a:accent3>
        <a:srgbClr val="B4D157"/>
      </a:accent3>
      <a:accent4>
        <a:srgbClr val="E0BB35"/>
      </a:accent4>
      <a:accent5>
        <a:srgbClr val="FF405C"/>
      </a:accent5>
      <a:accent6>
        <a:srgbClr val="FFFFFF"/>
      </a:accent6>
      <a:hlink>
        <a:srgbClr val="37357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xmlns="" name="Office Theme" id="{2E142A2C-CD16-42D6-873A-C26D2A0506FA}" vid="{1BDDFF52-6CD6-40A5-AB3C-68EB2F1E4D0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Facts About Bats by Slidesgo">
  <a:themeElements>
    <a:clrScheme name="Simple Light">
      <a:dk1>
        <a:srgbClr val="211E23"/>
      </a:dk1>
      <a:lt1>
        <a:srgbClr val="8E7E78"/>
      </a:lt1>
      <a:dk2>
        <a:srgbClr val="E8E1D8"/>
      </a:dk2>
      <a:lt2>
        <a:srgbClr val="B8A79E"/>
      </a:lt2>
      <a:accent1>
        <a:srgbClr val="635755"/>
      </a:accent1>
      <a:accent2>
        <a:srgbClr val="724747"/>
      </a:accent2>
      <a:accent3>
        <a:srgbClr val="D79E9E"/>
      </a:accent3>
      <a:accent4>
        <a:srgbClr val="53887E"/>
      </a:accent4>
      <a:accent5>
        <a:srgbClr val="395B55"/>
      </a:accent5>
      <a:accent6>
        <a:srgbClr val="FFFFFF"/>
      </a:accent6>
      <a:hlink>
        <a:srgbClr val="211E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Kawaii Class Schedule Infographics by Slidesgo">
  <a:themeElements>
    <a:clrScheme name="Simple Light">
      <a:dk1>
        <a:srgbClr val="000000"/>
      </a:dk1>
      <a:lt1>
        <a:srgbClr val="FFFFFF"/>
      </a:lt1>
      <a:dk2>
        <a:srgbClr val="6A6A6A"/>
      </a:dk2>
      <a:lt2>
        <a:srgbClr val="EDCFD4"/>
      </a:lt2>
      <a:accent1>
        <a:srgbClr val="4164A9"/>
      </a:accent1>
      <a:accent2>
        <a:srgbClr val="F6D81A"/>
      </a:accent2>
      <a:accent3>
        <a:srgbClr val="BCDEEA"/>
      </a:accent3>
      <a:accent4>
        <a:srgbClr val="E25D5D"/>
      </a:accent4>
      <a:accent5>
        <a:srgbClr val="DCAA57"/>
      </a:accent5>
      <a:accent6>
        <a:srgbClr val="6D9EEB"/>
      </a:accent6>
      <a:hlink>
        <a:srgbClr val="6A6A6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9.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Black-Arial">
      <a:majorFont>
        <a:latin typeface="Arial Black"/>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1047</TotalTime>
  <Words>7880</Words>
  <Application>Microsoft Office PowerPoint</Application>
  <PresentationFormat>Custom</PresentationFormat>
  <Paragraphs>917</Paragraphs>
  <Slides>109</Slides>
  <Notes>66</Notes>
  <HiddenSlides>0</HiddenSlides>
  <MMClips>1</MMClips>
  <ScaleCrop>false</ScaleCrop>
  <HeadingPairs>
    <vt:vector size="4" baseType="variant">
      <vt:variant>
        <vt:lpstr>Theme</vt:lpstr>
      </vt:variant>
      <vt:variant>
        <vt:i4>11</vt:i4>
      </vt:variant>
      <vt:variant>
        <vt:lpstr>Slide Titles</vt:lpstr>
      </vt:variant>
      <vt:variant>
        <vt:i4>109</vt:i4>
      </vt:variant>
    </vt:vector>
  </HeadingPairs>
  <TitlesOfParts>
    <vt:vector size="120" baseType="lpstr">
      <vt:lpstr>Facts About Bats by Slidesgo</vt:lpstr>
      <vt:lpstr>1_Office Theme</vt:lpstr>
      <vt:lpstr>1_Facts About Bats by Slidesgo</vt:lpstr>
      <vt:lpstr>1_Kawaii Class Schedule Infographics by Slidesgo</vt:lpstr>
      <vt:lpstr>4_Office Theme</vt:lpstr>
      <vt:lpstr>5_Office Theme</vt:lpstr>
      <vt:lpstr>10_Office Theme</vt:lpstr>
      <vt:lpstr>3_Office Theme</vt:lpstr>
      <vt:lpstr>2_Office 主题​​</vt:lpstr>
      <vt:lpstr>Autumn Remembrance Festival Minitheme by Slidesgo</vt:lpstr>
      <vt:lpstr>Jungle Fauna and Landscapes MK Campaign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21AK22.COM</cp:lastModifiedBy>
  <cp:revision>38</cp:revision>
  <dcterms:created xsi:type="dcterms:W3CDTF">2024-06-19T04:40:08Z</dcterms:created>
  <dcterms:modified xsi:type="dcterms:W3CDTF">2024-12-03T00:45:42Z</dcterms:modified>
</cp:coreProperties>
</file>