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1" r:id="rId3"/>
    <p:sldMasterId id="2147483722" r:id="rId4"/>
  </p:sldMasterIdLst>
  <p:notesMasterIdLst>
    <p:notesMasterId r:id="rId34"/>
  </p:notesMasterIdLst>
  <p:sldIdLst>
    <p:sldId id="2007579137" r:id="rId5"/>
    <p:sldId id="2007577995" r:id="rId6"/>
    <p:sldId id="2007577997" r:id="rId7"/>
    <p:sldId id="2007578586" r:id="rId8"/>
    <p:sldId id="2007579127" r:id="rId9"/>
    <p:sldId id="2007578002" r:id="rId10"/>
    <p:sldId id="2007577996" r:id="rId11"/>
    <p:sldId id="2007578583" r:id="rId12"/>
    <p:sldId id="2007579125" r:id="rId13"/>
    <p:sldId id="2007579130" r:id="rId14"/>
    <p:sldId id="2007579131" r:id="rId15"/>
    <p:sldId id="2007579132" r:id="rId16"/>
    <p:sldId id="2007578571" r:id="rId17"/>
    <p:sldId id="2007578582" r:id="rId18"/>
    <p:sldId id="2007579133" r:id="rId19"/>
    <p:sldId id="2007578572" r:id="rId20"/>
    <p:sldId id="2007579129" r:id="rId21"/>
    <p:sldId id="2007579134" r:id="rId22"/>
    <p:sldId id="2007578575" r:id="rId23"/>
    <p:sldId id="2007578581" r:id="rId24"/>
    <p:sldId id="2007579052" r:id="rId25"/>
    <p:sldId id="2007579135" r:id="rId26"/>
    <p:sldId id="2007578574" r:id="rId27"/>
    <p:sldId id="2007579128" r:id="rId28"/>
    <p:sldId id="2007578573" r:id="rId29"/>
    <p:sldId id="2007578107" r:id="rId30"/>
    <p:sldId id="2007579136" r:id="rId31"/>
    <p:sldId id="2007578037" r:id="rId32"/>
    <p:sldId id="200757857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EF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8" d="100"/>
          <a:sy n="68"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8DB33E-CE42-4070-937D-A60D3700610A}" type="datetimeFigureOut">
              <a:rPr lang="en-SG" smtClean="0"/>
              <a:t>3/10/2024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147649-95BC-4037-BA0C-35BEA727AB2F}" type="slidenum">
              <a:rPr lang="en-SG" smtClean="0"/>
              <a:t>‹#›</a:t>
            </a:fld>
            <a:endParaRPr lang="en-SG"/>
          </a:p>
        </p:txBody>
      </p:sp>
    </p:spTree>
    <p:extLst>
      <p:ext uri="{BB962C8B-B14F-4D97-AF65-F5344CB8AC3E}">
        <p14:creationId xmlns:p14="http://schemas.microsoft.com/office/powerpoint/2010/main" val="345464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693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9134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2243633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3692419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33295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19552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598456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03862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70772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3B5C2-0459-4A63-88A8-6B951EA7F874}"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14013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3B5C2-0459-4A63-88A8-6B951EA7F874}"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14377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3B5C2-0459-4A63-88A8-6B951EA7F874}"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9945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3B5C2-0459-4A63-88A8-6B951EA7F874}"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17056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0193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62713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80575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7473C-FFB2-6C1F-0207-4072BB62CB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57ADC938-05DD-6BDC-E9C8-2680E0AA26F5}"/>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0DA568F6-C490-2FF4-55D4-16F1A1636EFB}"/>
              </a:ext>
            </a:extLst>
          </p:cNvPr>
          <p:cNvSpPr>
            <a:spLocks noGrp="1"/>
          </p:cNvSpPr>
          <p:nvPr>
            <p:ph type="dt" sz="half" idx="10"/>
          </p:nvPr>
        </p:nvSpPr>
        <p:spPr/>
        <p:txBody>
          <a:bodyPr/>
          <a:lstStyle/>
          <a:p>
            <a:fld id="{E5F0B88C-C49B-4EB2-822F-740654588B07}" type="datetimeFigureOut">
              <a:rPr lang="en-SG" smtClean="0"/>
              <a:t>3/10/2024</a:t>
            </a:fld>
            <a:endParaRPr lang="en-SG"/>
          </a:p>
        </p:txBody>
      </p:sp>
      <p:sp>
        <p:nvSpPr>
          <p:cNvPr id="5" name="Footer Placeholder 4">
            <a:extLst>
              <a:ext uri="{FF2B5EF4-FFF2-40B4-BE49-F238E27FC236}">
                <a16:creationId xmlns:a16="http://schemas.microsoft.com/office/drawing/2014/main" id="{4FB89A4F-18E5-D732-2B78-D683466FA4A5}"/>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ACF9FE62-F88B-7134-D2D4-7CEB34BAB01D}"/>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1316366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2F57B-C360-B2D4-FF8B-E9D5A2C2B230}"/>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CB540CDD-B7BD-9E92-4110-EEFB28389B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A121477-4B5D-AE71-8F48-D136D4F7589F}"/>
              </a:ext>
            </a:extLst>
          </p:cNvPr>
          <p:cNvSpPr>
            <a:spLocks noGrp="1"/>
          </p:cNvSpPr>
          <p:nvPr>
            <p:ph type="dt" sz="half" idx="10"/>
          </p:nvPr>
        </p:nvSpPr>
        <p:spPr/>
        <p:txBody>
          <a:bodyPr/>
          <a:lstStyle/>
          <a:p>
            <a:fld id="{E5F0B88C-C49B-4EB2-822F-740654588B07}" type="datetimeFigureOut">
              <a:rPr lang="en-SG" smtClean="0"/>
              <a:t>3/10/2024</a:t>
            </a:fld>
            <a:endParaRPr lang="en-SG"/>
          </a:p>
        </p:txBody>
      </p:sp>
      <p:sp>
        <p:nvSpPr>
          <p:cNvPr id="5" name="Footer Placeholder 4">
            <a:extLst>
              <a:ext uri="{FF2B5EF4-FFF2-40B4-BE49-F238E27FC236}">
                <a16:creationId xmlns:a16="http://schemas.microsoft.com/office/drawing/2014/main" id="{39792BEF-B025-8099-A4A8-4B5E60EDB6A8}"/>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2B7BD71D-C96B-C076-97E7-F74A800DB7B4}"/>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1620642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E83212-32F1-6F90-2A25-72B7B4245583}"/>
              </a:ext>
            </a:extLst>
          </p:cNvPr>
          <p:cNvSpPr>
            <a:spLocks noGrp="1"/>
          </p:cNvSpPr>
          <p:nvPr>
            <p:ph type="title" orient="vert"/>
          </p:nvPr>
        </p:nvSpPr>
        <p:spPr>
          <a:xfrm>
            <a:off x="8724901" y="365126"/>
            <a:ext cx="2628900" cy="5811839"/>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FFC25BC8-C182-18FC-F753-E14268BF52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A8E0E563-A3FE-6876-86B9-01CA4444B1F1}"/>
              </a:ext>
            </a:extLst>
          </p:cNvPr>
          <p:cNvSpPr>
            <a:spLocks noGrp="1"/>
          </p:cNvSpPr>
          <p:nvPr>
            <p:ph type="dt" sz="half" idx="10"/>
          </p:nvPr>
        </p:nvSpPr>
        <p:spPr/>
        <p:txBody>
          <a:bodyPr/>
          <a:lstStyle/>
          <a:p>
            <a:fld id="{E5F0B88C-C49B-4EB2-822F-740654588B07}" type="datetimeFigureOut">
              <a:rPr lang="en-SG" smtClean="0"/>
              <a:t>3/10/2024</a:t>
            </a:fld>
            <a:endParaRPr lang="en-SG"/>
          </a:p>
        </p:txBody>
      </p:sp>
      <p:sp>
        <p:nvSpPr>
          <p:cNvPr id="5" name="Footer Placeholder 4">
            <a:extLst>
              <a:ext uri="{FF2B5EF4-FFF2-40B4-BE49-F238E27FC236}">
                <a16:creationId xmlns:a16="http://schemas.microsoft.com/office/drawing/2014/main" id="{9C316425-BA3F-A7CD-6E47-B6AAE5BA5FBF}"/>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7DCE325E-8CB8-95A5-564D-A780F5443E57}"/>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19700838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3"/>
        <p:cNvGrpSpPr/>
        <p:nvPr/>
      </p:nvGrpSpPr>
      <p:grpSpPr>
        <a:xfrm>
          <a:off x="0" y="0"/>
          <a:ext cx="0" cy="0"/>
          <a:chOff x="0" y="0"/>
          <a:chExt cx="0" cy="0"/>
        </a:xfrm>
      </p:grpSpPr>
      <p:sp>
        <p:nvSpPr>
          <p:cNvPr id="154" name="Google Shape;154;p4"/>
          <p:cNvSpPr/>
          <p:nvPr/>
        </p:nvSpPr>
        <p:spPr>
          <a:xfrm rot="-5400000" flipH="1">
            <a:off x="10204568" y="-438976"/>
            <a:ext cx="1806885" cy="2595029"/>
          </a:xfrm>
          <a:custGeom>
            <a:avLst/>
            <a:gdLst/>
            <a:ahLst/>
            <a:cxnLst/>
            <a:rect l="l" t="t" r="r" b="b"/>
            <a:pathLst>
              <a:path w="4915" h="7059" extrusionOk="0">
                <a:moveTo>
                  <a:pt x="2073" y="4394"/>
                </a:moveTo>
                <a:cubicBezTo>
                  <a:pt x="2210" y="4589"/>
                  <a:pt x="2298" y="4825"/>
                  <a:pt x="2363" y="5054"/>
                </a:cubicBezTo>
                <a:cubicBezTo>
                  <a:pt x="2417" y="5241"/>
                  <a:pt x="2396" y="5441"/>
                  <a:pt x="2337" y="5441"/>
                </a:cubicBezTo>
                <a:cubicBezTo>
                  <a:pt x="2304" y="5441"/>
                  <a:pt x="2259" y="5378"/>
                  <a:pt x="2209" y="5214"/>
                </a:cubicBezTo>
                <a:cubicBezTo>
                  <a:pt x="2143" y="5004"/>
                  <a:pt x="2118" y="4777"/>
                  <a:pt x="2091" y="4560"/>
                </a:cubicBezTo>
                <a:cubicBezTo>
                  <a:pt x="2084" y="4506"/>
                  <a:pt x="2078" y="4451"/>
                  <a:pt x="2073" y="4394"/>
                </a:cubicBezTo>
                <a:close/>
                <a:moveTo>
                  <a:pt x="4127" y="1"/>
                </a:moveTo>
                <a:cubicBezTo>
                  <a:pt x="2884" y="1"/>
                  <a:pt x="2154" y="1184"/>
                  <a:pt x="1848" y="2466"/>
                </a:cubicBezTo>
                <a:cubicBezTo>
                  <a:pt x="1815" y="2606"/>
                  <a:pt x="1753" y="3136"/>
                  <a:pt x="1734" y="3739"/>
                </a:cubicBezTo>
                <a:lnTo>
                  <a:pt x="1734" y="3739"/>
                </a:lnTo>
                <a:cubicBezTo>
                  <a:pt x="1561" y="3650"/>
                  <a:pt x="1378" y="3598"/>
                  <a:pt x="1191" y="3598"/>
                </a:cubicBezTo>
                <a:cubicBezTo>
                  <a:pt x="1005" y="3598"/>
                  <a:pt x="816" y="3650"/>
                  <a:pt x="632" y="3770"/>
                </a:cubicBezTo>
                <a:cubicBezTo>
                  <a:pt x="1" y="4184"/>
                  <a:pt x="260" y="5387"/>
                  <a:pt x="470" y="5954"/>
                </a:cubicBezTo>
                <a:cubicBezTo>
                  <a:pt x="710" y="6604"/>
                  <a:pt x="1177" y="7059"/>
                  <a:pt x="1804" y="7059"/>
                </a:cubicBezTo>
                <a:cubicBezTo>
                  <a:pt x="1899" y="7059"/>
                  <a:pt x="1997" y="7048"/>
                  <a:pt x="2099" y="7027"/>
                </a:cubicBezTo>
                <a:cubicBezTo>
                  <a:pt x="2295" y="6985"/>
                  <a:pt x="2255" y="6774"/>
                  <a:pt x="2085" y="6774"/>
                </a:cubicBezTo>
                <a:cubicBezTo>
                  <a:pt x="2069" y="6774"/>
                  <a:pt x="2052" y="6775"/>
                  <a:pt x="2035" y="6779"/>
                </a:cubicBezTo>
                <a:cubicBezTo>
                  <a:pt x="1971" y="6793"/>
                  <a:pt x="1910" y="6799"/>
                  <a:pt x="1850" y="6799"/>
                </a:cubicBezTo>
                <a:cubicBezTo>
                  <a:pt x="786" y="6799"/>
                  <a:pt x="257" y="4788"/>
                  <a:pt x="801" y="3996"/>
                </a:cubicBezTo>
                <a:cubicBezTo>
                  <a:pt x="893" y="3863"/>
                  <a:pt x="1014" y="3811"/>
                  <a:pt x="1146" y="3811"/>
                </a:cubicBezTo>
                <a:cubicBezTo>
                  <a:pt x="1339" y="3811"/>
                  <a:pt x="1554" y="3923"/>
                  <a:pt x="1729" y="4052"/>
                </a:cubicBezTo>
                <a:lnTo>
                  <a:pt x="1729" y="4052"/>
                </a:lnTo>
                <a:cubicBezTo>
                  <a:pt x="1726" y="4951"/>
                  <a:pt x="1840" y="5889"/>
                  <a:pt x="2292" y="5889"/>
                </a:cubicBezTo>
                <a:cubicBezTo>
                  <a:pt x="2338" y="5889"/>
                  <a:pt x="2388" y="5879"/>
                  <a:pt x="2442" y="5858"/>
                </a:cubicBezTo>
                <a:cubicBezTo>
                  <a:pt x="3097" y="5605"/>
                  <a:pt x="2732" y="4522"/>
                  <a:pt x="2051" y="3952"/>
                </a:cubicBezTo>
                <a:lnTo>
                  <a:pt x="2051" y="3952"/>
                </a:lnTo>
                <a:cubicBezTo>
                  <a:pt x="2031" y="2442"/>
                  <a:pt x="2522" y="258"/>
                  <a:pt x="4037" y="258"/>
                </a:cubicBezTo>
                <a:cubicBezTo>
                  <a:pt x="4190" y="258"/>
                  <a:pt x="4354" y="281"/>
                  <a:pt x="4528" y="328"/>
                </a:cubicBezTo>
                <a:cubicBezTo>
                  <a:pt x="4540" y="331"/>
                  <a:pt x="4553" y="333"/>
                  <a:pt x="4566" y="333"/>
                </a:cubicBezTo>
                <a:cubicBezTo>
                  <a:pt x="4715" y="333"/>
                  <a:pt x="4915" y="137"/>
                  <a:pt x="4724" y="85"/>
                </a:cubicBezTo>
                <a:cubicBezTo>
                  <a:pt x="4513" y="28"/>
                  <a:pt x="4314" y="1"/>
                  <a:pt x="4127" y="1"/>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 name="Google Shape;207;p4"/>
          <p:cNvGrpSpPr/>
          <p:nvPr/>
        </p:nvGrpSpPr>
        <p:grpSpPr>
          <a:xfrm>
            <a:off x="204999" y="118683"/>
            <a:ext cx="11816835" cy="6624680"/>
            <a:chOff x="385750" y="206447"/>
            <a:chExt cx="8336049" cy="4757278"/>
          </a:xfrm>
        </p:grpSpPr>
        <p:sp>
          <p:nvSpPr>
            <p:cNvPr id="208" name="Google Shape;208;p4"/>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 name="Google Shape;210;p4"/>
          <p:cNvSpPr txBox="1">
            <a:spLocks noGrp="1"/>
          </p:cNvSpPr>
          <p:nvPr>
            <p:ph type="title"/>
          </p:nvPr>
        </p:nvSpPr>
        <p:spPr>
          <a:xfrm>
            <a:off x="960000" y="593367"/>
            <a:ext cx="10272000" cy="15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1" name="Google Shape;211;p4"/>
          <p:cNvSpPr txBox="1">
            <a:spLocks noGrp="1"/>
          </p:cNvSpPr>
          <p:nvPr>
            <p:ph type="body" idx="1"/>
          </p:nvPr>
        </p:nvSpPr>
        <p:spPr>
          <a:xfrm>
            <a:off x="960000" y="2433793"/>
            <a:ext cx="10272000" cy="3336800"/>
          </a:xfrm>
          <a:prstGeom prst="rect">
            <a:avLst/>
          </a:prstGeom>
        </p:spPr>
        <p:txBody>
          <a:bodyPr spcFirstLastPara="1" wrap="square" lIns="91425" tIns="91425" rIns="91425" bIns="91425" anchor="t" anchorCtr="0">
            <a:noAutofit/>
          </a:bodyPr>
          <a:lstStyle>
            <a:lvl1pPr marL="609585" lvl="0" indent="-372524" rtl="0">
              <a:lnSpc>
                <a:spcPct val="100000"/>
              </a:lnSpc>
              <a:spcBef>
                <a:spcPts val="0"/>
              </a:spcBef>
              <a:spcAft>
                <a:spcPts val="0"/>
              </a:spcAft>
              <a:buClr>
                <a:srgbClr val="191919"/>
              </a:buClr>
              <a:buSzPts val="800"/>
              <a:buFont typeface="Anaheim"/>
              <a:buChar char="●"/>
              <a:defRPr sz="1600">
                <a:solidFill>
                  <a:srgbClr val="434343"/>
                </a:solidFill>
              </a:defRPr>
            </a:lvl1pPr>
            <a:lvl2pPr marL="1219170" lvl="1" indent="-406390" rtl="0">
              <a:lnSpc>
                <a:spcPct val="100000"/>
              </a:lnSpc>
              <a:spcBef>
                <a:spcPts val="0"/>
              </a:spcBef>
              <a:spcAft>
                <a:spcPts val="0"/>
              </a:spcAft>
              <a:buClr>
                <a:srgbClr val="191919"/>
              </a:buClr>
              <a:buSzPts val="1200"/>
              <a:buFont typeface="Roboto Condensed Light"/>
              <a:buChar char="●"/>
              <a:defRPr sz="1600">
                <a:solidFill>
                  <a:srgbClr val="434343"/>
                </a:solidFill>
              </a:defRPr>
            </a:lvl2pPr>
            <a:lvl3pPr marL="1828754" lvl="2" indent="-406390" rtl="0">
              <a:lnSpc>
                <a:spcPct val="115000"/>
              </a:lnSpc>
              <a:spcBef>
                <a:spcPts val="0"/>
              </a:spcBef>
              <a:spcAft>
                <a:spcPts val="0"/>
              </a:spcAft>
              <a:buClr>
                <a:srgbClr val="191919"/>
              </a:buClr>
              <a:buSzPts val="1200"/>
              <a:buFont typeface="Roboto Condensed Light"/>
              <a:buChar char="■"/>
              <a:defRPr>
                <a:solidFill>
                  <a:srgbClr val="434343"/>
                </a:solidFill>
              </a:defRPr>
            </a:lvl3pPr>
            <a:lvl4pPr marL="2438339" lvl="3" indent="-406390" rtl="0">
              <a:lnSpc>
                <a:spcPct val="115000"/>
              </a:lnSpc>
              <a:spcBef>
                <a:spcPts val="2133"/>
              </a:spcBef>
              <a:spcAft>
                <a:spcPts val="0"/>
              </a:spcAft>
              <a:buClr>
                <a:srgbClr val="191919"/>
              </a:buClr>
              <a:buSzPts val="1200"/>
              <a:buFont typeface="Roboto Condensed Light"/>
              <a:buChar char="●"/>
              <a:defRPr>
                <a:solidFill>
                  <a:srgbClr val="434343"/>
                </a:solidFill>
              </a:defRPr>
            </a:lvl4pPr>
            <a:lvl5pPr marL="3047924" lvl="4" indent="-406390" rtl="0">
              <a:lnSpc>
                <a:spcPct val="115000"/>
              </a:lnSpc>
              <a:spcBef>
                <a:spcPts val="2133"/>
              </a:spcBef>
              <a:spcAft>
                <a:spcPts val="0"/>
              </a:spcAft>
              <a:buClr>
                <a:srgbClr val="191919"/>
              </a:buClr>
              <a:buSzPts val="1200"/>
              <a:buFont typeface="Roboto Condensed Light"/>
              <a:buChar char="○"/>
              <a:defRPr>
                <a:solidFill>
                  <a:srgbClr val="434343"/>
                </a:solidFill>
              </a:defRPr>
            </a:lvl5pPr>
            <a:lvl6pPr marL="3657509" lvl="5" indent="-406390" rtl="0">
              <a:lnSpc>
                <a:spcPct val="115000"/>
              </a:lnSpc>
              <a:spcBef>
                <a:spcPts val="2133"/>
              </a:spcBef>
              <a:spcAft>
                <a:spcPts val="0"/>
              </a:spcAft>
              <a:buClr>
                <a:srgbClr val="191919"/>
              </a:buClr>
              <a:buSzPts val="1200"/>
              <a:buFont typeface="Roboto Condensed Light"/>
              <a:buChar char="■"/>
              <a:defRPr>
                <a:solidFill>
                  <a:srgbClr val="434343"/>
                </a:solidFill>
              </a:defRPr>
            </a:lvl6pPr>
            <a:lvl7pPr marL="4267093" lvl="6" indent="-406390" rtl="0">
              <a:lnSpc>
                <a:spcPct val="115000"/>
              </a:lnSpc>
              <a:spcBef>
                <a:spcPts val="2133"/>
              </a:spcBef>
              <a:spcAft>
                <a:spcPts val="0"/>
              </a:spcAft>
              <a:buClr>
                <a:srgbClr val="191919"/>
              </a:buClr>
              <a:buSzPts val="1200"/>
              <a:buFont typeface="Roboto Condensed Light"/>
              <a:buChar char="●"/>
              <a:defRPr>
                <a:solidFill>
                  <a:srgbClr val="434343"/>
                </a:solidFill>
              </a:defRPr>
            </a:lvl7pPr>
            <a:lvl8pPr marL="4876678" lvl="7" indent="-406390" rtl="0">
              <a:lnSpc>
                <a:spcPct val="115000"/>
              </a:lnSpc>
              <a:spcBef>
                <a:spcPts val="2133"/>
              </a:spcBef>
              <a:spcAft>
                <a:spcPts val="0"/>
              </a:spcAft>
              <a:buClr>
                <a:srgbClr val="191919"/>
              </a:buClr>
              <a:buSzPts val="1200"/>
              <a:buFont typeface="Roboto Condensed Light"/>
              <a:buChar char="○"/>
              <a:defRPr>
                <a:solidFill>
                  <a:srgbClr val="434343"/>
                </a:solidFill>
              </a:defRPr>
            </a:lvl8pPr>
            <a:lvl9pPr marL="5486263" lvl="8" indent="-406390" rtl="0">
              <a:lnSpc>
                <a:spcPct val="115000"/>
              </a:lnSpc>
              <a:spcBef>
                <a:spcPts val="2133"/>
              </a:spcBef>
              <a:spcAft>
                <a:spcPts val="2133"/>
              </a:spcAft>
              <a:buClr>
                <a:srgbClr val="191919"/>
              </a:buClr>
              <a:buSzPts val="1200"/>
              <a:buFont typeface="Roboto Condensed Light"/>
              <a:buChar char="■"/>
              <a:defRPr>
                <a:solidFill>
                  <a:srgbClr val="434343"/>
                </a:solidFill>
              </a:defRPr>
            </a:lvl9pPr>
          </a:lstStyle>
          <a:p>
            <a:endParaRPr/>
          </a:p>
        </p:txBody>
      </p:sp>
    </p:spTree>
    <p:extLst>
      <p:ext uri="{BB962C8B-B14F-4D97-AF65-F5344CB8AC3E}">
        <p14:creationId xmlns:p14="http://schemas.microsoft.com/office/powerpoint/2010/main" val="32979703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2"/>
        <p:cNvGrpSpPr/>
        <p:nvPr/>
      </p:nvGrpSpPr>
      <p:grpSpPr>
        <a:xfrm>
          <a:off x="0" y="0"/>
          <a:ext cx="0" cy="0"/>
          <a:chOff x="0" y="0"/>
          <a:chExt cx="0" cy="0"/>
        </a:xfrm>
      </p:grpSpPr>
      <p:grpSp>
        <p:nvGrpSpPr>
          <p:cNvPr id="213" name="Google Shape;213;p5"/>
          <p:cNvGrpSpPr/>
          <p:nvPr/>
        </p:nvGrpSpPr>
        <p:grpSpPr>
          <a:xfrm rot="-1157903">
            <a:off x="-820852" y="-299591"/>
            <a:ext cx="3713624" cy="1073037"/>
            <a:chOff x="4314275" y="3002400"/>
            <a:chExt cx="1825625" cy="527475"/>
          </a:xfrm>
        </p:grpSpPr>
        <p:sp>
          <p:nvSpPr>
            <p:cNvPr id="214" name="Google Shape;214;p5"/>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5"/>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5"/>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5"/>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5"/>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5"/>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5"/>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5"/>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5"/>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5"/>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5"/>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5"/>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5"/>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5"/>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5"/>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5"/>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5"/>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5"/>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5"/>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5"/>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5"/>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5"/>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5"/>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5"/>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5"/>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5"/>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5"/>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5"/>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5"/>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5"/>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5" name="Google Shape;265;p5"/>
          <p:cNvSpPr/>
          <p:nvPr/>
        </p:nvSpPr>
        <p:spPr>
          <a:xfrm rot="-1731778">
            <a:off x="10498533" y="5121852"/>
            <a:ext cx="3076288" cy="2033627"/>
          </a:xfrm>
          <a:custGeom>
            <a:avLst/>
            <a:gdLst/>
            <a:ahLst/>
            <a:cxnLst/>
            <a:rect l="l" t="t" r="r" b="b"/>
            <a:pathLst>
              <a:path w="8450" h="5586" extrusionOk="0">
                <a:moveTo>
                  <a:pt x="2849" y="2258"/>
                </a:moveTo>
                <a:cubicBezTo>
                  <a:pt x="2967" y="2354"/>
                  <a:pt x="3020" y="2491"/>
                  <a:pt x="3011" y="2668"/>
                </a:cubicBezTo>
                <a:cubicBezTo>
                  <a:pt x="3012" y="2787"/>
                  <a:pt x="2776" y="3149"/>
                  <a:pt x="2640" y="3149"/>
                </a:cubicBezTo>
                <a:cubicBezTo>
                  <a:pt x="2591" y="3149"/>
                  <a:pt x="2555" y="3102"/>
                  <a:pt x="2548" y="2979"/>
                </a:cubicBezTo>
                <a:cubicBezTo>
                  <a:pt x="2535" y="2735"/>
                  <a:pt x="2711" y="2461"/>
                  <a:pt x="2849" y="2258"/>
                </a:cubicBezTo>
                <a:close/>
                <a:moveTo>
                  <a:pt x="6439" y="0"/>
                </a:moveTo>
                <a:cubicBezTo>
                  <a:pt x="6013" y="0"/>
                  <a:pt x="5566" y="84"/>
                  <a:pt x="5148" y="221"/>
                </a:cubicBezTo>
                <a:cubicBezTo>
                  <a:pt x="4449" y="452"/>
                  <a:pt x="3781" y="836"/>
                  <a:pt x="3244" y="1358"/>
                </a:cubicBezTo>
                <a:cubicBezTo>
                  <a:pt x="3101" y="1497"/>
                  <a:pt x="2923" y="1674"/>
                  <a:pt x="2755" y="1872"/>
                </a:cubicBezTo>
                <a:lnTo>
                  <a:pt x="2755" y="1872"/>
                </a:lnTo>
                <a:cubicBezTo>
                  <a:pt x="2573" y="1806"/>
                  <a:pt x="2368" y="1775"/>
                  <a:pt x="2169" y="1775"/>
                </a:cubicBezTo>
                <a:cubicBezTo>
                  <a:pt x="2026" y="1775"/>
                  <a:pt x="1887" y="1791"/>
                  <a:pt x="1761" y="1821"/>
                </a:cubicBezTo>
                <a:cubicBezTo>
                  <a:pt x="759" y="2059"/>
                  <a:pt x="194" y="2861"/>
                  <a:pt x="75" y="3904"/>
                </a:cubicBezTo>
                <a:cubicBezTo>
                  <a:pt x="0" y="4559"/>
                  <a:pt x="275" y="5586"/>
                  <a:pt x="930" y="5586"/>
                </a:cubicBezTo>
                <a:cubicBezTo>
                  <a:pt x="1044" y="5586"/>
                  <a:pt x="1170" y="5555"/>
                  <a:pt x="1307" y="5485"/>
                </a:cubicBezTo>
                <a:cubicBezTo>
                  <a:pt x="1480" y="5399"/>
                  <a:pt x="1385" y="5261"/>
                  <a:pt x="1252" y="5261"/>
                </a:cubicBezTo>
                <a:cubicBezTo>
                  <a:pt x="1223" y="5261"/>
                  <a:pt x="1192" y="5268"/>
                  <a:pt x="1161" y="5283"/>
                </a:cubicBezTo>
                <a:cubicBezTo>
                  <a:pt x="1098" y="5315"/>
                  <a:pt x="1040" y="5330"/>
                  <a:pt x="986" y="5330"/>
                </a:cubicBezTo>
                <a:cubicBezTo>
                  <a:pt x="622" y="5330"/>
                  <a:pt x="482" y="4662"/>
                  <a:pt x="435" y="4416"/>
                </a:cubicBezTo>
                <a:cubicBezTo>
                  <a:pt x="359" y="4009"/>
                  <a:pt x="443" y="3563"/>
                  <a:pt x="568" y="3179"/>
                </a:cubicBezTo>
                <a:cubicBezTo>
                  <a:pt x="794" y="2482"/>
                  <a:pt x="1432" y="2041"/>
                  <a:pt x="2095" y="2041"/>
                </a:cubicBezTo>
                <a:cubicBezTo>
                  <a:pt x="2251" y="2041"/>
                  <a:pt x="2409" y="2066"/>
                  <a:pt x="2563" y="2117"/>
                </a:cubicBezTo>
                <a:lnTo>
                  <a:pt x="2563" y="2117"/>
                </a:lnTo>
                <a:cubicBezTo>
                  <a:pt x="2310" y="2472"/>
                  <a:pt x="2134" y="2872"/>
                  <a:pt x="2239" y="3250"/>
                </a:cubicBezTo>
                <a:cubicBezTo>
                  <a:pt x="2294" y="3451"/>
                  <a:pt x="2403" y="3529"/>
                  <a:pt x="2531" y="3529"/>
                </a:cubicBezTo>
                <a:cubicBezTo>
                  <a:pt x="2843" y="3529"/>
                  <a:pt x="3270" y="3070"/>
                  <a:pt x="3321" y="2808"/>
                </a:cubicBezTo>
                <a:cubicBezTo>
                  <a:pt x="3391" y="2438"/>
                  <a:pt x="3255" y="2178"/>
                  <a:pt x="3024" y="2012"/>
                </a:cubicBezTo>
                <a:lnTo>
                  <a:pt x="3024" y="2012"/>
                </a:lnTo>
                <a:cubicBezTo>
                  <a:pt x="3236" y="1736"/>
                  <a:pt x="3484" y="1482"/>
                  <a:pt x="3743" y="1262"/>
                </a:cubicBezTo>
                <a:cubicBezTo>
                  <a:pt x="4389" y="713"/>
                  <a:pt x="5458" y="245"/>
                  <a:pt x="6377" y="245"/>
                </a:cubicBezTo>
                <a:cubicBezTo>
                  <a:pt x="7254" y="245"/>
                  <a:pt x="7994" y="671"/>
                  <a:pt x="8100" y="1860"/>
                </a:cubicBezTo>
                <a:cubicBezTo>
                  <a:pt x="8105" y="1918"/>
                  <a:pt x="8155" y="1943"/>
                  <a:pt x="8215" y="1943"/>
                </a:cubicBezTo>
                <a:cubicBezTo>
                  <a:pt x="8317" y="1943"/>
                  <a:pt x="8449" y="1870"/>
                  <a:pt x="8439" y="1765"/>
                </a:cubicBezTo>
                <a:cubicBezTo>
                  <a:pt x="8323" y="462"/>
                  <a:pt x="7440" y="0"/>
                  <a:pt x="6439"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6" name="Google Shape;266;p5"/>
          <p:cNvGrpSpPr/>
          <p:nvPr/>
        </p:nvGrpSpPr>
        <p:grpSpPr>
          <a:xfrm>
            <a:off x="514334" y="275263"/>
            <a:ext cx="11114732" cy="6343037"/>
            <a:chOff x="385750" y="206447"/>
            <a:chExt cx="8336049" cy="4757278"/>
          </a:xfrm>
        </p:grpSpPr>
        <p:sp>
          <p:nvSpPr>
            <p:cNvPr id="267" name="Google Shape;267;p5"/>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5"/>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0" name="Google Shape;270;p5"/>
          <p:cNvSpPr txBox="1">
            <a:spLocks noGrp="1"/>
          </p:cNvSpPr>
          <p:nvPr>
            <p:ph type="subTitle" idx="1"/>
          </p:nvPr>
        </p:nvSpPr>
        <p:spPr>
          <a:xfrm>
            <a:off x="6381995" y="2403549"/>
            <a:ext cx="4632800" cy="368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1" name="Google Shape;271;p5"/>
          <p:cNvSpPr txBox="1">
            <a:spLocks noGrp="1"/>
          </p:cNvSpPr>
          <p:nvPr>
            <p:ph type="subTitle" idx="2"/>
          </p:nvPr>
        </p:nvSpPr>
        <p:spPr>
          <a:xfrm>
            <a:off x="1177205" y="2402949"/>
            <a:ext cx="4632800" cy="368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2" name="Google Shape;272;p5"/>
          <p:cNvSpPr txBox="1">
            <a:spLocks noGrp="1"/>
          </p:cNvSpPr>
          <p:nvPr>
            <p:ph type="subTitle" idx="3"/>
          </p:nvPr>
        </p:nvSpPr>
        <p:spPr>
          <a:xfrm>
            <a:off x="6381995" y="1992251"/>
            <a:ext cx="4632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333"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73" name="Google Shape;273;p5"/>
          <p:cNvSpPr txBox="1">
            <a:spLocks noGrp="1"/>
          </p:cNvSpPr>
          <p:nvPr>
            <p:ph type="subTitle" idx="4"/>
          </p:nvPr>
        </p:nvSpPr>
        <p:spPr>
          <a:xfrm>
            <a:off x="1177205" y="1992251"/>
            <a:ext cx="4632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9403173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2"/>
        <p:cNvGrpSpPr/>
        <p:nvPr/>
      </p:nvGrpSpPr>
      <p:grpSpPr>
        <a:xfrm>
          <a:off x="0" y="0"/>
          <a:ext cx="0" cy="0"/>
          <a:chOff x="0" y="0"/>
          <a:chExt cx="0" cy="0"/>
        </a:xfrm>
      </p:grpSpPr>
      <p:grpSp>
        <p:nvGrpSpPr>
          <p:cNvPr id="333" name="Google Shape;333;p7"/>
          <p:cNvGrpSpPr/>
          <p:nvPr/>
        </p:nvGrpSpPr>
        <p:grpSpPr>
          <a:xfrm rot="-1180894">
            <a:off x="10308555" y="6082909"/>
            <a:ext cx="2434221" cy="703316"/>
            <a:chOff x="4314275" y="3002400"/>
            <a:chExt cx="1825625" cy="527475"/>
          </a:xfrm>
        </p:grpSpPr>
        <p:sp>
          <p:nvSpPr>
            <p:cNvPr id="334" name="Google Shape;334;p7"/>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7"/>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7"/>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7"/>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7"/>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7"/>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7"/>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7"/>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7"/>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7"/>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7"/>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7"/>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7"/>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7"/>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7"/>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7"/>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7"/>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7"/>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7"/>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7"/>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7"/>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7"/>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7"/>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7"/>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7"/>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7"/>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7"/>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7"/>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7"/>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7"/>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7"/>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7"/>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7"/>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7"/>
          <p:cNvSpPr/>
          <p:nvPr/>
        </p:nvSpPr>
        <p:spPr>
          <a:xfrm rot="-2230110">
            <a:off x="-1487568" y="1033265"/>
            <a:ext cx="3112040" cy="1241028"/>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6" name="Google Shape;386;p7"/>
          <p:cNvGrpSpPr/>
          <p:nvPr/>
        </p:nvGrpSpPr>
        <p:grpSpPr>
          <a:xfrm>
            <a:off x="514334" y="275263"/>
            <a:ext cx="11114732" cy="6343037"/>
            <a:chOff x="385750" y="206447"/>
            <a:chExt cx="8336049" cy="4757278"/>
          </a:xfrm>
        </p:grpSpPr>
        <p:sp>
          <p:nvSpPr>
            <p:cNvPr id="387" name="Google Shape;387;p7"/>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7"/>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9" name="Google Shape;389;p7"/>
          <p:cNvSpPr txBox="1">
            <a:spLocks noGrp="1"/>
          </p:cNvSpPr>
          <p:nvPr>
            <p:ph type="title"/>
          </p:nvPr>
        </p:nvSpPr>
        <p:spPr>
          <a:xfrm>
            <a:off x="960000" y="593367"/>
            <a:ext cx="1028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0" name="Google Shape;390;p7"/>
          <p:cNvSpPr txBox="1">
            <a:spLocks noGrp="1"/>
          </p:cNvSpPr>
          <p:nvPr>
            <p:ph type="subTitle" idx="1"/>
          </p:nvPr>
        </p:nvSpPr>
        <p:spPr>
          <a:xfrm>
            <a:off x="1264800" y="2055933"/>
            <a:ext cx="5726400" cy="307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2133"/>
              </a:spcBef>
              <a:spcAft>
                <a:spcPts val="0"/>
              </a:spcAft>
              <a:buClr>
                <a:srgbClr val="E76A28"/>
              </a:buClr>
              <a:buSzPts val="1500"/>
              <a:buFont typeface="Nunito Light"/>
              <a:buChar char="■"/>
              <a:defRPr/>
            </a:lvl3pPr>
            <a:lvl4pPr lvl="3" algn="ctr" rtl="0">
              <a:lnSpc>
                <a:spcPct val="100000"/>
              </a:lnSpc>
              <a:spcBef>
                <a:spcPts val="2133"/>
              </a:spcBef>
              <a:spcAft>
                <a:spcPts val="0"/>
              </a:spcAft>
              <a:buClr>
                <a:srgbClr val="E76A28"/>
              </a:buClr>
              <a:buSzPts val="1500"/>
              <a:buFont typeface="Nunito Light"/>
              <a:buChar char="●"/>
              <a:defRPr/>
            </a:lvl4pPr>
            <a:lvl5pPr lvl="4" algn="ctr" rtl="0">
              <a:lnSpc>
                <a:spcPct val="100000"/>
              </a:lnSpc>
              <a:spcBef>
                <a:spcPts val="2133"/>
              </a:spcBef>
              <a:spcAft>
                <a:spcPts val="0"/>
              </a:spcAft>
              <a:buClr>
                <a:srgbClr val="E76A28"/>
              </a:buClr>
              <a:buSzPts val="1400"/>
              <a:buFont typeface="Nunito Light"/>
              <a:buChar char="○"/>
              <a:defRPr/>
            </a:lvl5pPr>
            <a:lvl6pPr lvl="5" algn="ctr" rtl="0">
              <a:lnSpc>
                <a:spcPct val="100000"/>
              </a:lnSpc>
              <a:spcBef>
                <a:spcPts val="2133"/>
              </a:spcBef>
              <a:spcAft>
                <a:spcPts val="0"/>
              </a:spcAft>
              <a:buClr>
                <a:srgbClr val="999999"/>
              </a:buClr>
              <a:buSzPts val="1400"/>
              <a:buFont typeface="Nunito Light"/>
              <a:buChar char="■"/>
              <a:defRPr/>
            </a:lvl6pPr>
            <a:lvl7pPr lvl="6" algn="ctr" rtl="0">
              <a:lnSpc>
                <a:spcPct val="100000"/>
              </a:lnSpc>
              <a:spcBef>
                <a:spcPts val="2133"/>
              </a:spcBef>
              <a:spcAft>
                <a:spcPts val="0"/>
              </a:spcAft>
              <a:buClr>
                <a:srgbClr val="999999"/>
              </a:buClr>
              <a:buSzPts val="1300"/>
              <a:buFont typeface="Nunito Light"/>
              <a:buChar char="●"/>
              <a:defRPr/>
            </a:lvl7pPr>
            <a:lvl8pPr lvl="7" algn="ctr" rtl="0">
              <a:lnSpc>
                <a:spcPct val="100000"/>
              </a:lnSpc>
              <a:spcBef>
                <a:spcPts val="2133"/>
              </a:spcBef>
              <a:spcAft>
                <a:spcPts val="0"/>
              </a:spcAft>
              <a:buClr>
                <a:srgbClr val="999999"/>
              </a:buClr>
              <a:buSzPts val="1300"/>
              <a:buFont typeface="Nunito Light"/>
              <a:buChar char="○"/>
              <a:defRPr/>
            </a:lvl8pPr>
            <a:lvl9pPr lvl="8" algn="ctr" rtl="0">
              <a:lnSpc>
                <a:spcPct val="100000"/>
              </a:lnSpc>
              <a:spcBef>
                <a:spcPts val="2133"/>
              </a:spcBef>
              <a:spcAft>
                <a:spcPts val="2133"/>
              </a:spcAft>
              <a:buClr>
                <a:srgbClr val="999999"/>
              </a:buClr>
              <a:buSzPts val="1400"/>
              <a:buFont typeface="Nunito Light"/>
              <a:buChar char="■"/>
              <a:defRPr/>
            </a:lvl9pPr>
          </a:lstStyle>
          <a:p>
            <a:endParaRPr/>
          </a:p>
        </p:txBody>
      </p:sp>
    </p:spTree>
    <p:extLst>
      <p:ext uri="{BB962C8B-B14F-4D97-AF65-F5344CB8AC3E}">
        <p14:creationId xmlns:p14="http://schemas.microsoft.com/office/powerpoint/2010/main" val="5456474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91"/>
        <p:cNvGrpSpPr/>
        <p:nvPr/>
      </p:nvGrpSpPr>
      <p:grpSpPr>
        <a:xfrm>
          <a:off x="0" y="0"/>
          <a:ext cx="0" cy="0"/>
          <a:chOff x="0" y="0"/>
          <a:chExt cx="0" cy="0"/>
        </a:xfrm>
      </p:grpSpPr>
      <p:grpSp>
        <p:nvGrpSpPr>
          <p:cNvPr id="392" name="Google Shape;392;p8"/>
          <p:cNvGrpSpPr/>
          <p:nvPr/>
        </p:nvGrpSpPr>
        <p:grpSpPr>
          <a:xfrm rot="-2700000">
            <a:off x="-745383" y="515707"/>
            <a:ext cx="3719547" cy="1074683"/>
            <a:chOff x="4314275" y="3002400"/>
            <a:chExt cx="1825625" cy="527475"/>
          </a:xfrm>
        </p:grpSpPr>
        <p:sp>
          <p:nvSpPr>
            <p:cNvPr id="393" name="Google Shape;393;p8"/>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8"/>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8"/>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8"/>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8"/>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8"/>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8"/>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8"/>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8"/>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8"/>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8"/>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8"/>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8"/>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8"/>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8"/>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8"/>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8"/>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8"/>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8"/>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8"/>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8"/>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8"/>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8"/>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8"/>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8"/>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8"/>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8"/>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8"/>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8"/>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8"/>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8"/>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8"/>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8"/>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8"/>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8"/>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8"/>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8"/>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8"/>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8"/>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8"/>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8"/>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8"/>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4" name="Google Shape;444;p8"/>
          <p:cNvGrpSpPr/>
          <p:nvPr/>
        </p:nvGrpSpPr>
        <p:grpSpPr>
          <a:xfrm rot="-3988931">
            <a:off x="-16628" y="-4762579"/>
            <a:ext cx="14904720" cy="9148689"/>
            <a:chOff x="385750" y="206447"/>
            <a:chExt cx="8336049" cy="4757278"/>
          </a:xfrm>
        </p:grpSpPr>
        <p:sp>
          <p:nvSpPr>
            <p:cNvPr id="445" name="Google Shape;445;p8"/>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8"/>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8"/>
          <p:cNvSpPr txBox="1">
            <a:spLocks noGrp="1"/>
          </p:cNvSpPr>
          <p:nvPr>
            <p:ph type="title"/>
          </p:nvPr>
        </p:nvSpPr>
        <p:spPr>
          <a:xfrm>
            <a:off x="1524000" y="1742800"/>
            <a:ext cx="91440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7466"/>
            </a:lvl1pPr>
            <a:lvl2pPr lvl="1">
              <a:spcBef>
                <a:spcPts val="1333"/>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6247007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8"/>
        <p:cNvGrpSpPr/>
        <p:nvPr/>
      </p:nvGrpSpPr>
      <p:grpSpPr>
        <a:xfrm>
          <a:off x="0" y="0"/>
          <a:ext cx="0" cy="0"/>
          <a:chOff x="0" y="0"/>
          <a:chExt cx="0" cy="0"/>
        </a:xfrm>
      </p:grpSpPr>
      <p:grpSp>
        <p:nvGrpSpPr>
          <p:cNvPr id="449" name="Google Shape;449;p9"/>
          <p:cNvGrpSpPr/>
          <p:nvPr/>
        </p:nvGrpSpPr>
        <p:grpSpPr>
          <a:xfrm>
            <a:off x="10497927" y="-718706"/>
            <a:ext cx="3520527" cy="1438031"/>
            <a:chOff x="4407125" y="893175"/>
            <a:chExt cx="1997575" cy="815950"/>
          </a:xfrm>
        </p:grpSpPr>
        <p:sp>
          <p:nvSpPr>
            <p:cNvPr id="450" name="Google Shape;450;p9"/>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9"/>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9"/>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9"/>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9"/>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9"/>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9"/>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9"/>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9"/>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9"/>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9"/>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9"/>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9"/>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9"/>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9"/>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9"/>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9"/>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9"/>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9"/>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9"/>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9"/>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9"/>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9"/>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9"/>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9"/>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3" name="Google Shape;513;p9"/>
          <p:cNvSpPr/>
          <p:nvPr/>
        </p:nvSpPr>
        <p:spPr>
          <a:xfrm rot="-7479214">
            <a:off x="-337236" y="5810157"/>
            <a:ext cx="2400791" cy="1003939"/>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4" name="Google Shape;514;p9"/>
          <p:cNvGrpSpPr/>
          <p:nvPr/>
        </p:nvGrpSpPr>
        <p:grpSpPr>
          <a:xfrm>
            <a:off x="514334" y="275263"/>
            <a:ext cx="11114732" cy="6343037"/>
            <a:chOff x="385750" y="206447"/>
            <a:chExt cx="8336049" cy="4757278"/>
          </a:xfrm>
        </p:grpSpPr>
        <p:sp>
          <p:nvSpPr>
            <p:cNvPr id="515" name="Google Shape;515;p9"/>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9"/>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7" name="Google Shape;517;p9"/>
          <p:cNvSpPr txBox="1">
            <a:spLocks noGrp="1"/>
          </p:cNvSpPr>
          <p:nvPr>
            <p:ph type="title"/>
          </p:nvPr>
        </p:nvSpPr>
        <p:spPr>
          <a:xfrm>
            <a:off x="5247897" y="2315685"/>
            <a:ext cx="5462000" cy="114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667"/>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18" name="Google Shape;518;p9"/>
          <p:cNvSpPr txBox="1">
            <a:spLocks noGrp="1"/>
          </p:cNvSpPr>
          <p:nvPr>
            <p:ph type="subTitle" idx="1"/>
          </p:nvPr>
        </p:nvSpPr>
        <p:spPr>
          <a:xfrm>
            <a:off x="5247897" y="3474315"/>
            <a:ext cx="54620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8165001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19"/>
        <p:cNvGrpSpPr/>
        <p:nvPr/>
      </p:nvGrpSpPr>
      <p:grpSpPr>
        <a:xfrm>
          <a:off x="0" y="0"/>
          <a:ext cx="0" cy="0"/>
          <a:chOff x="0" y="0"/>
          <a:chExt cx="0" cy="0"/>
        </a:xfrm>
      </p:grpSpPr>
      <p:sp>
        <p:nvSpPr>
          <p:cNvPr id="520" name="Google Shape;520;p10"/>
          <p:cNvSpPr txBox="1">
            <a:spLocks noGrp="1"/>
          </p:cNvSpPr>
          <p:nvPr>
            <p:ph type="title"/>
          </p:nvPr>
        </p:nvSpPr>
        <p:spPr>
          <a:xfrm>
            <a:off x="784367" y="3889300"/>
            <a:ext cx="5145200" cy="22492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0974486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1"/>
        <p:cNvGrpSpPr/>
        <p:nvPr/>
      </p:nvGrpSpPr>
      <p:grpSpPr>
        <a:xfrm>
          <a:off x="0" y="0"/>
          <a:ext cx="0" cy="0"/>
          <a:chOff x="0" y="0"/>
          <a:chExt cx="0" cy="0"/>
        </a:xfrm>
      </p:grpSpPr>
      <p:grpSp>
        <p:nvGrpSpPr>
          <p:cNvPr id="522" name="Google Shape;522;p11"/>
          <p:cNvGrpSpPr/>
          <p:nvPr/>
        </p:nvGrpSpPr>
        <p:grpSpPr>
          <a:xfrm rot="-2700000">
            <a:off x="-1466549" y="3854991"/>
            <a:ext cx="4197193" cy="1714428"/>
            <a:chOff x="4407125" y="893175"/>
            <a:chExt cx="1997575" cy="815950"/>
          </a:xfrm>
        </p:grpSpPr>
        <p:sp>
          <p:nvSpPr>
            <p:cNvPr id="523" name="Google Shape;523;p11"/>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1"/>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1"/>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1"/>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1"/>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1"/>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1"/>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1"/>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1"/>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1"/>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1"/>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1"/>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1"/>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1"/>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1"/>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1"/>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1"/>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1"/>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1"/>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1"/>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1"/>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1"/>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1"/>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 name="Google Shape;586;p11"/>
          <p:cNvGrpSpPr/>
          <p:nvPr/>
        </p:nvGrpSpPr>
        <p:grpSpPr>
          <a:xfrm rot="-3988931">
            <a:off x="-16628" y="-4762579"/>
            <a:ext cx="14904720" cy="9148689"/>
            <a:chOff x="385750" y="206447"/>
            <a:chExt cx="8336049" cy="4757278"/>
          </a:xfrm>
        </p:grpSpPr>
        <p:sp>
          <p:nvSpPr>
            <p:cNvPr id="587" name="Google Shape;587;p11"/>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1"/>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9" name="Google Shape;589;p11"/>
          <p:cNvSpPr txBox="1">
            <a:spLocks noGrp="1"/>
          </p:cNvSpPr>
          <p:nvPr>
            <p:ph type="title" hasCustomPrompt="1"/>
          </p:nvPr>
        </p:nvSpPr>
        <p:spPr>
          <a:xfrm>
            <a:off x="1712000" y="1998441"/>
            <a:ext cx="8768000" cy="178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90" name="Google Shape;590;p11"/>
          <p:cNvSpPr txBox="1">
            <a:spLocks noGrp="1"/>
          </p:cNvSpPr>
          <p:nvPr>
            <p:ph type="subTitle" idx="1"/>
          </p:nvPr>
        </p:nvSpPr>
        <p:spPr>
          <a:xfrm>
            <a:off x="1712000" y="3790359"/>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591" name="Google Shape;591;p11"/>
          <p:cNvSpPr/>
          <p:nvPr/>
        </p:nvSpPr>
        <p:spPr>
          <a:xfrm rot="-1837295">
            <a:off x="9587209" y="4894881"/>
            <a:ext cx="3114995" cy="1539563"/>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883665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92"/>
        <p:cNvGrpSpPr/>
        <p:nvPr/>
      </p:nvGrpSpPr>
      <p:grpSpPr>
        <a:xfrm>
          <a:off x="0" y="0"/>
          <a:ext cx="0" cy="0"/>
          <a:chOff x="0" y="0"/>
          <a:chExt cx="0" cy="0"/>
        </a:xfrm>
      </p:grpSpPr>
    </p:spTree>
    <p:extLst>
      <p:ext uri="{BB962C8B-B14F-4D97-AF65-F5344CB8AC3E}">
        <p14:creationId xmlns:p14="http://schemas.microsoft.com/office/powerpoint/2010/main" val="2925376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41A14-6F57-6106-1432-C44A1DACB0C0}"/>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2201F87A-0ADA-BF7B-31FE-B82D21CED3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A7BE5C0D-3C1A-4D46-AAF2-72C7BB5BE3CF}"/>
              </a:ext>
            </a:extLst>
          </p:cNvPr>
          <p:cNvSpPr>
            <a:spLocks noGrp="1"/>
          </p:cNvSpPr>
          <p:nvPr>
            <p:ph type="dt" sz="half" idx="10"/>
          </p:nvPr>
        </p:nvSpPr>
        <p:spPr/>
        <p:txBody>
          <a:bodyPr/>
          <a:lstStyle/>
          <a:p>
            <a:fld id="{E5F0B88C-C49B-4EB2-822F-740654588B07}" type="datetimeFigureOut">
              <a:rPr lang="en-SG" smtClean="0"/>
              <a:t>3/10/2024</a:t>
            </a:fld>
            <a:endParaRPr lang="en-SG"/>
          </a:p>
        </p:txBody>
      </p:sp>
      <p:sp>
        <p:nvSpPr>
          <p:cNvPr id="5" name="Footer Placeholder 4">
            <a:extLst>
              <a:ext uri="{FF2B5EF4-FFF2-40B4-BE49-F238E27FC236}">
                <a16:creationId xmlns:a16="http://schemas.microsoft.com/office/drawing/2014/main" id="{A6B50875-2277-78C2-7860-CF4A940BF49E}"/>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472DF4B6-F9C0-C9A6-259E-F131667E0E39}"/>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27113722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556031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67588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623912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630275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446151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397396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527927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8632429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149803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397508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346B9-A13C-DEE9-B559-334B7C2C27B2}"/>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FD092525-46B5-6E2F-F237-D8AE6ED2DFD3}"/>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89F8B7-DDDA-2A68-00C2-DB869AB61C3D}"/>
              </a:ext>
            </a:extLst>
          </p:cNvPr>
          <p:cNvSpPr>
            <a:spLocks noGrp="1"/>
          </p:cNvSpPr>
          <p:nvPr>
            <p:ph type="dt" sz="half" idx="10"/>
          </p:nvPr>
        </p:nvSpPr>
        <p:spPr/>
        <p:txBody>
          <a:bodyPr/>
          <a:lstStyle/>
          <a:p>
            <a:fld id="{E5F0B88C-C49B-4EB2-822F-740654588B07}" type="datetimeFigureOut">
              <a:rPr lang="en-SG" smtClean="0"/>
              <a:t>3/10/2024</a:t>
            </a:fld>
            <a:endParaRPr lang="en-SG"/>
          </a:p>
        </p:txBody>
      </p:sp>
      <p:sp>
        <p:nvSpPr>
          <p:cNvPr id="5" name="Footer Placeholder 4">
            <a:extLst>
              <a:ext uri="{FF2B5EF4-FFF2-40B4-BE49-F238E27FC236}">
                <a16:creationId xmlns:a16="http://schemas.microsoft.com/office/drawing/2014/main" id="{E975D1AE-CDC3-8B39-5B7A-ADE7796164E3}"/>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C3B69829-B1A6-D2CA-06F0-E1FBF5268E34}"/>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13134800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77890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5"/>
            <a:ext cx="9144000" cy="2187001"/>
          </a:xfrm>
        </p:spPr>
        <p:txBody>
          <a:bodyPr anchor="b">
            <a:normAutofit/>
          </a:bodyPr>
          <a:lstStyle>
            <a:lvl1pPr algn="ctr">
              <a:lnSpc>
                <a:spcPct val="130000"/>
              </a:lnSpc>
              <a:defRPr sz="6000">
                <a:effectLst>
                  <a:outerShdw blurRad="38100" dist="38100" dir="2700000" algn="tl">
                    <a:srgbClr val="000000">
                      <a:alpha val="43137"/>
                    </a:srgbClr>
                  </a:outerShdw>
                </a:effectLst>
              </a:defRPr>
            </a:lvl1pPr>
          </a:lstStyle>
          <a:p>
            <a:r>
              <a:rPr lang="zh-CN" altLang="en-US" dirty="0"/>
              <a:t>单击此处添加标题</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2024/10/3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3" name="副标题 2"/>
          <p:cNvSpPr>
            <a:spLocks noGrp="1"/>
          </p:cNvSpPr>
          <p:nvPr>
            <p:ph type="subTitle" idx="1" hasCustomPrompt="1"/>
          </p:nvPr>
        </p:nvSpPr>
        <p:spPr>
          <a:xfrm>
            <a:off x="1524000" y="3602037"/>
            <a:ext cx="9144000" cy="1655763"/>
          </a:xfrm>
        </p:spPr>
        <p:txBody>
          <a:bodyPr>
            <a:normAutofit/>
          </a:bodyPr>
          <a:lstStyle>
            <a:lvl1pPr marL="0" indent="0" algn="ctr">
              <a:buNone/>
              <a:defRPr sz="1800">
                <a:solidFill>
                  <a:schemeClr val="tx1">
                    <a:lumMod val="75000"/>
                    <a:lumOff val="25000"/>
                  </a:schemeClr>
                </a:solidFill>
                <a:effectLst/>
                <a:latin typeface="+mj-lt"/>
                <a:ea typeface="+mj-ea"/>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zh-CN" altLang="en-US" dirty="0"/>
              <a:t>单击此处添加副标题</a:t>
            </a:r>
          </a:p>
        </p:txBody>
      </p:sp>
    </p:spTree>
    <p:extLst>
      <p:ext uri="{BB962C8B-B14F-4D97-AF65-F5344CB8AC3E}">
        <p14:creationId xmlns:p14="http://schemas.microsoft.com/office/powerpoint/2010/main" val="2523819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idx="1"/>
          </p:nvPr>
        </p:nvSpPr>
        <p:spPr>
          <a:xfrm>
            <a:off x="647700" y="1825625"/>
            <a:ext cx="10515600" cy="4351339"/>
          </a:xfrm>
        </p:spPr>
        <p:txBody>
          <a:bodyPr>
            <a:normAutofit/>
          </a:bodyPr>
          <a:lstStyle>
            <a:lvl1pPr>
              <a:defRPr sz="2000">
                <a:solidFill>
                  <a:schemeClr val="tx1">
                    <a:lumMod val="75000"/>
                    <a:lumOff val="25000"/>
                  </a:schemeClr>
                </a:solidFill>
              </a:defRPr>
            </a:lvl1pPr>
            <a:lvl2pPr>
              <a:defRPr sz="18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2024/10/3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59404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3751117"/>
            <a:ext cx="7321551" cy="811357"/>
          </a:xfrm>
        </p:spPr>
        <p:txBody>
          <a:bodyPr anchor="b">
            <a:normAutofit/>
          </a:bodyPr>
          <a:lstStyle>
            <a:lvl1pPr>
              <a:defRPr sz="400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文本占位符 2"/>
          <p:cNvSpPr>
            <a:spLocks noGrp="1"/>
          </p:cNvSpPr>
          <p:nvPr>
            <p:ph type="body" idx="1"/>
          </p:nvPr>
        </p:nvSpPr>
        <p:spPr>
          <a:xfrm>
            <a:off x="831851" y="4610029"/>
            <a:ext cx="7321551" cy="647555"/>
          </a:xfrm>
        </p:spPr>
        <p:txBody>
          <a:bodyPr>
            <a:normAutofit/>
          </a:bodyPr>
          <a:lstStyle>
            <a:lvl1pPr marL="0" indent="0">
              <a:buNone/>
              <a:defRPr sz="1800">
                <a:solidFill>
                  <a:schemeClr val="tx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2024/10/3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86966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2400" b="1" i="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sz="half" idx="1"/>
          </p:nvPr>
        </p:nvSpPr>
        <p:spPr>
          <a:xfrm>
            <a:off x="647700" y="1825625"/>
            <a:ext cx="5181600" cy="4351339"/>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5981700" y="1825625"/>
            <a:ext cx="5181600" cy="4351339"/>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2024/10/3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106026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744961"/>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9" y="2615611"/>
            <a:ext cx="5157787"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2" y="1744961"/>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2" y="2615611"/>
            <a:ext cx="5183188"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2024/10/3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92319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21"/>
            <a:ext cx="10515600" cy="1325563"/>
          </a:xfrm>
        </p:spPr>
        <p:txBody>
          <a:bodyPr>
            <a:normAutofit/>
          </a:bodyPr>
          <a:lstStyle>
            <a:lvl1pPr algn="ctr">
              <a:defRPr sz="4800" b="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2024/10/3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46831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2024/10/3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674709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单击此处编辑标题</a:t>
            </a:r>
          </a:p>
        </p:txBody>
      </p:sp>
      <p:sp>
        <p:nvSpPr>
          <p:cNvPr id="3" name="图片占位符 2"/>
          <p:cNvSpPr>
            <a:spLocks noGrp="1" noChangeAspect="1"/>
          </p:cNvSpPr>
          <p:nvPr>
            <p:ph type="pic" idx="1"/>
          </p:nvPr>
        </p:nvSpPr>
        <p:spPr>
          <a:xfrm>
            <a:off x="5184003" y="766355"/>
            <a:ext cx="5817375" cy="5094447"/>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zh-CN" altLang="en-US" dirty="0"/>
          </a:p>
        </p:txBody>
      </p:sp>
      <p:sp>
        <p:nvSpPr>
          <p:cNvPr id="4" name="文本占位符 3"/>
          <p:cNvSpPr>
            <a:spLocks noGrp="1"/>
          </p:cNvSpPr>
          <p:nvPr>
            <p:ph type="body" sz="half" idx="2"/>
          </p:nvPr>
        </p:nvSpPr>
        <p:spPr>
          <a:xfrm>
            <a:off x="651827" y="2057402"/>
            <a:ext cx="4165200" cy="3811588"/>
          </a:xfrm>
        </p:spPr>
        <p:txBody>
          <a:bodyPr>
            <a:normAutofit/>
          </a:bodyPr>
          <a:lstStyle>
            <a:lvl1pPr marL="0" indent="0">
              <a:lnSpc>
                <a:spcPct val="150000"/>
              </a:lnSpc>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2024/10/3</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4103690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6" y="365127"/>
            <a:ext cx="1529316" cy="5811839"/>
          </a:xfrm>
        </p:spPr>
        <p:txBody>
          <a:bodyPr vert="eaVert">
            <a:normAutofit/>
          </a:bodyPr>
          <a:lstStyle>
            <a:lvl1pPr>
              <a:defRPr sz="3600"/>
            </a:lvl1pPr>
          </a:lstStyle>
          <a:p>
            <a:r>
              <a:rPr lang="zh-CN" altLang="en-US"/>
              <a:t>单击此处编辑母版标题样式</a:t>
            </a:r>
          </a:p>
        </p:txBody>
      </p:sp>
      <p:sp>
        <p:nvSpPr>
          <p:cNvPr id="3" name="竖排文字占位符 2"/>
          <p:cNvSpPr>
            <a:spLocks noGrp="1"/>
          </p:cNvSpPr>
          <p:nvPr>
            <p:ph type="body" orient="vert" idx="1"/>
          </p:nvPr>
        </p:nvSpPr>
        <p:spPr>
          <a:xfrm>
            <a:off x="838202" y="365127"/>
            <a:ext cx="8879959" cy="5811839"/>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2024/10/3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0805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C0C47-E523-AD22-D330-60479124F8E6}"/>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92E12672-A1CC-BCA5-8F4E-8BA8D41477F2}"/>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D0BA804C-3904-BFE4-0549-A1F346ABAE3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9E85C310-BFD1-7016-CFA5-9845472C78A9}"/>
              </a:ext>
            </a:extLst>
          </p:cNvPr>
          <p:cNvSpPr>
            <a:spLocks noGrp="1"/>
          </p:cNvSpPr>
          <p:nvPr>
            <p:ph type="dt" sz="half" idx="10"/>
          </p:nvPr>
        </p:nvSpPr>
        <p:spPr/>
        <p:txBody>
          <a:bodyPr/>
          <a:lstStyle/>
          <a:p>
            <a:fld id="{E5F0B88C-C49B-4EB2-822F-740654588B07}" type="datetimeFigureOut">
              <a:rPr lang="en-SG" smtClean="0"/>
              <a:t>3/10/2024</a:t>
            </a:fld>
            <a:endParaRPr lang="en-SG"/>
          </a:p>
        </p:txBody>
      </p:sp>
      <p:sp>
        <p:nvSpPr>
          <p:cNvPr id="6" name="Footer Placeholder 5">
            <a:extLst>
              <a:ext uri="{FF2B5EF4-FFF2-40B4-BE49-F238E27FC236}">
                <a16:creationId xmlns:a16="http://schemas.microsoft.com/office/drawing/2014/main" id="{10E067EB-0032-D2DB-94BD-38073B16223F}"/>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65F43E0A-2070-DE58-EB7F-9E6B10387EF2}"/>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11781828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2024/10/3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5"/>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715837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7C21E-544F-E78A-A016-FD91C6A96EB0}"/>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6555BFFE-ABA6-55E3-99EC-2B226674C8C4}"/>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ABB37C-991D-D5A8-6891-127E4BB2213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608963E6-B77A-BFA3-C517-337757493AB6}"/>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5CADBB-3ECD-079D-2C81-47D1EF68238E}"/>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13A96B78-A02D-B1D2-2BAD-944B57D78B91}"/>
              </a:ext>
            </a:extLst>
          </p:cNvPr>
          <p:cNvSpPr>
            <a:spLocks noGrp="1"/>
          </p:cNvSpPr>
          <p:nvPr>
            <p:ph type="dt" sz="half" idx="10"/>
          </p:nvPr>
        </p:nvSpPr>
        <p:spPr/>
        <p:txBody>
          <a:bodyPr/>
          <a:lstStyle/>
          <a:p>
            <a:fld id="{E5F0B88C-C49B-4EB2-822F-740654588B07}" type="datetimeFigureOut">
              <a:rPr lang="en-SG" smtClean="0"/>
              <a:t>3/10/2024</a:t>
            </a:fld>
            <a:endParaRPr lang="en-SG"/>
          </a:p>
        </p:txBody>
      </p:sp>
      <p:sp>
        <p:nvSpPr>
          <p:cNvPr id="8" name="Footer Placeholder 7">
            <a:extLst>
              <a:ext uri="{FF2B5EF4-FFF2-40B4-BE49-F238E27FC236}">
                <a16:creationId xmlns:a16="http://schemas.microsoft.com/office/drawing/2014/main" id="{65386A77-BDA0-8DBA-C12C-2DFF38F4A49B}"/>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9ECCD02A-9678-7872-C8B6-C064A77BE92A}"/>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947933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C5DBE-CCDC-2E7A-6C1D-02CA5F6278EA}"/>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BA3B92B3-682B-1CC6-9E19-7B6F622730E1}"/>
              </a:ext>
            </a:extLst>
          </p:cNvPr>
          <p:cNvSpPr>
            <a:spLocks noGrp="1"/>
          </p:cNvSpPr>
          <p:nvPr>
            <p:ph type="dt" sz="half" idx="10"/>
          </p:nvPr>
        </p:nvSpPr>
        <p:spPr/>
        <p:txBody>
          <a:bodyPr/>
          <a:lstStyle/>
          <a:p>
            <a:fld id="{E5F0B88C-C49B-4EB2-822F-740654588B07}" type="datetimeFigureOut">
              <a:rPr lang="en-SG" smtClean="0"/>
              <a:t>3/10/2024</a:t>
            </a:fld>
            <a:endParaRPr lang="en-SG"/>
          </a:p>
        </p:txBody>
      </p:sp>
      <p:sp>
        <p:nvSpPr>
          <p:cNvPr id="4" name="Footer Placeholder 3">
            <a:extLst>
              <a:ext uri="{FF2B5EF4-FFF2-40B4-BE49-F238E27FC236}">
                <a16:creationId xmlns:a16="http://schemas.microsoft.com/office/drawing/2014/main" id="{C45760DF-B21E-CCB0-03C7-EB5E62589AB9}"/>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6088A4E4-EE3E-A7E7-7DFA-5DD8E94076EE}"/>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4289007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83EB23-C56F-E963-23F3-3FBD11B94FD2}"/>
              </a:ext>
            </a:extLst>
          </p:cNvPr>
          <p:cNvSpPr>
            <a:spLocks noGrp="1"/>
          </p:cNvSpPr>
          <p:nvPr>
            <p:ph type="dt" sz="half" idx="10"/>
          </p:nvPr>
        </p:nvSpPr>
        <p:spPr/>
        <p:txBody>
          <a:bodyPr/>
          <a:lstStyle/>
          <a:p>
            <a:fld id="{E5F0B88C-C49B-4EB2-822F-740654588B07}" type="datetimeFigureOut">
              <a:rPr lang="en-SG" smtClean="0"/>
              <a:t>3/10/2024</a:t>
            </a:fld>
            <a:endParaRPr lang="en-SG"/>
          </a:p>
        </p:txBody>
      </p:sp>
      <p:sp>
        <p:nvSpPr>
          <p:cNvPr id="3" name="Footer Placeholder 2">
            <a:extLst>
              <a:ext uri="{FF2B5EF4-FFF2-40B4-BE49-F238E27FC236}">
                <a16:creationId xmlns:a16="http://schemas.microsoft.com/office/drawing/2014/main" id="{2334248B-DDEE-EA46-3733-6382AB104A67}"/>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22B3D49D-9F21-C85F-B59F-8A186533B9C7}"/>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1417746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84AE8-19B6-6755-AC3B-AD0ECA2161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725A3133-66C9-B563-2054-39ADE7335742}"/>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F3C75355-D5B9-E3AA-81FC-0A411242E4F5}"/>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5CD1DB-3A0E-842A-430A-3D63977C3027}"/>
              </a:ext>
            </a:extLst>
          </p:cNvPr>
          <p:cNvSpPr>
            <a:spLocks noGrp="1"/>
          </p:cNvSpPr>
          <p:nvPr>
            <p:ph type="dt" sz="half" idx="10"/>
          </p:nvPr>
        </p:nvSpPr>
        <p:spPr/>
        <p:txBody>
          <a:bodyPr/>
          <a:lstStyle/>
          <a:p>
            <a:fld id="{E5F0B88C-C49B-4EB2-822F-740654588B07}" type="datetimeFigureOut">
              <a:rPr lang="en-SG" smtClean="0"/>
              <a:t>3/10/2024</a:t>
            </a:fld>
            <a:endParaRPr lang="en-SG"/>
          </a:p>
        </p:txBody>
      </p:sp>
      <p:sp>
        <p:nvSpPr>
          <p:cNvPr id="6" name="Footer Placeholder 5">
            <a:extLst>
              <a:ext uri="{FF2B5EF4-FFF2-40B4-BE49-F238E27FC236}">
                <a16:creationId xmlns:a16="http://schemas.microsoft.com/office/drawing/2014/main" id="{8ACF8BA7-9C40-BA85-3D57-F2D0B7A87477}"/>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50860ECB-D22F-217F-7991-A07867EE9C7B}"/>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3561326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007BD-E0C7-229A-72EA-EE31C3CABB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065B7B0D-89C1-899F-DCE4-2FBB72105949}"/>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SG"/>
          </a:p>
        </p:txBody>
      </p:sp>
      <p:sp>
        <p:nvSpPr>
          <p:cNvPr id="4" name="Text Placeholder 3">
            <a:extLst>
              <a:ext uri="{FF2B5EF4-FFF2-40B4-BE49-F238E27FC236}">
                <a16:creationId xmlns:a16="http://schemas.microsoft.com/office/drawing/2014/main" id="{6C3A0B59-9B26-BAFC-02EE-C7223A407A44}"/>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884703-93AC-7508-E440-49843A22F71B}"/>
              </a:ext>
            </a:extLst>
          </p:cNvPr>
          <p:cNvSpPr>
            <a:spLocks noGrp="1"/>
          </p:cNvSpPr>
          <p:nvPr>
            <p:ph type="dt" sz="half" idx="10"/>
          </p:nvPr>
        </p:nvSpPr>
        <p:spPr/>
        <p:txBody>
          <a:bodyPr/>
          <a:lstStyle/>
          <a:p>
            <a:fld id="{E5F0B88C-C49B-4EB2-822F-740654588B07}" type="datetimeFigureOut">
              <a:rPr lang="en-SG" smtClean="0"/>
              <a:t>3/10/2024</a:t>
            </a:fld>
            <a:endParaRPr lang="en-SG"/>
          </a:p>
        </p:txBody>
      </p:sp>
      <p:sp>
        <p:nvSpPr>
          <p:cNvPr id="6" name="Footer Placeholder 5">
            <a:extLst>
              <a:ext uri="{FF2B5EF4-FFF2-40B4-BE49-F238E27FC236}">
                <a16:creationId xmlns:a16="http://schemas.microsoft.com/office/drawing/2014/main" id="{3255AC61-8389-BE3A-B139-A3A25B75F13C}"/>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7CC03CFB-B09F-71D1-B5A4-42AE46B854FE}"/>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1193622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4.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6FC6E4-06F1-1D88-F5D3-AC086EA6F7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A77431D6-7AC8-97B7-FCEA-6A9420E08338}"/>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65A21C33-CD29-E36C-5AF9-0FB6F05874F4}"/>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5F0B88C-C49B-4EB2-822F-740654588B07}" type="datetimeFigureOut">
              <a:rPr lang="en-SG" smtClean="0"/>
              <a:t>3/10/2024</a:t>
            </a:fld>
            <a:endParaRPr lang="en-SG"/>
          </a:p>
        </p:txBody>
      </p:sp>
      <p:sp>
        <p:nvSpPr>
          <p:cNvPr id="5" name="Footer Placeholder 4">
            <a:extLst>
              <a:ext uri="{FF2B5EF4-FFF2-40B4-BE49-F238E27FC236}">
                <a16:creationId xmlns:a16="http://schemas.microsoft.com/office/drawing/2014/main" id="{5D370F05-91EE-96CC-EBBC-511DBDC401C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SG"/>
          </a:p>
        </p:txBody>
      </p:sp>
      <p:sp>
        <p:nvSpPr>
          <p:cNvPr id="6" name="Slide Number Placeholder 5">
            <a:extLst>
              <a:ext uri="{FF2B5EF4-FFF2-40B4-BE49-F238E27FC236}">
                <a16:creationId xmlns:a16="http://schemas.microsoft.com/office/drawing/2014/main" id="{19F2526F-7F53-8296-4044-A5546E3898A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330328-5EF5-4841-88C2-40F172D2A634}" type="slidenum">
              <a:rPr lang="en-SG" smtClean="0"/>
              <a:t>‹#›</a:t>
            </a:fld>
            <a:endParaRPr lang="en-SG"/>
          </a:p>
        </p:txBody>
      </p:sp>
    </p:spTree>
    <p:extLst>
      <p:ext uri="{BB962C8B-B14F-4D97-AF65-F5344CB8AC3E}">
        <p14:creationId xmlns:p14="http://schemas.microsoft.com/office/powerpoint/2010/main" val="42459269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1"/>
              </a:buClr>
              <a:buSzPts val="3500"/>
              <a:buFont typeface="Josefin Sans"/>
              <a:buNone/>
              <a:defRPr sz="3500" b="1">
                <a:solidFill>
                  <a:schemeClr val="accent1"/>
                </a:solidFill>
                <a:latin typeface="Josefin Sans"/>
                <a:ea typeface="Josefin Sans"/>
                <a:cs typeface="Josefin Sans"/>
                <a:sym typeface="Josefin San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dirty="0"/>
          </a:p>
        </p:txBody>
      </p:sp>
    </p:spTree>
    <p:extLst>
      <p:ext uri="{BB962C8B-B14F-4D97-AF65-F5344CB8AC3E}">
        <p14:creationId xmlns:p14="http://schemas.microsoft.com/office/powerpoint/2010/main" val="3005725306"/>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3/10/2024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6938584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2024/10/3</a:t>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5247475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54"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6.xml"/><Relationship Id="rId5" Type="http://schemas.openxmlformats.org/officeDocument/2006/relationships/image" Target="../media/image11.png"/><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13.svg"/><Relationship Id="rId9"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6.xml"/><Relationship Id="rId5" Type="http://schemas.openxmlformats.org/officeDocument/2006/relationships/image" Target="../media/image16.png"/><Relationship Id="rId4" Type="http://schemas.openxmlformats.org/officeDocument/2006/relationships/image" Target="../media/image13.svg"/></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5.svg"/></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5.svg"/><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0.svg"/><Relationship Id="rId5" Type="http://schemas.openxmlformats.org/officeDocument/2006/relationships/image" Target="../media/image26.png"/><Relationship Id="rId4" Type="http://schemas.openxmlformats.org/officeDocument/2006/relationships/image" Target="../media/image5.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4.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3.svg"/><Relationship Id="rId5" Type="http://schemas.openxmlformats.org/officeDocument/2006/relationships/image" Target="../media/image28.png"/><Relationship Id="rId4" Type="http://schemas.openxmlformats.org/officeDocument/2006/relationships/image" Target="../media/image5.sv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9.png"/><Relationship Id="rId4" Type="http://schemas.openxmlformats.org/officeDocument/2006/relationships/image" Target="../media/image5.svg"/></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5.svg"/></Relationships>
</file>

<file path=ppt/slides/_rels/slide2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4.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3.svg"/><Relationship Id="rId5" Type="http://schemas.openxmlformats.org/officeDocument/2006/relationships/image" Target="../media/image28.png"/><Relationship Id="rId4" Type="http://schemas.openxmlformats.org/officeDocument/2006/relationships/image" Target="../media/image5.svg"/></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39.png"/><Relationship Id="rId18" Type="http://schemas.openxmlformats.org/officeDocument/2006/relationships/image" Target="../media/image54.svg"/><Relationship Id="rId3" Type="http://schemas.openxmlformats.org/officeDocument/2006/relationships/image" Target="../media/image4.png"/><Relationship Id="rId7" Type="http://schemas.openxmlformats.org/officeDocument/2006/relationships/image" Target="../media/image36.png"/><Relationship Id="rId12" Type="http://schemas.openxmlformats.org/officeDocument/2006/relationships/image" Target="../media/image48.svg"/><Relationship Id="rId17" Type="http://schemas.openxmlformats.org/officeDocument/2006/relationships/image" Target="../media/image41.png"/><Relationship Id="rId2" Type="http://schemas.openxmlformats.org/officeDocument/2006/relationships/notesSlide" Target="../notesSlides/notesSlide16.xml"/><Relationship Id="rId16" Type="http://schemas.openxmlformats.org/officeDocument/2006/relationships/image" Target="../media/image52.svg"/><Relationship Id="rId20" Type="http://schemas.openxmlformats.org/officeDocument/2006/relationships/image" Target="../media/image56.svg"/><Relationship Id="rId1" Type="http://schemas.openxmlformats.org/officeDocument/2006/relationships/slideLayout" Target="../slideLayouts/slideLayout12.xml"/><Relationship Id="rId6" Type="http://schemas.openxmlformats.org/officeDocument/2006/relationships/image" Target="../media/image42.svg"/><Relationship Id="rId11" Type="http://schemas.openxmlformats.org/officeDocument/2006/relationships/image" Target="../media/image38.png"/><Relationship Id="rId5" Type="http://schemas.openxmlformats.org/officeDocument/2006/relationships/image" Target="../media/image35.png"/><Relationship Id="rId15" Type="http://schemas.openxmlformats.org/officeDocument/2006/relationships/image" Target="../media/image40.png"/><Relationship Id="rId10" Type="http://schemas.openxmlformats.org/officeDocument/2006/relationships/image" Target="../media/image46.svg"/><Relationship Id="rId19" Type="http://schemas.openxmlformats.org/officeDocument/2006/relationships/image" Target="../media/image42.png"/><Relationship Id="rId4" Type="http://schemas.openxmlformats.org/officeDocument/2006/relationships/image" Target="../media/image5.svg"/><Relationship Id="rId9" Type="http://schemas.openxmlformats.org/officeDocument/2006/relationships/image" Target="../media/image37.png"/><Relationship Id="rId14" Type="http://schemas.openxmlformats.org/officeDocument/2006/relationships/image" Target="../media/image50.sv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svg"/><Relationship Id="rId5" Type="http://schemas.openxmlformats.org/officeDocument/2006/relationships/image" Target="../media/image5.pn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sv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2625" y="593367"/>
            <a:ext cx="11726620" cy="4154984"/>
          </a:xfrm>
          <a:prstGeom prst="rect">
            <a:avLst/>
          </a:prstGeom>
          <a:solidFill>
            <a:srgbClr val="FFEBCD"/>
          </a:solidFill>
        </p:spPr>
        <p:txBody>
          <a:bodyPr wrap="square">
            <a:spAutoFit/>
          </a:bodyPr>
          <a:lstStyle/>
          <a:p>
            <a:r>
              <a:rPr lang="en-US" sz="4400" b="1" dirty="0" err="1">
                <a:solidFill>
                  <a:srgbClr val="0070C0"/>
                </a:solidFill>
                <a:latin typeface="Times New Roman" panose="02020603050405020304" pitchFamily="18" charset="0"/>
                <a:cs typeface="Times New Roman" panose="02020603050405020304" pitchFamily="18" charset="0"/>
              </a:rPr>
              <a:t>Kính</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gửi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thầy</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cô</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bài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smtClean="0">
                <a:solidFill>
                  <a:srgbClr val="0070C0"/>
                </a:solidFill>
                <a:latin typeface="Times New Roman" panose="02020603050405020304" pitchFamily="18" charset="0"/>
                <a:cs typeface="Times New Roman" panose="02020603050405020304" pitchFamily="18" charset="0"/>
              </a:rPr>
              <a:t>4 </a:t>
            </a:r>
            <a:r>
              <a:rPr lang="en-US" sz="4400" b="1" dirty="0" err="1">
                <a:solidFill>
                  <a:srgbClr val="0070C0"/>
                </a:solidFill>
                <a:latin typeface="Times New Roman" panose="02020603050405020304" pitchFamily="18" charset="0"/>
                <a:cs typeface="Times New Roman" panose="02020603050405020304" pitchFamily="18" charset="0"/>
              </a:rPr>
              <a:t>bộ</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smtClean="0">
                <a:solidFill>
                  <a:srgbClr val="0070C0"/>
                </a:solidFill>
                <a:latin typeface="Times New Roman" panose="02020603050405020304" pitchFamily="18" charset="0"/>
                <a:cs typeface="Times New Roman" panose="02020603050405020304" pitchFamily="18" charset="0"/>
              </a:rPr>
              <a:t>CTST   </a:t>
            </a:r>
            <a:r>
              <a:rPr lang="en-US" sz="4400" b="1" dirty="0" err="1" smtClean="0">
                <a:solidFill>
                  <a:srgbClr val="0070C0"/>
                </a:solidFill>
                <a:latin typeface="Times New Roman" panose="02020603050405020304" pitchFamily="18" charset="0"/>
                <a:cs typeface="Times New Roman" panose="02020603050405020304" pitchFamily="18" charset="0"/>
              </a:rPr>
              <a:t>lớp</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smtClean="0">
                <a:solidFill>
                  <a:srgbClr val="0070C0"/>
                </a:solidFill>
                <a:latin typeface="Times New Roman" panose="02020603050405020304" pitchFamily="18" charset="0"/>
                <a:cs typeface="Times New Roman" panose="02020603050405020304" pitchFamily="18" charset="0"/>
              </a:rPr>
              <a:t>9. </a:t>
            </a:r>
            <a:endParaRPr lang="en-US" sz="4400" b="1" dirty="0" smtClean="0">
              <a:solidFill>
                <a:srgbClr val="0070C0"/>
              </a:solidFill>
              <a:latin typeface="Times New Roman" panose="02020603050405020304" pitchFamily="18" charset="0"/>
              <a:cs typeface="Times New Roman" panose="02020603050405020304" pitchFamily="18" charset="0"/>
            </a:endParaRPr>
          </a:p>
          <a:p>
            <a:r>
              <a:rPr lang="en-US" sz="4400" b="1" dirty="0" err="1" smtClean="0">
                <a:solidFill>
                  <a:srgbClr val="0070C0"/>
                </a:solidFill>
                <a:latin typeface="Times New Roman" panose="02020603050405020304" pitchFamily="18" charset="0"/>
                <a:cs typeface="Times New Roman" panose="02020603050405020304" pitchFamily="18" charset="0"/>
              </a:rPr>
              <a:t>Mong</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thầy</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cô</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nhận</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bài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thực</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hiện</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đúng</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như</a:t>
            </a:r>
            <a:r>
              <a:rPr lang="en-US" sz="4400" b="1" dirty="0">
                <a:solidFill>
                  <a:srgbClr val="0070C0"/>
                </a:solidFill>
                <a:latin typeface="Times New Roman" panose="02020603050405020304" pitchFamily="18" charset="0"/>
                <a:cs typeface="Times New Roman" panose="02020603050405020304" pitchFamily="18" charset="0"/>
              </a:rPr>
              <a:t> cam </a:t>
            </a:r>
            <a:r>
              <a:rPr lang="en-US" sz="4400" b="1" dirty="0" err="1">
                <a:solidFill>
                  <a:srgbClr val="0070C0"/>
                </a:solidFill>
                <a:latin typeface="Times New Roman" panose="02020603050405020304" pitchFamily="18" charset="0"/>
                <a:cs typeface="Times New Roman" panose="02020603050405020304" pitchFamily="18" charset="0"/>
              </a:rPr>
              <a:t>kết</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bảo</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mật</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tài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liệu</a:t>
            </a:r>
            <a:r>
              <a:rPr lang="en-US" sz="3600" b="1" dirty="0" smtClean="0">
                <a:solidFill>
                  <a:srgbClr val="0070C0"/>
                </a:solidFill>
                <a:latin typeface="Times New Roman" panose="02020603050405020304" pitchFamily="18" charset="0"/>
                <a:cs typeface="Times New Roman" panose="02020603050405020304" pitchFamily="18" charset="0"/>
              </a:rPr>
              <a:t>.</a:t>
            </a:r>
            <a:r>
              <a:rPr lang="en-US" sz="3600" b="1" dirty="0">
                <a:solidFill>
                  <a:srgbClr val="0070C0"/>
                </a:solidFill>
              </a:rPr>
              <a:t> </a:t>
            </a:r>
            <a:endParaRPr lang="en-US" sz="4400" b="1" dirty="0" smtClean="0">
              <a:solidFill>
                <a:srgbClr val="0070C0"/>
              </a:solidFill>
              <a:latin typeface="Times New Roman" panose="02020603050405020304" pitchFamily="18" charset="0"/>
              <a:cs typeface="Times New Roman" panose="02020603050405020304" pitchFamily="18" charset="0"/>
            </a:endParaRPr>
          </a:p>
          <a:p>
            <a:pPr algn="ct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Trân</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trọng</a:t>
            </a:r>
            <a:r>
              <a:rPr lang="en-US" sz="4400" b="1" dirty="0" smtClean="0">
                <a:solidFill>
                  <a:srgbClr val="0070C0"/>
                </a:solidFill>
                <a:latin typeface="Times New Roman" panose="02020603050405020304" pitchFamily="18" charset="0"/>
                <a:cs typeface="Times New Roman" panose="02020603050405020304" pitchFamily="18" charset="0"/>
              </a:rPr>
              <a:t>!</a:t>
            </a:r>
          </a:p>
          <a:p>
            <a:pPr algn="ctr"/>
            <a:r>
              <a:rPr lang="en-US" sz="4400" b="1" dirty="0" err="1">
                <a:solidFill>
                  <a:srgbClr val="0070C0"/>
                </a:solidFill>
                <a:latin typeface="Times New Roman" panose="02020603050405020304" pitchFamily="18" charset="0"/>
                <a:cs typeface="Times New Roman" panose="02020603050405020304" pitchFamily="18" charset="0"/>
              </a:rPr>
              <a:t>Nguyễn</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smtClean="0">
                <a:solidFill>
                  <a:srgbClr val="0070C0"/>
                </a:solidFill>
                <a:latin typeface="Times New Roman" panose="02020603050405020304" pitchFamily="18" charset="0"/>
                <a:cs typeface="Times New Roman" panose="02020603050405020304" pitchFamily="18" charset="0"/>
              </a:rPr>
              <a:t>Nhâm-0981.713.891.</a:t>
            </a:r>
            <a:endParaRPr lang="en-US" sz="4400" dirty="0">
              <a:solidFill>
                <a:srgbClr val="0070C0"/>
              </a:solidFill>
              <a:latin typeface="Times New Roman" panose="02020603050405020304" pitchFamily="18" charset="0"/>
              <a:cs typeface="Times New Roman" panose="02020603050405020304" pitchFamily="18" charset="0"/>
            </a:endParaRPr>
          </a:p>
          <a:p>
            <a:pPr algn="ctr"/>
            <a:endParaRPr lang="en-US" sz="44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4184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
        <p:cNvGrpSpPr/>
        <p:nvPr/>
      </p:nvGrpSpPr>
      <p:grpSpPr>
        <a:xfrm>
          <a:off x="0" y="0"/>
          <a:ext cx="0" cy="0"/>
          <a:chOff x="0" y="0"/>
          <a:chExt cx="0" cy="0"/>
        </a:xfrm>
      </p:grpSpPr>
      <p:sp>
        <p:nvSpPr>
          <p:cNvPr id="2" name="AutoShape 2"/>
          <p:cNvSpPr/>
          <p:nvPr/>
        </p:nvSpPr>
        <p:spPr>
          <a:xfrm>
            <a:off x="-223717" y="5588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3"/>
          <p:cNvSpPr/>
          <p:nvPr/>
        </p:nvSpPr>
        <p:spPr>
          <a:xfrm>
            <a:off x="-223717" y="112141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p:cNvSpPr/>
          <p:nvPr/>
        </p:nvSpPr>
        <p:spPr>
          <a:xfrm>
            <a:off x="-223717" y="168403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5"/>
          <p:cNvSpPr/>
          <p:nvPr/>
        </p:nvSpPr>
        <p:spPr>
          <a:xfrm>
            <a:off x="-223717" y="226570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p:cNvSpPr/>
          <p:nvPr/>
        </p:nvSpPr>
        <p:spPr>
          <a:xfrm>
            <a:off x="-223717" y="283467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AutoShape 7"/>
          <p:cNvSpPr/>
          <p:nvPr/>
        </p:nvSpPr>
        <p:spPr>
          <a:xfrm>
            <a:off x="-223717" y="34290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AutoShape 8"/>
          <p:cNvSpPr/>
          <p:nvPr/>
        </p:nvSpPr>
        <p:spPr>
          <a:xfrm>
            <a:off x="-223717" y="401070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9"/>
          <p:cNvSpPr/>
          <p:nvPr/>
        </p:nvSpPr>
        <p:spPr>
          <a:xfrm>
            <a:off x="-223717" y="459237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223717" y="517404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223717" y="575570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AutoShape 12"/>
          <p:cNvSpPr/>
          <p:nvPr/>
        </p:nvSpPr>
        <p:spPr>
          <a:xfrm>
            <a:off x="-223717" y="633737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3" name="Group 23"/>
          <p:cNvGrpSpPr/>
          <p:nvPr/>
        </p:nvGrpSpPr>
        <p:grpSpPr>
          <a:xfrm>
            <a:off x="1840376" y="-21145"/>
            <a:ext cx="8449518" cy="745172"/>
            <a:chOff x="0" y="-38100"/>
            <a:chExt cx="1837740" cy="338653"/>
          </a:xfrm>
        </p:grpSpPr>
        <p:sp>
          <p:nvSpPr>
            <p:cNvPr id="24" name="Freeform 24"/>
            <p:cNvSpPr/>
            <p:nvPr/>
          </p:nvSpPr>
          <p:spPr>
            <a:xfrm>
              <a:off x="0" y="0"/>
              <a:ext cx="1837740" cy="300553"/>
            </a:xfrm>
            <a:custGeom>
              <a:avLst/>
              <a:gdLst/>
              <a:ahLst/>
              <a:cxnLst/>
              <a:rect l="l" t="t" r="r" b="b"/>
              <a:pathLst>
                <a:path w="1837740" h="403977">
                  <a:moveTo>
                    <a:pt x="16643" y="0"/>
                  </a:moveTo>
                  <a:lnTo>
                    <a:pt x="1821097" y="0"/>
                  </a:lnTo>
                  <a:cubicBezTo>
                    <a:pt x="1830289" y="0"/>
                    <a:pt x="1837740" y="7451"/>
                    <a:pt x="1837740" y="16643"/>
                  </a:cubicBezTo>
                  <a:lnTo>
                    <a:pt x="1837740" y="387334"/>
                  </a:lnTo>
                  <a:cubicBezTo>
                    <a:pt x="1837740" y="391748"/>
                    <a:pt x="1835987" y="395981"/>
                    <a:pt x="1832866" y="399102"/>
                  </a:cubicBezTo>
                  <a:cubicBezTo>
                    <a:pt x="1829745" y="402223"/>
                    <a:pt x="1825511" y="403977"/>
                    <a:pt x="1821097" y="403977"/>
                  </a:cubicBezTo>
                  <a:lnTo>
                    <a:pt x="16643" y="403977"/>
                  </a:lnTo>
                  <a:cubicBezTo>
                    <a:pt x="7451" y="403977"/>
                    <a:pt x="0" y="396526"/>
                    <a:pt x="0" y="387334"/>
                  </a:cubicBezTo>
                  <a:lnTo>
                    <a:pt x="0" y="16643"/>
                  </a:lnTo>
                  <a:cubicBezTo>
                    <a:pt x="0" y="7451"/>
                    <a:pt x="7451" y="0"/>
                    <a:pt x="16643" y="0"/>
                  </a:cubicBezTo>
                  <a:close/>
                </a:path>
              </a:pathLst>
            </a:custGeom>
            <a:solidFill>
              <a:srgbClr val="BF595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TextBox 25"/>
            <p:cNvSpPr txBox="1"/>
            <p:nvPr/>
          </p:nvSpPr>
          <p:spPr>
            <a:xfrm>
              <a:off x="0" y="-38100"/>
              <a:ext cx="1837740" cy="331358"/>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Freeform 26"/>
          <p:cNvSpPr/>
          <p:nvPr/>
        </p:nvSpPr>
        <p:spPr>
          <a:xfrm rot="-3085816">
            <a:off x="10846249" y="34614"/>
            <a:ext cx="893697" cy="929844"/>
          </a:xfrm>
          <a:custGeom>
            <a:avLst/>
            <a:gdLst/>
            <a:ahLst/>
            <a:cxnLst/>
            <a:rect l="l" t="t" r="r" b="b"/>
            <a:pathLst>
              <a:path w="2721566" h="2809359">
                <a:moveTo>
                  <a:pt x="0" y="0"/>
                </a:moveTo>
                <a:lnTo>
                  <a:pt x="2721567" y="0"/>
                </a:lnTo>
                <a:lnTo>
                  <a:pt x="2721567" y="2809359"/>
                </a:lnTo>
                <a:lnTo>
                  <a:pt x="0" y="280935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8A956377-AC85-42B8-F4A0-B7A15A3C955B}"/>
              </a:ext>
            </a:extLst>
          </p:cNvPr>
          <p:cNvSpPr txBox="1"/>
          <p:nvPr/>
        </p:nvSpPr>
        <p:spPr>
          <a:xfrm>
            <a:off x="2147409" y="151683"/>
            <a:ext cx="783545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BẢNG TÓM LƯỢC</a:t>
            </a:r>
            <a:endParaRPr kumimoji="0" lang="en-SG"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33" name="Google Shape;1888;p60">
            <a:extLst>
              <a:ext uri="{FF2B5EF4-FFF2-40B4-BE49-F238E27FC236}">
                <a16:creationId xmlns:a16="http://schemas.microsoft.com/office/drawing/2014/main" id="{14C0AB64-4F61-BF51-C8B5-C718DF5CB275}"/>
              </a:ext>
            </a:extLst>
          </p:cNvPr>
          <p:cNvGrpSpPr/>
          <p:nvPr/>
        </p:nvGrpSpPr>
        <p:grpSpPr>
          <a:xfrm rot="10800000">
            <a:off x="608090" y="95227"/>
            <a:ext cx="400480" cy="689911"/>
            <a:chOff x="6316225" y="3717575"/>
            <a:chExt cx="251400" cy="421100"/>
          </a:xfrm>
        </p:grpSpPr>
        <p:sp>
          <p:nvSpPr>
            <p:cNvPr id="34" name="Google Shape;1889;p60">
              <a:extLst>
                <a:ext uri="{FF2B5EF4-FFF2-40B4-BE49-F238E27FC236}">
                  <a16:creationId xmlns:a16="http://schemas.microsoft.com/office/drawing/2014/main" id="{F9936E7A-B68C-B788-A2A9-ADD99AFA48E9}"/>
                </a:ext>
              </a:extLst>
            </p:cNvPr>
            <p:cNvSpPr/>
            <p:nvPr/>
          </p:nvSpPr>
          <p:spPr>
            <a:xfrm>
              <a:off x="6481350" y="3717575"/>
              <a:ext cx="86275" cy="107200"/>
            </a:xfrm>
            <a:custGeom>
              <a:avLst/>
              <a:gdLst/>
              <a:ahLst/>
              <a:cxnLst/>
              <a:rect l="l" t="t" r="r" b="b"/>
              <a:pathLst>
                <a:path w="3451" h="4288" extrusionOk="0">
                  <a:moveTo>
                    <a:pt x="3327" y="0"/>
                  </a:moveTo>
                  <a:lnTo>
                    <a:pt x="1" y="2030"/>
                  </a:lnTo>
                  <a:cubicBezTo>
                    <a:pt x="1" y="2030"/>
                    <a:pt x="77" y="3192"/>
                    <a:pt x="1180" y="3919"/>
                  </a:cubicBezTo>
                  <a:cubicBezTo>
                    <a:pt x="1604" y="4201"/>
                    <a:pt x="2038" y="4288"/>
                    <a:pt x="2411" y="4288"/>
                  </a:cubicBezTo>
                  <a:cubicBezTo>
                    <a:pt x="3008" y="4288"/>
                    <a:pt x="3450" y="4066"/>
                    <a:pt x="3450" y="4066"/>
                  </a:cubicBezTo>
                  <a:lnTo>
                    <a:pt x="3327" y="0"/>
                  </a:lnTo>
                  <a:close/>
                </a:path>
              </a:pathLst>
            </a:custGeom>
            <a:solidFill>
              <a:srgbClr val="FDE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890;p60">
              <a:extLst>
                <a:ext uri="{FF2B5EF4-FFF2-40B4-BE49-F238E27FC236}">
                  <a16:creationId xmlns:a16="http://schemas.microsoft.com/office/drawing/2014/main" id="{459DD0B3-60BB-6C96-EB8B-7F49914335A4}"/>
                </a:ext>
              </a:extLst>
            </p:cNvPr>
            <p:cNvSpPr/>
            <p:nvPr/>
          </p:nvSpPr>
          <p:spPr>
            <a:xfrm>
              <a:off x="6325175" y="3768300"/>
              <a:ext cx="242450" cy="352475"/>
            </a:xfrm>
            <a:custGeom>
              <a:avLst/>
              <a:gdLst/>
              <a:ahLst/>
              <a:cxnLst/>
              <a:rect l="l" t="t" r="r" b="b"/>
              <a:pathLst>
                <a:path w="9698" h="14099" extrusionOk="0">
                  <a:moveTo>
                    <a:pt x="6248" y="1"/>
                  </a:moveTo>
                  <a:lnTo>
                    <a:pt x="0" y="12232"/>
                  </a:lnTo>
                  <a:lnTo>
                    <a:pt x="3731" y="14098"/>
                  </a:lnTo>
                  <a:lnTo>
                    <a:pt x="9697" y="2037"/>
                  </a:lnTo>
                  <a:lnTo>
                    <a:pt x="9697" y="2037"/>
                  </a:lnTo>
                  <a:cubicBezTo>
                    <a:pt x="9697" y="2037"/>
                    <a:pt x="9476" y="2125"/>
                    <a:pt x="9110" y="2125"/>
                  </a:cubicBezTo>
                  <a:cubicBezTo>
                    <a:pt x="8744" y="2125"/>
                    <a:pt x="8234" y="2037"/>
                    <a:pt x="7656" y="1685"/>
                  </a:cubicBezTo>
                  <a:cubicBezTo>
                    <a:pt x="6494" y="975"/>
                    <a:pt x="6248" y="1"/>
                    <a:pt x="6248" y="1"/>
                  </a:cubicBezTo>
                  <a:close/>
                </a:path>
              </a:pathLst>
            </a:custGeom>
            <a:solidFill>
              <a:srgbClr val="F9DB0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891;p60">
              <a:extLst>
                <a:ext uri="{FF2B5EF4-FFF2-40B4-BE49-F238E27FC236}">
                  <a16:creationId xmlns:a16="http://schemas.microsoft.com/office/drawing/2014/main" id="{E99E1944-2F81-B786-A13D-55E40DFCF7EF}"/>
                </a:ext>
              </a:extLst>
            </p:cNvPr>
            <p:cNvSpPr/>
            <p:nvPr/>
          </p:nvSpPr>
          <p:spPr>
            <a:xfrm>
              <a:off x="6325175" y="4035525"/>
              <a:ext cx="112800" cy="85250"/>
            </a:xfrm>
            <a:custGeom>
              <a:avLst/>
              <a:gdLst/>
              <a:ahLst/>
              <a:cxnLst/>
              <a:rect l="l" t="t" r="r" b="b"/>
              <a:pathLst>
                <a:path w="4512" h="3410" extrusionOk="0">
                  <a:moveTo>
                    <a:pt x="786" y="1"/>
                  </a:moveTo>
                  <a:lnTo>
                    <a:pt x="0" y="1543"/>
                  </a:lnTo>
                  <a:lnTo>
                    <a:pt x="3731" y="3409"/>
                  </a:lnTo>
                  <a:lnTo>
                    <a:pt x="4511" y="1837"/>
                  </a:lnTo>
                  <a:lnTo>
                    <a:pt x="786" y="1"/>
                  </a:lnTo>
                  <a:close/>
                </a:path>
              </a:pathLst>
            </a:custGeom>
            <a:solidFill>
              <a:srgbClr val="B5A6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892;p60">
              <a:extLst>
                <a:ext uri="{FF2B5EF4-FFF2-40B4-BE49-F238E27FC236}">
                  <a16:creationId xmlns:a16="http://schemas.microsoft.com/office/drawing/2014/main" id="{745F80AE-E8B2-AA8E-0CDA-E40895EF7BAE}"/>
                </a:ext>
              </a:extLst>
            </p:cNvPr>
            <p:cNvSpPr/>
            <p:nvPr/>
          </p:nvSpPr>
          <p:spPr>
            <a:xfrm>
              <a:off x="6536500" y="3717575"/>
              <a:ext cx="29225" cy="37300"/>
            </a:xfrm>
            <a:custGeom>
              <a:avLst/>
              <a:gdLst/>
              <a:ahLst/>
              <a:cxnLst/>
              <a:rect l="l" t="t" r="r" b="b"/>
              <a:pathLst>
                <a:path w="1169" h="1492" extrusionOk="0">
                  <a:moveTo>
                    <a:pt x="1121" y="0"/>
                  </a:moveTo>
                  <a:lnTo>
                    <a:pt x="1" y="687"/>
                  </a:lnTo>
                  <a:cubicBezTo>
                    <a:pt x="116" y="1380"/>
                    <a:pt x="614" y="1491"/>
                    <a:pt x="921" y="1491"/>
                  </a:cubicBezTo>
                  <a:cubicBezTo>
                    <a:pt x="1066" y="1491"/>
                    <a:pt x="1168" y="1467"/>
                    <a:pt x="1168" y="1467"/>
                  </a:cubicBezTo>
                  <a:lnTo>
                    <a:pt x="1121" y="0"/>
                  </a:lnTo>
                  <a:close/>
                </a:path>
              </a:pathLst>
            </a:custGeom>
            <a:solidFill>
              <a:srgbClr val="3C3C3B"/>
            </a:solidFill>
            <a:ln w="2500" cap="flat" cmpd="sng">
              <a:solidFill>
                <a:srgbClr val="3C3C3B"/>
              </a:solidFill>
              <a:prstDash val="solid"/>
              <a:miter lim="586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893;p60">
              <a:extLst>
                <a:ext uri="{FF2B5EF4-FFF2-40B4-BE49-F238E27FC236}">
                  <a16:creationId xmlns:a16="http://schemas.microsoft.com/office/drawing/2014/main" id="{D73295E2-48A9-3CCF-B352-A0C10EDC4F7C}"/>
                </a:ext>
              </a:extLst>
            </p:cNvPr>
            <p:cNvSpPr/>
            <p:nvPr/>
          </p:nvSpPr>
          <p:spPr>
            <a:xfrm>
              <a:off x="6374150" y="3806775"/>
              <a:ext cx="113400" cy="222025"/>
            </a:xfrm>
            <a:custGeom>
              <a:avLst/>
              <a:gdLst/>
              <a:ahLst/>
              <a:cxnLst/>
              <a:rect l="l" t="t" r="r" b="b"/>
              <a:pathLst>
                <a:path w="4536" h="8881" extrusionOk="0">
                  <a:moveTo>
                    <a:pt x="4480" y="0"/>
                  </a:moveTo>
                  <a:cubicBezTo>
                    <a:pt x="4462" y="0"/>
                    <a:pt x="4443" y="11"/>
                    <a:pt x="4430" y="28"/>
                  </a:cubicBezTo>
                  <a:lnTo>
                    <a:pt x="3866" y="1119"/>
                  </a:lnTo>
                  <a:lnTo>
                    <a:pt x="3303" y="2211"/>
                  </a:lnTo>
                  <a:lnTo>
                    <a:pt x="2195" y="4405"/>
                  </a:lnTo>
                  <a:lnTo>
                    <a:pt x="1098" y="6605"/>
                  </a:lnTo>
                  <a:cubicBezTo>
                    <a:pt x="734" y="7344"/>
                    <a:pt x="370" y="8077"/>
                    <a:pt x="12" y="8816"/>
                  </a:cubicBezTo>
                  <a:cubicBezTo>
                    <a:pt x="0" y="8840"/>
                    <a:pt x="12" y="8863"/>
                    <a:pt x="36" y="8875"/>
                  </a:cubicBezTo>
                  <a:cubicBezTo>
                    <a:pt x="42" y="8879"/>
                    <a:pt x="49" y="8881"/>
                    <a:pt x="56" y="8881"/>
                  </a:cubicBezTo>
                  <a:cubicBezTo>
                    <a:pt x="71" y="8881"/>
                    <a:pt x="87" y="8873"/>
                    <a:pt x="94" y="8857"/>
                  </a:cubicBezTo>
                  <a:cubicBezTo>
                    <a:pt x="476" y="8130"/>
                    <a:pt x="851" y="7402"/>
                    <a:pt x="1227" y="6669"/>
                  </a:cubicBezTo>
                  <a:lnTo>
                    <a:pt x="2335" y="4481"/>
                  </a:lnTo>
                  <a:lnTo>
                    <a:pt x="3438" y="2281"/>
                  </a:lnTo>
                  <a:lnTo>
                    <a:pt x="3984" y="1178"/>
                  </a:lnTo>
                  <a:lnTo>
                    <a:pt x="4524" y="75"/>
                  </a:lnTo>
                  <a:cubicBezTo>
                    <a:pt x="4535" y="46"/>
                    <a:pt x="4524" y="17"/>
                    <a:pt x="4500" y="5"/>
                  </a:cubicBezTo>
                  <a:cubicBezTo>
                    <a:pt x="4494" y="2"/>
                    <a:pt x="4487" y="0"/>
                    <a:pt x="4480" y="0"/>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894;p60">
              <a:extLst>
                <a:ext uri="{FF2B5EF4-FFF2-40B4-BE49-F238E27FC236}">
                  <a16:creationId xmlns:a16="http://schemas.microsoft.com/office/drawing/2014/main" id="{675EE455-4632-CE82-ADD7-99A91CFBDFC5}"/>
                </a:ext>
              </a:extLst>
            </p:cNvPr>
            <p:cNvSpPr/>
            <p:nvPr/>
          </p:nvSpPr>
          <p:spPr>
            <a:xfrm>
              <a:off x="6399375" y="3820550"/>
              <a:ext cx="113400" cy="222050"/>
            </a:xfrm>
            <a:custGeom>
              <a:avLst/>
              <a:gdLst/>
              <a:ahLst/>
              <a:cxnLst/>
              <a:rect l="l" t="t" r="r" b="b"/>
              <a:pathLst>
                <a:path w="4536" h="8882" extrusionOk="0">
                  <a:moveTo>
                    <a:pt x="4480" y="1"/>
                  </a:moveTo>
                  <a:cubicBezTo>
                    <a:pt x="4462" y="1"/>
                    <a:pt x="4444" y="12"/>
                    <a:pt x="4436" y="29"/>
                  </a:cubicBezTo>
                  <a:lnTo>
                    <a:pt x="3867" y="1120"/>
                  </a:lnTo>
                  <a:lnTo>
                    <a:pt x="3303" y="2211"/>
                  </a:lnTo>
                  <a:lnTo>
                    <a:pt x="2195" y="4405"/>
                  </a:lnTo>
                  <a:lnTo>
                    <a:pt x="1098" y="6605"/>
                  </a:lnTo>
                  <a:cubicBezTo>
                    <a:pt x="734" y="7344"/>
                    <a:pt x="370" y="8078"/>
                    <a:pt x="12" y="8817"/>
                  </a:cubicBezTo>
                  <a:cubicBezTo>
                    <a:pt x="1" y="8840"/>
                    <a:pt x="12" y="8864"/>
                    <a:pt x="36" y="8875"/>
                  </a:cubicBezTo>
                  <a:cubicBezTo>
                    <a:pt x="44" y="8879"/>
                    <a:pt x="51" y="8881"/>
                    <a:pt x="59" y="8881"/>
                  </a:cubicBezTo>
                  <a:cubicBezTo>
                    <a:pt x="74" y="8881"/>
                    <a:pt x="87" y="8873"/>
                    <a:pt x="94" y="8858"/>
                  </a:cubicBezTo>
                  <a:cubicBezTo>
                    <a:pt x="476" y="8130"/>
                    <a:pt x="851" y="7403"/>
                    <a:pt x="1227" y="6670"/>
                  </a:cubicBezTo>
                  <a:lnTo>
                    <a:pt x="2341" y="4481"/>
                  </a:lnTo>
                  <a:lnTo>
                    <a:pt x="3438" y="2281"/>
                  </a:lnTo>
                  <a:lnTo>
                    <a:pt x="3984" y="1179"/>
                  </a:lnTo>
                  <a:lnTo>
                    <a:pt x="4524" y="76"/>
                  </a:lnTo>
                  <a:cubicBezTo>
                    <a:pt x="4535" y="46"/>
                    <a:pt x="4524" y="17"/>
                    <a:pt x="4500" y="5"/>
                  </a:cubicBezTo>
                  <a:cubicBezTo>
                    <a:pt x="4494" y="2"/>
                    <a:pt x="4487" y="1"/>
                    <a:pt x="4480" y="1"/>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895;p60">
              <a:extLst>
                <a:ext uri="{FF2B5EF4-FFF2-40B4-BE49-F238E27FC236}">
                  <a16:creationId xmlns:a16="http://schemas.microsoft.com/office/drawing/2014/main" id="{D35B596C-F88C-95DE-99D3-1EC32C41E7A8}"/>
                </a:ext>
              </a:extLst>
            </p:cNvPr>
            <p:cNvSpPr/>
            <p:nvPr/>
          </p:nvSpPr>
          <p:spPr>
            <a:xfrm>
              <a:off x="6424900" y="3833325"/>
              <a:ext cx="113250" cy="222025"/>
            </a:xfrm>
            <a:custGeom>
              <a:avLst/>
              <a:gdLst/>
              <a:ahLst/>
              <a:cxnLst/>
              <a:rect l="l" t="t" r="r" b="b"/>
              <a:pathLst>
                <a:path w="4530" h="8881" extrusionOk="0">
                  <a:moveTo>
                    <a:pt x="4477" y="0"/>
                  </a:moveTo>
                  <a:cubicBezTo>
                    <a:pt x="4456" y="0"/>
                    <a:pt x="4438" y="11"/>
                    <a:pt x="4429" y="28"/>
                  </a:cubicBezTo>
                  <a:lnTo>
                    <a:pt x="3860" y="1119"/>
                  </a:lnTo>
                  <a:lnTo>
                    <a:pt x="3303" y="2210"/>
                  </a:lnTo>
                  <a:lnTo>
                    <a:pt x="2188" y="4405"/>
                  </a:lnTo>
                  <a:lnTo>
                    <a:pt x="1091" y="6604"/>
                  </a:lnTo>
                  <a:cubicBezTo>
                    <a:pt x="728" y="7344"/>
                    <a:pt x="370" y="8077"/>
                    <a:pt x="12" y="8816"/>
                  </a:cubicBezTo>
                  <a:cubicBezTo>
                    <a:pt x="0" y="8840"/>
                    <a:pt x="6" y="8863"/>
                    <a:pt x="30" y="8875"/>
                  </a:cubicBezTo>
                  <a:cubicBezTo>
                    <a:pt x="37" y="8879"/>
                    <a:pt x="46" y="8881"/>
                    <a:pt x="54" y="8881"/>
                  </a:cubicBezTo>
                  <a:cubicBezTo>
                    <a:pt x="71" y="8881"/>
                    <a:pt x="86" y="8873"/>
                    <a:pt x="94" y="8857"/>
                  </a:cubicBezTo>
                  <a:cubicBezTo>
                    <a:pt x="470" y="8130"/>
                    <a:pt x="851" y="7402"/>
                    <a:pt x="1221" y="6669"/>
                  </a:cubicBezTo>
                  <a:lnTo>
                    <a:pt x="2335" y="4481"/>
                  </a:lnTo>
                  <a:lnTo>
                    <a:pt x="3438" y="2281"/>
                  </a:lnTo>
                  <a:lnTo>
                    <a:pt x="3978" y="1178"/>
                  </a:lnTo>
                  <a:lnTo>
                    <a:pt x="4517" y="75"/>
                  </a:lnTo>
                  <a:cubicBezTo>
                    <a:pt x="4529" y="46"/>
                    <a:pt x="4523" y="16"/>
                    <a:pt x="4500" y="5"/>
                  </a:cubicBezTo>
                  <a:cubicBezTo>
                    <a:pt x="4492" y="2"/>
                    <a:pt x="4484" y="0"/>
                    <a:pt x="4477" y="0"/>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896;p60">
              <a:extLst>
                <a:ext uri="{FF2B5EF4-FFF2-40B4-BE49-F238E27FC236}">
                  <a16:creationId xmlns:a16="http://schemas.microsoft.com/office/drawing/2014/main" id="{3FF6E6EB-2260-922A-15F0-BE17C6A3A650}"/>
                </a:ext>
              </a:extLst>
            </p:cNvPr>
            <p:cNvSpPr/>
            <p:nvPr/>
          </p:nvSpPr>
          <p:spPr>
            <a:xfrm>
              <a:off x="6316225" y="4074100"/>
              <a:ext cx="102250" cy="64575"/>
            </a:xfrm>
            <a:custGeom>
              <a:avLst/>
              <a:gdLst/>
              <a:ahLst/>
              <a:cxnLst/>
              <a:rect l="l" t="t" r="r" b="b"/>
              <a:pathLst>
                <a:path w="4090" h="2583" extrusionOk="0">
                  <a:moveTo>
                    <a:pt x="358" y="0"/>
                  </a:moveTo>
                  <a:cubicBezTo>
                    <a:pt x="358" y="1"/>
                    <a:pt x="0" y="1649"/>
                    <a:pt x="1778" y="2359"/>
                  </a:cubicBezTo>
                  <a:cubicBezTo>
                    <a:pt x="2181" y="2521"/>
                    <a:pt x="2521" y="2583"/>
                    <a:pt x="2805" y="2583"/>
                  </a:cubicBezTo>
                  <a:cubicBezTo>
                    <a:pt x="3767" y="2583"/>
                    <a:pt x="4089" y="1866"/>
                    <a:pt x="4089" y="1866"/>
                  </a:cubicBezTo>
                  <a:lnTo>
                    <a:pt x="358" y="0"/>
                  </a:lnTo>
                  <a:close/>
                </a:path>
              </a:pathLst>
            </a:custGeom>
            <a:solidFill>
              <a:srgbClr val="F18D9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aphicFrame>
        <p:nvGraphicFramePr>
          <p:cNvPr id="13" name="Table 12">
            <a:extLst>
              <a:ext uri="{FF2B5EF4-FFF2-40B4-BE49-F238E27FC236}">
                <a16:creationId xmlns:a16="http://schemas.microsoft.com/office/drawing/2014/main" id="{608A0E5B-58E0-3CFF-B051-156A5D0BE658}"/>
              </a:ext>
            </a:extLst>
          </p:cNvPr>
          <p:cNvGraphicFramePr>
            <a:graphicFrameLocks noGrp="1"/>
          </p:cNvGraphicFramePr>
          <p:nvPr>
            <p:extLst>
              <p:ext uri="{D42A27DB-BD31-4B8C-83A1-F6EECF244321}">
                <p14:modId xmlns:p14="http://schemas.microsoft.com/office/powerpoint/2010/main" val="4192147046"/>
              </p:ext>
            </p:extLst>
          </p:nvPr>
        </p:nvGraphicFramePr>
        <p:xfrm>
          <a:off x="0" y="0"/>
          <a:ext cx="12192000" cy="6858000"/>
        </p:xfrm>
        <a:graphic>
          <a:graphicData uri="http://schemas.openxmlformats.org/drawingml/2006/table">
            <a:tbl>
              <a:tblPr firstRow="1" firstCol="1" bandRow="1">
                <a:tableStyleId>{10A1B5D5-9B99-4C35-A422-299274C87663}</a:tableStyleId>
              </a:tblPr>
              <a:tblGrid>
                <a:gridCol w="1470764">
                  <a:extLst>
                    <a:ext uri="{9D8B030D-6E8A-4147-A177-3AD203B41FA5}">
                      <a16:colId xmlns:a16="http://schemas.microsoft.com/office/drawing/2014/main" val="2490910267"/>
                    </a:ext>
                  </a:extLst>
                </a:gridCol>
                <a:gridCol w="5293291">
                  <a:extLst>
                    <a:ext uri="{9D8B030D-6E8A-4147-A177-3AD203B41FA5}">
                      <a16:colId xmlns:a16="http://schemas.microsoft.com/office/drawing/2014/main" val="711471246"/>
                    </a:ext>
                  </a:extLst>
                </a:gridCol>
                <a:gridCol w="5427945">
                  <a:extLst>
                    <a:ext uri="{9D8B030D-6E8A-4147-A177-3AD203B41FA5}">
                      <a16:colId xmlns:a16="http://schemas.microsoft.com/office/drawing/2014/main" val="964839535"/>
                    </a:ext>
                  </a:extLst>
                </a:gridCol>
              </a:tblGrid>
              <a:tr h="452690">
                <a:tc>
                  <a:txBody>
                    <a:bodyPr/>
                    <a:lstStyle/>
                    <a:p>
                      <a:pPr algn="ctr">
                        <a:lnSpc>
                          <a:spcPct val="100000"/>
                        </a:lnSpc>
                        <a:spcAft>
                          <a:spcPts val="800"/>
                        </a:spcAft>
                      </a:pPr>
                      <a:r>
                        <a:rPr lang="vi-VN" sz="2900" dirty="0">
                          <a:solidFill>
                            <a:schemeClr val="tx1"/>
                          </a:solidFill>
                          <a:effectLst/>
                          <a:latin typeface="+mj-lt"/>
                        </a:rPr>
                        <a:t>Văn bản</a:t>
                      </a:r>
                      <a:endParaRPr lang="en-SG" sz="2900" dirty="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spcAft>
                          <a:spcPts val="800"/>
                        </a:spcAft>
                      </a:pPr>
                      <a:r>
                        <a:rPr lang="vi-VN" sz="2900">
                          <a:solidFill>
                            <a:schemeClr val="tx1"/>
                          </a:solidFill>
                          <a:effectLst/>
                          <a:latin typeface="+mj-lt"/>
                        </a:rPr>
                        <a:t>Yếu tố kì ảo</a:t>
                      </a:r>
                      <a:endParaRPr lang="en-SG" sz="290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spcAft>
                          <a:spcPts val="800"/>
                        </a:spcAft>
                      </a:pPr>
                      <a:r>
                        <a:rPr lang="vi-VN" sz="2900" dirty="0">
                          <a:solidFill>
                            <a:schemeClr val="tx1"/>
                          </a:solidFill>
                          <a:effectLst/>
                          <a:latin typeface="+mj-lt"/>
                        </a:rPr>
                        <a:t>Tác dụng</a:t>
                      </a:r>
                      <a:endParaRPr lang="en-SG" sz="2900" dirty="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695449347"/>
                  </a:ext>
                </a:extLst>
              </a:tr>
              <a:tr h="6405310">
                <a:tc>
                  <a:txBody>
                    <a:bodyPr/>
                    <a:lstStyle/>
                    <a:p>
                      <a:pPr algn="just">
                        <a:lnSpc>
                          <a:spcPct val="100000"/>
                        </a:lnSpc>
                        <a:spcAft>
                          <a:spcPts val="800"/>
                        </a:spcAft>
                      </a:pPr>
                      <a:r>
                        <a:rPr lang="vi-VN" sz="2900" dirty="0">
                          <a:solidFill>
                            <a:schemeClr val="tx1"/>
                          </a:solidFill>
                          <a:effectLst/>
                          <a:latin typeface="+mj-lt"/>
                        </a:rPr>
                        <a:t>Chuyện người con gái Nam Xương</a:t>
                      </a:r>
                      <a:endParaRPr lang="en-SG" sz="2900" dirty="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r>
                        <a:rPr lang="vi-VN" sz="2900" dirty="0">
                          <a:solidFill>
                            <a:schemeClr val="tx1"/>
                          </a:solidFill>
                          <a:effectLst/>
                          <a:latin typeface="+mj-lt"/>
                        </a:rPr>
                        <a:t> </a:t>
                      </a:r>
                      <a:endParaRPr lang="en-SG" sz="2900" dirty="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900" dirty="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9112547"/>
                  </a:ext>
                </a:extLst>
              </a:tr>
            </a:tbl>
          </a:graphicData>
        </a:graphic>
      </p:graphicFrame>
      <p:pic>
        <p:nvPicPr>
          <p:cNvPr id="14" name="Picture 13">
            <a:extLst>
              <a:ext uri="{FF2B5EF4-FFF2-40B4-BE49-F238E27FC236}">
                <a16:creationId xmlns:a16="http://schemas.microsoft.com/office/drawing/2014/main" id="{B2380AFB-7910-5FA0-E150-B989BF54E1FD}"/>
              </a:ext>
            </a:extLst>
          </p:cNvPr>
          <p:cNvPicPr>
            <a:picLocks noChangeAspect="1"/>
          </p:cNvPicPr>
          <p:nvPr/>
        </p:nvPicPr>
        <p:blipFill>
          <a:blip r:embed="rId5"/>
          <a:stretch>
            <a:fillRect/>
          </a:stretch>
        </p:blipFill>
        <p:spPr>
          <a:xfrm>
            <a:off x="-339940" y="4872626"/>
            <a:ext cx="1993639" cy="2067988"/>
          </a:xfrm>
          <a:prstGeom prst="rect">
            <a:avLst/>
          </a:prstGeom>
        </p:spPr>
      </p:pic>
      <p:sp>
        <p:nvSpPr>
          <p:cNvPr id="16" name="TextBox 15">
            <a:extLst>
              <a:ext uri="{FF2B5EF4-FFF2-40B4-BE49-F238E27FC236}">
                <a16:creationId xmlns:a16="http://schemas.microsoft.com/office/drawing/2014/main" id="{1D16282C-DA89-902B-3FDB-0FF7CD15DC2F}"/>
              </a:ext>
            </a:extLst>
          </p:cNvPr>
          <p:cNvSpPr txBox="1"/>
          <p:nvPr/>
        </p:nvSpPr>
        <p:spPr>
          <a:xfrm>
            <a:off x="1489478" y="529827"/>
            <a:ext cx="5197106" cy="6304290"/>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Phan Lang nằm mộng rồi thả rùa mai xanh</a:t>
            </a:r>
            <a:endParaRPr kumimoji="0" lang="en-SG" sz="29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Phan Lang gặp nạn được các tiên nữ đưa về chốn thủy cung.</a:t>
            </a:r>
            <a:endParaRPr kumimoji="0" lang="en-SG" sz="29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Cuộc gặp gỡ và trò chuyện của Phan Lang và Vũ Nương dưới cung nước.</a:t>
            </a:r>
            <a:endParaRPr kumimoji="0" lang="en-SG" sz="29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Phan Lang trở về trần thế, gặp và trò chuyện với Trương Sinh.</a:t>
            </a:r>
            <a:endParaRPr kumimoji="0" lang="en-SG" sz="29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Trương Sinh lập đàn giải oan, Vũ Nương hiện về trong làn sương khói, nói lời tạ từ rồi biến mất.</a:t>
            </a:r>
            <a:endParaRPr kumimoji="0" lang="en-SG" sz="2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934CB8C4-B452-760C-0C52-099820D3E436}"/>
              </a:ext>
            </a:extLst>
          </p:cNvPr>
          <p:cNvSpPr txBox="1"/>
          <p:nvPr/>
        </p:nvSpPr>
        <p:spPr>
          <a:xfrm>
            <a:off x="6771394" y="534986"/>
            <a:ext cx="5358876" cy="6201698"/>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Làm nên đặc trưng của thể lại Truyện truyền kì</a:t>
            </a:r>
            <a:endParaRPr kumimoji="0" lang="en-SG" sz="29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Làm nên yếu tố bất ngờ, hấp dẫn cho người đọc.</a:t>
            </a:r>
            <a:endParaRPr kumimoji="0" lang="en-SG" sz="29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Hoàn thiện nét đẹp vốn có của nhân vật Vũ Nương ngay cả khi nàng đã sang thế giới mới, một người phụ nữ nặng tình, nặng nghĩa, bao dung, nhân hậu và rất coi trọng danh dự.</a:t>
            </a:r>
            <a:endParaRPr kumimoji="0" lang="en-SG" sz="29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Tạo nên kết thúc phần nào có hậu, thể hiện ước mơ ngàn đời của nhân dân ta về lẽ công bằng.</a:t>
            </a:r>
            <a:endParaRPr kumimoji="0" lang="en-SG" sz="29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3452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barn(inVertical)">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barn(inVertical)">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barn(inVertical)">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barn(inVertical)">
                                      <p:cBhvr>
                                        <p:cTn id="27" dur="500"/>
                                        <p:tgtEl>
                                          <p:spTgt spid="1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barn(inVertical)">
                                      <p:cBhvr>
                                        <p:cTn id="32" dur="500"/>
                                        <p:tgtEl>
                                          <p:spTgt spid="1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8">
                                            <p:txEl>
                                              <p:pRg st="1" end="1"/>
                                            </p:txEl>
                                          </p:spTgt>
                                        </p:tgtEl>
                                        <p:attrNameLst>
                                          <p:attrName>style.visibility</p:attrName>
                                        </p:attrNameLst>
                                      </p:cBhvr>
                                      <p:to>
                                        <p:strVal val="visible"/>
                                      </p:to>
                                    </p:set>
                                    <p:animEffect transition="in" filter="barn(inVertical)">
                                      <p:cBhvr>
                                        <p:cTn id="37" dur="500"/>
                                        <p:tgtEl>
                                          <p:spTgt spid="18">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xEl>
                                              <p:pRg st="2" end="2"/>
                                            </p:txEl>
                                          </p:spTgt>
                                        </p:tgtEl>
                                        <p:attrNameLst>
                                          <p:attrName>style.visibility</p:attrName>
                                        </p:attrNameLst>
                                      </p:cBhvr>
                                      <p:to>
                                        <p:strVal val="visible"/>
                                      </p:to>
                                    </p:set>
                                    <p:animEffect transition="in" filter="barn(inVertical)">
                                      <p:cBhvr>
                                        <p:cTn id="42" dur="500"/>
                                        <p:tgtEl>
                                          <p:spTgt spid="18">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8">
                                            <p:txEl>
                                              <p:pRg st="3" end="3"/>
                                            </p:txEl>
                                          </p:spTgt>
                                        </p:tgtEl>
                                        <p:attrNameLst>
                                          <p:attrName>style.visibility</p:attrName>
                                        </p:attrNameLst>
                                      </p:cBhvr>
                                      <p:to>
                                        <p:strVal val="visible"/>
                                      </p:to>
                                    </p:set>
                                    <p:animEffect transition="in" filter="barn(inVertical)">
                                      <p:cBhvr>
                                        <p:cTn id="47"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
        <p:cNvGrpSpPr/>
        <p:nvPr/>
      </p:nvGrpSpPr>
      <p:grpSpPr>
        <a:xfrm>
          <a:off x="0" y="0"/>
          <a:ext cx="0" cy="0"/>
          <a:chOff x="0" y="0"/>
          <a:chExt cx="0" cy="0"/>
        </a:xfrm>
      </p:grpSpPr>
      <p:sp>
        <p:nvSpPr>
          <p:cNvPr id="2" name="AutoShape 2"/>
          <p:cNvSpPr/>
          <p:nvPr/>
        </p:nvSpPr>
        <p:spPr>
          <a:xfrm>
            <a:off x="-223717" y="5588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3"/>
          <p:cNvSpPr/>
          <p:nvPr/>
        </p:nvSpPr>
        <p:spPr>
          <a:xfrm>
            <a:off x="-223717" y="112141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p:cNvSpPr/>
          <p:nvPr/>
        </p:nvSpPr>
        <p:spPr>
          <a:xfrm>
            <a:off x="-223717" y="168403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5"/>
          <p:cNvSpPr/>
          <p:nvPr/>
        </p:nvSpPr>
        <p:spPr>
          <a:xfrm>
            <a:off x="-223717" y="226570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p:cNvSpPr/>
          <p:nvPr/>
        </p:nvSpPr>
        <p:spPr>
          <a:xfrm>
            <a:off x="-223717" y="283467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AutoShape 7"/>
          <p:cNvSpPr/>
          <p:nvPr/>
        </p:nvSpPr>
        <p:spPr>
          <a:xfrm>
            <a:off x="-223717" y="34290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AutoShape 8"/>
          <p:cNvSpPr/>
          <p:nvPr/>
        </p:nvSpPr>
        <p:spPr>
          <a:xfrm>
            <a:off x="-223717" y="401070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9"/>
          <p:cNvSpPr/>
          <p:nvPr/>
        </p:nvSpPr>
        <p:spPr>
          <a:xfrm>
            <a:off x="-223717" y="459237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223717" y="517404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223717" y="575570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AutoShape 12"/>
          <p:cNvSpPr/>
          <p:nvPr/>
        </p:nvSpPr>
        <p:spPr>
          <a:xfrm>
            <a:off x="-223717" y="633737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3" name="Group 23"/>
          <p:cNvGrpSpPr/>
          <p:nvPr/>
        </p:nvGrpSpPr>
        <p:grpSpPr>
          <a:xfrm>
            <a:off x="1840376" y="-21145"/>
            <a:ext cx="8449518" cy="745172"/>
            <a:chOff x="0" y="-38100"/>
            <a:chExt cx="1837740" cy="338653"/>
          </a:xfrm>
        </p:grpSpPr>
        <p:sp>
          <p:nvSpPr>
            <p:cNvPr id="24" name="Freeform 24"/>
            <p:cNvSpPr/>
            <p:nvPr/>
          </p:nvSpPr>
          <p:spPr>
            <a:xfrm>
              <a:off x="0" y="0"/>
              <a:ext cx="1837740" cy="300553"/>
            </a:xfrm>
            <a:custGeom>
              <a:avLst/>
              <a:gdLst/>
              <a:ahLst/>
              <a:cxnLst/>
              <a:rect l="l" t="t" r="r" b="b"/>
              <a:pathLst>
                <a:path w="1837740" h="403977">
                  <a:moveTo>
                    <a:pt x="16643" y="0"/>
                  </a:moveTo>
                  <a:lnTo>
                    <a:pt x="1821097" y="0"/>
                  </a:lnTo>
                  <a:cubicBezTo>
                    <a:pt x="1830289" y="0"/>
                    <a:pt x="1837740" y="7451"/>
                    <a:pt x="1837740" y="16643"/>
                  </a:cubicBezTo>
                  <a:lnTo>
                    <a:pt x="1837740" y="387334"/>
                  </a:lnTo>
                  <a:cubicBezTo>
                    <a:pt x="1837740" y="391748"/>
                    <a:pt x="1835987" y="395981"/>
                    <a:pt x="1832866" y="399102"/>
                  </a:cubicBezTo>
                  <a:cubicBezTo>
                    <a:pt x="1829745" y="402223"/>
                    <a:pt x="1825511" y="403977"/>
                    <a:pt x="1821097" y="403977"/>
                  </a:cubicBezTo>
                  <a:lnTo>
                    <a:pt x="16643" y="403977"/>
                  </a:lnTo>
                  <a:cubicBezTo>
                    <a:pt x="7451" y="403977"/>
                    <a:pt x="0" y="396526"/>
                    <a:pt x="0" y="387334"/>
                  </a:cubicBezTo>
                  <a:lnTo>
                    <a:pt x="0" y="16643"/>
                  </a:lnTo>
                  <a:cubicBezTo>
                    <a:pt x="0" y="7451"/>
                    <a:pt x="7451" y="0"/>
                    <a:pt x="16643" y="0"/>
                  </a:cubicBezTo>
                  <a:close/>
                </a:path>
              </a:pathLst>
            </a:custGeom>
            <a:solidFill>
              <a:srgbClr val="BF595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TextBox 25"/>
            <p:cNvSpPr txBox="1"/>
            <p:nvPr/>
          </p:nvSpPr>
          <p:spPr>
            <a:xfrm>
              <a:off x="0" y="-38100"/>
              <a:ext cx="1837740" cy="331358"/>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Freeform 26"/>
          <p:cNvSpPr/>
          <p:nvPr/>
        </p:nvSpPr>
        <p:spPr>
          <a:xfrm rot="-3085816">
            <a:off x="10846249" y="34614"/>
            <a:ext cx="893697" cy="929844"/>
          </a:xfrm>
          <a:custGeom>
            <a:avLst/>
            <a:gdLst/>
            <a:ahLst/>
            <a:cxnLst/>
            <a:rect l="l" t="t" r="r" b="b"/>
            <a:pathLst>
              <a:path w="2721566" h="2809359">
                <a:moveTo>
                  <a:pt x="0" y="0"/>
                </a:moveTo>
                <a:lnTo>
                  <a:pt x="2721567" y="0"/>
                </a:lnTo>
                <a:lnTo>
                  <a:pt x="2721567" y="2809359"/>
                </a:lnTo>
                <a:lnTo>
                  <a:pt x="0" y="280935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8A956377-AC85-42B8-F4A0-B7A15A3C955B}"/>
              </a:ext>
            </a:extLst>
          </p:cNvPr>
          <p:cNvSpPr txBox="1"/>
          <p:nvPr/>
        </p:nvSpPr>
        <p:spPr>
          <a:xfrm>
            <a:off x="2147409" y="151683"/>
            <a:ext cx="783545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BẢNG TÓM LƯỢC</a:t>
            </a:r>
            <a:endParaRPr kumimoji="0" lang="en-SG"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33" name="Google Shape;1888;p60">
            <a:extLst>
              <a:ext uri="{FF2B5EF4-FFF2-40B4-BE49-F238E27FC236}">
                <a16:creationId xmlns:a16="http://schemas.microsoft.com/office/drawing/2014/main" id="{14C0AB64-4F61-BF51-C8B5-C718DF5CB275}"/>
              </a:ext>
            </a:extLst>
          </p:cNvPr>
          <p:cNvGrpSpPr/>
          <p:nvPr/>
        </p:nvGrpSpPr>
        <p:grpSpPr>
          <a:xfrm rot="10800000">
            <a:off x="608090" y="95227"/>
            <a:ext cx="400480" cy="689911"/>
            <a:chOff x="6316225" y="3717575"/>
            <a:chExt cx="251400" cy="421100"/>
          </a:xfrm>
        </p:grpSpPr>
        <p:sp>
          <p:nvSpPr>
            <p:cNvPr id="34" name="Google Shape;1889;p60">
              <a:extLst>
                <a:ext uri="{FF2B5EF4-FFF2-40B4-BE49-F238E27FC236}">
                  <a16:creationId xmlns:a16="http://schemas.microsoft.com/office/drawing/2014/main" id="{F9936E7A-B68C-B788-A2A9-ADD99AFA48E9}"/>
                </a:ext>
              </a:extLst>
            </p:cNvPr>
            <p:cNvSpPr/>
            <p:nvPr/>
          </p:nvSpPr>
          <p:spPr>
            <a:xfrm>
              <a:off x="6481350" y="3717575"/>
              <a:ext cx="86275" cy="107200"/>
            </a:xfrm>
            <a:custGeom>
              <a:avLst/>
              <a:gdLst/>
              <a:ahLst/>
              <a:cxnLst/>
              <a:rect l="l" t="t" r="r" b="b"/>
              <a:pathLst>
                <a:path w="3451" h="4288" extrusionOk="0">
                  <a:moveTo>
                    <a:pt x="3327" y="0"/>
                  </a:moveTo>
                  <a:lnTo>
                    <a:pt x="1" y="2030"/>
                  </a:lnTo>
                  <a:cubicBezTo>
                    <a:pt x="1" y="2030"/>
                    <a:pt x="77" y="3192"/>
                    <a:pt x="1180" y="3919"/>
                  </a:cubicBezTo>
                  <a:cubicBezTo>
                    <a:pt x="1604" y="4201"/>
                    <a:pt x="2038" y="4288"/>
                    <a:pt x="2411" y="4288"/>
                  </a:cubicBezTo>
                  <a:cubicBezTo>
                    <a:pt x="3008" y="4288"/>
                    <a:pt x="3450" y="4066"/>
                    <a:pt x="3450" y="4066"/>
                  </a:cubicBezTo>
                  <a:lnTo>
                    <a:pt x="3327" y="0"/>
                  </a:lnTo>
                  <a:close/>
                </a:path>
              </a:pathLst>
            </a:custGeom>
            <a:solidFill>
              <a:srgbClr val="FDE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890;p60">
              <a:extLst>
                <a:ext uri="{FF2B5EF4-FFF2-40B4-BE49-F238E27FC236}">
                  <a16:creationId xmlns:a16="http://schemas.microsoft.com/office/drawing/2014/main" id="{459DD0B3-60BB-6C96-EB8B-7F49914335A4}"/>
                </a:ext>
              </a:extLst>
            </p:cNvPr>
            <p:cNvSpPr/>
            <p:nvPr/>
          </p:nvSpPr>
          <p:spPr>
            <a:xfrm>
              <a:off x="6325175" y="3768300"/>
              <a:ext cx="242450" cy="352475"/>
            </a:xfrm>
            <a:custGeom>
              <a:avLst/>
              <a:gdLst/>
              <a:ahLst/>
              <a:cxnLst/>
              <a:rect l="l" t="t" r="r" b="b"/>
              <a:pathLst>
                <a:path w="9698" h="14099" extrusionOk="0">
                  <a:moveTo>
                    <a:pt x="6248" y="1"/>
                  </a:moveTo>
                  <a:lnTo>
                    <a:pt x="0" y="12232"/>
                  </a:lnTo>
                  <a:lnTo>
                    <a:pt x="3731" y="14098"/>
                  </a:lnTo>
                  <a:lnTo>
                    <a:pt x="9697" y="2037"/>
                  </a:lnTo>
                  <a:lnTo>
                    <a:pt x="9697" y="2037"/>
                  </a:lnTo>
                  <a:cubicBezTo>
                    <a:pt x="9697" y="2037"/>
                    <a:pt x="9476" y="2125"/>
                    <a:pt x="9110" y="2125"/>
                  </a:cubicBezTo>
                  <a:cubicBezTo>
                    <a:pt x="8744" y="2125"/>
                    <a:pt x="8234" y="2037"/>
                    <a:pt x="7656" y="1685"/>
                  </a:cubicBezTo>
                  <a:cubicBezTo>
                    <a:pt x="6494" y="975"/>
                    <a:pt x="6248" y="1"/>
                    <a:pt x="6248" y="1"/>
                  </a:cubicBezTo>
                  <a:close/>
                </a:path>
              </a:pathLst>
            </a:custGeom>
            <a:solidFill>
              <a:srgbClr val="F9DB0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891;p60">
              <a:extLst>
                <a:ext uri="{FF2B5EF4-FFF2-40B4-BE49-F238E27FC236}">
                  <a16:creationId xmlns:a16="http://schemas.microsoft.com/office/drawing/2014/main" id="{E99E1944-2F81-B786-A13D-55E40DFCF7EF}"/>
                </a:ext>
              </a:extLst>
            </p:cNvPr>
            <p:cNvSpPr/>
            <p:nvPr/>
          </p:nvSpPr>
          <p:spPr>
            <a:xfrm>
              <a:off x="6325175" y="4035525"/>
              <a:ext cx="112800" cy="85250"/>
            </a:xfrm>
            <a:custGeom>
              <a:avLst/>
              <a:gdLst/>
              <a:ahLst/>
              <a:cxnLst/>
              <a:rect l="l" t="t" r="r" b="b"/>
              <a:pathLst>
                <a:path w="4512" h="3410" extrusionOk="0">
                  <a:moveTo>
                    <a:pt x="786" y="1"/>
                  </a:moveTo>
                  <a:lnTo>
                    <a:pt x="0" y="1543"/>
                  </a:lnTo>
                  <a:lnTo>
                    <a:pt x="3731" y="3409"/>
                  </a:lnTo>
                  <a:lnTo>
                    <a:pt x="4511" y="1837"/>
                  </a:lnTo>
                  <a:lnTo>
                    <a:pt x="786" y="1"/>
                  </a:lnTo>
                  <a:close/>
                </a:path>
              </a:pathLst>
            </a:custGeom>
            <a:solidFill>
              <a:srgbClr val="B5A6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892;p60">
              <a:extLst>
                <a:ext uri="{FF2B5EF4-FFF2-40B4-BE49-F238E27FC236}">
                  <a16:creationId xmlns:a16="http://schemas.microsoft.com/office/drawing/2014/main" id="{745F80AE-E8B2-AA8E-0CDA-E40895EF7BAE}"/>
                </a:ext>
              </a:extLst>
            </p:cNvPr>
            <p:cNvSpPr/>
            <p:nvPr/>
          </p:nvSpPr>
          <p:spPr>
            <a:xfrm>
              <a:off x="6536500" y="3717575"/>
              <a:ext cx="29225" cy="37300"/>
            </a:xfrm>
            <a:custGeom>
              <a:avLst/>
              <a:gdLst/>
              <a:ahLst/>
              <a:cxnLst/>
              <a:rect l="l" t="t" r="r" b="b"/>
              <a:pathLst>
                <a:path w="1169" h="1492" extrusionOk="0">
                  <a:moveTo>
                    <a:pt x="1121" y="0"/>
                  </a:moveTo>
                  <a:lnTo>
                    <a:pt x="1" y="687"/>
                  </a:lnTo>
                  <a:cubicBezTo>
                    <a:pt x="116" y="1380"/>
                    <a:pt x="614" y="1491"/>
                    <a:pt x="921" y="1491"/>
                  </a:cubicBezTo>
                  <a:cubicBezTo>
                    <a:pt x="1066" y="1491"/>
                    <a:pt x="1168" y="1467"/>
                    <a:pt x="1168" y="1467"/>
                  </a:cubicBezTo>
                  <a:lnTo>
                    <a:pt x="1121" y="0"/>
                  </a:lnTo>
                  <a:close/>
                </a:path>
              </a:pathLst>
            </a:custGeom>
            <a:solidFill>
              <a:srgbClr val="3C3C3B"/>
            </a:solidFill>
            <a:ln w="2500" cap="flat" cmpd="sng">
              <a:solidFill>
                <a:srgbClr val="3C3C3B"/>
              </a:solidFill>
              <a:prstDash val="solid"/>
              <a:miter lim="586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893;p60">
              <a:extLst>
                <a:ext uri="{FF2B5EF4-FFF2-40B4-BE49-F238E27FC236}">
                  <a16:creationId xmlns:a16="http://schemas.microsoft.com/office/drawing/2014/main" id="{D73295E2-48A9-3CCF-B352-A0C10EDC4F7C}"/>
                </a:ext>
              </a:extLst>
            </p:cNvPr>
            <p:cNvSpPr/>
            <p:nvPr/>
          </p:nvSpPr>
          <p:spPr>
            <a:xfrm>
              <a:off x="6374150" y="3806775"/>
              <a:ext cx="113400" cy="222025"/>
            </a:xfrm>
            <a:custGeom>
              <a:avLst/>
              <a:gdLst/>
              <a:ahLst/>
              <a:cxnLst/>
              <a:rect l="l" t="t" r="r" b="b"/>
              <a:pathLst>
                <a:path w="4536" h="8881" extrusionOk="0">
                  <a:moveTo>
                    <a:pt x="4480" y="0"/>
                  </a:moveTo>
                  <a:cubicBezTo>
                    <a:pt x="4462" y="0"/>
                    <a:pt x="4443" y="11"/>
                    <a:pt x="4430" y="28"/>
                  </a:cubicBezTo>
                  <a:lnTo>
                    <a:pt x="3866" y="1119"/>
                  </a:lnTo>
                  <a:lnTo>
                    <a:pt x="3303" y="2211"/>
                  </a:lnTo>
                  <a:lnTo>
                    <a:pt x="2195" y="4405"/>
                  </a:lnTo>
                  <a:lnTo>
                    <a:pt x="1098" y="6605"/>
                  </a:lnTo>
                  <a:cubicBezTo>
                    <a:pt x="734" y="7344"/>
                    <a:pt x="370" y="8077"/>
                    <a:pt x="12" y="8816"/>
                  </a:cubicBezTo>
                  <a:cubicBezTo>
                    <a:pt x="0" y="8840"/>
                    <a:pt x="12" y="8863"/>
                    <a:pt x="36" y="8875"/>
                  </a:cubicBezTo>
                  <a:cubicBezTo>
                    <a:pt x="42" y="8879"/>
                    <a:pt x="49" y="8881"/>
                    <a:pt x="56" y="8881"/>
                  </a:cubicBezTo>
                  <a:cubicBezTo>
                    <a:pt x="71" y="8881"/>
                    <a:pt x="87" y="8873"/>
                    <a:pt x="94" y="8857"/>
                  </a:cubicBezTo>
                  <a:cubicBezTo>
                    <a:pt x="476" y="8130"/>
                    <a:pt x="851" y="7402"/>
                    <a:pt x="1227" y="6669"/>
                  </a:cubicBezTo>
                  <a:lnTo>
                    <a:pt x="2335" y="4481"/>
                  </a:lnTo>
                  <a:lnTo>
                    <a:pt x="3438" y="2281"/>
                  </a:lnTo>
                  <a:lnTo>
                    <a:pt x="3984" y="1178"/>
                  </a:lnTo>
                  <a:lnTo>
                    <a:pt x="4524" y="75"/>
                  </a:lnTo>
                  <a:cubicBezTo>
                    <a:pt x="4535" y="46"/>
                    <a:pt x="4524" y="17"/>
                    <a:pt x="4500" y="5"/>
                  </a:cubicBezTo>
                  <a:cubicBezTo>
                    <a:pt x="4494" y="2"/>
                    <a:pt x="4487" y="0"/>
                    <a:pt x="4480" y="0"/>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894;p60">
              <a:extLst>
                <a:ext uri="{FF2B5EF4-FFF2-40B4-BE49-F238E27FC236}">
                  <a16:creationId xmlns:a16="http://schemas.microsoft.com/office/drawing/2014/main" id="{675EE455-4632-CE82-ADD7-99A91CFBDFC5}"/>
                </a:ext>
              </a:extLst>
            </p:cNvPr>
            <p:cNvSpPr/>
            <p:nvPr/>
          </p:nvSpPr>
          <p:spPr>
            <a:xfrm>
              <a:off x="6399375" y="3820550"/>
              <a:ext cx="113400" cy="222050"/>
            </a:xfrm>
            <a:custGeom>
              <a:avLst/>
              <a:gdLst/>
              <a:ahLst/>
              <a:cxnLst/>
              <a:rect l="l" t="t" r="r" b="b"/>
              <a:pathLst>
                <a:path w="4536" h="8882" extrusionOk="0">
                  <a:moveTo>
                    <a:pt x="4480" y="1"/>
                  </a:moveTo>
                  <a:cubicBezTo>
                    <a:pt x="4462" y="1"/>
                    <a:pt x="4444" y="12"/>
                    <a:pt x="4436" y="29"/>
                  </a:cubicBezTo>
                  <a:lnTo>
                    <a:pt x="3867" y="1120"/>
                  </a:lnTo>
                  <a:lnTo>
                    <a:pt x="3303" y="2211"/>
                  </a:lnTo>
                  <a:lnTo>
                    <a:pt x="2195" y="4405"/>
                  </a:lnTo>
                  <a:lnTo>
                    <a:pt x="1098" y="6605"/>
                  </a:lnTo>
                  <a:cubicBezTo>
                    <a:pt x="734" y="7344"/>
                    <a:pt x="370" y="8078"/>
                    <a:pt x="12" y="8817"/>
                  </a:cubicBezTo>
                  <a:cubicBezTo>
                    <a:pt x="1" y="8840"/>
                    <a:pt x="12" y="8864"/>
                    <a:pt x="36" y="8875"/>
                  </a:cubicBezTo>
                  <a:cubicBezTo>
                    <a:pt x="44" y="8879"/>
                    <a:pt x="51" y="8881"/>
                    <a:pt x="59" y="8881"/>
                  </a:cubicBezTo>
                  <a:cubicBezTo>
                    <a:pt x="74" y="8881"/>
                    <a:pt x="87" y="8873"/>
                    <a:pt x="94" y="8858"/>
                  </a:cubicBezTo>
                  <a:cubicBezTo>
                    <a:pt x="476" y="8130"/>
                    <a:pt x="851" y="7403"/>
                    <a:pt x="1227" y="6670"/>
                  </a:cubicBezTo>
                  <a:lnTo>
                    <a:pt x="2341" y="4481"/>
                  </a:lnTo>
                  <a:lnTo>
                    <a:pt x="3438" y="2281"/>
                  </a:lnTo>
                  <a:lnTo>
                    <a:pt x="3984" y="1179"/>
                  </a:lnTo>
                  <a:lnTo>
                    <a:pt x="4524" y="76"/>
                  </a:lnTo>
                  <a:cubicBezTo>
                    <a:pt x="4535" y="46"/>
                    <a:pt x="4524" y="17"/>
                    <a:pt x="4500" y="5"/>
                  </a:cubicBezTo>
                  <a:cubicBezTo>
                    <a:pt x="4494" y="2"/>
                    <a:pt x="4487" y="1"/>
                    <a:pt x="4480" y="1"/>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895;p60">
              <a:extLst>
                <a:ext uri="{FF2B5EF4-FFF2-40B4-BE49-F238E27FC236}">
                  <a16:creationId xmlns:a16="http://schemas.microsoft.com/office/drawing/2014/main" id="{D35B596C-F88C-95DE-99D3-1EC32C41E7A8}"/>
                </a:ext>
              </a:extLst>
            </p:cNvPr>
            <p:cNvSpPr/>
            <p:nvPr/>
          </p:nvSpPr>
          <p:spPr>
            <a:xfrm>
              <a:off x="6424900" y="3833325"/>
              <a:ext cx="113250" cy="222025"/>
            </a:xfrm>
            <a:custGeom>
              <a:avLst/>
              <a:gdLst/>
              <a:ahLst/>
              <a:cxnLst/>
              <a:rect l="l" t="t" r="r" b="b"/>
              <a:pathLst>
                <a:path w="4530" h="8881" extrusionOk="0">
                  <a:moveTo>
                    <a:pt x="4477" y="0"/>
                  </a:moveTo>
                  <a:cubicBezTo>
                    <a:pt x="4456" y="0"/>
                    <a:pt x="4438" y="11"/>
                    <a:pt x="4429" y="28"/>
                  </a:cubicBezTo>
                  <a:lnTo>
                    <a:pt x="3860" y="1119"/>
                  </a:lnTo>
                  <a:lnTo>
                    <a:pt x="3303" y="2210"/>
                  </a:lnTo>
                  <a:lnTo>
                    <a:pt x="2188" y="4405"/>
                  </a:lnTo>
                  <a:lnTo>
                    <a:pt x="1091" y="6604"/>
                  </a:lnTo>
                  <a:cubicBezTo>
                    <a:pt x="728" y="7344"/>
                    <a:pt x="370" y="8077"/>
                    <a:pt x="12" y="8816"/>
                  </a:cubicBezTo>
                  <a:cubicBezTo>
                    <a:pt x="0" y="8840"/>
                    <a:pt x="6" y="8863"/>
                    <a:pt x="30" y="8875"/>
                  </a:cubicBezTo>
                  <a:cubicBezTo>
                    <a:pt x="37" y="8879"/>
                    <a:pt x="46" y="8881"/>
                    <a:pt x="54" y="8881"/>
                  </a:cubicBezTo>
                  <a:cubicBezTo>
                    <a:pt x="71" y="8881"/>
                    <a:pt x="86" y="8873"/>
                    <a:pt x="94" y="8857"/>
                  </a:cubicBezTo>
                  <a:cubicBezTo>
                    <a:pt x="470" y="8130"/>
                    <a:pt x="851" y="7402"/>
                    <a:pt x="1221" y="6669"/>
                  </a:cubicBezTo>
                  <a:lnTo>
                    <a:pt x="2335" y="4481"/>
                  </a:lnTo>
                  <a:lnTo>
                    <a:pt x="3438" y="2281"/>
                  </a:lnTo>
                  <a:lnTo>
                    <a:pt x="3978" y="1178"/>
                  </a:lnTo>
                  <a:lnTo>
                    <a:pt x="4517" y="75"/>
                  </a:lnTo>
                  <a:cubicBezTo>
                    <a:pt x="4529" y="46"/>
                    <a:pt x="4523" y="16"/>
                    <a:pt x="4500" y="5"/>
                  </a:cubicBezTo>
                  <a:cubicBezTo>
                    <a:pt x="4492" y="2"/>
                    <a:pt x="4484" y="0"/>
                    <a:pt x="4477" y="0"/>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896;p60">
              <a:extLst>
                <a:ext uri="{FF2B5EF4-FFF2-40B4-BE49-F238E27FC236}">
                  <a16:creationId xmlns:a16="http://schemas.microsoft.com/office/drawing/2014/main" id="{3FF6E6EB-2260-922A-15F0-BE17C6A3A650}"/>
                </a:ext>
              </a:extLst>
            </p:cNvPr>
            <p:cNvSpPr/>
            <p:nvPr/>
          </p:nvSpPr>
          <p:spPr>
            <a:xfrm>
              <a:off x="6316225" y="4074100"/>
              <a:ext cx="102250" cy="64575"/>
            </a:xfrm>
            <a:custGeom>
              <a:avLst/>
              <a:gdLst/>
              <a:ahLst/>
              <a:cxnLst/>
              <a:rect l="l" t="t" r="r" b="b"/>
              <a:pathLst>
                <a:path w="4090" h="2583" extrusionOk="0">
                  <a:moveTo>
                    <a:pt x="358" y="0"/>
                  </a:moveTo>
                  <a:cubicBezTo>
                    <a:pt x="358" y="1"/>
                    <a:pt x="0" y="1649"/>
                    <a:pt x="1778" y="2359"/>
                  </a:cubicBezTo>
                  <a:cubicBezTo>
                    <a:pt x="2181" y="2521"/>
                    <a:pt x="2521" y="2583"/>
                    <a:pt x="2805" y="2583"/>
                  </a:cubicBezTo>
                  <a:cubicBezTo>
                    <a:pt x="3767" y="2583"/>
                    <a:pt x="4089" y="1866"/>
                    <a:pt x="4089" y="1866"/>
                  </a:cubicBezTo>
                  <a:lnTo>
                    <a:pt x="358" y="0"/>
                  </a:lnTo>
                  <a:close/>
                </a:path>
              </a:pathLst>
            </a:custGeom>
            <a:solidFill>
              <a:srgbClr val="F18D9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aphicFrame>
        <p:nvGraphicFramePr>
          <p:cNvPr id="13" name="Table 12">
            <a:extLst>
              <a:ext uri="{FF2B5EF4-FFF2-40B4-BE49-F238E27FC236}">
                <a16:creationId xmlns:a16="http://schemas.microsoft.com/office/drawing/2014/main" id="{608A0E5B-58E0-3CFF-B051-156A5D0BE658}"/>
              </a:ext>
            </a:extLst>
          </p:cNvPr>
          <p:cNvGraphicFramePr>
            <a:graphicFrameLocks noGrp="1"/>
          </p:cNvGraphicFramePr>
          <p:nvPr>
            <p:extLst>
              <p:ext uri="{D42A27DB-BD31-4B8C-83A1-F6EECF244321}">
                <p14:modId xmlns:p14="http://schemas.microsoft.com/office/powerpoint/2010/main" val="855744789"/>
              </p:ext>
            </p:extLst>
          </p:nvPr>
        </p:nvGraphicFramePr>
        <p:xfrm>
          <a:off x="0" y="25051"/>
          <a:ext cx="12192000" cy="6795309"/>
        </p:xfrm>
        <a:graphic>
          <a:graphicData uri="http://schemas.openxmlformats.org/drawingml/2006/table">
            <a:tbl>
              <a:tblPr firstRow="1" firstCol="1" bandRow="1">
                <a:tableStyleId>{10A1B5D5-9B99-4C35-A422-299274C87663}</a:tableStyleId>
              </a:tblPr>
              <a:tblGrid>
                <a:gridCol w="1640910">
                  <a:extLst>
                    <a:ext uri="{9D8B030D-6E8A-4147-A177-3AD203B41FA5}">
                      <a16:colId xmlns:a16="http://schemas.microsoft.com/office/drawing/2014/main" val="2490910267"/>
                    </a:ext>
                  </a:extLst>
                </a:gridCol>
                <a:gridCol w="5899758">
                  <a:extLst>
                    <a:ext uri="{9D8B030D-6E8A-4147-A177-3AD203B41FA5}">
                      <a16:colId xmlns:a16="http://schemas.microsoft.com/office/drawing/2014/main" val="711471246"/>
                    </a:ext>
                  </a:extLst>
                </a:gridCol>
                <a:gridCol w="4651332">
                  <a:extLst>
                    <a:ext uri="{9D8B030D-6E8A-4147-A177-3AD203B41FA5}">
                      <a16:colId xmlns:a16="http://schemas.microsoft.com/office/drawing/2014/main" val="964839535"/>
                    </a:ext>
                  </a:extLst>
                </a:gridCol>
              </a:tblGrid>
              <a:tr h="1113801">
                <a:tc>
                  <a:txBody>
                    <a:bodyPr/>
                    <a:lstStyle/>
                    <a:p>
                      <a:pPr algn="ctr">
                        <a:lnSpc>
                          <a:spcPct val="100000"/>
                        </a:lnSpc>
                        <a:spcAft>
                          <a:spcPts val="800"/>
                        </a:spcAft>
                      </a:pPr>
                      <a:r>
                        <a:rPr lang="vi-VN" sz="3300" dirty="0">
                          <a:solidFill>
                            <a:schemeClr val="tx1"/>
                          </a:solidFill>
                          <a:effectLst/>
                          <a:latin typeface="+mj-lt"/>
                        </a:rPr>
                        <a:t>Văn bản</a:t>
                      </a:r>
                      <a:endParaRPr lang="en-SG" sz="3300" dirty="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spcAft>
                          <a:spcPts val="800"/>
                        </a:spcAft>
                      </a:pPr>
                      <a:r>
                        <a:rPr lang="vi-VN" sz="3300">
                          <a:solidFill>
                            <a:schemeClr val="tx1"/>
                          </a:solidFill>
                          <a:effectLst/>
                          <a:latin typeface="+mj-lt"/>
                        </a:rPr>
                        <a:t>Yếu tố kì ảo</a:t>
                      </a:r>
                      <a:endParaRPr lang="en-SG" sz="330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spcAft>
                          <a:spcPts val="800"/>
                        </a:spcAft>
                      </a:pPr>
                      <a:r>
                        <a:rPr lang="vi-VN" sz="3300" dirty="0">
                          <a:solidFill>
                            <a:schemeClr val="tx1"/>
                          </a:solidFill>
                          <a:effectLst/>
                          <a:latin typeface="+mj-lt"/>
                        </a:rPr>
                        <a:t>Tác dụng</a:t>
                      </a:r>
                      <a:endParaRPr lang="en-SG" sz="3300" dirty="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695449347"/>
                  </a:ext>
                </a:extLst>
              </a:tr>
              <a:tr h="5681508">
                <a:tc>
                  <a:txBody>
                    <a:bodyPr/>
                    <a:lstStyle/>
                    <a:p>
                      <a:pPr algn="just">
                        <a:lnSpc>
                          <a:spcPct val="100000"/>
                        </a:lnSpc>
                        <a:spcAft>
                          <a:spcPts val="800"/>
                        </a:spcAft>
                      </a:pPr>
                      <a:r>
                        <a:rPr lang="vi-VN" sz="3300" dirty="0">
                          <a:solidFill>
                            <a:schemeClr val="tx1"/>
                          </a:solidFill>
                          <a:effectLst/>
                          <a:latin typeface="+mj-lt"/>
                        </a:rPr>
                        <a:t>Truyện lạ nhà thuyền chài</a:t>
                      </a:r>
                      <a:endParaRPr lang="en-SG" sz="3300" dirty="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r>
                        <a:rPr lang="vi-VN" sz="3300" dirty="0">
                          <a:solidFill>
                            <a:srgbClr val="FDEFE9"/>
                          </a:solidFill>
                          <a:effectLst/>
                          <a:latin typeface="+mj-lt"/>
                        </a:rPr>
                        <a:t>- Ngọa Vân biến thành một con cá để bảo vệ gia đình trong cơn bão biển khủng khiếp là một chi tiết kì ảo.</a:t>
                      </a:r>
                      <a:endParaRPr lang="en-SG" sz="3300" dirty="0">
                        <a:solidFill>
                          <a:srgbClr val="FDEFE9"/>
                        </a:solidFill>
                        <a:effectLst/>
                        <a:latin typeface="+mj-lt"/>
                      </a:endParaRPr>
                    </a:p>
                    <a:p>
                      <a:pPr algn="just">
                        <a:lnSpc>
                          <a:spcPct val="100000"/>
                        </a:lnSpc>
                        <a:spcAft>
                          <a:spcPts val="800"/>
                        </a:spcAft>
                      </a:pPr>
                      <a:r>
                        <a:rPr lang="vi-VN" sz="3300" dirty="0">
                          <a:solidFill>
                            <a:srgbClr val="FDEFE9"/>
                          </a:solidFill>
                          <a:effectLst/>
                          <a:latin typeface="+mj-lt"/>
                        </a:rPr>
                        <a:t>- Việc miêu tả Ngọa Vân là một người phụ nữ xinh đẹp và duyên dáng cũng là một chi tiết kì ảo, nhằm tạo nên hình ảnh quyến rũ và tuyệt trần của nhân vật.</a:t>
                      </a:r>
                      <a:endParaRPr lang="en-SG" sz="3300" dirty="0">
                        <a:solidFill>
                          <a:srgbClr val="FDEFE9"/>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300" dirty="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8159413"/>
                  </a:ext>
                </a:extLst>
              </a:tr>
            </a:tbl>
          </a:graphicData>
        </a:graphic>
      </p:graphicFrame>
      <p:grpSp>
        <p:nvGrpSpPr>
          <p:cNvPr id="14" name="Group 13">
            <a:extLst>
              <a:ext uri="{FF2B5EF4-FFF2-40B4-BE49-F238E27FC236}">
                <a16:creationId xmlns:a16="http://schemas.microsoft.com/office/drawing/2014/main" id="{C4AE814C-338D-8858-62D1-D2150B19CE4D}"/>
              </a:ext>
            </a:extLst>
          </p:cNvPr>
          <p:cNvGrpSpPr/>
          <p:nvPr/>
        </p:nvGrpSpPr>
        <p:grpSpPr>
          <a:xfrm flipH="1">
            <a:off x="-531115" y="3923988"/>
            <a:ext cx="2664632" cy="2895600"/>
            <a:chOff x="1020901" y="416757"/>
            <a:chExt cx="4151917" cy="4795908"/>
          </a:xfrm>
        </p:grpSpPr>
        <p:pic>
          <p:nvPicPr>
            <p:cNvPr id="15" name="Picture 14">
              <a:extLst>
                <a:ext uri="{FF2B5EF4-FFF2-40B4-BE49-F238E27FC236}">
                  <a16:creationId xmlns:a16="http://schemas.microsoft.com/office/drawing/2014/main" id="{E923E6B5-CACD-E819-4F3D-239B2BDEEB54}"/>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56575" b="99286" l="3369" r="92908">
                          <a14:foregroundMark x1="45745" y1="68807" x2="52837" y2="76656"/>
                          <a14:foregroundMark x1="53191" y1="77676" x2="53191" y2="77676"/>
                          <a14:foregroundMark x1="50532" y1="69011" x2="58156" y2="83282"/>
                          <a14:foregroundMark x1="58156" y1="83282" x2="58156" y2="83282"/>
                          <a14:foregroundMark x1="13830" y1="86035" x2="35993" y2="89908"/>
                          <a14:foregroundMark x1="3369" y1="92151" x2="12589" y2="92457"/>
                          <a14:foregroundMark x1="21454" y1="93680" x2="21454" y2="93680"/>
                          <a14:foregroundMark x1="51568" y1="98777" x2="53116" y2="99039"/>
                          <a14:foregroundMark x1="21454" y1="93680" x2="51568" y2="98777"/>
                          <a14:foregroundMark x1="51740" y1="96903" x2="64716" y2="94190"/>
                          <a14:foregroundMark x1="65248" y1="93680" x2="66135" y2="92661"/>
                          <a14:foregroundMark x1="93085" y1="65953" x2="87234" y2="73089"/>
                          <a14:foregroundMark x1="86879" y1="73394" x2="86879" y2="73394"/>
                          <a14:foregroundMark x1="90426" y1="58104" x2="90426" y2="58104"/>
                          <a14:foregroundMark x1="90426" y1="57900" x2="69681" y2="56881"/>
                          <a14:foregroundMark x1="69681" y1="56881" x2="68794" y2="56575"/>
                          <a14:foregroundMark x1="68794" y1="87360" x2="68794" y2="87360"/>
                          <a14:backgroundMark x1="52837" y1="99286" x2="52837" y2="99286"/>
                          <a14:backgroundMark x1="55496" y1="99592" x2="55496" y2="99592"/>
                          <a14:backgroundMark x1="55496" y1="99592" x2="55496" y2="99592"/>
                          <a14:backgroundMark x1="55851" y1="98777" x2="55851" y2="98777"/>
                          <a14:backgroundMark x1="54965" y1="98777" x2="54965" y2="98777"/>
                          <a14:backgroundMark x1="54078" y1="98777" x2="54078" y2="98777"/>
                          <a14:backgroundMark x1="52837" y1="98777" x2="52837" y2="98777"/>
                          <a14:backgroundMark x1="53723" y1="99592" x2="56383" y2="99592"/>
                          <a14:backgroundMark x1="52305" y1="99286" x2="52305" y2="99286"/>
                          <a14:backgroundMark x1="54610" y1="98573" x2="53191" y2="99083"/>
                          <a14:backgroundMark x1="51064" y1="99286" x2="51064" y2="99286"/>
                        </a14:backgroundRemoval>
                      </a14:imgEffect>
                    </a14:imgLayer>
                  </a14:imgProps>
                </a:ext>
              </a:extLst>
            </a:blip>
            <a:srcRect l="1" t="55708" r="-13651"/>
            <a:stretch/>
          </p:blipFill>
          <p:spPr>
            <a:xfrm>
              <a:off x="1020901" y="3008762"/>
              <a:ext cx="3529126" cy="2203903"/>
            </a:xfrm>
            <a:prstGeom prst="rect">
              <a:avLst/>
            </a:prstGeom>
          </p:spPr>
        </p:pic>
        <p:pic>
          <p:nvPicPr>
            <p:cNvPr id="16" name="图片 6">
              <a:extLst>
                <a:ext uri="{FF2B5EF4-FFF2-40B4-BE49-F238E27FC236}">
                  <a16:creationId xmlns:a16="http://schemas.microsoft.com/office/drawing/2014/main" id="{1343FF68-2A7D-0EF4-7473-E8F9CAF92C0B}"/>
                </a:ext>
              </a:extLst>
            </p:cNvPr>
            <p:cNvPicPr>
              <a:picLocks noChangeAspect="1"/>
            </p:cNvPicPr>
            <p:nvPr/>
          </p:nvPicPr>
          <p:blipFill rotWithShape="1">
            <a:blip r:embed="rId7">
              <a:extLst>
                <a:ext uri="{28A0092B-C50C-407E-A947-70E740481C1C}">
                  <a14:useLocalDpi xmlns:a14="http://schemas.microsoft.com/office/drawing/2010/main" val="0"/>
                </a:ext>
              </a:extLst>
            </a:blip>
            <a:srcRect l="-1" t="2398" r="74878" b="65201"/>
            <a:stretch/>
          </p:blipFill>
          <p:spPr>
            <a:xfrm>
              <a:off x="1357638" y="1852567"/>
              <a:ext cx="2878368" cy="2281430"/>
            </a:xfrm>
            <a:prstGeom prst="rect">
              <a:avLst/>
            </a:prstGeom>
          </p:spPr>
        </p:pic>
        <p:pic>
          <p:nvPicPr>
            <p:cNvPr id="17" name="Picture 16">
              <a:extLst>
                <a:ext uri="{FF2B5EF4-FFF2-40B4-BE49-F238E27FC236}">
                  <a16:creationId xmlns:a16="http://schemas.microsoft.com/office/drawing/2014/main" id="{7A90AF16-F36E-DC0C-75D8-3968B3FB5BA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1852" b="79167" l="38802" r="50521">
                          <a14:foregroundMark x1="45260" y1="31852" x2="45260" y2="31852"/>
                          <a14:foregroundMark x1="45260" y1="31852" x2="45833" y2="38704"/>
                          <a14:foregroundMark x1="45833" y1="38704" x2="45833" y2="38704"/>
                          <a14:foregroundMark x1="49914" y1="58679" x2="49479" y2="56667"/>
                          <a14:foregroundMark x1="50521" y1="61481" x2="50157" y2="59800"/>
                          <a14:backgroundMark x1="43854" y1="64907" x2="45156" y2="71296"/>
                          <a14:backgroundMark x1="45365" y1="72500" x2="45469" y2="73333"/>
                          <a14:backgroundMark x1="43177" y1="61667" x2="43854" y2="70648"/>
                          <a14:backgroundMark x1="43958" y1="71944" x2="44219" y2="75185"/>
                          <a14:backgroundMark x1="42135" y1="62685" x2="44063" y2="71667"/>
                          <a14:backgroundMark x1="44115" y1="72315" x2="44219" y2="72870"/>
                          <a14:backgroundMark x1="45469" y1="63241" x2="45469" y2="63241"/>
                          <a14:backgroundMark x1="45469" y1="63241" x2="49167" y2="65926"/>
                          <a14:backgroundMark x1="49167" y1="65926" x2="49167" y2="65926"/>
                          <a14:backgroundMark x1="49167" y1="65926" x2="49167" y2="65926"/>
                          <a14:backgroundMark x1="48698" y1="60185" x2="49531" y2="70093"/>
                          <a14:backgroundMark x1="48594" y1="61852" x2="48594" y2="61852"/>
                          <a14:backgroundMark x1="48490" y1="61852" x2="44063" y2="62037"/>
                          <a14:backgroundMark x1="44063" y1="62037" x2="44063" y2="62037"/>
                          <a14:backgroundMark x1="41875" y1="61667" x2="42917" y2="67222"/>
                          <a14:backgroundMark x1="43177" y1="68426" x2="43385" y2="69630"/>
                        </a14:backgroundRemoval>
                      </a14:imgEffect>
                    </a14:imgLayer>
                  </a14:imgProps>
                </a:ext>
              </a:extLst>
            </a:blip>
            <a:srcRect l="37467" t="27722" r="48520" b="15086"/>
            <a:stretch/>
          </p:blipFill>
          <p:spPr>
            <a:xfrm>
              <a:off x="2341720" y="416757"/>
              <a:ext cx="2035073" cy="4672068"/>
            </a:xfrm>
            <a:prstGeom prst="rect">
              <a:avLst/>
            </a:prstGeom>
          </p:spPr>
        </p:pic>
        <p:pic>
          <p:nvPicPr>
            <p:cNvPr id="18" name="Picture 17" descr="A cartoon of a person in a yellow dress&#10;&#10;Description automatically generated">
              <a:extLst>
                <a:ext uri="{FF2B5EF4-FFF2-40B4-BE49-F238E27FC236}">
                  <a16:creationId xmlns:a16="http://schemas.microsoft.com/office/drawing/2014/main" id="{1849CD93-2B39-4381-0742-BC5EF931A924}"/>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69653" b="99452" l="1974" r="99123">
                          <a14:foregroundMark x1="6579" y1="85558" x2="13158" y2="88848"/>
                          <a14:foregroundMark x1="1974" y1="93053" x2="1974" y2="93053"/>
                          <a14:foregroundMark x1="2412" y1="93419" x2="17325" y2="99634"/>
                          <a14:foregroundMark x1="89254" y1="95978" x2="99123" y2="96344"/>
                          <a14:backgroundMark x1="51096" y1="97075" x2="51096" y2="97075"/>
                          <a14:backgroundMark x1="38377" y1="98355" x2="38377" y2="98355"/>
                          <a14:backgroundMark x1="24781" y1="92139" x2="24781" y2="92139"/>
                          <a14:backgroundMark x1="26316" y1="93967" x2="26316" y2="93967"/>
                          <a14:backgroundMark x1="24123" y1="90859" x2="24123" y2="90859"/>
                          <a14:backgroundMark x1="38377" y1="98903" x2="38377" y2="98903"/>
                          <a14:backgroundMark x1="35307" y1="97075" x2="35307" y2="97075"/>
                          <a14:backgroundMark x1="41447" y1="97075" x2="41447" y2="97075"/>
                          <a14:backgroundMark x1="38377" y1="98355" x2="38377" y2="98355"/>
                        </a14:backgroundRemoval>
                      </a14:imgEffect>
                    </a14:imgLayer>
                  </a14:imgProps>
                </a:ext>
                <a:ext uri="{28A0092B-C50C-407E-A947-70E740481C1C}">
                  <a14:useLocalDpi xmlns:a14="http://schemas.microsoft.com/office/drawing/2010/main" val="0"/>
                </a:ext>
              </a:extLst>
            </a:blip>
            <a:srcRect l="-6897" t="66296"/>
            <a:stretch/>
          </p:blipFill>
          <p:spPr>
            <a:xfrm>
              <a:off x="2470310" y="2606838"/>
              <a:ext cx="2247676" cy="783160"/>
            </a:xfrm>
            <a:prstGeom prst="rect">
              <a:avLst/>
            </a:prstGeom>
          </p:spPr>
        </p:pic>
        <p:pic>
          <p:nvPicPr>
            <p:cNvPr id="19" name="图片 6">
              <a:extLst>
                <a:ext uri="{FF2B5EF4-FFF2-40B4-BE49-F238E27FC236}">
                  <a16:creationId xmlns:a16="http://schemas.microsoft.com/office/drawing/2014/main" id="{939474AA-B600-BE08-B25A-D16F3A9EAC8B}"/>
                </a:ext>
              </a:extLst>
            </p:cNvPr>
            <p:cNvPicPr>
              <a:picLocks noChangeAspect="1"/>
            </p:cNvPicPr>
            <p:nvPr/>
          </p:nvPicPr>
          <p:blipFill rotWithShape="1">
            <a:blip r:embed="rId7">
              <a:extLst>
                <a:ext uri="{28A0092B-C50C-407E-A947-70E740481C1C}">
                  <a14:useLocalDpi xmlns:a14="http://schemas.microsoft.com/office/drawing/2010/main" val="0"/>
                </a:ext>
              </a:extLst>
            </a:blip>
            <a:srcRect l="-1" t="2398" r="74878" b="65201"/>
            <a:stretch/>
          </p:blipFill>
          <p:spPr>
            <a:xfrm flipH="1">
              <a:off x="2743401" y="3225160"/>
              <a:ext cx="2429417" cy="1925585"/>
            </a:xfrm>
            <a:prstGeom prst="rect">
              <a:avLst/>
            </a:prstGeom>
          </p:spPr>
        </p:pic>
      </p:grpSp>
      <p:sp>
        <p:nvSpPr>
          <p:cNvPr id="21" name="TextBox 20">
            <a:extLst>
              <a:ext uri="{FF2B5EF4-FFF2-40B4-BE49-F238E27FC236}">
                <a16:creationId xmlns:a16="http://schemas.microsoft.com/office/drawing/2014/main" id="{F87DD06F-CF16-4AA4-9D23-B8A091E52AB9}"/>
              </a:ext>
            </a:extLst>
          </p:cNvPr>
          <p:cNvSpPr txBox="1"/>
          <p:nvPr/>
        </p:nvSpPr>
        <p:spPr>
          <a:xfrm>
            <a:off x="1675356" y="1167614"/>
            <a:ext cx="5664896" cy="4765407"/>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Ngọa Vân biến thành một con cá để bảo vệ gia đình trong cơn bão biển khủng khiếp là một chi tiết kì ảo.</a:t>
            </a:r>
            <a:endParaRPr kumimoji="0" lang="en-SG" sz="33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Việc miêu tả Ngọa Vân là một người phụ nữ xinh đẹp và duyên dáng cũng là một chi tiết kì ảo, nhằm tạo nên hình ảnh quyến rũ và tuyệt trần của nhân vật.</a:t>
            </a:r>
            <a:endParaRPr kumimoji="0" lang="en-SG" sz="33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7D0D119D-8EA8-E37E-850C-D7B77A289F5B}"/>
              </a:ext>
            </a:extLst>
          </p:cNvPr>
          <p:cNvSpPr txBox="1"/>
          <p:nvPr/>
        </p:nvSpPr>
        <p:spPr>
          <a:xfrm>
            <a:off x="7608854" y="1241552"/>
            <a:ext cx="4513030" cy="5273238"/>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Chi tiết này nhấn mạnh tính hy sinh và lòng hiếu thảo của Ngọa Vân.</a:t>
            </a:r>
            <a:endParaRPr kumimoji="0" lang="en-SG" sz="33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Các chi tiết kì ảo này giúp thể hiện tính cách mạnh mẽ, thông minh và sẵn lòng hy sinh của Ngọa Vân, cũng như tạo nên không khí kỳ bí và lãng mạn trong văn bản.</a:t>
            </a:r>
            <a:endParaRPr kumimoji="0" lang="en-SG" sz="33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2416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barn(inVertical)">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barn(inVertical)">
                                      <p:cBhvr>
                                        <p:cTn id="12" dur="500"/>
                                        <p:tgtEl>
                                          <p:spTgt spid="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xEl>
                                              <p:pRg st="0" end="0"/>
                                            </p:txEl>
                                          </p:spTgt>
                                        </p:tgtEl>
                                        <p:attrNameLst>
                                          <p:attrName>style.visibility</p:attrName>
                                        </p:attrNameLst>
                                      </p:cBhvr>
                                      <p:to>
                                        <p:strVal val="visible"/>
                                      </p:to>
                                    </p:set>
                                    <p:animEffect transition="in" filter="barn(inVertical)">
                                      <p:cBhvr>
                                        <p:cTn id="17" dur="500"/>
                                        <p:tgtEl>
                                          <p:spTgt spid="2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7">
                                            <p:txEl>
                                              <p:pRg st="1" end="1"/>
                                            </p:txEl>
                                          </p:spTgt>
                                        </p:tgtEl>
                                        <p:attrNameLst>
                                          <p:attrName>style.visibility</p:attrName>
                                        </p:attrNameLst>
                                      </p:cBhvr>
                                      <p:to>
                                        <p:strVal val="visible"/>
                                      </p:to>
                                    </p:set>
                                    <p:animEffect transition="in" filter="fade">
                                      <p:cBhvr>
                                        <p:cTn id="22" dur="1000"/>
                                        <p:tgtEl>
                                          <p:spTgt spid="27">
                                            <p:txEl>
                                              <p:pRg st="1" end="1"/>
                                            </p:txEl>
                                          </p:spTgt>
                                        </p:tgtEl>
                                      </p:cBhvr>
                                    </p:animEffect>
                                    <p:anim calcmode="lin" valueType="num">
                                      <p:cBhvr>
                                        <p:cTn id="23" dur="1000" fill="hold"/>
                                        <p:tgtEl>
                                          <p:spTgt spid="27">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2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
        <p:cNvGrpSpPr/>
        <p:nvPr/>
      </p:nvGrpSpPr>
      <p:grpSpPr>
        <a:xfrm>
          <a:off x="0" y="0"/>
          <a:ext cx="0" cy="0"/>
          <a:chOff x="0" y="0"/>
          <a:chExt cx="0" cy="0"/>
        </a:xfrm>
      </p:grpSpPr>
      <p:sp>
        <p:nvSpPr>
          <p:cNvPr id="2" name="AutoShape 2"/>
          <p:cNvSpPr/>
          <p:nvPr/>
        </p:nvSpPr>
        <p:spPr>
          <a:xfrm>
            <a:off x="-223717" y="5588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3"/>
          <p:cNvSpPr/>
          <p:nvPr/>
        </p:nvSpPr>
        <p:spPr>
          <a:xfrm>
            <a:off x="-223717" y="112141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p:cNvSpPr/>
          <p:nvPr/>
        </p:nvSpPr>
        <p:spPr>
          <a:xfrm>
            <a:off x="-223717" y="168403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5"/>
          <p:cNvSpPr/>
          <p:nvPr/>
        </p:nvSpPr>
        <p:spPr>
          <a:xfrm>
            <a:off x="-223717" y="226570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p:cNvSpPr/>
          <p:nvPr/>
        </p:nvSpPr>
        <p:spPr>
          <a:xfrm>
            <a:off x="-223717" y="283467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AutoShape 7"/>
          <p:cNvSpPr/>
          <p:nvPr/>
        </p:nvSpPr>
        <p:spPr>
          <a:xfrm>
            <a:off x="-223717" y="34290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AutoShape 8"/>
          <p:cNvSpPr/>
          <p:nvPr/>
        </p:nvSpPr>
        <p:spPr>
          <a:xfrm>
            <a:off x="-223717" y="401070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9"/>
          <p:cNvSpPr/>
          <p:nvPr/>
        </p:nvSpPr>
        <p:spPr>
          <a:xfrm>
            <a:off x="-223717" y="459237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223717" y="517404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223717" y="575570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AutoShape 12"/>
          <p:cNvSpPr/>
          <p:nvPr/>
        </p:nvSpPr>
        <p:spPr>
          <a:xfrm>
            <a:off x="-223717" y="633737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3" name="Group 23"/>
          <p:cNvGrpSpPr/>
          <p:nvPr/>
        </p:nvGrpSpPr>
        <p:grpSpPr>
          <a:xfrm>
            <a:off x="1840376" y="-21145"/>
            <a:ext cx="8449518" cy="745172"/>
            <a:chOff x="0" y="-38100"/>
            <a:chExt cx="1837740" cy="338653"/>
          </a:xfrm>
        </p:grpSpPr>
        <p:sp>
          <p:nvSpPr>
            <p:cNvPr id="24" name="Freeform 24"/>
            <p:cNvSpPr/>
            <p:nvPr/>
          </p:nvSpPr>
          <p:spPr>
            <a:xfrm>
              <a:off x="0" y="0"/>
              <a:ext cx="1837740" cy="300553"/>
            </a:xfrm>
            <a:custGeom>
              <a:avLst/>
              <a:gdLst/>
              <a:ahLst/>
              <a:cxnLst/>
              <a:rect l="l" t="t" r="r" b="b"/>
              <a:pathLst>
                <a:path w="1837740" h="403977">
                  <a:moveTo>
                    <a:pt x="16643" y="0"/>
                  </a:moveTo>
                  <a:lnTo>
                    <a:pt x="1821097" y="0"/>
                  </a:lnTo>
                  <a:cubicBezTo>
                    <a:pt x="1830289" y="0"/>
                    <a:pt x="1837740" y="7451"/>
                    <a:pt x="1837740" y="16643"/>
                  </a:cubicBezTo>
                  <a:lnTo>
                    <a:pt x="1837740" y="387334"/>
                  </a:lnTo>
                  <a:cubicBezTo>
                    <a:pt x="1837740" y="391748"/>
                    <a:pt x="1835987" y="395981"/>
                    <a:pt x="1832866" y="399102"/>
                  </a:cubicBezTo>
                  <a:cubicBezTo>
                    <a:pt x="1829745" y="402223"/>
                    <a:pt x="1825511" y="403977"/>
                    <a:pt x="1821097" y="403977"/>
                  </a:cubicBezTo>
                  <a:lnTo>
                    <a:pt x="16643" y="403977"/>
                  </a:lnTo>
                  <a:cubicBezTo>
                    <a:pt x="7451" y="403977"/>
                    <a:pt x="0" y="396526"/>
                    <a:pt x="0" y="387334"/>
                  </a:cubicBezTo>
                  <a:lnTo>
                    <a:pt x="0" y="16643"/>
                  </a:lnTo>
                  <a:cubicBezTo>
                    <a:pt x="0" y="7451"/>
                    <a:pt x="7451" y="0"/>
                    <a:pt x="16643" y="0"/>
                  </a:cubicBezTo>
                  <a:close/>
                </a:path>
              </a:pathLst>
            </a:custGeom>
            <a:solidFill>
              <a:srgbClr val="BF595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TextBox 25"/>
            <p:cNvSpPr txBox="1"/>
            <p:nvPr/>
          </p:nvSpPr>
          <p:spPr>
            <a:xfrm>
              <a:off x="0" y="-38100"/>
              <a:ext cx="1837740" cy="331358"/>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Freeform 26"/>
          <p:cNvSpPr/>
          <p:nvPr/>
        </p:nvSpPr>
        <p:spPr>
          <a:xfrm rot="-3085816">
            <a:off x="10846249" y="34614"/>
            <a:ext cx="893697" cy="929844"/>
          </a:xfrm>
          <a:custGeom>
            <a:avLst/>
            <a:gdLst/>
            <a:ahLst/>
            <a:cxnLst/>
            <a:rect l="l" t="t" r="r" b="b"/>
            <a:pathLst>
              <a:path w="2721566" h="2809359">
                <a:moveTo>
                  <a:pt x="0" y="0"/>
                </a:moveTo>
                <a:lnTo>
                  <a:pt x="2721567" y="0"/>
                </a:lnTo>
                <a:lnTo>
                  <a:pt x="2721567" y="2809359"/>
                </a:lnTo>
                <a:lnTo>
                  <a:pt x="0" y="280935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8A956377-AC85-42B8-F4A0-B7A15A3C955B}"/>
              </a:ext>
            </a:extLst>
          </p:cNvPr>
          <p:cNvSpPr txBox="1"/>
          <p:nvPr/>
        </p:nvSpPr>
        <p:spPr>
          <a:xfrm>
            <a:off x="2147409" y="151683"/>
            <a:ext cx="783545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BẢNG TÓM LƯỢC</a:t>
            </a:r>
            <a:endParaRPr kumimoji="0" lang="en-SG"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33" name="Google Shape;1888;p60">
            <a:extLst>
              <a:ext uri="{FF2B5EF4-FFF2-40B4-BE49-F238E27FC236}">
                <a16:creationId xmlns:a16="http://schemas.microsoft.com/office/drawing/2014/main" id="{14C0AB64-4F61-BF51-C8B5-C718DF5CB275}"/>
              </a:ext>
            </a:extLst>
          </p:cNvPr>
          <p:cNvGrpSpPr/>
          <p:nvPr/>
        </p:nvGrpSpPr>
        <p:grpSpPr>
          <a:xfrm rot="10800000">
            <a:off x="608090" y="95227"/>
            <a:ext cx="400480" cy="689911"/>
            <a:chOff x="6316225" y="3717575"/>
            <a:chExt cx="251400" cy="421100"/>
          </a:xfrm>
        </p:grpSpPr>
        <p:sp>
          <p:nvSpPr>
            <p:cNvPr id="34" name="Google Shape;1889;p60">
              <a:extLst>
                <a:ext uri="{FF2B5EF4-FFF2-40B4-BE49-F238E27FC236}">
                  <a16:creationId xmlns:a16="http://schemas.microsoft.com/office/drawing/2014/main" id="{F9936E7A-B68C-B788-A2A9-ADD99AFA48E9}"/>
                </a:ext>
              </a:extLst>
            </p:cNvPr>
            <p:cNvSpPr/>
            <p:nvPr/>
          </p:nvSpPr>
          <p:spPr>
            <a:xfrm>
              <a:off x="6481350" y="3717575"/>
              <a:ext cx="86275" cy="107200"/>
            </a:xfrm>
            <a:custGeom>
              <a:avLst/>
              <a:gdLst/>
              <a:ahLst/>
              <a:cxnLst/>
              <a:rect l="l" t="t" r="r" b="b"/>
              <a:pathLst>
                <a:path w="3451" h="4288" extrusionOk="0">
                  <a:moveTo>
                    <a:pt x="3327" y="0"/>
                  </a:moveTo>
                  <a:lnTo>
                    <a:pt x="1" y="2030"/>
                  </a:lnTo>
                  <a:cubicBezTo>
                    <a:pt x="1" y="2030"/>
                    <a:pt x="77" y="3192"/>
                    <a:pt x="1180" y="3919"/>
                  </a:cubicBezTo>
                  <a:cubicBezTo>
                    <a:pt x="1604" y="4201"/>
                    <a:pt x="2038" y="4288"/>
                    <a:pt x="2411" y="4288"/>
                  </a:cubicBezTo>
                  <a:cubicBezTo>
                    <a:pt x="3008" y="4288"/>
                    <a:pt x="3450" y="4066"/>
                    <a:pt x="3450" y="4066"/>
                  </a:cubicBezTo>
                  <a:lnTo>
                    <a:pt x="3327" y="0"/>
                  </a:lnTo>
                  <a:close/>
                </a:path>
              </a:pathLst>
            </a:custGeom>
            <a:solidFill>
              <a:srgbClr val="FDE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890;p60">
              <a:extLst>
                <a:ext uri="{FF2B5EF4-FFF2-40B4-BE49-F238E27FC236}">
                  <a16:creationId xmlns:a16="http://schemas.microsoft.com/office/drawing/2014/main" id="{459DD0B3-60BB-6C96-EB8B-7F49914335A4}"/>
                </a:ext>
              </a:extLst>
            </p:cNvPr>
            <p:cNvSpPr/>
            <p:nvPr/>
          </p:nvSpPr>
          <p:spPr>
            <a:xfrm>
              <a:off x="6325175" y="3768300"/>
              <a:ext cx="242450" cy="352475"/>
            </a:xfrm>
            <a:custGeom>
              <a:avLst/>
              <a:gdLst/>
              <a:ahLst/>
              <a:cxnLst/>
              <a:rect l="l" t="t" r="r" b="b"/>
              <a:pathLst>
                <a:path w="9698" h="14099" extrusionOk="0">
                  <a:moveTo>
                    <a:pt x="6248" y="1"/>
                  </a:moveTo>
                  <a:lnTo>
                    <a:pt x="0" y="12232"/>
                  </a:lnTo>
                  <a:lnTo>
                    <a:pt x="3731" y="14098"/>
                  </a:lnTo>
                  <a:lnTo>
                    <a:pt x="9697" y="2037"/>
                  </a:lnTo>
                  <a:lnTo>
                    <a:pt x="9697" y="2037"/>
                  </a:lnTo>
                  <a:cubicBezTo>
                    <a:pt x="9697" y="2037"/>
                    <a:pt x="9476" y="2125"/>
                    <a:pt x="9110" y="2125"/>
                  </a:cubicBezTo>
                  <a:cubicBezTo>
                    <a:pt x="8744" y="2125"/>
                    <a:pt x="8234" y="2037"/>
                    <a:pt x="7656" y="1685"/>
                  </a:cubicBezTo>
                  <a:cubicBezTo>
                    <a:pt x="6494" y="975"/>
                    <a:pt x="6248" y="1"/>
                    <a:pt x="6248" y="1"/>
                  </a:cubicBezTo>
                  <a:close/>
                </a:path>
              </a:pathLst>
            </a:custGeom>
            <a:solidFill>
              <a:srgbClr val="F9DB0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891;p60">
              <a:extLst>
                <a:ext uri="{FF2B5EF4-FFF2-40B4-BE49-F238E27FC236}">
                  <a16:creationId xmlns:a16="http://schemas.microsoft.com/office/drawing/2014/main" id="{E99E1944-2F81-B786-A13D-55E40DFCF7EF}"/>
                </a:ext>
              </a:extLst>
            </p:cNvPr>
            <p:cNvSpPr/>
            <p:nvPr/>
          </p:nvSpPr>
          <p:spPr>
            <a:xfrm>
              <a:off x="6325175" y="4035525"/>
              <a:ext cx="112800" cy="85250"/>
            </a:xfrm>
            <a:custGeom>
              <a:avLst/>
              <a:gdLst/>
              <a:ahLst/>
              <a:cxnLst/>
              <a:rect l="l" t="t" r="r" b="b"/>
              <a:pathLst>
                <a:path w="4512" h="3410" extrusionOk="0">
                  <a:moveTo>
                    <a:pt x="786" y="1"/>
                  </a:moveTo>
                  <a:lnTo>
                    <a:pt x="0" y="1543"/>
                  </a:lnTo>
                  <a:lnTo>
                    <a:pt x="3731" y="3409"/>
                  </a:lnTo>
                  <a:lnTo>
                    <a:pt x="4511" y="1837"/>
                  </a:lnTo>
                  <a:lnTo>
                    <a:pt x="786" y="1"/>
                  </a:lnTo>
                  <a:close/>
                </a:path>
              </a:pathLst>
            </a:custGeom>
            <a:solidFill>
              <a:srgbClr val="B5A6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892;p60">
              <a:extLst>
                <a:ext uri="{FF2B5EF4-FFF2-40B4-BE49-F238E27FC236}">
                  <a16:creationId xmlns:a16="http://schemas.microsoft.com/office/drawing/2014/main" id="{745F80AE-E8B2-AA8E-0CDA-E40895EF7BAE}"/>
                </a:ext>
              </a:extLst>
            </p:cNvPr>
            <p:cNvSpPr/>
            <p:nvPr/>
          </p:nvSpPr>
          <p:spPr>
            <a:xfrm>
              <a:off x="6536500" y="3717575"/>
              <a:ext cx="29225" cy="37300"/>
            </a:xfrm>
            <a:custGeom>
              <a:avLst/>
              <a:gdLst/>
              <a:ahLst/>
              <a:cxnLst/>
              <a:rect l="l" t="t" r="r" b="b"/>
              <a:pathLst>
                <a:path w="1169" h="1492" extrusionOk="0">
                  <a:moveTo>
                    <a:pt x="1121" y="0"/>
                  </a:moveTo>
                  <a:lnTo>
                    <a:pt x="1" y="687"/>
                  </a:lnTo>
                  <a:cubicBezTo>
                    <a:pt x="116" y="1380"/>
                    <a:pt x="614" y="1491"/>
                    <a:pt x="921" y="1491"/>
                  </a:cubicBezTo>
                  <a:cubicBezTo>
                    <a:pt x="1066" y="1491"/>
                    <a:pt x="1168" y="1467"/>
                    <a:pt x="1168" y="1467"/>
                  </a:cubicBezTo>
                  <a:lnTo>
                    <a:pt x="1121" y="0"/>
                  </a:lnTo>
                  <a:close/>
                </a:path>
              </a:pathLst>
            </a:custGeom>
            <a:solidFill>
              <a:srgbClr val="3C3C3B"/>
            </a:solidFill>
            <a:ln w="2500" cap="flat" cmpd="sng">
              <a:solidFill>
                <a:srgbClr val="3C3C3B"/>
              </a:solidFill>
              <a:prstDash val="solid"/>
              <a:miter lim="586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893;p60">
              <a:extLst>
                <a:ext uri="{FF2B5EF4-FFF2-40B4-BE49-F238E27FC236}">
                  <a16:creationId xmlns:a16="http://schemas.microsoft.com/office/drawing/2014/main" id="{D73295E2-48A9-3CCF-B352-A0C10EDC4F7C}"/>
                </a:ext>
              </a:extLst>
            </p:cNvPr>
            <p:cNvSpPr/>
            <p:nvPr/>
          </p:nvSpPr>
          <p:spPr>
            <a:xfrm>
              <a:off x="6374150" y="3806775"/>
              <a:ext cx="113400" cy="222025"/>
            </a:xfrm>
            <a:custGeom>
              <a:avLst/>
              <a:gdLst/>
              <a:ahLst/>
              <a:cxnLst/>
              <a:rect l="l" t="t" r="r" b="b"/>
              <a:pathLst>
                <a:path w="4536" h="8881" extrusionOk="0">
                  <a:moveTo>
                    <a:pt x="4480" y="0"/>
                  </a:moveTo>
                  <a:cubicBezTo>
                    <a:pt x="4462" y="0"/>
                    <a:pt x="4443" y="11"/>
                    <a:pt x="4430" y="28"/>
                  </a:cubicBezTo>
                  <a:lnTo>
                    <a:pt x="3866" y="1119"/>
                  </a:lnTo>
                  <a:lnTo>
                    <a:pt x="3303" y="2211"/>
                  </a:lnTo>
                  <a:lnTo>
                    <a:pt x="2195" y="4405"/>
                  </a:lnTo>
                  <a:lnTo>
                    <a:pt x="1098" y="6605"/>
                  </a:lnTo>
                  <a:cubicBezTo>
                    <a:pt x="734" y="7344"/>
                    <a:pt x="370" y="8077"/>
                    <a:pt x="12" y="8816"/>
                  </a:cubicBezTo>
                  <a:cubicBezTo>
                    <a:pt x="0" y="8840"/>
                    <a:pt x="12" y="8863"/>
                    <a:pt x="36" y="8875"/>
                  </a:cubicBezTo>
                  <a:cubicBezTo>
                    <a:pt x="42" y="8879"/>
                    <a:pt x="49" y="8881"/>
                    <a:pt x="56" y="8881"/>
                  </a:cubicBezTo>
                  <a:cubicBezTo>
                    <a:pt x="71" y="8881"/>
                    <a:pt x="87" y="8873"/>
                    <a:pt x="94" y="8857"/>
                  </a:cubicBezTo>
                  <a:cubicBezTo>
                    <a:pt x="476" y="8130"/>
                    <a:pt x="851" y="7402"/>
                    <a:pt x="1227" y="6669"/>
                  </a:cubicBezTo>
                  <a:lnTo>
                    <a:pt x="2335" y="4481"/>
                  </a:lnTo>
                  <a:lnTo>
                    <a:pt x="3438" y="2281"/>
                  </a:lnTo>
                  <a:lnTo>
                    <a:pt x="3984" y="1178"/>
                  </a:lnTo>
                  <a:lnTo>
                    <a:pt x="4524" y="75"/>
                  </a:lnTo>
                  <a:cubicBezTo>
                    <a:pt x="4535" y="46"/>
                    <a:pt x="4524" y="17"/>
                    <a:pt x="4500" y="5"/>
                  </a:cubicBezTo>
                  <a:cubicBezTo>
                    <a:pt x="4494" y="2"/>
                    <a:pt x="4487" y="0"/>
                    <a:pt x="4480" y="0"/>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894;p60">
              <a:extLst>
                <a:ext uri="{FF2B5EF4-FFF2-40B4-BE49-F238E27FC236}">
                  <a16:creationId xmlns:a16="http://schemas.microsoft.com/office/drawing/2014/main" id="{675EE455-4632-CE82-ADD7-99A91CFBDFC5}"/>
                </a:ext>
              </a:extLst>
            </p:cNvPr>
            <p:cNvSpPr/>
            <p:nvPr/>
          </p:nvSpPr>
          <p:spPr>
            <a:xfrm>
              <a:off x="6399375" y="3820550"/>
              <a:ext cx="113400" cy="222050"/>
            </a:xfrm>
            <a:custGeom>
              <a:avLst/>
              <a:gdLst/>
              <a:ahLst/>
              <a:cxnLst/>
              <a:rect l="l" t="t" r="r" b="b"/>
              <a:pathLst>
                <a:path w="4536" h="8882" extrusionOk="0">
                  <a:moveTo>
                    <a:pt x="4480" y="1"/>
                  </a:moveTo>
                  <a:cubicBezTo>
                    <a:pt x="4462" y="1"/>
                    <a:pt x="4444" y="12"/>
                    <a:pt x="4436" y="29"/>
                  </a:cubicBezTo>
                  <a:lnTo>
                    <a:pt x="3867" y="1120"/>
                  </a:lnTo>
                  <a:lnTo>
                    <a:pt x="3303" y="2211"/>
                  </a:lnTo>
                  <a:lnTo>
                    <a:pt x="2195" y="4405"/>
                  </a:lnTo>
                  <a:lnTo>
                    <a:pt x="1098" y="6605"/>
                  </a:lnTo>
                  <a:cubicBezTo>
                    <a:pt x="734" y="7344"/>
                    <a:pt x="370" y="8078"/>
                    <a:pt x="12" y="8817"/>
                  </a:cubicBezTo>
                  <a:cubicBezTo>
                    <a:pt x="1" y="8840"/>
                    <a:pt x="12" y="8864"/>
                    <a:pt x="36" y="8875"/>
                  </a:cubicBezTo>
                  <a:cubicBezTo>
                    <a:pt x="44" y="8879"/>
                    <a:pt x="51" y="8881"/>
                    <a:pt x="59" y="8881"/>
                  </a:cubicBezTo>
                  <a:cubicBezTo>
                    <a:pt x="74" y="8881"/>
                    <a:pt x="87" y="8873"/>
                    <a:pt x="94" y="8858"/>
                  </a:cubicBezTo>
                  <a:cubicBezTo>
                    <a:pt x="476" y="8130"/>
                    <a:pt x="851" y="7403"/>
                    <a:pt x="1227" y="6670"/>
                  </a:cubicBezTo>
                  <a:lnTo>
                    <a:pt x="2341" y="4481"/>
                  </a:lnTo>
                  <a:lnTo>
                    <a:pt x="3438" y="2281"/>
                  </a:lnTo>
                  <a:lnTo>
                    <a:pt x="3984" y="1179"/>
                  </a:lnTo>
                  <a:lnTo>
                    <a:pt x="4524" y="76"/>
                  </a:lnTo>
                  <a:cubicBezTo>
                    <a:pt x="4535" y="46"/>
                    <a:pt x="4524" y="17"/>
                    <a:pt x="4500" y="5"/>
                  </a:cubicBezTo>
                  <a:cubicBezTo>
                    <a:pt x="4494" y="2"/>
                    <a:pt x="4487" y="1"/>
                    <a:pt x="4480" y="1"/>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895;p60">
              <a:extLst>
                <a:ext uri="{FF2B5EF4-FFF2-40B4-BE49-F238E27FC236}">
                  <a16:creationId xmlns:a16="http://schemas.microsoft.com/office/drawing/2014/main" id="{D35B596C-F88C-95DE-99D3-1EC32C41E7A8}"/>
                </a:ext>
              </a:extLst>
            </p:cNvPr>
            <p:cNvSpPr/>
            <p:nvPr/>
          </p:nvSpPr>
          <p:spPr>
            <a:xfrm>
              <a:off x="6424900" y="3833325"/>
              <a:ext cx="113250" cy="222025"/>
            </a:xfrm>
            <a:custGeom>
              <a:avLst/>
              <a:gdLst/>
              <a:ahLst/>
              <a:cxnLst/>
              <a:rect l="l" t="t" r="r" b="b"/>
              <a:pathLst>
                <a:path w="4530" h="8881" extrusionOk="0">
                  <a:moveTo>
                    <a:pt x="4477" y="0"/>
                  </a:moveTo>
                  <a:cubicBezTo>
                    <a:pt x="4456" y="0"/>
                    <a:pt x="4438" y="11"/>
                    <a:pt x="4429" y="28"/>
                  </a:cubicBezTo>
                  <a:lnTo>
                    <a:pt x="3860" y="1119"/>
                  </a:lnTo>
                  <a:lnTo>
                    <a:pt x="3303" y="2210"/>
                  </a:lnTo>
                  <a:lnTo>
                    <a:pt x="2188" y="4405"/>
                  </a:lnTo>
                  <a:lnTo>
                    <a:pt x="1091" y="6604"/>
                  </a:lnTo>
                  <a:cubicBezTo>
                    <a:pt x="728" y="7344"/>
                    <a:pt x="370" y="8077"/>
                    <a:pt x="12" y="8816"/>
                  </a:cubicBezTo>
                  <a:cubicBezTo>
                    <a:pt x="0" y="8840"/>
                    <a:pt x="6" y="8863"/>
                    <a:pt x="30" y="8875"/>
                  </a:cubicBezTo>
                  <a:cubicBezTo>
                    <a:pt x="37" y="8879"/>
                    <a:pt x="46" y="8881"/>
                    <a:pt x="54" y="8881"/>
                  </a:cubicBezTo>
                  <a:cubicBezTo>
                    <a:pt x="71" y="8881"/>
                    <a:pt x="86" y="8873"/>
                    <a:pt x="94" y="8857"/>
                  </a:cubicBezTo>
                  <a:cubicBezTo>
                    <a:pt x="470" y="8130"/>
                    <a:pt x="851" y="7402"/>
                    <a:pt x="1221" y="6669"/>
                  </a:cubicBezTo>
                  <a:lnTo>
                    <a:pt x="2335" y="4481"/>
                  </a:lnTo>
                  <a:lnTo>
                    <a:pt x="3438" y="2281"/>
                  </a:lnTo>
                  <a:lnTo>
                    <a:pt x="3978" y="1178"/>
                  </a:lnTo>
                  <a:lnTo>
                    <a:pt x="4517" y="75"/>
                  </a:lnTo>
                  <a:cubicBezTo>
                    <a:pt x="4529" y="46"/>
                    <a:pt x="4523" y="16"/>
                    <a:pt x="4500" y="5"/>
                  </a:cubicBezTo>
                  <a:cubicBezTo>
                    <a:pt x="4492" y="2"/>
                    <a:pt x="4484" y="0"/>
                    <a:pt x="4477" y="0"/>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896;p60">
              <a:extLst>
                <a:ext uri="{FF2B5EF4-FFF2-40B4-BE49-F238E27FC236}">
                  <a16:creationId xmlns:a16="http://schemas.microsoft.com/office/drawing/2014/main" id="{3FF6E6EB-2260-922A-15F0-BE17C6A3A650}"/>
                </a:ext>
              </a:extLst>
            </p:cNvPr>
            <p:cNvSpPr/>
            <p:nvPr/>
          </p:nvSpPr>
          <p:spPr>
            <a:xfrm>
              <a:off x="6316225" y="4074100"/>
              <a:ext cx="102250" cy="64575"/>
            </a:xfrm>
            <a:custGeom>
              <a:avLst/>
              <a:gdLst/>
              <a:ahLst/>
              <a:cxnLst/>
              <a:rect l="l" t="t" r="r" b="b"/>
              <a:pathLst>
                <a:path w="4090" h="2583" extrusionOk="0">
                  <a:moveTo>
                    <a:pt x="358" y="0"/>
                  </a:moveTo>
                  <a:cubicBezTo>
                    <a:pt x="358" y="1"/>
                    <a:pt x="0" y="1649"/>
                    <a:pt x="1778" y="2359"/>
                  </a:cubicBezTo>
                  <a:cubicBezTo>
                    <a:pt x="2181" y="2521"/>
                    <a:pt x="2521" y="2583"/>
                    <a:pt x="2805" y="2583"/>
                  </a:cubicBezTo>
                  <a:cubicBezTo>
                    <a:pt x="3767" y="2583"/>
                    <a:pt x="4089" y="1866"/>
                    <a:pt x="4089" y="1866"/>
                  </a:cubicBezTo>
                  <a:lnTo>
                    <a:pt x="358" y="0"/>
                  </a:lnTo>
                  <a:close/>
                </a:path>
              </a:pathLst>
            </a:custGeom>
            <a:solidFill>
              <a:srgbClr val="F18D9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aphicFrame>
        <p:nvGraphicFramePr>
          <p:cNvPr id="13" name="Table 12">
            <a:extLst>
              <a:ext uri="{FF2B5EF4-FFF2-40B4-BE49-F238E27FC236}">
                <a16:creationId xmlns:a16="http://schemas.microsoft.com/office/drawing/2014/main" id="{608A0E5B-58E0-3CFF-B051-156A5D0BE658}"/>
              </a:ext>
            </a:extLst>
          </p:cNvPr>
          <p:cNvGraphicFramePr>
            <a:graphicFrameLocks noGrp="1"/>
          </p:cNvGraphicFramePr>
          <p:nvPr>
            <p:extLst>
              <p:ext uri="{D42A27DB-BD31-4B8C-83A1-F6EECF244321}">
                <p14:modId xmlns:p14="http://schemas.microsoft.com/office/powerpoint/2010/main" val="2662605796"/>
              </p:ext>
            </p:extLst>
          </p:nvPr>
        </p:nvGraphicFramePr>
        <p:xfrm>
          <a:off x="0" y="25052"/>
          <a:ext cx="12192000" cy="6795310"/>
        </p:xfrm>
        <a:graphic>
          <a:graphicData uri="http://schemas.openxmlformats.org/drawingml/2006/table">
            <a:tbl>
              <a:tblPr firstRow="1" firstCol="1" bandRow="1">
                <a:tableStyleId>{10A1B5D5-9B99-4C35-A422-299274C87663}</a:tableStyleId>
              </a:tblPr>
              <a:tblGrid>
                <a:gridCol w="1470764">
                  <a:extLst>
                    <a:ext uri="{9D8B030D-6E8A-4147-A177-3AD203B41FA5}">
                      <a16:colId xmlns:a16="http://schemas.microsoft.com/office/drawing/2014/main" val="2490910267"/>
                    </a:ext>
                  </a:extLst>
                </a:gridCol>
                <a:gridCol w="5982222">
                  <a:extLst>
                    <a:ext uri="{9D8B030D-6E8A-4147-A177-3AD203B41FA5}">
                      <a16:colId xmlns:a16="http://schemas.microsoft.com/office/drawing/2014/main" val="711471246"/>
                    </a:ext>
                  </a:extLst>
                </a:gridCol>
                <a:gridCol w="4739014">
                  <a:extLst>
                    <a:ext uri="{9D8B030D-6E8A-4147-A177-3AD203B41FA5}">
                      <a16:colId xmlns:a16="http://schemas.microsoft.com/office/drawing/2014/main" val="964839535"/>
                    </a:ext>
                  </a:extLst>
                </a:gridCol>
              </a:tblGrid>
              <a:tr h="1045432">
                <a:tc>
                  <a:txBody>
                    <a:bodyPr/>
                    <a:lstStyle/>
                    <a:p>
                      <a:pPr algn="ctr">
                        <a:lnSpc>
                          <a:spcPct val="100000"/>
                        </a:lnSpc>
                        <a:spcAft>
                          <a:spcPts val="800"/>
                        </a:spcAft>
                      </a:pPr>
                      <a:r>
                        <a:rPr lang="vi-VN" sz="3200" dirty="0">
                          <a:solidFill>
                            <a:schemeClr val="tx1"/>
                          </a:solidFill>
                          <a:effectLst/>
                          <a:latin typeface="+mj-lt"/>
                        </a:rPr>
                        <a:t>Văn bản</a:t>
                      </a:r>
                      <a:endParaRPr lang="en-SG" sz="3200" dirty="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spcAft>
                          <a:spcPts val="800"/>
                        </a:spcAft>
                      </a:pPr>
                      <a:r>
                        <a:rPr lang="vi-VN" sz="3200">
                          <a:solidFill>
                            <a:schemeClr val="tx1"/>
                          </a:solidFill>
                          <a:effectLst/>
                          <a:latin typeface="+mj-lt"/>
                        </a:rPr>
                        <a:t>Yếu tố kì ảo</a:t>
                      </a:r>
                      <a:endParaRPr lang="en-SG" sz="320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spcAft>
                          <a:spcPts val="800"/>
                        </a:spcAft>
                      </a:pPr>
                      <a:r>
                        <a:rPr lang="vi-VN" sz="3200" dirty="0">
                          <a:solidFill>
                            <a:schemeClr val="tx1"/>
                          </a:solidFill>
                          <a:effectLst/>
                          <a:latin typeface="+mj-lt"/>
                        </a:rPr>
                        <a:t>Tác dụng</a:t>
                      </a:r>
                      <a:endParaRPr lang="en-SG" sz="3200" dirty="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695449347"/>
                  </a:ext>
                </a:extLst>
              </a:tr>
              <a:tr h="5749878">
                <a:tc>
                  <a:txBody>
                    <a:bodyPr/>
                    <a:lstStyle/>
                    <a:p>
                      <a:pPr algn="just">
                        <a:lnSpc>
                          <a:spcPct val="100000"/>
                        </a:lnSpc>
                        <a:spcAft>
                          <a:spcPts val="800"/>
                        </a:spcAft>
                      </a:pPr>
                      <a:r>
                        <a:rPr lang="vi-VN" sz="3200" dirty="0">
                          <a:solidFill>
                            <a:schemeClr val="tx1"/>
                          </a:solidFill>
                          <a:effectLst/>
                          <a:latin typeface="+mj-lt"/>
                        </a:rPr>
                        <a:t>Dế chọi</a:t>
                      </a:r>
                      <a:endParaRPr lang="en-SG" sz="3200" dirty="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3200" dirty="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3200" dirty="0">
                          <a:solidFill>
                            <a:srgbClr val="FDEFE9"/>
                          </a:solidFill>
                          <a:effectLst/>
                          <a:latin typeface="+mj-lt"/>
                        </a:rPr>
                        <a:t>Thông qua câu chuyện ngắn gọn với một số chi tiết li kì, biến ảo về việc gia đình Thành Danh tìm bắt, nuôi nấng dế chọi để cống nạp cho nhà vua, tác giả đã phê phán chế độ chính trị tàn bạo đương thời đã đè nén, áp bức, gây ra bao đau thương cho những người dân hiền lành lương thiện.</a:t>
                      </a:r>
                      <a:endParaRPr lang="en-SG" sz="3200" dirty="0">
                        <a:solidFill>
                          <a:srgbClr val="FDEFE9"/>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0331590"/>
                  </a:ext>
                </a:extLst>
              </a:tr>
            </a:tbl>
          </a:graphicData>
        </a:graphic>
      </p:graphicFrame>
      <p:pic>
        <p:nvPicPr>
          <p:cNvPr id="15" name="Picture 14" descr="A grasshopper on a rock&#10;&#10;Description automatically generated">
            <a:extLst>
              <a:ext uri="{FF2B5EF4-FFF2-40B4-BE49-F238E27FC236}">
                <a16:creationId xmlns:a16="http://schemas.microsoft.com/office/drawing/2014/main" id="{FDA9AA0F-CEAA-267E-9511-8DF741A4F123}"/>
              </a:ext>
            </a:extLst>
          </p:cNvPr>
          <p:cNvPicPr>
            <a:picLocks noChangeAspect="1"/>
          </p:cNvPicPr>
          <p:nvPr/>
        </p:nvPicPr>
        <p:blipFill>
          <a:blip r:embed="rId5">
            <a:extLst>
              <a:ext uri="{28A0092B-C50C-407E-A947-70E740481C1C}">
                <a14:useLocalDpi xmlns:a14="http://schemas.microsoft.com/office/drawing/2010/main" val="0"/>
              </a:ext>
            </a:extLst>
          </a:blip>
          <a:srcRect l="32247" t="548"/>
          <a:stretch/>
        </p:blipFill>
        <p:spPr>
          <a:xfrm flipH="1">
            <a:off x="0" y="4885163"/>
            <a:ext cx="1478071" cy="1947865"/>
          </a:xfrm>
          <a:prstGeom prst="rect">
            <a:avLst/>
          </a:prstGeom>
        </p:spPr>
      </p:pic>
      <p:sp>
        <p:nvSpPr>
          <p:cNvPr id="17" name="TextBox 16">
            <a:extLst>
              <a:ext uri="{FF2B5EF4-FFF2-40B4-BE49-F238E27FC236}">
                <a16:creationId xmlns:a16="http://schemas.microsoft.com/office/drawing/2014/main" id="{B2F8CE49-04CD-CA6F-1137-E45E761A2B05}"/>
              </a:ext>
            </a:extLst>
          </p:cNvPr>
          <p:cNvSpPr txBox="1"/>
          <p:nvPr/>
        </p:nvSpPr>
        <p:spPr>
          <a:xfrm>
            <a:off x="1478071" y="1138768"/>
            <a:ext cx="6062597" cy="5427127"/>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Tờ giấy của cô đồng</a:t>
            </a:r>
            <a:endParaRPr kumimoji="0" lang="en-SG"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Thành Danh tìm bắt được dế chọi</a:t>
            </a:r>
            <a:endParaRPr kumimoji="0" lang="en-SG"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Con dế chọi dáng người nhỏ bé nhưng có sức mạnh phi thường, có khả năng thắng cả những con dế lớn hơn mình nhiều lần</a:t>
            </a:r>
            <a:endParaRPr kumimoji="0" lang="en-SG"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Con dế nhảy múa mỗi khi nghe tiếng đàn cầm, đàn sắt ở trong cung</a:t>
            </a:r>
            <a:endParaRPr kumimoji="0" lang="en-SG"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Con trai Thành Danh sống lại và kể chuyện hóa dế.</a:t>
            </a:r>
            <a:endParaRPr kumimoji="0" lang="en-SG" sz="32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446396F3-2472-3500-3F81-523B45FF7753}"/>
              </a:ext>
            </a:extLst>
          </p:cNvPr>
          <p:cNvSpPr txBox="1"/>
          <p:nvPr/>
        </p:nvSpPr>
        <p:spPr>
          <a:xfrm>
            <a:off x="7540668" y="981071"/>
            <a:ext cx="4642686" cy="6001643"/>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Thông qua câu chuyện ngắn gọn với một số chi tiết li kì, biến ảo về việc gia đình Thành Danh tìm bắt, nuôi nấng dế chọi để cống nạp cho nhà vua, tác giả đã phê phán chế độ chính trị tàn bạo đương thời đã đè nén, áp bức, gây ra bao đau thương cho những người dân hiền lành lương thiện.</a:t>
            </a:r>
            <a:endParaRPr kumimoji="0" lang="en-SG" sz="32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787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barn(inVertical)">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barn(inVertical)">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barn(inVertical)">
                                      <p:cBhvr>
                                        <p:cTn id="22" dur="500"/>
                                        <p:tgtEl>
                                          <p:spTgt spid="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xEl>
                                              <p:pRg st="4" end="4"/>
                                            </p:txEl>
                                          </p:spTgt>
                                        </p:tgtEl>
                                        <p:attrNameLst>
                                          <p:attrName>style.visibility</p:attrName>
                                        </p:attrNameLst>
                                      </p:cBhvr>
                                      <p:to>
                                        <p:strVal val="visible"/>
                                      </p:to>
                                    </p:set>
                                    <p:animEffect transition="in" filter="barn(inVertical)">
                                      <p:cBhvr>
                                        <p:cTn id="27" dur="500"/>
                                        <p:tgtEl>
                                          <p:spTgt spid="1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EDA47F-69A7-3BDF-7BA8-BD2DDE7062AA}"/>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1A5005A0-FE32-BAF8-4B28-87FC688E95DF}"/>
              </a:ext>
            </a:extLst>
          </p:cNvPr>
          <p:cNvSpPr txBox="1">
            <a:spLocks noGrp="1"/>
          </p:cNvSpPr>
          <p:nvPr/>
        </p:nvSpPr>
        <p:spPr>
          <a:xfrm>
            <a:off x="6125401" y="2493248"/>
            <a:ext cx="616457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77796" marR="0" lvl="0" indent="0" algn="ctr" defTabSz="1219170" rtl="0" eaLnBrk="1" fontAlgn="auto" latinLnBrk="0" hangingPunct="1">
              <a:lnSpc>
                <a:spcPct val="115000"/>
              </a:lnSpc>
              <a:spcBef>
                <a:spcPts val="0"/>
              </a:spcBef>
              <a:spcAft>
                <a:spcPts val="0"/>
              </a:spcAft>
              <a:buClr>
                <a:prstClr val="black"/>
              </a:buClr>
              <a:buSzPts val="1500"/>
              <a:buFont typeface="Poppins Medium"/>
              <a:buNone/>
              <a:tabLst/>
              <a:defRPr/>
            </a:pPr>
            <a:r>
              <a:rPr kumimoji="0" lang="en-US" sz="13800" b="1" i="0" u="none" strike="noStrike" kern="0" cap="none" spc="0" normalizeH="0" baseline="0" noProof="0" dirty="0">
                <a:ln>
                  <a:noFill/>
                </a:ln>
                <a:solidFill>
                  <a:prstClr val="black"/>
                </a:solidFill>
                <a:effectLst/>
                <a:uLnTx/>
                <a:uFillTx/>
                <a:latin typeface="Times New Roman" panose="02020603050405020304" pitchFamily="18" charset="0"/>
                <a:cs typeface="Poppins Medium"/>
                <a:sym typeface="Poppins Medium"/>
              </a:rPr>
              <a:t>CÂU 2</a:t>
            </a:r>
            <a:endParaRPr kumimoji="0" lang="en-SG" sz="13800" b="0" i="0" u="none" strike="noStrike" kern="0" cap="none" spc="0" normalizeH="0" baseline="0" noProof="0" dirty="0">
              <a:ln>
                <a:noFill/>
              </a:ln>
              <a:solidFill>
                <a:prstClr val="black"/>
              </a:solidFill>
              <a:effectLst/>
              <a:uLnTx/>
              <a:uFillTx/>
              <a:latin typeface="Aptos Display" panose="02110004020202020204"/>
              <a:cs typeface="Poppins Medium"/>
              <a:sym typeface="Poppins Medium"/>
            </a:endParaRPr>
          </a:p>
        </p:txBody>
      </p:sp>
      <p:sp>
        <p:nvSpPr>
          <p:cNvPr id="4" name="Google Shape;1161;p38">
            <a:extLst>
              <a:ext uri="{FF2B5EF4-FFF2-40B4-BE49-F238E27FC236}">
                <a16:creationId xmlns:a16="http://schemas.microsoft.com/office/drawing/2014/main" id="{D9829501-3E3C-41E3-A481-1246EEEB2B98}"/>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4DBE0F21-9A49-DA2A-0339-04405B87B073}"/>
              </a:ext>
            </a:extLst>
          </p:cNvPr>
          <p:cNvSpPr txBox="1">
            <a:spLocks noGrp="1"/>
          </p:cNvSpPr>
          <p:nvPr/>
        </p:nvSpPr>
        <p:spPr>
          <a:xfrm>
            <a:off x="8094297" y="99811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2</a:t>
            </a:r>
            <a:endParaRPr kumimoji="0"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101785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11572047" y="296049"/>
            <a:ext cx="711283" cy="343075"/>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9" name="Google Shape;1069;p21"/>
          <p:cNvGrpSpPr/>
          <p:nvPr/>
        </p:nvGrpSpPr>
        <p:grpSpPr>
          <a:xfrm rot="-8471793">
            <a:off x="267729" y="147278"/>
            <a:ext cx="727867" cy="732055"/>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1291141" y="589576"/>
            <a:ext cx="439816" cy="442293"/>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791206" y="306883"/>
            <a:ext cx="7318372" cy="71128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345431" lvl="0" indent="0" algn="just" defTabSz="1219170" rtl="0" eaLnBrk="1" fontAlgn="auto" latinLnBrk="0" hangingPunct="1">
              <a:lnSpc>
                <a:spcPct val="150000"/>
              </a:lnSpc>
              <a:spcBef>
                <a:spcPts val="0"/>
              </a:spcBef>
              <a:spcAft>
                <a:spcPts val="1067"/>
              </a:spcAft>
              <a:buClr>
                <a:srgbClr val="000000"/>
              </a:buClr>
              <a:buSzTx/>
              <a:buFontTx/>
              <a:buNone/>
              <a:tabLst/>
              <a:defRPr/>
            </a:pPr>
            <a:endParaRPr kumimoji="0" lang="en-SG" sz="3200" b="0" i="0" u="none" strike="noStrike" kern="0" cap="none" spc="0" normalizeH="0" baseline="0" noProof="0" dirty="0">
              <a:ln>
                <a:noFill/>
              </a:ln>
              <a:solidFill>
                <a:srgbClr val="191919"/>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0C0A0718-8765-BAC0-7DEF-F5AE1CF615E6}"/>
              </a:ext>
            </a:extLst>
          </p:cNvPr>
          <p:cNvSpPr txBox="1"/>
          <p:nvPr/>
        </p:nvSpPr>
        <p:spPr>
          <a:xfrm>
            <a:off x="2262279" y="171363"/>
            <a:ext cx="7847301" cy="862031"/>
          </a:xfrm>
          <a:prstGeom prst="rect">
            <a:avLst/>
          </a:prstGeom>
          <a:noFill/>
        </p:spPr>
        <p:txBody>
          <a:bodyPr wrap="square">
            <a:spAutoFit/>
          </a:bodyPr>
          <a:lstStyle/>
          <a:p>
            <a:pPr marL="0" marR="0" lvl="0" indent="0" algn="ctr" defTabSz="914377" rtl="0" eaLnBrk="1" fontAlgn="auto" latinLnBrk="0" hangingPunct="1">
              <a:lnSpc>
                <a:spcPct val="150000"/>
              </a:lnSpc>
              <a:spcBef>
                <a:spcPts val="0"/>
              </a:spcBef>
              <a:spcAft>
                <a:spcPts val="800"/>
              </a:spcAft>
              <a:buClrTx/>
              <a:buSzTx/>
              <a:buFontTx/>
              <a:buNone/>
              <a:tabLst>
                <a:tab pos="347337" algn="l"/>
              </a:tabLst>
              <a:defRPr/>
            </a:pPr>
            <a:r>
              <a:rPr kumimoji="0" lang="en-US" sz="3733"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CÂU 2</a:t>
            </a:r>
            <a:endParaRPr kumimoji="0" lang="en-SG" sz="3733"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2" name="Freeform 11">
            <a:extLst>
              <a:ext uri="{FF2B5EF4-FFF2-40B4-BE49-F238E27FC236}">
                <a16:creationId xmlns:a16="http://schemas.microsoft.com/office/drawing/2014/main" id="{BE033704-A40A-B41E-B080-00D1C052782F}"/>
              </a:ext>
            </a:extLst>
          </p:cNvPr>
          <p:cNvSpPr/>
          <p:nvPr/>
        </p:nvSpPr>
        <p:spPr>
          <a:xfrm>
            <a:off x="4095524" y="1018166"/>
            <a:ext cx="6794635" cy="4502225"/>
          </a:xfrm>
          <a:custGeom>
            <a:avLst/>
            <a:gdLst/>
            <a:ahLst/>
            <a:cxnLst/>
            <a:rect l="l" t="t" r="r" b="b"/>
            <a:pathLst>
              <a:path w="14097816" h="8229600">
                <a:moveTo>
                  <a:pt x="0" y="0"/>
                </a:moveTo>
                <a:lnTo>
                  <a:pt x="14097816" y="0"/>
                </a:lnTo>
                <a:lnTo>
                  <a:pt x="14097816" y="8229600"/>
                </a:lnTo>
                <a:lnTo>
                  <a:pt x="0" y="8229600"/>
                </a:lnTo>
                <a:lnTo>
                  <a:pt x="0" y="0"/>
                </a:lnTo>
                <a:close/>
              </a:path>
            </a:pathLst>
          </a:custGeom>
          <a:blipFill>
            <a:blip r:embed="rId5"/>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SG" sz="1350" b="0" i="0" u="none" strike="noStrike" kern="1200" cap="none" spc="0" normalizeH="0" baseline="0" noProof="0">
              <a:ln>
                <a:noFill/>
              </a:ln>
              <a:solidFill>
                <a:prstClr val="black"/>
              </a:solidFill>
              <a:effectLst/>
              <a:uLnTx/>
              <a:uFillTx/>
              <a:latin typeface="思源黑体 CN" panose="020F0502020204030204"/>
              <a:ea typeface="+mn-ea"/>
              <a:cs typeface="+mn-cs"/>
            </a:endParaRPr>
          </a:p>
        </p:txBody>
      </p:sp>
      <p:sp>
        <p:nvSpPr>
          <p:cNvPr id="3" name="TextBox 2">
            <a:extLst>
              <a:ext uri="{FF2B5EF4-FFF2-40B4-BE49-F238E27FC236}">
                <a16:creationId xmlns:a16="http://schemas.microsoft.com/office/drawing/2014/main" id="{2EB32F89-7525-BE3F-F5DB-A667C5214255}"/>
              </a:ext>
            </a:extLst>
          </p:cNvPr>
          <p:cNvSpPr txBox="1"/>
          <p:nvPr/>
        </p:nvSpPr>
        <p:spPr>
          <a:xfrm>
            <a:off x="4329680" y="2191650"/>
            <a:ext cx="6326322" cy="3170099"/>
          </a:xfrm>
          <a:prstGeom prst="rect">
            <a:avLst/>
          </a:prstGeom>
          <a:noFill/>
        </p:spPr>
        <p:txBody>
          <a:bodyPr wrap="square">
            <a:spAutoFit/>
          </a:bodyPr>
          <a:lstStyle/>
          <a:p>
            <a:pPr algn="just"/>
            <a:r>
              <a:rPr lang="vi-VN" sz="4000" dirty="0">
                <a:latin typeface="+mj-lt"/>
              </a:rPr>
              <a:t>Vì sao trong truyện truyền kì (như Chuyện người con gái Nam Xương, Truyện lạ nhà thuyền chài, Dế chọi,...) luôn cần đến yếu tố kì ảo?</a:t>
            </a:r>
            <a:endParaRPr lang="en-SG" sz="4000" dirty="0">
              <a:latin typeface="+mj-lt"/>
            </a:endParaRPr>
          </a:p>
        </p:txBody>
      </p:sp>
      <p:pic>
        <p:nvPicPr>
          <p:cNvPr id="4" name="图片 8">
            <a:extLst>
              <a:ext uri="{FF2B5EF4-FFF2-40B4-BE49-F238E27FC236}">
                <a16:creationId xmlns:a16="http://schemas.microsoft.com/office/drawing/2014/main" id="{8C1F958E-FA91-F8B2-C47F-05C0FCAD8C3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89841" y="3429000"/>
            <a:ext cx="3539613" cy="3448099"/>
          </a:xfrm>
          <a:prstGeom prst="rect">
            <a:avLst/>
          </a:prstGeom>
        </p:spPr>
      </p:pic>
    </p:spTree>
    <p:extLst>
      <p:ext uri="{BB962C8B-B14F-4D97-AF65-F5344CB8AC3E}">
        <p14:creationId xmlns:p14="http://schemas.microsoft.com/office/powerpoint/2010/main" val="3952754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11572047" y="296049"/>
            <a:ext cx="711283" cy="343075"/>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9" name="Google Shape;1069;p21"/>
          <p:cNvGrpSpPr/>
          <p:nvPr/>
        </p:nvGrpSpPr>
        <p:grpSpPr>
          <a:xfrm rot="-8471793">
            <a:off x="267729" y="147278"/>
            <a:ext cx="727867" cy="732055"/>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1291141" y="589576"/>
            <a:ext cx="439816" cy="442293"/>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791206" y="306883"/>
            <a:ext cx="7318372" cy="71128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345431" lvl="0" indent="0" algn="just" defTabSz="1219170" rtl="0" eaLnBrk="1" fontAlgn="auto" latinLnBrk="0" hangingPunct="1">
              <a:lnSpc>
                <a:spcPct val="150000"/>
              </a:lnSpc>
              <a:spcBef>
                <a:spcPts val="0"/>
              </a:spcBef>
              <a:spcAft>
                <a:spcPts val="1067"/>
              </a:spcAft>
              <a:buClr>
                <a:srgbClr val="000000"/>
              </a:buClr>
              <a:buSzTx/>
              <a:buFontTx/>
              <a:buNone/>
              <a:tabLst/>
              <a:defRPr/>
            </a:pPr>
            <a:endParaRPr kumimoji="0" lang="en-SG" sz="3200" b="0" i="0" u="none" strike="noStrike" kern="0" cap="none" spc="0" normalizeH="0" baseline="0" noProof="0" dirty="0">
              <a:ln>
                <a:noFill/>
              </a:ln>
              <a:solidFill>
                <a:srgbClr val="191919"/>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0C0A0718-8765-BAC0-7DEF-F5AE1CF615E6}"/>
              </a:ext>
            </a:extLst>
          </p:cNvPr>
          <p:cNvSpPr txBox="1"/>
          <p:nvPr/>
        </p:nvSpPr>
        <p:spPr>
          <a:xfrm>
            <a:off x="2262279" y="171363"/>
            <a:ext cx="7847301" cy="862031"/>
          </a:xfrm>
          <a:prstGeom prst="rect">
            <a:avLst/>
          </a:prstGeom>
          <a:noFill/>
        </p:spPr>
        <p:txBody>
          <a:bodyPr wrap="square">
            <a:spAutoFit/>
          </a:bodyPr>
          <a:lstStyle/>
          <a:p>
            <a:pPr marL="0" marR="0" lvl="0" indent="0" algn="ctr" defTabSz="914377" rtl="0" eaLnBrk="1" fontAlgn="auto" latinLnBrk="0" hangingPunct="1">
              <a:lnSpc>
                <a:spcPct val="150000"/>
              </a:lnSpc>
              <a:spcBef>
                <a:spcPts val="0"/>
              </a:spcBef>
              <a:spcAft>
                <a:spcPts val="800"/>
              </a:spcAft>
              <a:buClrTx/>
              <a:buSzTx/>
              <a:buFontTx/>
              <a:buNone/>
              <a:tabLst>
                <a:tab pos="347337" algn="l"/>
              </a:tabLst>
              <a:defRPr/>
            </a:pPr>
            <a:r>
              <a:rPr kumimoji="0" lang="en-US" sz="3733"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CÂU 2</a:t>
            </a:r>
            <a:endParaRPr kumimoji="0" lang="en-SG" sz="3733"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5" name="图片 8" descr="端午插图-05">
            <a:extLst>
              <a:ext uri="{FF2B5EF4-FFF2-40B4-BE49-F238E27FC236}">
                <a16:creationId xmlns:a16="http://schemas.microsoft.com/office/drawing/2014/main" id="{5ACC1C7D-42D9-111C-1B95-947BFC7BECA1}"/>
              </a:ext>
            </a:extLst>
          </p:cNvPr>
          <p:cNvPicPr>
            <a:picLocks noChangeAspect="1"/>
          </p:cNvPicPr>
          <p:nvPr/>
        </p:nvPicPr>
        <p:blipFill>
          <a:blip r:embed="rId5"/>
          <a:srcRect l="59456" t="12857" r="6671" b="17889"/>
          <a:stretch>
            <a:fillRect/>
          </a:stretch>
        </p:blipFill>
        <p:spPr>
          <a:xfrm>
            <a:off x="10948737" y="5429209"/>
            <a:ext cx="1750628" cy="1428791"/>
          </a:xfrm>
          <a:prstGeom prst="rect">
            <a:avLst/>
          </a:prstGeom>
        </p:spPr>
      </p:pic>
      <p:sp>
        <p:nvSpPr>
          <p:cNvPr id="12" name="Freeform 2">
            <a:extLst>
              <a:ext uri="{FF2B5EF4-FFF2-40B4-BE49-F238E27FC236}">
                <a16:creationId xmlns:a16="http://schemas.microsoft.com/office/drawing/2014/main" id="{41F7C03A-15E2-7733-C300-89C791EE844D}"/>
              </a:ext>
            </a:extLst>
          </p:cNvPr>
          <p:cNvSpPr/>
          <p:nvPr/>
        </p:nvSpPr>
        <p:spPr>
          <a:xfrm>
            <a:off x="8302995" y="1486977"/>
            <a:ext cx="3415629" cy="3955310"/>
          </a:xfrm>
          <a:custGeom>
            <a:avLst/>
            <a:gdLst/>
            <a:ahLst/>
            <a:cxnLst/>
            <a:rect l="l" t="t" r="r" b="b"/>
            <a:pathLst>
              <a:path w="5349844" h="7096143">
                <a:moveTo>
                  <a:pt x="0" y="0"/>
                </a:moveTo>
                <a:lnTo>
                  <a:pt x="5349845" y="0"/>
                </a:lnTo>
                <a:lnTo>
                  <a:pt x="5349845" y="7096144"/>
                </a:lnTo>
                <a:lnTo>
                  <a:pt x="0" y="7096144"/>
                </a:lnTo>
                <a:lnTo>
                  <a:pt x="0" y="0"/>
                </a:lnTo>
                <a:close/>
              </a:path>
            </a:pathLst>
          </a:custGeom>
          <a:blipFill>
            <a:blip r:embed="rId6"/>
            <a:stretch>
              <a:fillRect l="-16253" r="-30594" b="-9116"/>
            </a:stretch>
          </a:blipFill>
        </p:spPr>
        <p:txBody>
          <a:bodyPr/>
          <a:lstStyle/>
          <a:p>
            <a:pPr defTabSz="609630">
              <a:defRPr/>
            </a:pPr>
            <a:endParaRPr lang="en-SG" sz="1200" kern="0">
              <a:solidFill>
                <a:prstClr val="black"/>
              </a:solidFill>
              <a:latin typeface="Calibri"/>
              <a:ea typeface="Calibri"/>
              <a:cs typeface="Arial"/>
            </a:endParaRPr>
          </a:p>
        </p:txBody>
      </p:sp>
      <p:sp>
        <p:nvSpPr>
          <p:cNvPr id="15" name="Freeform 7">
            <a:extLst>
              <a:ext uri="{FF2B5EF4-FFF2-40B4-BE49-F238E27FC236}">
                <a16:creationId xmlns:a16="http://schemas.microsoft.com/office/drawing/2014/main" id="{423ECC50-0A20-230D-3FA6-D20BD586B6D5}"/>
              </a:ext>
            </a:extLst>
          </p:cNvPr>
          <p:cNvSpPr/>
          <p:nvPr/>
        </p:nvSpPr>
        <p:spPr>
          <a:xfrm flipH="1" flipV="1">
            <a:off x="854666" y="1321125"/>
            <a:ext cx="6309799" cy="1574543"/>
          </a:xfrm>
          <a:custGeom>
            <a:avLst/>
            <a:gdLst/>
            <a:ahLst/>
            <a:cxnLst/>
            <a:rect l="l" t="t" r="r" b="b"/>
            <a:pathLst>
              <a:path w="9464699" h="1239919">
                <a:moveTo>
                  <a:pt x="9464700" y="1239919"/>
                </a:moveTo>
                <a:lnTo>
                  <a:pt x="0" y="1239919"/>
                </a:lnTo>
                <a:lnTo>
                  <a:pt x="0" y="0"/>
                </a:lnTo>
                <a:lnTo>
                  <a:pt x="9464700" y="0"/>
                </a:lnTo>
                <a:lnTo>
                  <a:pt x="9464700" y="1239919"/>
                </a:lnTo>
                <a:close/>
              </a:path>
            </a:pathLst>
          </a:custGeom>
          <a:blipFill>
            <a:blip r:embed="rId7">
              <a:extLst>
                <a:ext uri="{BEBA8EAE-BF5A-486C-A8C5-ECC9F3942E4B}">
                  <a14:imgProps xmlns:a14="http://schemas.microsoft.com/office/drawing/2010/main">
                    <a14:imgLayer r:embed="rId8">
                      <a14:imgEffect>
                        <a14:colorTemperature colorTemp="7200"/>
                      </a14:imgEffect>
                    </a14:imgLayer>
                  </a14:imgProps>
                </a:ext>
              </a:extLst>
            </a:blip>
            <a:stretch>
              <a:fillRect l="-15562" t="-18890" r="-37959" b="-998793"/>
            </a:stretch>
          </a:blipFill>
        </p:spPr>
        <p:txBody>
          <a:bodyPr/>
          <a:lstStyle/>
          <a:p>
            <a:pPr defTabSz="609630">
              <a:defRPr/>
            </a:pPr>
            <a:endParaRPr lang="en-SG" sz="2000">
              <a:solidFill>
                <a:prstClr val="black"/>
              </a:solidFill>
              <a:ea typeface="Calibri"/>
              <a:cs typeface="Arial"/>
            </a:endParaRPr>
          </a:p>
        </p:txBody>
      </p:sp>
      <p:sp>
        <p:nvSpPr>
          <p:cNvPr id="16" name="Freeform 9">
            <a:extLst>
              <a:ext uri="{FF2B5EF4-FFF2-40B4-BE49-F238E27FC236}">
                <a16:creationId xmlns:a16="http://schemas.microsoft.com/office/drawing/2014/main" id="{8946AE10-44DF-37E9-1376-F88DDB820AD8}"/>
              </a:ext>
            </a:extLst>
          </p:cNvPr>
          <p:cNvSpPr/>
          <p:nvPr/>
        </p:nvSpPr>
        <p:spPr>
          <a:xfrm flipH="1">
            <a:off x="804699" y="3119448"/>
            <a:ext cx="6309799" cy="1500356"/>
          </a:xfrm>
          <a:custGeom>
            <a:avLst/>
            <a:gdLst/>
            <a:ahLst/>
            <a:cxnLst/>
            <a:rect l="l" t="t" r="r" b="b"/>
            <a:pathLst>
              <a:path w="9464699" h="1239919">
                <a:moveTo>
                  <a:pt x="9464700" y="0"/>
                </a:moveTo>
                <a:lnTo>
                  <a:pt x="0" y="0"/>
                </a:lnTo>
                <a:lnTo>
                  <a:pt x="0" y="1239919"/>
                </a:lnTo>
                <a:lnTo>
                  <a:pt x="9464700" y="1239919"/>
                </a:lnTo>
                <a:lnTo>
                  <a:pt x="9464700" y="0"/>
                </a:lnTo>
                <a:close/>
              </a:path>
            </a:pathLst>
          </a:custGeom>
          <a:blipFill>
            <a:blip r:embed="rId9">
              <a:extLst>
                <a:ext uri="{BEBA8EAE-BF5A-486C-A8C5-ECC9F3942E4B}">
                  <a14:imgProps xmlns:a14="http://schemas.microsoft.com/office/drawing/2010/main">
                    <a14:imgLayer r:embed="rId8">
                      <a14:imgEffect>
                        <a14:colorTemperature colorTemp="5300"/>
                      </a14:imgEffect>
                    </a14:imgLayer>
                  </a14:imgProps>
                </a:ext>
              </a:extLst>
            </a:blip>
            <a:stretch>
              <a:fillRect l="-7720" t="-33154" r="-45801" b="-984529"/>
            </a:stretch>
          </a:blipFill>
        </p:spPr>
        <p:txBody>
          <a:bodyPr/>
          <a:lstStyle/>
          <a:p>
            <a:pPr defTabSz="609630">
              <a:defRPr/>
            </a:pPr>
            <a:endParaRPr lang="en-SG" sz="1200" kern="0">
              <a:solidFill>
                <a:prstClr val="black"/>
              </a:solidFill>
              <a:latin typeface="Calibri"/>
              <a:ea typeface="Calibri"/>
              <a:cs typeface="Arial"/>
            </a:endParaRPr>
          </a:p>
        </p:txBody>
      </p:sp>
      <p:sp>
        <p:nvSpPr>
          <p:cNvPr id="17" name="Freeform 10">
            <a:extLst>
              <a:ext uri="{FF2B5EF4-FFF2-40B4-BE49-F238E27FC236}">
                <a16:creationId xmlns:a16="http://schemas.microsoft.com/office/drawing/2014/main" id="{A931BFBB-922A-183E-7B1D-03EB85C40D29}"/>
              </a:ext>
            </a:extLst>
          </p:cNvPr>
          <p:cNvSpPr/>
          <p:nvPr/>
        </p:nvSpPr>
        <p:spPr>
          <a:xfrm flipH="1">
            <a:off x="835223" y="4816327"/>
            <a:ext cx="6309799" cy="1585046"/>
          </a:xfrm>
          <a:custGeom>
            <a:avLst/>
            <a:gdLst/>
            <a:ahLst/>
            <a:cxnLst/>
            <a:rect l="l" t="t" r="r" b="b"/>
            <a:pathLst>
              <a:path w="9464699" h="1239919">
                <a:moveTo>
                  <a:pt x="9464700" y="0"/>
                </a:moveTo>
                <a:lnTo>
                  <a:pt x="0" y="0"/>
                </a:lnTo>
                <a:lnTo>
                  <a:pt x="0" y="1239919"/>
                </a:lnTo>
                <a:lnTo>
                  <a:pt x="9464700" y="1239919"/>
                </a:lnTo>
                <a:lnTo>
                  <a:pt x="9464700" y="0"/>
                </a:lnTo>
                <a:close/>
              </a:path>
            </a:pathLst>
          </a:custGeom>
          <a:blipFill>
            <a:blip r:embed="rId10">
              <a:extLst>
                <a:ext uri="{BEBA8EAE-BF5A-486C-A8C5-ECC9F3942E4B}">
                  <a14:imgProps xmlns:a14="http://schemas.microsoft.com/office/drawing/2010/main">
                    <a14:imgLayer r:embed="rId8">
                      <a14:imgEffect>
                        <a14:colorTemperature colorTemp="8800"/>
                      </a14:imgEffect>
                    </a14:imgLayer>
                  </a14:imgProps>
                </a:ext>
              </a:extLst>
            </a:blip>
            <a:stretch>
              <a:fillRect l="-33569" t="-40285" r="-19952" b="-977398"/>
            </a:stretch>
          </a:blipFill>
        </p:spPr>
        <p:txBody>
          <a:bodyPr/>
          <a:lstStyle/>
          <a:p>
            <a:pPr defTabSz="609630">
              <a:defRPr/>
            </a:pPr>
            <a:endParaRPr lang="en-SG" sz="1200" kern="0" dirty="0">
              <a:solidFill>
                <a:prstClr val="black"/>
              </a:solidFill>
              <a:latin typeface="Calibri"/>
              <a:ea typeface="Calibri"/>
              <a:cs typeface="Arial"/>
            </a:endParaRPr>
          </a:p>
        </p:txBody>
      </p:sp>
      <p:sp>
        <p:nvSpPr>
          <p:cNvPr id="18" name="TextBox 17">
            <a:extLst>
              <a:ext uri="{FF2B5EF4-FFF2-40B4-BE49-F238E27FC236}">
                <a16:creationId xmlns:a16="http://schemas.microsoft.com/office/drawing/2014/main" id="{CBE11D48-A26D-F98F-571E-47F336D8B8AE}"/>
              </a:ext>
            </a:extLst>
          </p:cNvPr>
          <p:cNvSpPr txBox="1"/>
          <p:nvPr/>
        </p:nvSpPr>
        <p:spPr>
          <a:xfrm>
            <a:off x="894289" y="1283590"/>
            <a:ext cx="6013025" cy="1569660"/>
          </a:xfrm>
          <a:prstGeom prst="rect">
            <a:avLst/>
          </a:prstGeom>
          <a:noFill/>
        </p:spPr>
        <p:txBody>
          <a:bodyPr wrap="square">
            <a:spAutoFit/>
          </a:bodyPr>
          <a:lstStyle/>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đem đến cảm giác mới lạ cho người đọc, mở ra một chân trời mới của sức tưởng tượng bay bổng</a:t>
            </a:r>
            <a:endParaRPr lang="en-SG" sz="4400" dirty="0">
              <a:solidFill>
                <a:prstClr val="black"/>
              </a:solidFill>
              <a:latin typeface="Times New Roman" panose="02020603050405020304" pitchFamily="18" charset="0"/>
              <a:ea typeface="Calibri"/>
              <a:cs typeface="Times New Roman" panose="02020603050405020304" pitchFamily="18" charset="0"/>
            </a:endParaRPr>
          </a:p>
        </p:txBody>
      </p:sp>
      <p:sp>
        <p:nvSpPr>
          <p:cNvPr id="19" name="TextBox 18">
            <a:extLst>
              <a:ext uri="{FF2B5EF4-FFF2-40B4-BE49-F238E27FC236}">
                <a16:creationId xmlns:a16="http://schemas.microsoft.com/office/drawing/2014/main" id="{5CCAA73D-FE2E-0D1B-3ED4-4EC7ADD0A4A1}"/>
              </a:ext>
            </a:extLst>
          </p:cNvPr>
          <p:cNvSpPr txBox="1"/>
          <p:nvPr/>
        </p:nvSpPr>
        <p:spPr>
          <a:xfrm>
            <a:off x="924815" y="3125711"/>
            <a:ext cx="6281259" cy="1569660"/>
          </a:xfrm>
          <a:prstGeom prst="rect">
            <a:avLst/>
          </a:prstGeom>
          <a:noFill/>
        </p:spPr>
        <p:txBody>
          <a:bodyPr wrap="square">
            <a:spAutoFit/>
          </a:bodyPr>
          <a:lstStyle/>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Mượn yếu tố hoang đường, kì ảo, mượn truyện xưa để phản ánh xã hội đương thời.</a:t>
            </a:r>
            <a:endParaRPr lang="en-SG" sz="4400" dirty="0">
              <a:solidFill>
                <a:prstClr val="black"/>
              </a:solidFill>
              <a:latin typeface="Times New Roman" panose="02020603050405020304" pitchFamily="18" charset="0"/>
              <a:ea typeface="Calibri"/>
              <a:cs typeface="Times New Roman" panose="02020603050405020304" pitchFamily="18" charset="0"/>
            </a:endParaRPr>
          </a:p>
        </p:txBody>
      </p:sp>
      <p:sp>
        <p:nvSpPr>
          <p:cNvPr id="20" name="TextBox 19">
            <a:extLst>
              <a:ext uri="{FF2B5EF4-FFF2-40B4-BE49-F238E27FC236}">
                <a16:creationId xmlns:a16="http://schemas.microsoft.com/office/drawing/2014/main" id="{B38581DE-BA1D-FFCB-5034-9926B8560AEE}"/>
              </a:ext>
            </a:extLst>
          </p:cNvPr>
          <p:cNvSpPr txBox="1"/>
          <p:nvPr/>
        </p:nvSpPr>
        <p:spPr>
          <a:xfrm>
            <a:off x="894289" y="4862451"/>
            <a:ext cx="6281259" cy="1569660"/>
          </a:xfrm>
          <a:prstGeom prst="rect">
            <a:avLst/>
          </a:prstGeom>
          <a:noFill/>
        </p:spPr>
        <p:txBody>
          <a:bodyPr wrap="square">
            <a:spAutoFit/>
          </a:bodyPr>
          <a:lstStyle/>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Qua yếu tố kì ảo để phản ánh quan niệm, phản ánh ước mơ và tư duy suy hình</a:t>
            </a:r>
            <a:endParaRPr lang="en-SG" sz="32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19D9CA84-85CC-3A9D-FAE4-738BB0B2C2E6}"/>
              </a:ext>
            </a:extLst>
          </p:cNvPr>
          <p:cNvSpPr txBox="1"/>
          <p:nvPr/>
        </p:nvSpPr>
        <p:spPr>
          <a:xfrm>
            <a:off x="8364042" y="1673280"/>
            <a:ext cx="3190013" cy="2308324"/>
          </a:xfrm>
          <a:prstGeom prst="rect">
            <a:avLst/>
          </a:prstGeom>
          <a:noFill/>
        </p:spPr>
        <p:txBody>
          <a:bodyPr wrap="square">
            <a:spAutoFit/>
          </a:bodyPr>
          <a:lstStyle/>
          <a:p>
            <a:pPr algn="ctr"/>
            <a:r>
              <a:rPr lang="vi-VN" sz="3600" b="1" dirty="0">
                <a:latin typeface="Times New Roman" panose="02020603050405020304" pitchFamily="18" charset="0"/>
                <a:cs typeface="Times New Roman" panose="02020603050405020304" pitchFamily="18" charset="0"/>
              </a:rPr>
              <a:t>Trong truyện truyền kì luôn cần đến yếu tố kì ảo vì:</a:t>
            </a:r>
            <a:endParaRPr lang="en-SG" sz="3600" b="1" dirty="0">
              <a:latin typeface="Times New Roman" panose="02020603050405020304" pitchFamily="18" charset="0"/>
              <a:cs typeface="Times New Roman" panose="02020603050405020304" pitchFamily="18" charset="0"/>
            </a:endParaRPr>
          </a:p>
        </p:txBody>
      </p:sp>
      <p:pic>
        <p:nvPicPr>
          <p:cNvPr id="22" name="Picture 21" descr="A cartoon of a person sitting on a boat&#10;&#10;Description automatically generated">
            <a:extLst>
              <a:ext uri="{FF2B5EF4-FFF2-40B4-BE49-F238E27FC236}">
                <a16:creationId xmlns:a16="http://schemas.microsoft.com/office/drawing/2014/main" id="{769172DB-10ED-9F2A-AE72-973EF07B5F69}"/>
              </a:ext>
            </a:extLst>
          </p:cNvPr>
          <p:cNvPicPr>
            <a:picLocks noChangeAspect="1"/>
          </p:cNvPicPr>
          <p:nvPr/>
        </p:nvPicPr>
        <p:blipFill>
          <a:blip r:embed="rId11">
            <a:extLst>
              <a:ext uri="{28A0092B-C50C-407E-A947-70E740481C1C}">
                <a14:useLocalDpi xmlns:a14="http://schemas.microsoft.com/office/drawing/2010/main" val="0"/>
              </a:ext>
            </a:extLst>
          </a:blip>
          <a:srcRect t="1391" r="25112" b="-1"/>
          <a:stretch/>
        </p:blipFill>
        <p:spPr>
          <a:xfrm flipH="1">
            <a:off x="6831872" y="3806206"/>
            <a:ext cx="5449713" cy="3061954"/>
          </a:xfrm>
          <a:prstGeom prst="rect">
            <a:avLst/>
          </a:prstGeom>
        </p:spPr>
      </p:pic>
      <p:pic>
        <p:nvPicPr>
          <p:cNvPr id="23" name="图片 9" descr="C:/Users/Administrator/AppData/Local/Temp/picturecompress_20220310230719/output_1.pngoutput_1">
            <a:extLst>
              <a:ext uri="{FF2B5EF4-FFF2-40B4-BE49-F238E27FC236}">
                <a16:creationId xmlns:a16="http://schemas.microsoft.com/office/drawing/2014/main" id="{590F20F5-1FB1-2298-5A07-E6A9E94B5D0E}"/>
              </a:ext>
            </a:extLst>
          </p:cNvPr>
          <p:cNvPicPr>
            <a:picLocks noChangeAspect="1"/>
          </p:cNvPicPr>
          <p:nvPr/>
        </p:nvPicPr>
        <p:blipFill>
          <a:blip r:embed="rId12"/>
          <a:srcRect l="25592" t="91204" r="24530"/>
          <a:stretch>
            <a:fillRect/>
          </a:stretch>
        </p:blipFill>
        <p:spPr>
          <a:xfrm>
            <a:off x="4558977" y="5617416"/>
            <a:ext cx="5271475" cy="1239570"/>
          </a:xfrm>
          <a:prstGeom prst="rect">
            <a:avLst/>
          </a:prstGeom>
        </p:spPr>
      </p:pic>
    </p:spTree>
    <p:extLst>
      <p:ext uri="{BB962C8B-B14F-4D97-AF65-F5344CB8AC3E}">
        <p14:creationId xmlns:p14="http://schemas.microsoft.com/office/powerpoint/2010/main" val="33766118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P spid="19" grpId="0"/>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EDA47F-69A7-3BDF-7BA8-BD2DDE7062AA}"/>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1A5005A0-FE32-BAF8-4B28-87FC688E95DF}"/>
              </a:ext>
            </a:extLst>
          </p:cNvPr>
          <p:cNvSpPr txBox="1">
            <a:spLocks noGrp="1"/>
          </p:cNvSpPr>
          <p:nvPr/>
        </p:nvSpPr>
        <p:spPr>
          <a:xfrm>
            <a:off x="6125401" y="2493248"/>
            <a:ext cx="616457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77796" marR="0" lvl="0" indent="0" algn="ctr" defTabSz="1219170" rtl="0" eaLnBrk="1" fontAlgn="auto" latinLnBrk="0" hangingPunct="1">
              <a:lnSpc>
                <a:spcPct val="115000"/>
              </a:lnSpc>
              <a:spcBef>
                <a:spcPts val="0"/>
              </a:spcBef>
              <a:spcAft>
                <a:spcPts val="0"/>
              </a:spcAft>
              <a:buClr>
                <a:prstClr val="black"/>
              </a:buClr>
              <a:buSzPts val="1500"/>
              <a:buFont typeface="Poppins Medium"/>
              <a:buNone/>
              <a:tabLst/>
              <a:defRPr/>
            </a:pPr>
            <a:r>
              <a:rPr kumimoji="0" lang="en-US" sz="13800" b="1" i="0" u="none" strike="noStrike" kern="0" cap="none" spc="0" normalizeH="0" baseline="0" noProof="0" dirty="0">
                <a:ln>
                  <a:noFill/>
                </a:ln>
                <a:solidFill>
                  <a:prstClr val="black"/>
                </a:solidFill>
                <a:effectLst/>
                <a:uLnTx/>
                <a:uFillTx/>
                <a:latin typeface="Times New Roman" panose="02020603050405020304" pitchFamily="18" charset="0"/>
                <a:cs typeface="Poppins Medium"/>
                <a:sym typeface="Poppins Medium"/>
              </a:rPr>
              <a:t>CÂU 3</a:t>
            </a:r>
            <a:endParaRPr kumimoji="0" lang="en-SG" sz="13800" b="0" i="0" u="none" strike="noStrike" kern="0" cap="none" spc="0" normalizeH="0" baseline="0" noProof="0" dirty="0">
              <a:ln>
                <a:noFill/>
              </a:ln>
              <a:solidFill>
                <a:prstClr val="black"/>
              </a:solidFill>
              <a:effectLst/>
              <a:uLnTx/>
              <a:uFillTx/>
              <a:latin typeface="Aptos Display" panose="02110004020202020204"/>
              <a:cs typeface="Poppins Medium"/>
              <a:sym typeface="Poppins Medium"/>
            </a:endParaRPr>
          </a:p>
        </p:txBody>
      </p:sp>
      <p:sp>
        <p:nvSpPr>
          <p:cNvPr id="4" name="Google Shape;1161;p38">
            <a:extLst>
              <a:ext uri="{FF2B5EF4-FFF2-40B4-BE49-F238E27FC236}">
                <a16:creationId xmlns:a16="http://schemas.microsoft.com/office/drawing/2014/main" id="{D9829501-3E3C-41E3-A481-1246EEEB2B98}"/>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4DBE0F21-9A49-DA2A-0339-04405B87B073}"/>
              </a:ext>
            </a:extLst>
          </p:cNvPr>
          <p:cNvSpPr txBox="1">
            <a:spLocks noGrp="1"/>
          </p:cNvSpPr>
          <p:nvPr/>
        </p:nvSpPr>
        <p:spPr>
          <a:xfrm>
            <a:off x="8094297" y="99811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3</a:t>
            </a:r>
            <a:endParaRPr kumimoji="0"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180197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11572047" y="296049"/>
            <a:ext cx="711283" cy="343075"/>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9" name="Google Shape;1069;p21"/>
          <p:cNvGrpSpPr/>
          <p:nvPr/>
        </p:nvGrpSpPr>
        <p:grpSpPr>
          <a:xfrm rot="-8471793">
            <a:off x="267729" y="147278"/>
            <a:ext cx="727867" cy="732055"/>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1291141" y="589576"/>
            <a:ext cx="439816" cy="442293"/>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791206" y="306883"/>
            <a:ext cx="7318372" cy="71128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345431" lvl="0" indent="0" algn="just" defTabSz="1219170" rtl="0" eaLnBrk="1" fontAlgn="auto" latinLnBrk="0" hangingPunct="1">
              <a:lnSpc>
                <a:spcPct val="150000"/>
              </a:lnSpc>
              <a:spcBef>
                <a:spcPts val="0"/>
              </a:spcBef>
              <a:spcAft>
                <a:spcPts val="1067"/>
              </a:spcAft>
              <a:buClr>
                <a:srgbClr val="000000"/>
              </a:buClr>
              <a:buSzTx/>
              <a:buFontTx/>
              <a:buNone/>
              <a:tabLst/>
              <a:defRPr/>
            </a:pPr>
            <a:endParaRPr kumimoji="0" lang="en-SG" sz="3200" b="0" i="0" u="none" strike="noStrike" kern="0" cap="none" spc="0" normalizeH="0" baseline="0" noProof="0" dirty="0">
              <a:ln>
                <a:noFill/>
              </a:ln>
              <a:solidFill>
                <a:srgbClr val="191919"/>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0C0A0718-8765-BAC0-7DEF-F5AE1CF615E6}"/>
              </a:ext>
            </a:extLst>
          </p:cNvPr>
          <p:cNvSpPr txBox="1"/>
          <p:nvPr/>
        </p:nvSpPr>
        <p:spPr>
          <a:xfrm>
            <a:off x="2262279" y="171363"/>
            <a:ext cx="7847301" cy="862031"/>
          </a:xfrm>
          <a:prstGeom prst="rect">
            <a:avLst/>
          </a:prstGeom>
          <a:noFill/>
        </p:spPr>
        <p:txBody>
          <a:bodyPr wrap="square">
            <a:spAutoFit/>
          </a:bodyPr>
          <a:lstStyle/>
          <a:p>
            <a:pPr marL="0" marR="0" lvl="0" indent="0" algn="ctr" defTabSz="914377" rtl="0" eaLnBrk="1" fontAlgn="auto" latinLnBrk="0" hangingPunct="1">
              <a:lnSpc>
                <a:spcPct val="150000"/>
              </a:lnSpc>
              <a:spcBef>
                <a:spcPts val="0"/>
              </a:spcBef>
              <a:spcAft>
                <a:spcPts val="800"/>
              </a:spcAft>
              <a:buClrTx/>
              <a:buSzTx/>
              <a:buFontTx/>
              <a:buNone/>
              <a:tabLst>
                <a:tab pos="347337" algn="l"/>
              </a:tabLst>
              <a:defRPr/>
            </a:pPr>
            <a:r>
              <a:rPr kumimoji="0" lang="en-US" sz="3733"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CÂU 3</a:t>
            </a:r>
            <a:endParaRPr kumimoji="0" lang="en-SG" sz="3733"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5" name="Freeform 7">
            <a:extLst>
              <a:ext uri="{FF2B5EF4-FFF2-40B4-BE49-F238E27FC236}">
                <a16:creationId xmlns:a16="http://schemas.microsoft.com/office/drawing/2014/main" id="{4289E02C-9272-DDBA-2044-31F5E49915C7}"/>
              </a:ext>
            </a:extLst>
          </p:cNvPr>
          <p:cNvSpPr/>
          <p:nvPr/>
        </p:nvSpPr>
        <p:spPr>
          <a:xfrm flipH="1">
            <a:off x="4294207" y="1284790"/>
            <a:ext cx="7318370" cy="4948016"/>
          </a:xfrm>
          <a:custGeom>
            <a:avLst/>
            <a:gdLst/>
            <a:ahLst/>
            <a:cxnLst/>
            <a:rect l="l" t="t" r="r" b="b"/>
            <a:pathLst>
              <a:path w="4047467" h="4114800">
                <a:moveTo>
                  <a:pt x="0" y="0"/>
                </a:moveTo>
                <a:lnTo>
                  <a:pt x="4047466" y="0"/>
                </a:lnTo>
                <a:lnTo>
                  <a:pt x="4047466"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1219170">
              <a:defRPr/>
            </a:pPr>
            <a:endParaRPr lang="en-SG" sz="2400">
              <a:solidFill>
                <a:prstClr val="black"/>
              </a:solidFill>
              <a:latin typeface="Calibri" panose="020F0502020204030204"/>
              <a:cs typeface="Arial"/>
              <a:sym typeface="Arial"/>
            </a:endParaRPr>
          </a:p>
        </p:txBody>
      </p:sp>
      <p:sp>
        <p:nvSpPr>
          <p:cNvPr id="10" name="TextBox 9">
            <a:extLst>
              <a:ext uri="{FF2B5EF4-FFF2-40B4-BE49-F238E27FC236}">
                <a16:creationId xmlns:a16="http://schemas.microsoft.com/office/drawing/2014/main" id="{1F9CCE2E-60DD-A766-5289-A7608C300CE0}"/>
              </a:ext>
            </a:extLst>
          </p:cNvPr>
          <p:cNvSpPr txBox="1"/>
          <p:nvPr/>
        </p:nvSpPr>
        <p:spPr>
          <a:xfrm>
            <a:off x="5398467" y="2251921"/>
            <a:ext cx="5507385" cy="2862322"/>
          </a:xfrm>
          <a:prstGeom prst="rect">
            <a:avLst/>
          </a:prstGeom>
          <a:noFill/>
        </p:spPr>
        <p:txBody>
          <a:bodyPr wrap="square">
            <a:spAutoFit/>
          </a:bodyPr>
          <a:lstStyle/>
          <a:p>
            <a:pPr algn="ctr"/>
            <a:r>
              <a:rPr lang="vi-VN" sz="3600" dirty="0">
                <a:latin typeface="+mj-lt"/>
              </a:rPr>
              <a:t>Có những điểm khác biệt nào trong cách đọc hiểu một truyện có sử dụng yếu tố kì ảo và một truyện không sử dụng yếu tố này?</a:t>
            </a:r>
            <a:endParaRPr lang="en-SG" sz="3600" dirty="0">
              <a:latin typeface="+mj-lt"/>
            </a:endParaRPr>
          </a:p>
        </p:txBody>
      </p:sp>
      <p:pic>
        <p:nvPicPr>
          <p:cNvPr id="11" name="Picture 10" descr="A person writing on a piece of paper&#10;&#10;Description automatically generated">
            <a:extLst>
              <a:ext uri="{FF2B5EF4-FFF2-40B4-BE49-F238E27FC236}">
                <a16:creationId xmlns:a16="http://schemas.microsoft.com/office/drawing/2014/main" id="{4BBCC0B6-56F9-04A3-0F10-4CFE81AC6D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43058" y="2853302"/>
            <a:ext cx="4248685" cy="4248685"/>
          </a:xfrm>
          <a:prstGeom prst="rect">
            <a:avLst/>
          </a:prstGeom>
        </p:spPr>
      </p:pic>
    </p:spTree>
    <p:extLst>
      <p:ext uri="{BB962C8B-B14F-4D97-AF65-F5344CB8AC3E}">
        <p14:creationId xmlns:p14="http://schemas.microsoft.com/office/powerpoint/2010/main" val="42558328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3" name="Freeform 3"/>
          <p:cNvSpPr/>
          <p:nvPr/>
        </p:nvSpPr>
        <p:spPr>
          <a:xfrm>
            <a:off x="107244" y="2564488"/>
            <a:ext cx="5988756" cy="4226585"/>
          </a:xfrm>
          <a:custGeom>
            <a:avLst/>
            <a:gdLst/>
            <a:ahLst/>
            <a:cxnLst/>
            <a:rect l="l" t="t" r="r" b="b"/>
            <a:pathLst>
              <a:path w="18186512" h="14618148">
                <a:moveTo>
                  <a:pt x="49859" y="0"/>
                </a:moveTo>
                <a:lnTo>
                  <a:pt x="18136653" y="0"/>
                </a:lnTo>
                <a:cubicBezTo>
                  <a:pt x="18164189" y="0"/>
                  <a:pt x="18186512" y="22323"/>
                  <a:pt x="18186512" y="49859"/>
                </a:cubicBezTo>
                <a:lnTo>
                  <a:pt x="18186512" y="14568289"/>
                </a:lnTo>
                <a:cubicBezTo>
                  <a:pt x="18186512" y="14595825"/>
                  <a:pt x="18164189" y="14618148"/>
                  <a:pt x="18136653" y="14618148"/>
                </a:cubicBezTo>
                <a:lnTo>
                  <a:pt x="49859" y="14618148"/>
                </a:lnTo>
                <a:cubicBezTo>
                  <a:pt x="22323" y="14618148"/>
                  <a:pt x="0" y="14595825"/>
                  <a:pt x="0" y="14568289"/>
                </a:cubicBezTo>
                <a:lnTo>
                  <a:pt x="0" y="49859"/>
                </a:lnTo>
                <a:cubicBezTo>
                  <a:pt x="0" y="22323"/>
                  <a:pt x="22323" y="0"/>
                  <a:pt x="49859" y="0"/>
                </a:cubicBezTo>
                <a:close/>
              </a:path>
            </a:pathLst>
          </a:custGeom>
          <a:solidFill>
            <a:srgbClr val="FFFFFF"/>
          </a:solidFill>
          <a:ln w="19050" cap="rnd">
            <a:solidFill>
              <a:srgbClr val="000000"/>
            </a:solidFill>
            <a:prstDash val="solid"/>
            <a:round/>
          </a:ln>
        </p:spPr>
        <p:txBody>
          <a:bodyPr/>
          <a:lstStyle/>
          <a:p>
            <a:pPr marL="0" marR="0" lvl="0" indent="0" algn="just" defTabSz="609615" rtl="0" eaLnBrk="1" fontAlgn="auto" latinLnBrk="0" hangingPunct="1">
              <a:lnSpc>
                <a:spcPct val="100000"/>
              </a:lnSpc>
              <a:spcBef>
                <a:spcPts val="0"/>
              </a:spcBef>
              <a:spcAft>
                <a:spcPts val="0"/>
              </a:spcAft>
              <a:buClrTx/>
              <a:buSzTx/>
              <a:buFontTx/>
              <a:buNone/>
              <a:tabLst/>
              <a:defRPr/>
            </a:pP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sp>
        <p:nvSpPr>
          <p:cNvPr id="4" name="TextBox 4"/>
          <p:cNvSpPr txBox="1"/>
          <p:nvPr/>
        </p:nvSpPr>
        <p:spPr>
          <a:xfrm>
            <a:off x="-105404" y="2215059"/>
            <a:ext cx="5706047" cy="3138117"/>
          </a:xfrm>
          <a:prstGeom prst="rect">
            <a:avLst/>
          </a:prstGeom>
        </p:spPr>
        <p:txBody>
          <a:bodyPr lIns="33867" tIns="33867" rIns="33867" bIns="33867" rtlCol="0" anchor="ctr"/>
          <a:lstStyle/>
          <a:p>
            <a:pPr marL="0" marR="0" lvl="0" indent="0" algn="ctr" defTabSz="609615" rtl="0" eaLnBrk="1" fontAlgn="auto" latinLnBrk="0" hangingPunct="1">
              <a:lnSpc>
                <a:spcPts val="113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nvGrpSpPr>
          <p:cNvPr id="5" name="Group 5"/>
          <p:cNvGrpSpPr/>
          <p:nvPr/>
        </p:nvGrpSpPr>
        <p:grpSpPr>
          <a:xfrm>
            <a:off x="116239" y="1405496"/>
            <a:ext cx="5988756" cy="1050049"/>
            <a:chOff x="0" y="0"/>
            <a:chExt cx="18186511" cy="3543470"/>
          </a:xfrm>
        </p:grpSpPr>
        <p:sp>
          <p:nvSpPr>
            <p:cNvPr id="6" name="Freeform 6"/>
            <p:cNvSpPr/>
            <p:nvPr/>
          </p:nvSpPr>
          <p:spPr>
            <a:xfrm>
              <a:off x="0" y="0"/>
              <a:ext cx="18186512" cy="3543469"/>
            </a:xfrm>
            <a:custGeom>
              <a:avLst/>
              <a:gdLst/>
              <a:ahLst/>
              <a:cxnLst/>
              <a:rect l="l" t="t" r="r" b="b"/>
              <a:pathLst>
                <a:path w="18186512" h="3543469">
                  <a:moveTo>
                    <a:pt x="49859" y="0"/>
                  </a:moveTo>
                  <a:lnTo>
                    <a:pt x="18136653" y="0"/>
                  </a:lnTo>
                  <a:cubicBezTo>
                    <a:pt x="18164189" y="0"/>
                    <a:pt x="18186512" y="22323"/>
                    <a:pt x="18186512" y="49859"/>
                  </a:cubicBezTo>
                  <a:lnTo>
                    <a:pt x="18186512" y="3493610"/>
                  </a:lnTo>
                  <a:cubicBezTo>
                    <a:pt x="18186512" y="3521147"/>
                    <a:pt x="18164189" y="3543469"/>
                    <a:pt x="18136653" y="3543469"/>
                  </a:cubicBezTo>
                  <a:lnTo>
                    <a:pt x="49859" y="3543469"/>
                  </a:lnTo>
                  <a:cubicBezTo>
                    <a:pt x="22323" y="3543469"/>
                    <a:pt x="0" y="3521147"/>
                    <a:pt x="0" y="3493610"/>
                  </a:cubicBezTo>
                  <a:lnTo>
                    <a:pt x="0" y="49859"/>
                  </a:lnTo>
                  <a:cubicBezTo>
                    <a:pt x="0" y="22323"/>
                    <a:pt x="22323" y="0"/>
                    <a:pt x="49859" y="0"/>
                  </a:cubicBezTo>
                  <a:close/>
                </a:path>
              </a:pathLst>
            </a:custGeom>
            <a:solidFill>
              <a:srgbClr val="A6D9F5"/>
            </a:solidFill>
            <a:ln w="19050" cap="rnd">
              <a:solidFill>
                <a:srgbClr val="000000"/>
              </a:solidFill>
              <a:prstDash val="solid"/>
              <a:round/>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600" b="1"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7" name="TextBox 7"/>
            <p:cNvSpPr txBox="1"/>
            <p:nvPr/>
          </p:nvSpPr>
          <p:spPr>
            <a:xfrm>
              <a:off x="0" y="9525"/>
              <a:ext cx="18186511" cy="3533945"/>
            </a:xfrm>
            <a:prstGeom prst="rect">
              <a:avLst/>
            </a:prstGeom>
          </p:spPr>
          <p:txBody>
            <a:bodyPr lIns="33867" tIns="33867" rIns="33867" bIns="33867" rtlCol="0" anchor="ctr"/>
            <a:lstStyle/>
            <a:p>
              <a:pPr marL="0" marR="0" lvl="0" indent="0" algn="ctr" defTabSz="609615" rtl="0" eaLnBrk="1" fontAlgn="auto" latinLnBrk="0" hangingPunct="1">
                <a:lnSpc>
                  <a:spcPts val="1133"/>
                </a:lnSpc>
                <a:spcBef>
                  <a:spcPts val="0"/>
                </a:spcBef>
                <a:spcAft>
                  <a:spcPts val="0"/>
                </a:spcAft>
                <a:buClrTx/>
                <a:buSzTx/>
                <a:buFontTx/>
                <a:buNone/>
                <a:tabLst/>
                <a:defRPr/>
              </a:pPr>
              <a:endParaRPr kumimoji="0" sz="1600" b="1"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8" name="TextBox 8"/>
          <p:cNvSpPr txBox="1"/>
          <p:nvPr/>
        </p:nvSpPr>
        <p:spPr>
          <a:xfrm>
            <a:off x="435028" y="1439241"/>
            <a:ext cx="4634766" cy="1016304"/>
          </a:xfrm>
          <a:prstGeom prst="rect">
            <a:avLst/>
          </a:prstGeom>
        </p:spPr>
        <p:txBody>
          <a:bodyPr wrap="square" lIns="0" tIns="0" rIns="0" bIns="0" rtlCol="0" anchor="t">
            <a:spAutoFit/>
          </a:bodyPr>
          <a:lstStyle/>
          <a:p>
            <a:pPr marL="0" marR="0" lvl="0" indent="0" algn="ctr" defTabSz="609615" rtl="0" eaLnBrk="1" fontAlgn="auto" latinLnBrk="0" hangingPunct="1">
              <a:lnSpc>
                <a:spcPts val="4107"/>
              </a:lnSpc>
              <a:spcBef>
                <a:spcPct val="0"/>
              </a:spcBef>
              <a:spcAft>
                <a:spcPts val="0"/>
              </a:spcAft>
              <a:buClrTx/>
              <a:buSzTx/>
              <a:buFontTx/>
              <a:buNone/>
              <a:tabLst/>
              <a:defRPr/>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Với truyện có sử dụng yếu tố kì ảo</a:t>
            </a:r>
            <a:endParaRPr kumimoji="0" lang="en-US" sz="3200" b="1" i="0" u="none" strike="noStrike" kern="1200" cap="none" spc="0" normalizeH="0" baseline="0" noProof="0" dirty="0">
              <a:ln>
                <a:noFill/>
              </a:ln>
              <a:solidFill>
                <a:prstClr val="white">
                  <a:lumMod val="10000"/>
                </a:prstClr>
              </a:solidFill>
              <a:effectLst/>
              <a:uLnTx/>
              <a:uFillTx/>
              <a:latin typeface="Times New Roman" panose="02020603050405020304" pitchFamily="18" charset="0"/>
              <a:cs typeface="Times New Roman" panose="02020603050405020304" pitchFamily="18" charset="0"/>
              <a:sym typeface="Arial"/>
            </a:endParaRPr>
          </a:p>
        </p:txBody>
      </p:sp>
      <p:grpSp>
        <p:nvGrpSpPr>
          <p:cNvPr id="22" name="Group 22"/>
          <p:cNvGrpSpPr/>
          <p:nvPr/>
        </p:nvGrpSpPr>
        <p:grpSpPr>
          <a:xfrm>
            <a:off x="6385969" y="2718711"/>
            <a:ext cx="5689422" cy="4072361"/>
            <a:chOff x="0" y="0"/>
            <a:chExt cx="16862095" cy="17465440"/>
          </a:xfrm>
          <a:solidFill>
            <a:schemeClr val="accent6">
              <a:lumMod val="20000"/>
              <a:lumOff val="80000"/>
            </a:schemeClr>
          </a:solidFill>
        </p:grpSpPr>
        <p:sp>
          <p:nvSpPr>
            <p:cNvPr id="23" name="Freeform 23"/>
            <p:cNvSpPr/>
            <p:nvPr/>
          </p:nvSpPr>
          <p:spPr>
            <a:xfrm>
              <a:off x="0" y="0"/>
              <a:ext cx="16862095" cy="17465439"/>
            </a:xfrm>
            <a:custGeom>
              <a:avLst/>
              <a:gdLst/>
              <a:ahLst/>
              <a:cxnLst/>
              <a:rect l="l" t="t" r="r" b="b"/>
              <a:pathLst>
                <a:path w="16862095" h="17465439">
                  <a:moveTo>
                    <a:pt x="53775" y="0"/>
                  </a:moveTo>
                  <a:lnTo>
                    <a:pt x="16808320" y="0"/>
                  </a:lnTo>
                  <a:cubicBezTo>
                    <a:pt x="16838019" y="0"/>
                    <a:pt x="16862095" y="24076"/>
                    <a:pt x="16862095" y="53775"/>
                  </a:cubicBezTo>
                  <a:lnTo>
                    <a:pt x="16862095" y="17411664"/>
                  </a:lnTo>
                  <a:cubicBezTo>
                    <a:pt x="16862095" y="17441363"/>
                    <a:pt x="16838019" y="17465439"/>
                    <a:pt x="16808320" y="17465439"/>
                  </a:cubicBezTo>
                  <a:lnTo>
                    <a:pt x="53775" y="17465439"/>
                  </a:lnTo>
                  <a:cubicBezTo>
                    <a:pt x="24076" y="17465439"/>
                    <a:pt x="0" y="17441363"/>
                    <a:pt x="0" y="17411664"/>
                  </a:cubicBezTo>
                  <a:lnTo>
                    <a:pt x="0" y="53775"/>
                  </a:lnTo>
                  <a:cubicBezTo>
                    <a:pt x="0" y="24076"/>
                    <a:pt x="24076" y="0"/>
                    <a:pt x="53775" y="0"/>
                  </a:cubicBezTo>
                  <a:close/>
                </a:path>
              </a:pathLst>
            </a:custGeom>
            <a:grpFill/>
            <a:ln w="19050" cap="rnd">
              <a:solidFill>
                <a:schemeClr val="tx1"/>
              </a:solidFill>
              <a:prstDash val="solid"/>
              <a:round/>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6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4" name="TextBox 24"/>
            <p:cNvSpPr txBox="1"/>
            <p:nvPr/>
          </p:nvSpPr>
          <p:spPr>
            <a:xfrm>
              <a:off x="0" y="9525"/>
              <a:ext cx="16862095" cy="17455915"/>
            </a:xfrm>
            <a:prstGeom prst="rect">
              <a:avLst/>
            </a:prstGeom>
            <a:grpFill/>
            <a:ln>
              <a:solidFill>
                <a:schemeClr val="tx1"/>
              </a:solidFill>
            </a:ln>
          </p:spPr>
          <p:txBody>
            <a:bodyPr lIns="33867" tIns="33867" rIns="33867" bIns="33867" rtlCol="0" anchor="ctr"/>
            <a:lstStyle/>
            <a:p>
              <a:pPr marL="0" marR="0" lvl="0" indent="0" algn="ctr" defTabSz="609615" rtl="0" eaLnBrk="1" fontAlgn="auto" latinLnBrk="0" hangingPunct="1">
                <a:lnSpc>
                  <a:spcPts val="1133"/>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62" name="TextBox 61">
            <a:extLst>
              <a:ext uri="{FF2B5EF4-FFF2-40B4-BE49-F238E27FC236}">
                <a16:creationId xmlns:a16="http://schemas.microsoft.com/office/drawing/2014/main" id="{979834AF-1788-EBFE-280C-72B3E7E79408}"/>
              </a:ext>
            </a:extLst>
          </p:cNvPr>
          <p:cNvSpPr txBox="1"/>
          <p:nvPr/>
        </p:nvSpPr>
        <p:spPr>
          <a:xfrm>
            <a:off x="107244" y="2638150"/>
            <a:ext cx="5878965" cy="3970318"/>
          </a:xfrm>
          <a:prstGeom prst="rect">
            <a:avLst/>
          </a:prstGeom>
          <a:noFill/>
        </p:spPr>
        <p:txBody>
          <a:bodyPr wrap="square">
            <a:spAutoFit/>
          </a:bodyPr>
          <a:lstStyle/>
          <a:p>
            <a:pPr marL="457200" indent="-457200" algn="just">
              <a:buFont typeface="Wingdings" panose="05000000000000000000" pitchFamily="2" charset="2"/>
              <a:buChar char="Ø"/>
            </a:pPr>
            <a:r>
              <a:rPr lang="vi-VN" sz="2800" dirty="0">
                <a:latin typeface="Times New Roman" panose="02020603050405020304" pitchFamily="18" charset="0"/>
                <a:cs typeface="Times New Roman" panose="02020603050405020304" pitchFamily="18" charset="0"/>
              </a:rPr>
              <a:t>người đọc thường phải chấp nhận những yếu tố phi thực tế và không tuân thủ theo quy luật tự nhiên. Điều này đòi hỏi người đọc phải có khả năng tưởng tượng. </a:t>
            </a:r>
            <a:endParaRPr lang="en-US" sz="2800" dirty="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Ø"/>
            </a:pPr>
            <a:r>
              <a:rPr lang="vi-VN" sz="2800" dirty="0">
                <a:latin typeface="Times New Roman" panose="02020603050405020304" pitchFamily="18" charset="0"/>
                <a:cs typeface="Times New Roman" panose="02020603050405020304" pitchFamily="18" charset="0"/>
              </a:rPr>
              <a:t>Truyện kì ảo thường mang đến thế giới độc đáo, những nhân vật và sự kiện không xảy ra trong thực tế tạo ra một thế giới thú vị cho người đọc.</a:t>
            </a:r>
            <a:endParaRPr lang="en-SG" sz="2800" dirty="0">
              <a:latin typeface="Times New Roman" panose="02020603050405020304" pitchFamily="18" charset="0"/>
              <a:cs typeface="Times New Roman" panose="02020603050405020304" pitchFamily="18" charset="0"/>
            </a:endParaRPr>
          </a:p>
        </p:txBody>
      </p:sp>
      <p:sp>
        <p:nvSpPr>
          <p:cNvPr id="69" name="AutoShape 12">
            <a:extLst>
              <a:ext uri="{FF2B5EF4-FFF2-40B4-BE49-F238E27FC236}">
                <a16:creationId xmlns:a16="http://schemas.microsoft.com/office/drawing/2014/main" id="{FBEDA0F8-C3E2-8B08-11E4-933B1A2F6C7C}"/>
              </a:ext>
            </a:extLst>
          </p:cNvPr>
          <p:cNvSpPr/>
          <p:nvPr/>
        </p:nvSpPr>
        <p:spPr>
          <a:xfrm>
            <a:off x="435028" y="550519"/>
            <a:ext cx="11502276" cy="626"/>
          </a:xfrm>
          <a:prstGeom prst="line">
            <a:avLst/>
          </a:prstGeom>
          <a:ln w="19050" cap="flat">
            <a:solidFill>
              <a:srgbClr val="000000"/>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1" name="Freeform 14">
            <a:extLst>
              <a:ext uri="{FF2B5EF4-FFF2-40B4-BE49-F238E27FC236}">
                <a16:creationId xmlns:a16="http://schemas.microsoft.com/office/drawing/2014/main" id="{9BAAA285-39B2-4D4A-BDE0-80216805AE5A}"/>
              </a:ext>
            </a:extLst>
          </p:cNvPr>
          <p:cNvSpPr/>
          <p:nvPr/>
        </p:nvSpPr>
        <p:spPr>
          <a:xfrm>
            <a:off x="1483775" y="66925"/>
            <a:ext cx="9574676" cy="1047226"/>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ctr"/>
          <a:lstStyle/>
          <a:p>
            <a:pPr marL="0" marR="0" lvl="0" indent="0" algn="ctr" defTabSz="914400" rtl="0" eaLnBrk="1" fontAlgn="auto" latinLnBrk="0" hangingPunct="1">
              <a:lnSpc>
                <a:spcPct val="100000"/>
              </a:lnSpc>
              <a:spcBef>
                <a:spcPts val="0"/>
              </a:spcBef>
              <a:spcAft>
                <a:spcPts val="800"/>
              </a:spcAft>
              <a:buClrTx/>
              <a:buSzTx/>
              <a:buFontTx/>
              <a:buNone/>
              <a:tabLst/>
              <a:defRPr/>
            </a:pPr>
            <a:r>
              <a:rPr lang="vi-VN" sz="2800" b="1" dirty="0">
                <a:solidFill>
                  <a:schemeClr val="accent6">
                    <a:lumMod val="75000"/>
                  </a:schemeClr>
                </a:solidFill>
                <a:effectLst/>
                <a:latin typeface="Times New Roman" panose="02020603050405020304" pitchFamily="18" charset="0"/>
                <a:ea typeface="Calibri" panose="020F0502020204030204" pitchFamily="34" charset="0"/>
              </a:rPr>
              <a:t>Điểm khác biệt trong cách đọc hiểu một truyện có sử dụng yếu tố kì ảo và một truyện không sử dụng yếu tố này</a:t>
            </a:r>
            <a:endParaRPr kumimoji="0" lang="en-SG" sz="5400"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DF1EF3E5-A599-7E61-3067-78E0F62707EF}"/>
              </a:ext>
            </a:extLst>
          </p:cNvPr>
          <p:cNvSpPr txBox="1"/>
          <p:nvPr/>
        </p:nvSpPr>
        <p:spPr>
          <a:xfrm>
            <a:off x="6381525" y="2853594"/>
            <a:ext cx="5555779" cy="3539430"/>
          </a:xfrm>
          <a:prstGeom prst="rect">
            <a:avLst/>
          </a:prstGeom>
          <a:noFill/>
        </p:spPr>
        <p:txBody>
          <a:bodyPr wrap="square">
            <a:spAutoFit/>
          </a:bodyPr>
          <a:lstStyle/>
          <a:p>
            <a:pPr marL="457200" indent="-457200" algn="just">
              <a:buFont typeface="Wingdings" panose="05000000000000000000" pitchFamily="2" charset="2"/>
              <a:buChar char="Ø"/>
            </a:pPr>
            <a:r>
              <a:rPr lang="vi-VN" sz="2800" dirty="0">
                <a:latin typeface="Times New Roman" panose="02020603050405020304" pitchFamily="18" charset="0"/>
                <a:cs typeface="Times New Roman" panose="02020603050405020304" pitchFamily="18" charset="0"/>
              </a:rPr>
              <a:t>người đọc tập trung vào các sự kiện nhân vật có thể xảy ra trong thực tế, phản ánh cuộc sống hàng ngày và những vấn đề xã hội.</a:t>
            </a:r>
            <a:endParaRPr lang="en-US" sz="2800" dirty="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Ø"/>
            </a:pPr>
            <a:r>
              <a:rPr lang="vi-VN" sz="2800" dirty="0">
                <a:latin typeface="Times New Roman" panose="02020603050405020304" pitchFamily="18" charset="0"/>
                <a:cs typeface="Times New Roman" panose="02020603050405020304" pitchFamily="18" charset="0"/>
              </a:rPr>
              <a:t> Người đọc có thể dễ dàng đồng cảm, nhận ra những góa trị văn hóa, thông điệp sâu sắc từ câu chuyện.</a:t>
            </a:r>
            <a:endParaRPr lang="en-SG" sz="2800" dirty="0">
              <a:latin typeface="Times New Roman" panose="02020603050405020304" pitchFamily="18" charset="0"/>
              <a:cs typeface="Times New Roman" panose="02020603050405020304" pitchFamily="18" charset="0"/>
            </a:endParaRPr>
          </a:p>
        </p:txBody>
      </p:sp>
      <p:grpSp>
        <p:nvGrpSpPr>
          <p:cNvPr id="2" name="Group 5">
            <a:extLst>
              <a:ext uri="{FF2B5EF4-FFF2-40B4-BE49-F238E27FC236}">
                <a16:creationId xmlns:a16="http://schemas.microsoft.com/office/drawing/2014/main" id="{B2ADDCFB-A48B-E24C-3BB4-F035420F2D1B}"/>
              </a:ext>
            </a:extLst>
          </p:cNvPr>
          <p:cNvGrpSpPr/>
          <p:nvPr/>
        </p:nvGrpSpPr>
        <p:grpSpPr>
          <a:xfrm>
            <a:off x="6381525" y="1407001"/>
            <a:ext cx="5689422" cy="1156235"/>
            <a:chOff x="0" y="0"/>
            <a:chExt cx="18186511" cy="3543470"/>
          </a:xfrm>
          <a:solidFill>
            <a:schemeClr val="accent2">
              <a:lumMod val="20000"/>
              <a:lumOff val="80000"/>
            </a:schemeClr>
          </a:solidFill>
        </p:grpSpPr>
        <p:sp>
          <p:nvSpPr>
            <p:cNvPr id="10" name="Freeform 6">
              <a:extLst>
                <a:ext uri="{FF2B5EF4-FFF2-40B4-BE49-F238E27FC236}">
                  <a16:creationId xmlns:a16="http://schemas.microsoft.com/office/drawing/2014/main" id="{E2D4B63D-3D78-87D9-3D60-713ABE177FC1}"/>
                </a:ext>
              </a:extLst>
            </p:cNvPr>
            <p:cNvSpPr/>
            <p:nvPr/>
          </p:nvSpPr>
          <p:spPr>
            <a:xfrm>
              <a:off x="0" y="0"/>
              <a:ext cx="18186512" cy="3543469"/>
            </a:xfrm>
            <a:custGeom>
              <a:avLst/>
              <a:gdLst/>
              <a:ahLst/>
              <a:cxnLst/>
              <a:rect l="l" t="t" r="r" b="b"/>
              <a:pathLst>
                <a:path w="18186512" h="3543469">
                  <a:moveTo>
                    <a:pt x="49859" y="0"/>
                  </a:moveTo>
                  <a:lnTo>
                    <a:pt x="18136653" y="0"/>
                  </a:lnTo>
                  <a:cubicBezTo>
                    <a:pt x="18164189" y="0"/>
                    <a:pt x="18186512" y="22323"/>
                    <a:pt x="18186512" y="49859"/>
                  </a:cubicBezTo>
                  <a:lnTo>
                    <a:pt x="18186512" y="3493610"/>
                  </a:lnTo>
                  <a:cubicBezTo>
                    <a:pt x="18186512" y="3521147"/>
                    <a:pt x="18164189" y="3543469"/>
                    <a:pt x="18136653" y="3543469"/>
                  </a:cubicBezTo>
                  <a:lnTo>
                    <a:pt x="49859" y="3543469"/>
                  </a:lnTo>
                  <a:cubicBezTo>
                    <a:pt x="22323" y="3543469"/>
                    <a:pt x="0" y="3521147"/>
                    <a:pt x="0" y="3493610"/>
                  </a:cubicBezTo>
                  <a:lnTo>
                    <a:pt x="0" y="49859"/>
                  </a:lnTo>
                  <a:cubicBezTo>
                    <a:pt x="0" y="22323"/>
                    <a:pt x="22323" y="0"/>
                    <a:pt x="49859" y="0"/>
                  </a:cubicBezTo>
                  <a:close/>
                </a:path>
              </a:pathLst>
            </a:custGeom>
            <a:grpFill/>
            <a:ln w="19050" cap="rnd">
              <a:solidFill>
                <a:schemeClr val="tx1"/>
              </a:solidFill>
              <a:prstDash val="solid"/>
              <a:round/>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600" b="1"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2" name="TextBox 7">
              <a:extLst>
                <a:ext uri="{FF2B5EF4-FFF2-40B4-BE49-F238E27FC236}">
                  <a16:creationId xmlns:a16="http://schemas.microsoft.com/office/drawing/2014/main" id="{65807828-EC78-54C7-F695-7D0508F36AB8}"/>
                </a:ext>
              </a:extLst>
            </p:cNvPr>
            <p:cNvSpPr txBox="1"/>
            <p:nvPr/>
          </p:nvSpPr>
          <p:spPr>
            <a:xfrm>
              <a:off x="0" y="9525"/>
              <a:ext cx="18186511" cy="3533945"/>
            </a:xfrm>
            <a:prstGeom prst="rect">
              <a:avLst/>
            </a:prstGeom>
            <a:grpFill/>
            <a:ln>
              <a:solidFill>
                <a:schemeClr val="tx1"/>
              </a:solidFill>
            </a:ln>
          </p:spPr>
          <p:txBody>
            <a:bodyPr lIns="33867" tIns="33867" rIns="33867" bIns="33867" rtlCol="0" anchor="ctr"/>
            <a:lstStyle/>
            <a:p>
              <a:pPr marL="0" marR="0" lvl="0" indent="0" algn="ctr" defTabSz="609615" rtl="0" eaLnBrk="1" fontAlgn="auto" latinLnBrk="0" hangingPunct="1">
                <a:lnSpc>
                  <a:spcPts val="1133"/>
                </a:lnSpc>
                <a:spcBef>
                  <a:spcPts val="0"/>
                </a:spcBef>
                <a:spcAft>
                  <a:spcPts val="0"/>
                </a:spcAft>
                <a:buClrTx/>
                <a:buSzTx/>
                <a:buFontTx/>
                <a:buNone/>
                <a:tabLst/>
                <a:defRPr/>
              </a:pPr>
              <a:endParaRPr kumimoji="0" sz="1600" b="1"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14" name="TextBox 8">
            <a:extLst>
              <a:ext uri="{FF2B5EF4-FFF2-40B4-BE49-F238E27FC236}">
                <a16:creationId xmlns:a16="http://schemas.microsoft.com/office/drawing/2014/main" id="{DBF3B726-6E57-A032-5E4D-38DD6F95A074}"/>
              </a:ext>
            </a:extLst>
          </p:cNvPr>
          <p:cNvSpPr txBox="1"/>
          <p:nvPr/>
        </p:nvSpPr>
        <p:spPr>
          <a:xfrm>
            <a:off x="6586542" y="1490214"/>
            <a:ext cx="5216213" cy="984885"/>
          </a:xfrm>
          <a:prstGeom prst="rect">
            <a:avLst/>
          </a:prstGeom>
        </p:spPr>
        <p:txBody>
          <a:bodyPr wrap="square" lIns="0" tIns="0" rIns="0" bIns="0" rtlCol="0" anchor="t">
            <a:spAutoFit/>
          </a:bodyPr>
          <a:lstStyle/>
          <a:p>
            <a:pPr lvl="0" algn="ctr" defTabSz="609615">
              <a:spcBef>
                <a:spcPct val="0"/>
              </a:spcBef>
              <a:defRPr/>
            </a:pPr>
            <a:r>
              <a:rPr lang="vi-VN" sz="3200" b="1" dirty="0">
                <a:latin typeface="Times New Roman" panose="02020603050405020304" pitchFamily="18" charset="0"/>
                <a:cs typeface="Times New Roman" panose="02020603050405020304" pitchFamily="18" charset="0"/>
              </a:rPr>
              <a:t>Với truyện không sử dụng yếu tố kì ảo hoang đường</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896084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2">
                                            <p:txEl>
                                              <p:pRg st="0" end="0"/>
                                            </p:txEl>
                                          </p:spTgt>
                                        </p:tgtEl>
                                        <p:attrNameLst>
                                          <p:attrName>style.visibility</p:attrName>
                                        </p:attrNameLst>
                                      </p:cBhvr>
                                      <p:to>
                                        <p:strVal val="visible"/>
                                      </p:to>
                                    </p:set>
                                    <p:animEffect transition="in" filter="barn(inVertical)">
                                      <p:cBhvr>
                                        <p:cTn id="7" dur="500"/>
                                        <p:tgtEl>
                                          <p:spTgt spid="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2">
                                            <p:txEl>
                                              <p:pRg st="1" end="1"/>
                                            </p:txEl>
                                          </p:spTgt>
                                        </p:tgtEl>
                                        <p:attrNameLst>
                                          <p:attrName>style.visibility</p:attrName>
                                        </p:attrNameLst>
                                      </p:cBhvr>
                                      <p:to>
                                        <p:strVal val="visible"/>
                                      </p:to>
                                    </p:set>
                                    <p:animEffect transition="in" filter="barn(inVertical)">
                                      <p:cBhvr>
                                        <p:cTn id="12" dur="500"/>
                                        <p:tgtEl>
                                          <p:spTgt spid="6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barn(inVertical)">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xEl>
                                              <p:pRg st="1" end="1"/>
                                            </p:txEl>
                                          </p:spTgt>
                                        </p:tgtEl>
                                        <p:attrNameLst>
                                          <p:attrName>style.visibility</p:attrName>
                                        </p:attrNameLst>
                                      </p:cBhvr>
                                      <p:to>
                                        <p:strVal val="visible"/>
                                      </p:to>
                                    </p:set>
                                    <p:animEffect transition="in" filter="barn(inVertical)">
                                      <p:cBhvr>
                                        <p:cTn id="22"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EDA47F-69A7-3BDF-7BA8-BD2DDE7062AA}"/>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1A5005A0-FE32-BAF8-4B28-87FC688E95DF}"/>
              </a:ext>
            </a:extLst>
          </p:cNvPr>
          <p:cNvSpPr txBox="1">
            <a:spLocks noGrp="1"/>
          </p:cNvSpPr>
          <p:nvPr/>
        </p:nvSpPr>
        <p:spPr>
          <a:xfrm>
            <a:off x="6125401" y="2493248"/>
            <a:ext cx="616457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77796" marR="0" lvl="0" indent="0" algn="ctr" defTabSz="1219170" rtl="0" eaLnBrk="1" fontAlgn="auto" latinLnBrk="0" hangingPunct="1">
              <a:lnSpc>
                <a:spcPct val="115000"/>
              </a:lnSpc>
              <a:spcBef>
                <a:spcPts val="0"/>
              </a:spcBef>
              <a:spcAft>
                <a:spcPts val="0"/>
              </a:spcAft>
              <a:buClr>
                <a:prstClr val="black"/>
              </a:buClr>
              <a:buSzPts val="1500"/>
              <a:buFont typeface="Poppins Medium"/>
              <a:buNone/>
              <a:tabLst/>
              <a:defRPr/>
            </a:pPr>
            <a:r>
              <a:rPr kumimoji="0" lang="en-US" sz="13800" b="1" i="0" u="none" strike="noStrike" kern="0" cap="none" spc="0" normalizeH="0" baseline="0" noProof="0" dirty="0">
                <a:ln>
                  <a:noFill/>
                </a:ln>
                <a:solidFill>
                  <a:prstClr val="black"/>
                </a:solidFill>
                <a:effectLst/>
                <a:uLnTx/>
                <a:uFillTx/>
                <a:latin typeface="Times New Roman" panose="02020603050405020304" pitchFamily="18" charset="0"/>
                <a:cs typeface="Poppins Medium"/>
                <a:sym typeface="Poppins Medium"/>
              </a:rPr>
              <a:t>CÂU 4</a:t>
            </a:r>
            <a:endParaRPr kumimoji="0" lang="en-SG" sz="13800" b="0" i="0" u="none" strike="noStrike" kern="0" cap="none" spc="0" normalizeH="0" baseline="0" noProof="0" dirty="0">
              <a:ln>
                <a:noFill/>
              </a:ln>
              <a:solidFill>
                <a:prstClr val="black"/>
              </a:solidFill>
              <a:effectLst/>
              <a:uLnTx/>
              <a:uFillTx/>
              <a:latin typeface="Aptos Display" panose="02110004020202020204"/>
              <a:cs typeface="Poppins Medium"/>
              <a:sym typeface="Poppins Medium"/>
            </a:endParaRPr>
          </a:p>
        </p:txBody>
      </p:sp>
      <p:sp>
        <p:nvSpPr>
          <p:cNvPr id="4" name="Google Shape;1161;p38">
            <a:extLst>
              <a:ext uri="{FF2B5EF4-FFF2-40B4-BE49-F238E27FC236}">
                <a16:creationId xmlns:a16="http://schemas.microsoft.com/office/drawing/2014/main" id="{D9829501-3E3C-41E3-A481-1246EEEB2B98}"/>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4DBE0F21-9A49-DA2A-0339-04405B87B073}"/>
              </a:ext>
            </a:extLst>
          </p:cNvPr>
          <p:cNvSpPr txBox="1">
            <a:spLocks noGrp="1"/>
          </p:cNvSpPr>
          <p:nvPr/>
        </p:nvSpPr>
        <p:spPr>
          <a:xfrm>
            <a:off x="8094297" y="99811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4</a:t>
            </a:r>
            <a:endParaRPr kumimoji="0"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229318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F22B2C-D273-CAEB-46F3-53DC7C5615A2}"/>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F96D5FF-229A-422B-965B-E02ABECB75A2}"/>
              </a:ext>
            </a:extLst>
          </p:cNvPr>
          <p:cNvPicPr>
            <a:picLocks noChangeAspect="1"/>
          </p:cNvPicPr>
          <p:nvPr/>
        </p:nvPicPr>
        <p:blipFill rotWithShape="1">
          <a:blip r:embed="rId3">
            <a:clrChange>
              <a:clrFrom>
                <a:srgbClr val="FFFFFF"/>
              </a:clrFrom>
              <a:clrTo>
                <a:srgbClr val="FFFFFF">
                  <a:alpha val="0"/>
                </a:srgbClr>
              </a:clrTo>
            </a:clrChange>
          </a:blip>
          <a:srcRect l="23830" t="14590" r="27075" b="45557"/>
          <a:stretch/>
        </p:blipFill>
        <p:spPr>
          <a:xfrm>
            <a:off x="4391895" y="232712"/>
            <a:ext cx="8134065" cy="4162568"/>
          </a:xfrm>
          <a:prstGeom prst="rect">
            <a:avLst/>
          </a:prstGeom>
        </p:spPr>
      </p:pic>
      <p:sp>
        <p:nvSpPr>
          <p:cNvPr id="4" name="Google Shape;1888;p33">
            <a:extLst>
              <a:ext uri="{FF2B5EF4-FFF2-40B4-BE49-F238E27FC236}">
                <a16:creationId xmlns:a16="http://schemas.microsoft.com/office/drawing/2014/main" id="{91AC8897-A561-7585-E081-4174F1D8EB38}"/>
              </a:ext>
            </a:extLst>
          </p:cNvPr>
          <p:cNvSpPr/>
          <p:nvPr/>
        </p:nvSpPr>
        <p:spPr>
          <a:xfrm>
            <a:off x="5731778" y="4847268"/>
            <a:ext cx="4172885" cy="779371"/>
          </a:xfrm>
          <a:prstGeom prst="roundRect">
            <a:avLst>
              <a:gd name="adj" fmla="val 50000"/>
            </a:avLst>
          </a:prstGeom>
          <a:solidFill>
            <a:srgbClr val="FDCE8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228600" algn="ct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862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11572047" y="296049"/>
            <a:ext cx="711283" cy="343075"/>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9" name="Google Shape;1069;p21"/>
          <p:cNvGrpSpPr/>
          <p:nvPr/>
        </p:nvGrpSpPr>
        <p:grpSpPr>
          <a:xfrm rot="-8471793">
            <a:off x="267729" y="147278"/>
            <a:ext cx="727867" cy="732055"/>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1291141" y="589576"/>
            <a:ext cx="439816" cy="442293"/>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791206" y="306883"/>
            <a:ext cx="7318372" cy="71128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345431" lvl="0" indent="0" algn="just" defTabSz="1219170" rtl="0" eaLnBrk="1" fontAlgn="auto" latinLnBrk="0" hangingPunct="1">
              <a:lnSpc>
                <a:spcPct val="150000"/>
              </a:lnSpc>
              <a:spcBef>
                <a:spcPts val="0"/>
              </a:spcBef>
              <a:spcAft>
                <a:spcPts val="1067"/>
              </a:spcAft>
              <a:buClr>
                <a:srgbClr val="000000"/>
              </a:buClr>
              <a:buSzTx/>
              <a:buFontTx/>
              <a:buNone/>
              <a:tabLst/>
              <a:defRPr/>
            </a:pPr>
            <a:endParaRPr kumimoji="0" lang="en-SG" sz="3200" b="0" i="0" u="none" strike="noStrike" kern="0" cap="none" spc="0" normalizeH="0" baseline="0" noProof="0" dirty="0">
              <a:ln>
                <a:noFill/>
              </a:ln>
              <a:solidFill>
                <a:srgbClr val="191919"/>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0C0A0718-8765-BAC0-7DEF-F5AE1CF615E6}"/>
              </a:ext>
            </a:extLst>
          </p:cNvPr>
          <p:cNvSpPr txBox="1"/>
          <p:nvPr/>
        </p:nvSpPr>
        <p:spPr>
          <a:xfrm>
            <a:off x="2262279" y="171363"/>
            <a:ext cx="7847301" cy="862031"/>
          </a:xfrm>
          <a:prstGeom prst="rect">
            <a:avLst/>
          </a:prstGeom>
          <a:noFill/>
        </p:spPr>
        <p:txBody>
          <a:bodyPr wrap="square">
            <a:spAutoFit/>
          </a:bodyPr>
          <a:lstStyle/>
          <a:p>
            <a:pPr marL="0" marR="0" lvl="0" indent="0" algn="ctr" defTabSz="914377" rtl="0" eaLnBrk="1" fontAlgn="auto" latinLnBrk="0" hangingPunct="1">
              <a:lnSpc>
                <a:spcPct val="150000"/>
              </a:lnSpc>
              <a:spcBef>
                <a:spcPts val="0"/>
              </a:spcBef>
              <a:spcAft>
                <a:spcPts val="800"/>
              </a:spcAft>
              <a:buClrTx/>
              <a:buSzTx/>
              <a:buFontTx/>
              <a:buNone/>
              <a:tabLst>
                <a:tab pos="347337" algn="l"/>
              </a:tabLst>
              <a:defRPr/>
            </a:pPr>
            <a:r>
              <a:rPr kumimoji="0" lang="en-US" sz="3733"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CÂU 4</a:t>
            </a:r>
            <a:endParaRPr kumimoji="0" lang="en-SG" sz="3733"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2" name="Freeform 15">
            <a:extLst>
              <a:ext uri="{FF2B5EF4-FFF2-40B4-BE49-F238E27FC236}">
                <a16:creationId xmlns:a16="http://schemas.microsoft.com/office/drawing/2014/main" id="{378338F7-A13E-A2A1-A113-DC41289C0BFA}"/>
              </a:ext>
            </a:extLst>
          </p:cNvPr>
          <p:cNvSpPr/>
          <p:nvPr/>
        </p:nvSpPr>
        <p:spPr>
          <a:xfrm>
            <a:off x="5098945" y="1641479"/>
            <a:ext cx="6346297" cy="6100039"/>
          </a:xfrm>
          <a:custGeom>
            <a:avLst/>
            <a:gdLst/>
            <a:ahLst/>
            <a:cxnLst/>
            <a:rect l="l" t="t" r="r" b="b"/>
            <a:pathLst>
              <a:path w="1730145" h="1899361">
                <a:moveTo>
                  <a:pt x="0" y="0"/>
                </a:moveTo>
                <a:lnTo>
                  <a:pt x="1730145" y="0"/>
                </a:lnTo>
                <a:lnTo>
                  <a:pt x="1730145" y="1899361"/>
                </a:lnTo>
                <a:lnTo>
                  <a:pt x="0" y="189936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 name="TextBox 2">
            <a:extLst>
              <a:ext uri="{FF2B5EF4-FFF2-40B4-BE49-F238E27FC236}">
                <a16:creationId xmlns:a16="http://schemas.microsoft.com/office/drawing/2014/main" id="{D6AEEFBE-C7C6-9C69-0A48-6D540D763410}"/>
              </a:ext>
            </a:extLst>
          </p:cNvPr>
          <p:cNvSpPr txBox="1"/>
          <p:nvPr/>
        </p:nvSpPr>
        <p:spPr>
          <a:xfrm>
            <a:off x="5685183" y="2060966"/>
            <a:ext cx="5128591" cy="2800767"/>
          </a:xfrm>
          <a:prstGeom prst="rect">
            <a:avLst/>
          </a:prstGeom>
          <a:noFill/>
        </p:spPr>
        <p:txBody>
          <a:bodyPr wrap="square">
            <a:spAutoFit/>
          </a:bodyPr>
          <a:lstStyle/>
          <a:p>
            <a:pPr algn="ctr"/>
            <a:r>
              <a:rPr lang="vi-VN" sz="4400" dirty="0">
                <a:solidFill>
                  <a:schemeClr val="bg1"/>
                </a:solidFill>
                <a:latin typeface="+mj-lt"/>
              </a:rPr>
              <a:t>Phân biệt cách dẫn trực tiếp và cách dẫn gián tiếp. Cho ví dụ minh hoạ.</a:t>
            </a:r>
            <a:endParaRPr lang="en-SG" sz="4400" dirty="0">
              <a:solidFill>
                <a:schemeClr val="bg1"/>
              </a:solidFill>
              <a:latin typeface="+mj-lt"/>
            </a:endParaRPr>
          </a:p>
        </p:txBody>
      </p:sp>
      <p:sp>
        <p:nvSpPr>
          <p:cNvPr id="4" name="Freeform 7">
            <a:extLst>
              <a:ext uri="{FF2B5EF4-FFF2-40B4-BE49-F238E27FC236}">
                <a16:creationId xmlns:a16="http://schemas.microsoft.com/office/drawing/2014/main" id="{9C9A4BDC-3629-C2AD-FB35-4167AF0A0625}"/>
              </a:ext>
            </a:extLst>
          </p:cNvPr>
          <p:cNvSpPr/>
          <p:nvPr/>
        </p:nvSpPr>
        <p:spPr>
          <a:xfrm>
            <a:off x="182881" y="3476738"/>
            <a:ext cx="3283913" cy="3381263"/>
          </a:xfrm>
          <a:custGeom>
            <a:avLst/>
            <a:gdLst/>
            <a:ahLst/>
            <a:cxnLst/>
            <a:rect l="l" t="t" r="r" b="b"/>
            <a:pathLst>
              <a:path w="5472260" h="5855531">
                <a:moveTo>
                  <a:pt x="0" y="0"/>
                </a:moveTo>
                <a:lnTo>
                  <a:pt x="5472260" y="0"/>
                </a:lnTo>
                <a:lnTo>
                  <a:pt x="5472260" y="5855531"/>
                </a:lnTo>
                <a:lnTo>
                  <a:pt x="0" y="58555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SG" sz="9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4739067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E5919E-A94A-525B-9F41-D873FD6C772B}"/>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86BA3F01-106D-0116-502D-6AAE1356EF30}"/>
              </a:ext>
            </a:extLst>
          </p:cNvPr>
          <p:cNvSpPr txBox="1"/>
          <p:nvPr/>
        </p:nvSpPr>
        <p:spPr>
          <a:xfrm>
            <a:off x="2909740" y="-58058"/>
            <a:ext cx="6096000" cy="752065"/>
          </a:xfrm>
          <a:prstGeom prst="rect">
            <a:avLst/>
          </a:prstGeom>
          <a:noFill/>
        </p:spPr>
        <p:txBody>
          <a:bodyPr wrap="square">
            <a:spAutoFit/>
          </a:bodyPr>
          <a:lstStyle/>
          <a:p>
            <a:pPr marL="0" marR="0" lvl="0" indent="0" algn="ctr" defTabSz="1219140" rtl="0" eaLnBrk="1" fontAlgn="auto" latinLnBrk="0" hangingPunct="1">
              <a:lnSpc>
                <a:spcPct val="150000"/>
              </a:lnSpc>
              <a:spcBef>
                <a:spcPts val="0"/>
              </a:spcBef>
              <a:spcAft>
                <a:spcPts val="1067"/>
              </a:spcAft>
              <a:buClr>
                <a:srgbClr val="000000"/>
              </a:buClr>
              <a:buSzTx/>
              <a:buFontTx/>
              <a:buNone/>
              <a:tabLst/>
              <a:defRPr/>
            </a:pPr>
            <a:r>
              <a:rPr kumimoji="0" lang="vi-VN"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PHT số </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2</a:t>
            </a:r>
            <a:endParaRPr kumimoji="0" lang="en-SG"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2" name="Table 1">
            <a:extLst>
              <a:ext uri="{FF2B5EF4-FFF2-40B4-BE49-F238E27FC236}">
                <a16:creationId xmlns:a16="http://schemas.microsoft.com/office/drawing/2014/main" id="{863C36E6-817C-920B-29F5-3FEE8EC350AE}"/>
              </a:ext>
            </a:extLst>
          </p:cNvPr>
          <p:cNvGraphicFramePr>
            <a:graphicFrameLocks noGrp="1"/>
          </p:cNvGraphicFramePr>
          <p:nvPr>
            <p:extLst>
              <p:ext uri="{D42A27DB-BD31-4B8C-83A1-F6EECF244321}">
                <p14:modId xmlns:p14="http://schemas.microsoft.com/office/powerpoint/2010/main" val="2103921475"/>
              </p:ext>
            </p:extLst>
          </p:nvPr>
        </p:nvGraphicFramePr>
        <p:xfrm>
          <a:off x="141897" y="811016"/>
          <a:ext cx="11845512" cy="5996879"/>
        </p:xfrm>
        <a:graphic>
          <a:graphicData uri="http://schemas.openxmlformats.org/drawingml/2006/table">
            <a:tbl>
              <a:tblPr firstRow="1" firstCol="1" bandRow="1">
                <a:tableStyleId>{1E171933-4619-4E11-9A3F-F7608DF75F80}</a:tableStyleId>
              </a:tblPr>
              <a:tblGrid>
                <a:gridCol w="1198388">
                  <a:extLst>
                    <a:ext uri="{9D8B030D-6E8A-4147-A177-3AD203B41FA5}">
                      <a16:colId xmlns:a16="http://schemas.microsoft.com/office/drawing/2014/main" val="1607382103"/>
                    </a:ext>
                  </a:extLst>
                </a:gridCol>
                <a:gridCol w="4371154">
                  <a:extLst>
                    <a:ext uri="{9D8B030D-6E8A-4147-A177-3AD203B41FA5}">
                      <a16:colId xmlns:a16="http://schemas.microsoft.com/office/drawing/2014/main" val="2115207421"/>
                    </a:ext>
                  </a:extLst>
                </a:gridCol>
                <a:gridCol w="6275970">
                  <a:extLst>
                    <a:ext uri="{9D8B030D-6E8A-4147-A177-3AD203B41FA5}">
                      <a16:colId xmlns:a16="http://schemas.microsoft.com/office/drawing/2014/main" val="2397806668"/>
                    </a:ext>
                  </a:extLst>
                </a:gridCol>
              </a:tblGrid>
              <a:tr h="508533">
                <a:tc>
                  <a:txBody>
                    <a:bodyPr/>
                    <a:lstStyle/>
                    <a:p>
                      <a:pPr algn="ctr">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 </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Lời dẫn trực tiếp</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Lời dẫn gián tiếp</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37472469"/>
                  </a:ext>
                </a:extLst>
              </a:tr>
              <a:tr h="2993643">
                <a:tc>
                  <a:txBody>
                    <a:bodyPr/>
                    <a:lstStyle/>
                    <a:p>
                      <a:pPr algn="just">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Khái niệm</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07951"/>
                  </a:ext>
                </a:extLst>
              </a:tr>
              <a:tr h="1496822">
                <a:tc>
                  <a:txBody>
                    <a:bodyPr/>
                    <a:lstStyle/>
                    <a:p>
                      <a:pPr algn="just">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Tác dụng</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7752596"/>
                  </a:ext>
                </a:extLst>
              </a:tr>
              <a:tr h="997881">
                <a:tc>
                  <a:txBody>
                    <a:bodyPr/>
                    <a:lstStyle/>
                    <a:p>
                      <a:pPr algn="just">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Ví dụ</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5283960"/>
                  </a:ext>
                </a:extLst>
              </a:tr>
            </a:tbl>
          </a:graphicData>
        </a:graphic>
      </p:graphicFrame>
    </p:spTree>
    <p:extLst>
      <p:ext uri="{BB962C8B-B14F-4D97-AF65-F5344CB8AC3E}">
        <p14:creationId xmlns:p14="http://schemas.microsoft.com/office/powerpoint/2010/main" val="2227377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E5919E-A94A-525B-9F41-D873FD6C772B}"/>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86BA3F01-106D-0116-502D-6AAE1356EF30}"/>
              </a:ext>
            </a:extLst>
          </p:cNvPr>
          <p:cNvSpPr txBox="1"/>
          <p:nvPr/>
        </p:nvSpPr>
        <p:spPr>
          <a:xfrm>
            <a:off x="2909740" y="-58058"/>
            <a:ext cx="6096000" cy="752065"/>
          </a:xfrm>
          <a:prstGeom prst="rect">
            <a:avLst/>
          </a:prstGeom>
          <a:noFill/>
        </p:spPr>
        <p:txBody>
          <a:bodyPr wrap="square">
            <a:spAutoFit/>
          </a:bodyPr>
          <a:lstStyle/>
          <a:p>
            <a:pPr marL="0" marR="0" lvl="0" indent="0" algn="ctr" defTabSz="1219140" rtl="0" eaLnBrk="1" fontAlgn="auto" latinLnBrk="0" hangingPunct="1">
              <a:lnSpc>
                <a:spcPct val="150000"/>
              </a:lnSpc>
              <a:spcBef>
                <a:spcPts val="0"/>
              </a:spcBef>
              <a:spcAft>
                <a:spcPts val="1067"/>
              </a:spcAft>
              <a:buClr>
                <a:srgbClr val="000000"/>
              </a:buClr>
              <a:buSzTx/>
              <a:buFontTx/>
              <a:buNone/>
              <a:tabLst/>
              <a:defRPr/>
            </a:pPr>
            <a:r>
              <a:rPr kumimoji="0" lang="vi-VN"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PHT số </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2</a:t>
            </a:r>
            <a:endParaRPr kumimoji="0" lang="en-SG"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2" name="Table 1">
            <a:extLst>
              <a:ext uri="{FF2B5EF4-FFF2-40B4-BE49-F238E27FC236}">
                <a16:creationId xmlns:a16="http://schemas.microsoft.com/office/drawing/2014/main" id="{863C36E6-817C-920B-29F5-3FEE8EC350AE}"/>
              </a:ext>
            </a:extLst>
          </p:cNvPr>
          <p:cNvGraphicFramePr>
            <a:graphicFrameLocks noGrp="1"/>
          </p:cNvGraphicFramePr>
          <p:nvPr>
            <p:extLst>
              <p:ext uri="{D42A27DB-BD31-4B8C-83A1-F6EECF244321}">
                <p14:modId xmlns:p14="http://schemas.microsoft.com/office/powerpoint/2010/main" val="2220288687"/>
              </p:ext>
            </p:extLst>
          </p:nvPr>
        </p:nvGraphicFramePr>
        <p:xfrm>
          <a:off x="141897" y="811016"/>
          <a:ext cx="11845512" cy="5996879"/>
        </p:xfrm>
        <a:graphic>
          <a:graphicData uri="http://schemas.openxmlformats.org/drawingml/2006/table">
            <a:tbl>
              <a:tblPr firstRow="1" firstCol="1" bandRow="1">
                <a:tableStyleId>{1E171933-4619-4E11-9A3F-F7608DF75F80}</a:tableStyleId>
              </a:tblPr>
              <a:tblGrid>
                <a:gridCol w="1198388">
                  <a:extLst>
                    <a:ext uri="{9D8B030D-6E8A-4147-A177-3AD203B41FA5}">
                      <a16:colId xmlns:a16="http://schemas.microsoft.com/office/drawing/2014/main" val="1607382103"/>
                    </a:ext>
                  </a:extLst>
                </a:gridCol>
                <a:gridCol w="4371154">
                  <a:extLst>
                    <a:ext uri="{9D8B030D-6E8A-4147-A177-3AD203B41FA5}">
                      <a16:colId xmlns:a16="http://schemas.microsoft.com/office/drawing/2014/main" val="2115207421"/>
                    </a:ext>
                  </a:extLst>
                </a:gridCol>
                <a:gridCol w="6275970">
                  <a:extLst>
                    <a:ext uri="{9D8B030D-6E8A-4147-A177-3AD203B41FA5}">
                      <a16:colId xmlns:a16="http://schemas.microsoft.com/office/drawing/2014/main" val="2397806668"/>
                    </a:ext>
                  </a:extLst>
                </a:gridCol>
              </a:tblGrid>
              <a:tr h="508533">
                <a:tc>
                  <a:txBody>
                    <a:bodyPr/>
                    <a:lstStyle/>
                    <a:p>
                      <a:pPr algn="ctr">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 </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Lời dẫn trực tiếp</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Lời dẫn gián tiếp</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37472469"/>
                  </a:ext>
                </a:extLst>
              </a:tr>
              <a:tr h="2993643">
                <a:tc>
                  <a:txBody>
                    <a:bodyPr/>
                    <a:lstStyle/>
                    <a:p>
                      <a:pPr algn="just">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Khái niệm</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07951"/>
                  </a:ext>
                </a:extLst>
              </a:tr>
              <a:tr h="1496822">
                <a:tc>
                  <a:txBody>
                    <a:bodyPr/>
                    <a:lstStyle/>
                    <a:p>
                      <a:pPr algn="just">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Tác dụng</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7752596"/>
                  </a:ext>
                </a:extLst>
              </a:tr>
              <a:tr h="997881">
                <a:tc>
                  <a:txBody>
                    <a:bodyPr/>
                    <a:lstStyle/>
                    <a:p>
                      <a:pPr algn="just">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Ví dụ</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265" marR="562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5283960"/>
                  </a:ext>
                </a:extLst>
              </a:tr>
            </a:tbl>
          </a:graphicData>
        </a:graphic>
      </p:graphicFrame>
      <p:sp>
        <p:nvSpPr>
          <p:cNvPr id="4" name="TextBox 3">
            <a:extLst>
              <a:ext uri="{FF2B5EF4-FFF2-40B4-BE49-F238E27FC236}">
                <a16:creationId xmlns:a16="http://schemas.microsoft.com/office/drawing/2014/main" id="{04034528-3DE8-7861-5593-3D769F4F065E}"/>
              </a:ext>
            </a:extLst>
          </p:cNvPr>
          <p:cNvSpPr txBox="1"/>
          <p:nvPr/>
        </p:nvSpPr>
        <p:spPr>
          <a:xfrm>
            <a:off x="1380994" y="1505023"/>
            <a:ext cx="4230666" cy="2554545"/>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Là việc nhắc lại nguyên văn lời nói, suy nghĩ của nhân vật hay một người nào đó và thường được đặt trong dấu ngoặc kép.</a:t>
            </a:r>
            <a:endParaRPr kumimoji="0" lang="en-SG"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5649FE84-1FE4-D2E6-6754-1EC257BF7F8B}"/>
              </a:ext>
            </a:extLst>
          </p:cNvPr>
          <p:cNvSpPr txBox="1"/>
          <p:nvPr/>
        </p:nvSpPr>
        <p:spPr>
          <a:xfrm>
            <a:off x="5752578" y="1258801"/>
            <a:ext cx="6093912" cy="3046988"/>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Là việc thuật lại lời nói hay nêu lại ý nghĩ của người hoặc nhân vật khác. Lời dẫn gián tiếp thường sẽ có những điều chỉnh thích hợp ở trong đoạn văn và chúng không đặt bên trong dấu ngoặc kép.</a:t>
            </a:r>
            <a:endParaRPr kumimoji="0" lang="en-SG"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8C16C62F-B487-FB05-F392-0BA5E6B54333}"/>
              </a:ext>
            </a:extLst>
          </p:cNvPr>
          <p:cNvSpPr txBox="1"/>
          <p:nvPr/>
        </p:nvSpPr>
        <p:spPr>
          <a:xfrm>
            <a:off x="1380994" y="4315173"/>
            <a:ext cx="4371584" cy="1569660"/>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Nhắc lại nguyên văn lời nói hay ý nghĩa của người, nhân vật.</a:t>
            </a:r>
            <a:endParaRPr kumimoji="0" lang="en-SG"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B568B37F-CBCC-DC24-6B0A-223D3AC2F110}"/>
              </a:ext>
            </a:extLst>
          </p:cNvPr>
          <p:cNvSpPr txBox="1"/>
          <p:nvPr/>
        </p:nvSpPr>
        <p:spPr>
          <a:xfrm>
            <a:off x="5739532" y="4265068"/>
            <a:ext cx="6093912" cy="1569660"/>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Thuật lại lời nói và ý nghĩa của người, nhân vật, có điều chỉnh sao cho phù hợp với ngữ cảnh nói. </a:t>
            </a:r>
            <a:endParaRPr kumimoji="0" lang="en-SG"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8DA1764B-9592-3E25-0990-BF24C3B50761}"/>
              </a:ext>
            </a:extLst>
          </p:cNvPr>
          <p:cNvSpPr txBox="1"/>
          <p:nvPr/>
        </p:nvSpPr>
        <p:spPr>
          <a:xfrm>
            <a:off x="1380994" y="5807755"/>
            <a:ext cx="4230666" cy="1077218"/>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Tục ngữ đã có câu: “Lá lành đùm lá rách”.</a:t>
            </a:r>
            <a:endParaRPr kumimoji="0" lang="en-SG"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7820A987-E6CE-4065-E9A9-27CEC88441F6}"/>
              </a:ext>
            </a:extLst>
          </p:cNvPr>
          <p:cNvSpPr txBox="1"/>
          <p:nvPr/>
        </p:nvSpPr>
        <p:spPr>
          <a:xfrm>
            <a:off x="5739532" y="5757650"/>
            <a:ext cx="6093912" cy="1077218"/>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Thúy Ngân bảo là ngày mai bạn ấy không đến được.</a:t>
            </a:r>
            <a:endParaRPr kumimoji="0" lang="en-SG"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4921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P spid="12" grpId="0"/>
      <p:bldP spid="16"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EDA47F-69A7-3BDF-7BA8-BD2DDE7062AA}"/>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1A5005A0-FE32-BAF8-4B28-87FC688E95DF}"/>
              </a:ext>
            </a:extLst>
          </p:cNvPr>
          <p:cNvSpPr txBox="1">
            <a:spLocks noGrp="1"/>
          </p:cNvSpPr>
          <p:nvPr/>
        </p:nvSpPr>
        <p:spPr>
          <a:xfrm>
            <a:off x="6125401" y="2493248"/>
            <a:ext cx="616457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77796" marR="0" lvl="0" indent="0" algn="ctr" defTabSz="1219170" rtl="0" eaLnBrk="1" fontAlgn="auto" latinLnBrk="0" hangingPunct="1">
              <a:lnSpc>
                <a:spcPct val="115000"/>
              </a:lnSpc>
              <a:spcBef>
                <a:spcPts val="0"/>
              </a:spcBef>
              <a:spcAft>
                <a:spcPts val="0"/>
              </a:spcAft>
              <a:buClr>
                <a:prstClr val="black"/>
              </a:buClr>
              <a:buSzPts val="1500"/>
              <a:buFont typeface="Poppins Medium"/>
              <a:buNone/>
              <a:tabLst/>
              <a:defRPr/>
            </a:pPr>
            <a:r>
              <a:rPr kumimoji="0" lang="en-US" sz="13800" b="1" i="0" u="none" strike="noStrike" kern="0" cap="none" spc="0" normalizeH="0" baseline="0" noProof="0" dirty="0">
                <a:ln>
                  <a:noFill/>
                </a:ln>
                <a:solidFill>
                  <a:prstClr val="black"/>
                </a:solidFill>
                <a:effectLst/>
                <a:uLnTx/>
                <a:uFillTx/>
                <a:latin typeface="Times New Roman" panose="02020603050405020304" pitchFamily="18" charset="0"/>
                <a:cs typeface="Poppins Medium"/>
                <a:sym typeface="Poppins Medium"/>
              </a:rPr>
              <a:t>CÂU 5</a:t>
            </a:r>
            <a:endParaRPr kumimoji="0" lang="en-SG" sz="13800" b="0" i="0" u="none" strike="noStrike" kern="0" cap="none" spc="0" normalizeH="0" baseline="0" noProof="0" dirty="0">
              <a:ln>
                <a:noFill/>
              </a:ln>
              <a:solidFill>
                <a:prstClr val="black"/>
              </a:solidFill>
              <a:effectLst/>
              <a:uLnTx/>
              <a:uFillTx/>
              <a:latin typeface="Aptos Display" panose="02110004020202020204"/>
              <a:cs typeface="Poppins Medium"/>
              <a:sym typeface="Poppins Medium"/>
            </a:endParaRPr>
          </a:p>
        </p:txBody>
      </p:sp>
      <p:sp>
        <p:nvSpPr>
          <p:cNvPr id="4" name="Google Shape;1161;p38">
            <a:extLst>
              <a:ext uri="{FF2B5EF4-FFF2-40B4-BE49-F238E27FC236}">
                <a16:creationId xmlns:a16="http://schemas.microsoft.com/office/drawing/2014/main" id="{D9829501-3E3C-41E3-A481-1246EEEB2B98}"/>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4DBE0F21-9A49-DA2A-0339-04405B87B073}"/>
              </a:ext>
            </a:extLst>
          </p:cNvPr>
          <p:cNvSpPr txBox="1">
            <a:spLocks noGrp="1"/>
          </p:cNvSpPr>
          <p:nvPr/>
        </p:nvSpPr>
        <p:spPr>
          <a:xfrm>
            <a:off x="8094297" y="99811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5</a:t>
            </a:r>
            <a:endParaRPr kumimoji="0"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1135786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11572047" y="296049"/>
            <a:ext cx="711283" cy="343075"/>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9" name="Google Shape;1069;p21"/>
          <p:cNvGrpSpPr/>
          <p:nvPr/>
        </p:nvGrpSpPr>
        <p:grpSpPr>
          <a:xfrm rot="-8471793">
            <a:off x="267729" y="147278"/>
            <a:ext cx="727867" cy="732055"/>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1291141" y="589576"/>
            <a:ext cx="439816" cy="442293"/>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791206" y="306883"/>
            <a:ext cx="7318372" cy="71128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345431" lvl="0" indent="0" algn="just" defTabSz="1219170" rtl="0" eaLnBrk="1" fontAlgn="auto" latinLnBrk="0" hangingPunct="1">
              <a:lnSpc>
                <a:spcPct val="150000"/>
              </a:lnSpc>
              <a:spcBef>
                <a:spcPts val="0"/>
              </a:spcBef>
              <a:spcAft>
                <a:spcPts val="1067"/>
              </a:spcAft>
              <a:buClr>
                <a:srgbClr val="000000"/>
              </a:buClr>
              <a:buSzTx/>
              <a:buFontTx/>
              <a:buNone/>
              <a:tabLst/>
              <a:defRPr/>
            </a:pPr>
            <a:endParaRPr kumimoji="0" lang="en-SG" sz="3200" b="0" i="0" u="none" strike="noStrike" kern="0" cap="none" spc="0" normalizeH="0" baseline="0" noProof="0" dirty="0">
              <a:ln>
                <a:noFill/>
              </a:ln>
              <a:solidFill>
                <a:srgbClr val="191919"/>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0C0A0718-8765-BAC0-7DEF-F5AE1CF615E6}"/>
              </a:ext>
            </a:extLst>
          </p:cNvPr>
          <p:cNvSpPr txBox="1"/>
          <p:nvPr/>
        </p:nvSpPr>
        <p:spPr>
          <a:xfrm>
            <a:off x="2262279" y="171363"/>
            <a:ext cx="7847301" cy="862031"/>
          </a:xfrm>
          <a:prstGeom prst="rect">
            <a:avLst/>
          </a:prstGeom>
          <a:noFill/>
        </p:spPr>
        <p:txBody>
          <a:bodyPr wrap="square">
            <a:spAutoFit/>
          </a:bodyPr>
          <a:lstStyle/>
          <a:p>
            <a:pPr marL="0" marR="0" lvl="0" indent="0" algn="ctr" defTabSz="914377" rtl="0" eaLnBrk="1" fontAlgn="auto" latinLnBrk="0" hangingPunct="1">
              <a:lnSpc>
                <a:spcPct val="150000"/>
              </a:lnSpc>
              <a:spcBef>
                <a:spcPts val="0"/>
              </a:spcBef>
              <a:spcAft>
                <a:spcPts val="800"/>
              </a:spcAft>
              <a:buClrTx/>
              <a:buSzTx/>
              <a:buFontTx/>
              <a:buNone/>
              <a:tabLst>
                <a:tab pos="347337" algn="l"/>
              </a:tabLst>
              <a:defRPr/>
            </a:pPr>
            <a:r>
              <a:rPr kumimoji="0" lang="en-US" sz="3733"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CÂU 5</a:t>
            </a:r>
            <a:endParaRPr kumimoji="0" lang="en-SG" sz="3733"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nvGrpSpPr>
          <p:cNvPr id="12" name="Group 11">
            <a:extLst>
              <a:ext uri="{FF2B5EF4-FFF2-40B4-BE49-F238E27FC236}">
                <a16:creationId xmlns:a16="http://schemas.microsoft.com/office/drawing/2014/main" id="{FE841012-DC87-B312-EFE9-0DF60D11EBC7}"/>
              </a:ext>
            </a:extLst>
          </p:cNvPr>
          <p:cNvGrpSpPr/>
          <p:nvPr/>
        </p:nvGrpSpPr>
        <p:grpSpPr>
          <a:xfrm>
            <a:off x="4975694" y="962718"/>
            <a:ext cx="6462493" cy="5260764"/>
            <a:chOff x="5359078" y="1200436"/>
            <a:chExt cx="5812058" cy="4917497"/>
          </a:xfrm>
        </p:grpSpPr>
        <p:pic>
          <p:nvPicPr>
            <p:cNvPr id="15" name="图片 10245" descr="22">
              <a:extLst>
                <a:ext uri="{FF2B5EF4-FFF2-40B4-BE49-F238E27FC236}">
                  <a16:creationId xmlns:a16="http://schemas.microsoft.com/office/drawing/2014/main" id="{C8E5E4FD-0AA6-FCF1-5D96-C1883D08FAAB}"/>
                </a:ext>
              </a:extLst>
            </p:cNvPr>
            <p:cNvPicPr>
              <a:picLocks noChangeAspect="1"/>
            </p:cNvPicPr>
            <p:nvPr/>
          </p:nvPicPr>
          <p:blipFill>
            <a:blip r:embed="rId5"/>
            <a:stretch>
              <a:fillRect/>
            </a:stretch>
          </p:blipFill>
          <p:spPr>
            <a:xfrm>
              <a:off x="5359078" y="1200436"/>
              <a:ext cx="5812058" cy="4917497"/>
            </a:xfrm>
            <a:prstGeom prst="rect">
              <a:avLst/>
            </a:prstGeom>
            <a:noFill/>
            <a:ln w="9525">
              <a:noFill/>
            </a:ln>
          </p:spPr>
        </p:pic>
        <p:sp>
          <p:nvSpPr>
            <p:cNvPr id="16" name="TextBox 15">
              <a:extLst>
                <a:ext uri="{FF2B5EF4-FFF2-40B4-BE49-F238E27FC236}">
                  <a16:creationId xmlns:a16="http://schemas.microsoft.com/office/drawing/2014/main" id="{36471D37-D6F9-C25D-D496-1AC3B5419F91}"/>
                </a:ext>
              </a:extLst>
            </p:cNvPr>
            <p:cNvSpPr txBox="1"/>
            <p:nvPr/>
          </p:nvSpPr>
          <p:spPr>
            <a:xfrm>
              <a:off x="5780266" y="2603363"/>
              <a:ext cx="5072841" cy="3250942"/>
            </a:xfrm>
            <a:prstGeom prst="rect">
              <a:avLst/>
            </a:prstGeom>
            <a:noFill/>
          </p:spPr>
          <p:txBody>
            <a:bodyPr wrap="square">
              <a:spAutoFit/>
            </a:bodyPr>
            <a:lstStyle/>
            <a:p>
              <a:pPr algn="just">
                <a:spcAft>
                  <a:spcPts val="800"/>
                </a:spcAft>
              </a:pPr>
              <a:r>
                <a:rPr lang="vi-VN" sz="4400" dirty="0">
                  <a:effectLst/>
                  <a:latin typeface="Times New Roman" panose="02020603050405020304" pitchFamily="18" charset="0"/>
                  <a:ea typeface="Calibri" panose="020F0502020204030204" pitchFamily="34" charset="0"/>
                  <a:cs typeface="Times New Roman" panose="02020603050405020304" pitchFamily="18" charset="0"/>
                </a:rPr>
                <a:t>Theo em, điều quyết định thành công trong việc viết một truyện kể sáng tạo mô phóng một truyện kể đã đọc là gì?</a:t>
              </a:r>
              <a:endParaRPr lang="en-SG" sz="44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7" name="Picture 16">
            <a:extLst>
              <a:ext uri="{FF2B5EF4-FFF2-40B4-BE49-F238E27FC236}">
                <a16:creationId xmlns:a16="http://schemas.microsoft.com/office/drawing/2014/main" id="{A6721C2E-0874-09DD-8A73-2E8FD568FC18}"/>
              </a:ext>
            </a:extLst>
          </p:cNvPr>
          <p:cNvPicPr>
            <a:picLocks noChangeAspect="1"/>
          </p:cNvPicPr>
          <p:nvPr/>
        </p:nvPicPr>
        <p:blipFill rotWithShape="1">
          <a:blip r:embed="rId6"/>
          <a:srcRect r="-8578" b="44286"/>
          <a:stretch/>
        </p:blipFill>
        <p:spPr>
          <a:xfrm>
            <a:off x="480644" y="3481691"/>
            <a:ext cx="4216094" cy="3228096"/>
          </a:xfrm>
          <a:prstGeom prst="rect">
            <a:avLst/>
          </a:prstGeom>
        </p:spPr>
      </p:pic>
    </p:spTree>
    <p:extLst>
      <p:ext uri="{BB962C8B-B14F-4D97-AF65-F5344CB8AC3E}">
        <p14:creationId xmlns:p14="http://schemas.microsoft.com/office/powerpoint/2010/main" val="25688939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EDA47F-69A7-3BDF-7BA8-BD2DDE7062AA}"/>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1A5005A0-FE32-BAF8-4B28-87FC688E95DF}"/>
              </a:ext>
            </a:extLst>
          </p:cNvPr>
          <p:cNvSpPr txBox="1">
            <a:spLocks noGrp="1"/>
          </p:cNvSpPr>
          <p:nvPr/>
        </p:nvSpPr>
        <p:spPr>
          <a:xfrm>
            <a:off x="6125401" y="2493248"/>
            <a:ext cx="616457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77796" marR="0" lvl="0" indent="0" algn="ctr" defTabSz="1219170" rtl="0" eaLnBrk="1" fontAlgn="auto" latinLnBrk="0" hangingPunct="1">
              <a:lnSpc>
                <a:spcPct val="115000"/>
              </a:lnSpc>
              <a:spcBef>
                <a:spcPts val="0"/>
              </a:spcBef>
              <a:spcAft>
                <a:spcPts val="0"/>
              </a:spcAft>
              <a:buClr>
                <a:prstClr val="black"/>
              </a:buClr>
              <a:buSzPts val="1500"/>
              <a:buFont typeface="Poppins Medium"/>
              <a:buNone/>
              <a:tabLst/>
              <a:defRPr/>
            </a:pPr>
            <a:r>
              <a:rPr kumimoji="0" lang="en-US" sz="13800" b="1" i="0" u="none" strike="noStrike" kern="0" cap="none" spc="0" normalizeH="0" baseline="0" noProof="0" dirty="0">
                <a:ln>
                  <a:noFill/>
                </a:ln>
                <a:solidFill>
                  <a:prstClr val="black"/>
                </a:solidFill>
                <a:effectLst/>
                <a:uLnTx/>
                <a:uFillTx/>
                <a:latin typeface="Times New Roman" panose="02020603050405020304" pitchFamily="18" charset="0"/>
                <a:cs typeface="Poppins Medium"/>
                <a:sym typeface="Poppins Medium"/>
              </a:rPr>
              <a:t>CÂU 6</a:t>
            </a:r>
            <a:endParaRPr kumimoji="0" lang="en-SG" sz="13800" b="0" i="0" u="none" strike="noStrike" kern="0" cap="none" spc="0" normalizeH="0" baseline="0" noProof="0" dirty="0">
              <a:ln>
                <a:noFill/>
              </a:ln>
              <a:solidFill>
                <a:prstClr val="black"/>
              </a:solidFill>
              <a:effectLst/>
              <a:uLnTx/>
              <a:uFillTx/>
              <a:latin typeface="Aptos Display" panose="02110004020202020204"/>
              <a:cs typeface="Poppins Medium"/>
              <a:sym typeface="Poppins Medium"/>
            </a:endParaRPr>
          </a:p>
        </p:txBody>
      </p:sp>
      <p:sp>
        <p:nvSpPr>
          <p:cNvPr id="4" name="Google Shape;1161;p38">
            <a:extLst>
              <a:ext uri="{FF2B5EF4-FFF2-40B4-BE49-F238E27FC236}">
                <a16:creationId xmlns:a16="http://schemas.microsoft.com/office/drawing/2014/main" id="{D9829501-3E3C-41E3-A481-1246EEEB2B98}"/>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4DBE0F21-9A49-DA2A-0339-04405B87B073}"/>
              </a:ext>
            </a:extLst>
          </p:cNvPr>
          <p:cNvSpPr txBox="1">
            <a:spLocks noGrp="1"/>
          </p:cNvSpPr>
          <p:nvPr/>
        </p:nvSpPr>
        <p:spPr>
          <a:xfrm>
            <a:off x="8094297" y="99811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6</a:t>
            </a:r>
            <a:endParaRPr kumimoji="0"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247976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11572047" y="296049"/>
            <a:ext cx="711283" cy="343075"/>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698358" y="415362"/>
            <a:ext cx="6795285" cy="630617"/>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345431" lvl="0" indent="0" algn="just" defTabSz="1219170" rtl="0" eaLnBrk="1" fontAlgn="auto" latinLnBrk="0" hangingPunct="1">
              <a:lnSpc>
                <a:spcPct val="150000"/>
              </a:lnSpc>
              <a:spcBef>
                <a:spcPts val="0"/>
              </a:spcBef>
              <a:spcAft>
                <a:spcPts val="1067"/>
              </a:spcAft>
              <a:buClr>
                <a:srgbClr val="000000"/>
              </a:buClr>
              <a:buSzTx/>
              <a:buFontTx/>
              <a:buNone/>
              <a:tabLst/>
              <a:defRPr/>
            </a:pPr>
            <a:endParaRPr kumimoji="0" lang="en-SG" sz="3200" b="0" i="0" u="none" strike="noStrike" kern="0" cap="none" spc="0" normalizeH="0" baseline="0" noProof="0" dirty="0">
              <a:ln>
                <a:noFill/>
              </a:ln>
              <a:solidFill>
                <a:srgbClr val="191919"/>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0C0A0718-8765-BAC0-7DEF-F5AE1CF615E6}"/>
              </a:ext>
            </a:extLst>
          </p:cNvPr>
          <p:cNvSpPr txBox="1"/>
          <p:nvPr/>
        </p:nvSpPr>
        <p:spPr>
          <a:xfrm>
            <a:off x="5445954" y="293914"/>
            <a:ext cx="5465788" cy="752065"/>
          </a:xfrm>
          <a:prstGeom prst="rect">
            <a:avLst/>
          </a:prstGeom>
          <a:noFill/>
        </p:spPr>
        <p:txBody>
          <a:bodyPr wrap="square">
            <a:spAutoFit/>
          </a:bodyPr>
          <a:lstStyle/>
          <a:p>
            <a:pPr marL="0" marR="0" lvl="0" indent="0" algn="just" defTabSz="1219170" rtl="0" eaLnBrk="1" fontAlgn="auto" latinLnBrk="0" hangingPunct="1">
              <a:lnSpc>
                <a:spcPct val="150000"/>
              </a:lnSpc>
              <a:spcBef>
                <a:spcPts val="0"/>
              </a:spcBef>
              <a:spcAft>
                <a:spcPts val="1067"/>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CÂU 6</a:t>
            </a:r>
            <a:endParaRPr kumimoji="0" lang="en-SG" sz="3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2" name="Picture 1" descr="A person writing on a book&#10;&#10;Description automatically generated">
            <a:extLst>
              <a:ext uri="{FF2B5EF4-FFF2-40B4-BE49-F238E27FC236}">
                <a16:creationId xmlns:a16="http://schemas.microsoft.com/office/drawing/2014/main" id="{88961C86-45BD-4AB2-68BD-5C86466B44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701" y="2632928"/>
            <a:ext cx="5406552" cy="4507107"/>
          </a:xfrm>
          <a:prstGeom prst="rect">
            <a:avLst/>
          </a:prstGeom>
        </p:spPr>
      </p:pic>
      <p:grpSp>
        <p:nvGrpSpPr>
          <p:cNvPr id="3" name="组合 15">
            <a:extLst>
              <a:ext uri="{FF2B5EF4-FFF2-40B4-BE49-F238E27FC236}">
                <a16:creationId xmlns:a16="http://schemas.microsoft.com/office/drawing/2014/main" id="{8EFF7860-CC6A-0321-A40C-2EDFBC4F6160}"/>
              </a:ext>
            </a:extLst>
          </p:cNvPr>
          <p:cNvGrpSpPr/>
          <p:nvPr/>
        </p:nvGrpSpPr>
        <p:grpSpPr>
          <a:xfrm>
            <a:off x="4307840" y="1084461"/>
            <a:ext cx="7814984" cy="5534463"/>
            <a:chOff x="7388353" y="2526841"/>
            <a:chExt cx="3873506" cy="3873506"/>
          </a:xfrm>
        </p:grpSpPr>
        <p:pic>
          <p:nvPicPr>
            <p:cNvPr id="4" name="图片 14">
              <a:extLst>
                <a:ext uri="{FF2B5EF4-FFF2-40B4-BE49-F238E27FC236}">
                  <a16:creationId xmlns:a16="http://schemas.microsoft.com/office/drawing/2014/main" id="{411FD17E-0513-4938-F45F-DDD6FC946E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88353" y="2526841"/>
              <a:ext cx="3873506" cy="3873506"/>
            </a:xfrm>
            <a:prstGeom prst="rect">
              <a:avLst/>
            </a:prstGeom>
          </p:spPr>
        </p:pic>
        <p:sp>
          <p:nvSpPr>
            <p:cNvPr id="5" name="矩形 13">
              <a:extLst>
                <a:ext uri="{FF2B5EF4-FFF2-40B4-BE49-F238E27FC236}">
                  <a16:creationId xmlns:a16="http://schemas.microsoft.com/office/drawing/2014/main" id="{01CC7C58-C091-D8D3-DF18-07FA0241E514}"/>
                </a:ext>
              </a:extLst>
            </p:cNvPr>
            <p:cNvSpPr/>
            <p:nvPr/>
          </p:nvSpPr>
          <p:spPr>
            <a:xfrm>
              <a:off x="8542339" y="3429000"/>
              <a:ext cx="1797050" cy="54965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50000"/>
                </a:lnSpc>
                <a:spcBef>
                  <a:spcPts val="0"/>
                </a:spcBef>
                <a:spcAft>
                  <a:spcPts val="0"/>
                </a:spcAft>
                <a:buClrTx/>
                <a:buSzTx/>
                <a:buFontTx/>
                <a:buNone/>
                <a:tabLst/>
                <a:defRPr/>
              </a:pPr>
              <a:endParaRPr kumimoji="0" lang="en-US" altLang="zh-CN" sz="16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字魂95号-手刻宋" panose="00000500000000000000" pitchFamily="2" charset="-122"/>
                <a:cs typeface="+mn-cs"/>
                <a:sym typeface="Arial" panose="020B0604020202020204" pitchFamily="34" charset="0"/>
              </a:endParaRPr>
            </a:p>
            <a:p>
              <a:pPr marL="0" marR="0" lvl="0" indent="0" algn="l" defTabSz="914377" rtl="0" eaLnBrk="1" fontAlgn="auto" latinLnBrk="0" hangingPunct="1">
                <a:lnSpc>
                  <a:spcPct val="15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000000">
                    <a:lumMod val="75000"/>
                    <a:lumOff val="25000"/>
                  </a:srgbClr>
                </a:solidFill>
                <a:effectLst/>
                <a:uLnTx/>
                <a:uFillTx/>
                <a:latin typeface="Arial"/>
                <a:ea typeface="宋体" panose="02010600030101010101" pitchFamily="2" charset="-122"/>
                <a:cs typeface="+mn-cs"/>
                <a:sym typeface="Arial"/>
              </a:endParaRPr>
            </a:p>
          </p:txBody>
        </p:sp>
      </p:grpSp>
      <p:sp>
        <p:nvSpPr>
          <p:cNvPr id="10" name="TextBox 9">
            <a:extLst>
              <a:ext uri="{FF2B5EF4-FFF2-40B4-BE49-F238E27FC236}">
                <a16:creationId xmlns:a16="http://schemas.microsoft.com/office/drawing/2014/main" id="{946C2B41-882E-B39B-75D2-FCE1D3C4E393}"/>
              </a:ext>
            </a:extLst>
          </p:cNvPr>
          <p:cNvSpPr txBox="1"/>
          <p:nvPr/>
        </p:nvSpPr>
        <p:spPr>
          <a:xfrm>
            <a:off x="6096000" y="2134388"/>
            <a:ext cx="4165697" cy="3170099"/>
          </a:xfrm>
          <a:prstGeom prst="rect">
            <a:avLst/>
          </a:prstGeom>
          <a:noFill/>
        </p:spPr>
        <p:txBody>
          <a:bodyPr wrap="square">
            <a:spAutoFit/>
          </a:bodyPr>
          <a:lstStyle/>
          <a:p>
            <a:pPr algn="just"/>
            <a:r>
              <a:rPr lang="vi-VN" sz="4000" dirty="0">
                <a:latin typeface="+mj-lt"/>
              </a:rPr>
              <a:t>Nêu một số điểm cần ghi nhớ khi kể lại một câu chuyện mô phỏng lại truyện đã đọc.</a:t>
            </a:r>
            <a:endParaRPr lang="en-SG" sz="4000" dirty="0">
              <a:latin typeface="+mj-lt"/>
            </a:endParaRPr>
          </a:p>
        </p:txBody>
      </p:sp>
      <p:pic>
        <p:nvPicPr>
          <p:cNvPr id="11" name="图片 17">
            <a:extLst>
              <a:ext uri="{FF2B5EF4-FFF2-40B4-BE49-F238E27FC236}">
                <a16:creationId xmlns:a16="http://schemas.microsoft.com/office/drawing/2014/main" id="{24F08DFC-FDC1-3E23-5712-9633D146E1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17541" y="380181"/>
            <a:ext cx="545800" cy="700977"/>
          </a:xfrm>
          <a:prstGeom prst="rect">
            <a:avLst/>
          </a:prstGeom>
        </p:spPr>
      </p:pic>
    </p:spTree>
    <p:extLst>
      <p:ext uri="{BB962C8B-B14F-4D97-AF65-F5344CB8AC3E}">
        <p14:creationId xmlns:p14="http://schemas.microsoft.com/office/powerpoint/2010/main" val="35763388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11572047" y="296049"/>
            <a:ext cx="711283" cy="343075"/>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9" name="Google Shape;1069;p21"/>
          <p:cNvGrpSpPr/>
          <p:nvPr/>
        </p:nvGrpSpPr>
        <p:grpSpPr>
          <a:xfrm rot="-8471793">
            <a:off x="267729" y="147278"/>
            <a:ext cx="727867" cy="732055"/>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1291141" y="589576"/>
            <a:ext cx="439816" cy="442293"/>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791206" y="306883"/>
            <a:ext cx="7318372" cy="71128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345431" lvl="0" indent="0" algn="just" defTabSz="1219170" rtl="0" eaLnBrk="1" fontAlgn="auto" latinLnBrk="0" hangingPunct="1">
              <a:lnSpc>
                <a:spcPct val="150000"/>
              </a:lnSpc>
              <a:spcBef>
                <a:spcPts val="0"/>
              </a:spcBef>
              <a:spcAft>
                <a:spcPts val="1067"/>
              </a:spcAft>
              <a:buClr>
                <a:srgbClr val="000000"/>
              </a:buClr>
              <a:buSzTx/>
              <a:buFontTx/>
              <a:buNone/>
              <a:tabLst/>
              <a:defRPr/>
            </a:pPr>
            <a:endParaRPr kumimoji="0" lang="en-SG" sz="3200" b="0" i="0" u="none" strike="noStrike" kern="0" cap="none" spc="0" normalizeH="0" baseline="0" noProof="0" dirty="0">
              <a:ln>
                <a:noFill/>
              </a:ln>
              <a:solidFill>
                <a:srgbClr val="191919"/>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0C0A0718-8765-BAC0-7DEF-F5AE1CF615E6}"/>
              </a:ext>
            </a:extLst>
          </p:cNvPr>
          <p:cNvSpPr txBox="1"/>
          <p:nvPr/>
        </p:nvSpPr>
        <p:spPr>
          <a:xfrm>
            <a:off x="2262279" y="171363"/>
            <a:ext cx="7847301" cy="862031"/>
          </a:xfrm>
          <a:prstGeom prst="rect">
            <a:avLst/>
          </a:prstGeom>
          <a:noFill/>
        </p:spPr>
        <p:txBody>
          <a:bodyPr wrap="square">
            <a:spAutoFit/>
          </a:bodyPr>
          <a:lstStyle/>
          <a:p>
            <a:pPr marL="0" marR="0" lvl="0" indent="0" algn="ctr" defTabSz="914377" rtl="0" eaLnBrk="1" fontAlgn="auto" latinLnBrk="0" hangingPunct="1">
              <a:lnSpc>
                <a:spcPct val="150000"/>
              </a:lnSpc>
              <a:spcBef>
                <a:spcPts val="0"/>
              </a:spcBef>
              <a:spcAft>
                <a:spcPts val="800"/>
              </a:spcAft>
              <a:buClrTx/>
              <a:buSzTx/>
              <a:buFontTx/>
              <a:buNone/>
              <a:tabLst>
                <a:tab pos="347337" algn="l"/>
              </a:tabLst>
              <a:defRPr/>
            </a:pPr>
            <a:r>
              <a:rPr kumimoji="0" lang="en-US" sz="3733"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CÂU 6</a:t>
            </a:r>
            <a:endParaRPr kumimoji="0" lang="en-SG" sz="3733"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2" name="Freeform 15">
            <a:extLst>
              <a:ext uri="{FF2B5EF4-FFF2-40B4-BE49-F238E27FC236}">
                <a16:creationId xmlns:a16="http://schemas.microsoft.com/office/drawing/2014/main" id="{378338F7-A13E-A2A1-A113-DC41289C0BFA}"/>
              </a:ext>
            </a:extLst>
          </p:cNvPr>
          <p:cNvSpPr/>
          <p:nvPr/>
        </p:nvSpPr>
        <p:spPr>
          <a:xfrm>
            <a:off x="5098945" y="1641479"/>
            <a:ext cx="6346297" cy="6100039"/>
          </a:xfrm>
          <a:custGeom>
            <a:avLst/>
            <a:gdLst/>
            <a:ahLst/>
            <a:cxnLst/>
            <a:rect l="l" t="t" r="r" b="b"/>
            <a:pathLst>
              <a:path w="1730145" h="1899361">
                <a:moveTo>
                  <a:pt x="0" y="0"/>
                </a:moveTo>
                <a:lnTo>
                  <a:pt x="1730145" y="0"/>
                </a:lnTo>
                <a:lnTo>
                  <a:pt x="1730145" y="1899361"/>
                </a:lnTo>
                <a:lnTo>
                  <a:pt x="0" y="189936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 name="TextBox 2">
            <a:extLst>
              <a:ext uri="{FF2B5EF4-FFF2-40B4-BE49-F238E27FC236}">
                <a16:creationId xmlns:a16="http://schemas.microsoft.com/office/drawing/2014/main" id="{D6AEEFBE-C7C6-9C69-0A48-6D540D763410}"/>
              </a:ext>
            </a:extLst>
          </p:cNvPr>
          <p:cNvSpPr txBox="1"/>
          <p:nvPr/>
        </p:nvSpPr>
        <p:spPr>
          <a:xfrm>
            <a:off x="5602143" y="2120381"/>
            <a:ext cx="5339900" cy="3046988"/>
          </a:xfrm>
          <a:prstGeom prst="rect">
            <a:avLst/>
          </a:prstGeom>
          <a:noFill/>
        </p:spPr>
        <p:txBody>
          <a:bodyPr wrap="square">
            <a:spAutoFit/>
          </a:bodyPr>
          <a:lstStyle/>
          <a:p>
            <a:pPr lvl="0" algn="ctr"/>
            <a:r>
              <a:rPr lang="vi-VN" sz="4800" dirty="0">
                <a:solidFill>
                  <a:schemeClr val="bg1"/>
                </a:solidFill>
                <a:latin typeface="+mj-lt"/>
              </a:rPr>
              <a:t>Một số điều cần ghi nhớ: </a:t>
            </a:r>
            <a:r>
              <a:rPr lang="vi-VN" sz="4800" b="1" dirty="0">
                <a:solidFill>
                  <a:schemeClr val="bg1"/>
                </a:solidFill>
                <a:latin typeface="+mj-lt"/>
              </a:rPr>
              <a:t>bối cảnh, nhân vật, cốt truyện của câu chuyện.</a:t>
            </a:r>
            <a:endParaRPr kumimoji="0" lang="en-SG" sz="9600" b="1" i="0" u="none" strike="noStrike" kern="1200" cap="none" spc="0" normalizeH="0" baseline="0" noProof="0" dirty="0">
              <a:ln>
                <a:noFill/>
              </a:ln>
              <a:solidFill>
                <a:schemeClr val="bg1"/>
              </a:solidFill>
              <a:effectLst/>
              <a:uLnTx/>
              <a:uFillTx/>
              <a:latin typeface="+mj-lt"/>
            </a:endParaRPr>
          </a:p>
        </p:txBody>
      </p:sp>
      <p:sp>
        <p:nvSpPr>
          <p:cNvPr id="4" name="Freeform 7">
            <a:extLst>
              <a:ext uri="{FF2B5EF4-FFF2-40B4-BE49-F238E27FC236}">
                <a16:creationId xmlns:a16="http://schemas.microsoft.com/office/drawing/2014/main" id="{9C9A4BDC-3629-C2AD-FB35-4167AF0A0625}"/>
              </a:ext>
            </a:extLst>
          </p:cNvPr>
          <p:cNvSpPr/>
          <p:nvPr/>
        </p:nvSpPr>
        <p:spPr>
          <a:xfrm>
            <a:off x="182881" y="3476738"/>
            <a:ext cx="3283913" cy="3381263"/>
          </a:xfrm>
          <a:custGeom>
            <a:avLst/>
            <a:gdLst/>
            <a:ahLst/>
            <a:cxnLst/>
            <a:rect l="l" t="t" r="r" b="b"/>
            <a:pathLst>
              <a:path w="5472260" h="5855531">
                <a:moveTo>
                  <a:pt x="0" y="0"/>
                </a:moveTo>
                <a:lnTo>
                  <a:pt x="5472260" y="0"/>
                </a:lnTo>
                <a:lnTo>
                  <a:pt x="5472260" y="5855531"/>
                </a:lnTo>
                <a:lnTo>
                  <a:pt x="0" y="58555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SG"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 name="Rectangle 4"/>
          <p:cNvSpPr/>
          <p:nvPr/>
        </p:nvSpPr>
        <p:spPr>
          <a:xfrm>
            <a:off x="631662" y="1189130"/>
            <a:ext cx="2575772" cy="646331"/>
          </a:xfrm>
          <a:prstGeom prst="rect">
            <a:avLst/>
          </a:prstGeom>
        </p:spPr>
        <p:txBody>
          <a:bodyPr wrap="square">
            <a:spAutoFit/>
          </a:bodyPr>
          <a:lstStyle/>
          <a:p>
            <a:pPr marL="228600" algn="ct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0981.713.891</a:t>
            </a:r>
            <a:endParaRPr lang="en-US" dirty="0">
              <a:solidFill>
                <a:schemeClr val="bg1"/>
              </a:solidFill>
            </a:endParaRPr>
          </a:p>
        </p:txBody>
      </p:sp>
    </p:spTree>
    <p:extLst>
      <p:ext uri="{BB962C8B-B14F-4D97-AF65-F5344CB8AC3E}">
        <p14:creationId xmlns:p14="http://schemas.microsoft.com/office/powerpoint/2010/main" val="24531142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6722F-14C7-F80D-F3C2-64F4E8A09B48}"/>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0ED6060-4AC0-CDBD-3FAE-A0E658F8EDD0}"/>
              </a:ext>
            </a:extLst>
          </p:cNvPr>
          <p:cNvSpPr txBox="1"/>
          <p:nvPr/>
        </p:nvSpPr>
        <p:spPr>
          <a:xfrm>
            <a:off x="2601262" y="1673351"/>
            <a:ext cx="7990113" cy="2585323"/>
          </a:xfrm>
          <a:prstGeom prst="rect">
            <a:avLst/>
          </a:prstGeom>
          <a:noFill/>
        </p:spPr>
        <p:txBody>
          <a:bodyPr wrap="square">
            <a:spAutoFit/>
          </a:bodyPr>
          <a:lstStyle/>
          <a:p>
            <a:pPr algn="ctr"/>
            <a:r>
              <a:rPr lang="en-US" sz="5400" b="1" dirty="0">
                <a:latin typeface="Times New Roman" panose="02020603050405020304" pitchFamily="18" charset="0"/>
                <a:cs typeface="Times New Roman" panose="02020603050405020304" pitchFamily="18" charset="0"/>
              </a:rPr>
              <a:t>HOẠT ĐỘNG THẢO LUẬN VỀ CÂU HỎI LỚN CỦA CHỦ ĐIỂM</a:t>
            </a:r>
            <a:endParaRPr lang="en-SG"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91224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11572047" y="296049"/>
            <a:ext cx="711283" cy="343075"/>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9" name="Google Shape;1069;p21"/>
          <p:cNvGrpSpPr/>
          <p:nvPr/>
        </p:nvGrpSpPr>
        <p:grpSpPr>
          <a:xfrm rot="-8471793">
            <a:off x="267729" y="147278"/>
            <a:ext cx="727867" cy="732055"/>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1291141" y="589576"/>
            <a:ext cx="439816" cy="442293"/>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 name="Group 2">
            <a:extLst>
              <a:ext uri="{FF2B5EF4-FFF2-40B4-BE49-F238E27FC236}">
                <a16:creationId xmlns:a16="http://schemas.microsoft.com/office/drawing/2014/main" id="{096AD522-25ED-A284-751C-2C4EB18C7906}"/>
              </a:ext>
            </a:extLst>
          </p:cNvPr>
          <p:cNvGrpSpPr/>
          <p:nvPr/>
        </p:nvGrpSpPr>
        <p:grpSpPr>
          <a:xfrm>
            <a:off x="1759570" y="51514"/>
            <a:ext cx="9247057" cy="5822416"/>
            <a:chOff x="1452011" y="619825"/>
            <a:chExt cx="15639893" cy="8662884"/>
          </a:xfrm>
        </p:grpSpPr>
        <p:sp>
          <p:nvSpPr>
            <p:cNvPr id="4" name="Freeform 3">
              <a:extLst>
                <a:ext uri="{FF2B5EF4-FFF2-40B4-BE49-F238E27FC236}">
                  <a16:creationId xmlns:a16="http://schemas.microsoft.com/office/drawing/2014/main" id="{71CB831F-4603-7912-4F6E-D4941C42BB92}"/>
                </a:ext>
              </a:extLst>
            </p:cNvPr>
            <p:cNvSpPr/>
            <p:nvPr/>
          </p:nvSpPr>
          <p:spPr>
            <a:xfrm rot="21040862">
              <a:off x="1711814" y="1807000"/>
              <a:ext cx="2862465" cy="3308132"/>
            </a:xfrm>
            <a:custGeom>
              <a:avLst/>
              <a:gdLst/>
              <a:ahLst/>
              <a:cxnLst/>
              <a:rect l="l" t="t" r="r" b="b"/>
              <a:pathLst>
                <a:path w="4624308" h="4624308">
                  <a:moveTo>
                    <a:pt x="0" y="0"/>
                  </a:moveTo>
                  <a:lnTo>
                    <a:pt x="4624307" y="0"/>
                  </a:lnTo>
                  <a:lnTo>
                    <a:pt x="4624307" y="4624308"/>
                  </a:lnTo>
                  <a:lnTo>
                    <a:pt x="0" y="462430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微软雅黑"/>
                <a:cs typeface="Arial"/>
                <a:sym typeface="Arial"/>
              </a:endParaRPr>
            </a:p>
          </p:txBody>
        </p:sp>
        <p:sp>
          <p:nvSpPr>
            <p:cNvPr id="10" name="Freeform 4">
              <a:extLst>
                <a:ext uri="{FF2B5EF4-FFF2-40B4-BE49-F238E27FC236}">
                  <a16:creationId xmlns:a16="http://schemas.microsoft.com/office/drawing/2014/main" id="{714C7FDE-FDA3-E6E7-3F69-45F49B5E9016}"/>
                </a:ext>
              </a:extLst>
            </p:cNvPr>
            <p:cNvSpPr/>
            <p:nvPr/>
          </p:nvSpPr>
          <p:spPr>
            <a:xfrm rot="817586">
              <a:off x="13417501" y="5602021"/>
              <a:ext cx="3674403" cy="3674403"/>
            </a:xfrm>
            <a:custGeom>
              <a:avLst/>
              <a:gdLst/>
              <a:ahLst/>
              <a:cxnLst/>
              <a:rect l="l" t="t" r="r" b="b"/>
              <a:pathLst>
                <a:path w="3674403" h="3674403">
                  <a:moveTo>
                    <a:pt x="0" y="0"/>
                  </a:moveTo>
                  <a:lnTo>
                    <a:pt x="3674403" y="0"/>
                  </a:lnTo>
                  <a:lnTo>
                    <a:pt x="3674403" y="3674403"/>
                  </a:lnTo>
                  <a:lnTo>
                    <a:pt x="0" y="367440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微软雅黑"/>
                <a:cs typeface="Arial"/>
                <a:sym typeface="Arial"/>
              </a:endParaRPr>
            </a:p>
          </p:txBody>
        </p:sp>
        <p:grpSp>
          <p:nvGrpSpPr>
            <p:cNvPr id="11" name="Group 5">
              <a:extLst>
                <a:ext uri="{FF2B5EF4-FFF2-40B4-BE49-F238E27FC236}">
                  <a16:creationId xmlns:a16="http://schemas.microsoft.com/office/drawing/2014/main" id="{6C8F85BE-0FDD-1BC3-007F-E080C97C8B76}"/>
                </a:ext>
              </a:extLst>
            </p:cNvPr>
            <p:cNvGrpSpPr/>
            <p:nvPr/>
          </p:nvGrpSpPr>
          <p:grpSpPr>
            <a:xfrm>
              <a:off x="2305772" y="2396800"/>
              <a:ext cx="13676457" cy="5253039"/>
              <a:chOff x="0" y="0"/>
              <a:chExt cx="5065354" cy="1945570"/>
            </a:xfrm>
          </p:grpSpPr>
          <p:sp>
            <p:nvSpPr>
              <p:cNvPr id="24" name="Freeform 6">
                <a:extLst>
                  <a:ext uri="{FF2B5EF4-FFF2-40B4-BE49-F238E27FC236}">
                    <a16:creationId xmlns:a16="http://schemas.microsoft.com/office/drawing/2014/main" id="{EE210C4F-A455-1EA3-2E23-F56D00D273D2}"/>
                  </a:ext>
                </a:extLst>
              </p:cNvPr>
              <p:cNvSpPr/>
              <p:nvPr/>
            </p:nvSpPr>
            <p:spPr>
              <a:xfrm>
                <a:off x="0" y="0"/>
                <a:ext cx="5065354" cy="1945570"/>
              </a:xfrm>
              <a:custGeom>
                <a:avLst/>
                <a:gdLst/>
                <a:ahLst/>
                <a:cxnLst/>
                <a:rect l="l" t="t" r="r" b="b"/>
                <a:pathLst>
                  <a:path w="5065354" h="1945570">
                    <a:moveTo>
                      <a:pt x="0" y="0"/>
                    </a:moveTo>
                    <a:lnTo>
                      <a:pt x="5065354" y="0"/>
                    </a:lnTo>
                    <a:lnTo>
                      <a:pt x="5065354" y="1945570"/>
                    </a:lnTo>
                    <a:lnTo>
                      <a:pt x="0" y="1945570"/>
                    </a:lnTo>
                    <a:close/>
                  </a:path>
                </a:pathLst>
              </a:custGeom>
              <a:solidFill>
                <a:srgbClr val="FFFFFF"/>
              </a:solidFill>
              <a:ln w="19050" cap="sq">
                <a:solidFill>
                  <a:srgbClr val="000000"/>
                </a:solidFill>
                <a:prstDash val="solid"/>
                <a:miter/>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微软雅黑"/>
                  <a:cs typeface="Arial"/>
                  <a:sym typeface="Arial"/>
                </a:endParaRPr>
              </a:p>
            </p:txBody>
          </p:sp>
          <p:sp>
            <p:nvSpPr>
              <p:cNvPr id="25" name="TextBox 7">
                <a:extLst>
                  <a:ext uri="{FF2B5EF4-FFF2-40B4-BE49-F238E27FC236}">
                    <a16:creationId xmlns:a16="http://schemas.microsoft.com/office/drawing/2014/main" id="{C41535E4-10A2-691F-043E-287E9E9DC61B}"/>
                  </a:ext>
                </a:extLst>
              </p:cNvPr>
              <p:cNvSpPr txBox="1"/>
              <p:nvPr/>
            </p:nvSpPr>
            <p:spPr>
              <a:xfrm>
                <a:off x="0" y="9525"/>
                <a:ext cx="5065354" cy="1936045"/>
              </a:xfrm>
              <a:prstGeom prst="rect">
                <a:avLst/>
              </a:prstGeom>
            </p:spPr>
            <p:txBody>
              <a:bodyPr lIns="50800" tIns="50800" rIns="50800" bIns="50800" rtlCol="0" anchor="ctr"/>
              <a:lstStyle/>
              <a:p>
                <a:pPr marL="0" marR="0" lvl="0" indent="0" algn="ctr" defTabSz="914377" rtl="0" eaLnBrk="1" fontAlgn="auto" latinLnBrk="0" hangingPunct="1">
                  <a:lnSpc>
                    <a:spcPts val="154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微软雅黑"/>
                  <a:cs typeface="Arial"/>
                  <a:sym typeface="Arial"/>
                </a:endParaRPr>
              </a:p>
            </p:txBody>
          </p:sp>
        </p:grpSp>
        <p:sp>
          <p:nvSpPr>
            <p:cNvPr id="15" name="Freeform 8">
              <a:extLst>
                <a:ext uri="{FF2B5EF4-FFF2-40B4-BE49-F238E27FC236}">
                  <a16:creationId xmlns:a16="http://schemas.microsoft.com/office/drawing/2014/main" id="{1EEECC22-B07E-E164-86D5-B09B2C448EC3}"/>
                </a:ext>
              </a:extLst>
            </p:cNvPr>
            <p:cNvSpPr/>
            <p:nvPr/>
          </p:nvSpPr>
          <p:spPr>
            <a:xfrm rot="1537641">
              <a:off x="13841866" y="6016968"/>
              <a:ext cx="2476025" cy="3265741"/>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微软雅黑"/>
                <a:cs typeface="Arial"/>
                <a:sym typeface="Arial"/>
              </a:endParaRPr>
            </a:p>
          </p:txBody>
        </p:sp>
        <p:sp>
          <p:nvSpPr>
            <p:cNvPr id="16" name="Freeform 9">
              <a:extLst>
                <a:ext uri="{FF2B5EF4-FFF2-40B4-BE49-F238E27FC236}">
                  <a16:creationId xmlns:a16="http://schemas.microsoft.com/office/drawing/2014/main" id="{E9653220-419A-F258-9186-45D3C433492C}"/>
                </a:ext>
              </a:extLst>
            </p:cNvPr>
            <p:cNvSpPr/>
            <p:nvPr/>
          </p:nvSpPr>
          <p:spPr>
            <a:xfrm rot="231885">
              <a:off x="1452011" y="619825"/>
              <a:ext cx="2204024" cy="2547175"/>
            </a:xfrm>
            <a:custGeom>
              <a:avLst/>
              <a:gdLst/>
              <a:ahLst/>
              <a:cxnLst/>
              <a:rect l="l" t="t" r="r" b="b"/>
              <a:pathLst>
                <a:path w="3560597" h="3560597">
                  <a:moveTo>
                    <a:pt x="0" y="0"/>
                  </a:moveTo>
                  <a:lnTo>
                    <a:pt x="3560598" y="0"/>
                  </a:lnTo>
                  <a:lnTo>
                    <a:pt x="3560598" y="3560597"/>
                  </a:lnTo>
                  <a:lnTo>
                    <a:pt x="0" y="356059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微软雅黑"/>
                <a:cs typeface="Arial"/>
                <a:sym typeface="Arial"/>
              </a:endParaRPr>
            </a:p>
          </p:txBody>
        </p:sp>
        <p:sp>
          <p:nvSpPr>
            <p:cNvPr id="17" name="Freeform 10">
              <a:extLst>
                <a:ext uri="{FF2B5EF4-FFF2-40B4-BE49-F238E27FC236}">
                  <a16:creationId xmlns:a16="http://schemas.microsoft.com/office/drawing/2014/main" id="{FB007506-67BE-7E0C-8522-4BC35DC2BF5B}"/>
                </a:ext>
              </a:extLst>
            </p:cNvPr>
            <p:cNvSpPr/>
            <p:nvPr/>
          </p:nvSpPr>
          <p:spPr>
            <a:xfrm>
              <a:off x="7989737" y="2071507"/>
              <a:ext cx="2308526" cy="650585"/>
            </a:xfrm>
            <a:custGeom>
              <a:avLst/>
              <a:gdLst/>
              <a:ahLst/>
              <a:cxnLst/>
              <a:rect l="l" t="t" r="r" b="b"/>
              <a:pathLst>
                <a:path w="2308526" h="650585">
                  <a:moveTo>
                    <a:pt x="0" y="0"/>
                  </a:moveTo>
                  <a:lnTo>
                    <a:pt x="2308526" y="0"/>
                  </a:lnTo>
                  <a:lnTo>
                    <a:pt x="2308526" y="650585"/>
                  </a:lnTo>
                  <a:lnTo>
                    <a:pt x="0" y="65058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微软雅黑"/>
                <a:cs typeface="Arial"/>
                <a:sym typeface="Arial"/>
              </a:endParaRPr>
            </a:p>
          </p:txBody>
        </p:sp>
        <p:sp>
          <p:nvSpPr>
            <p:cNvPr id="18" name="Freeform 12">
              <a:extLst>
                <a:ext uri="{FF2B5EF4-FFF2-40B4-BE49-F238E27FC236}">
                  <a16:creationId xmlns:a16="http://schemas.microsoft.com/office/drawing/2014/main" id="{162FD214-1A71-2687-C16F-88EB86A4457E}"/>
                </a:ext>
              </a:extLst>
            </p:cNvPr>
            <p:cNvSpPr/>
            <p:nvPr/>
          </p:nvSpPr>
          <p:spPr>
            <a:xfrm rot="4483766">
              <a:off x="4585313" y="7165650"/>
              <a:ext cx="1488229" cy="2470090"/>
            </a:xfrm>
            <a:custGeom>
              <a:avLst/>
              <a:gdLst/>
              <a:ahLst/>
              <a:cxnLst/>
              <a:rect l="l" t="t" r="r" b="b"/>
              <a:pathLst>
                <a:path w="1488229" h="2470090">
                  <a:moveTo>
                    <a:pt x="0" y="0"/>
                  </a:moveTo>
                  <a:lnTo>
                    <a:pt x="1488229" y="0"/>
                  </a:lnTo>
                  <a:lnTo>
                    <a:pt x="1488229" y="2470089"/>
                  </a:lnTo>
                  <a:lnTo>
                    <a:pt x="0" y="247008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微软雅黑"/>
                <a:cs typeface="Arial"/>
                <a:sym typeface="Arial"/>
              </a:endParaRPr>
            </a:p>
          </p:txBody>
        </p:sp>
        <p:sp>
          <p:nvSpPr>
            <p:cNvPr id="19" name="Freeform 13">
              <a:extLst>
                <a:ext uri="{FF2B5EF4-FFF2-40B4-BE49-F238E27FC236}">
                  <a16:creationId xmlns:a16="http://schemas.microsoft.com/office/drawing/2014/main" id="{C12C05AE-5D92-EE59-AA5F-0CDF1DEB7486}"/>
                </a:ext>
              </a:extLst>
            </p:cNvPr>
            <p:cNvSpPr/>
            <p:nvPr/>
          </p:nvSpPr>
          <p:spPr>
            <a:xfrm rot="4928744">
              <a:off x="14255174" y="651625"/>
              <a:ext cx="669226" cy="2839765"/>
            </a:xfrm>
            <a:custGeom>
              <a:avLst/>
              <a:gdLst/>
              <a:ahLst/>
              <a:cxnLst/>
              <a:rect l="l" t="t" r="r" b="b"/>
              <a:pathLst>
                <a:path w="669226" h="2839765">
                  <a:moveTo>
                    <a:pt x="0" y="0"/>
                  </a:moveTo>
                  <a:lnTo>
                    <a:pt x="669227" y="0"/>
                  </a:lnTo>
                  <a:lnTo>
                    <a:pt x="669227" y="2839765"/>
                  </a:lnTo>
                  <a:lnTo>
                    <a:pt x="0" y="2839765"/>
                  </a:lnTo>
                  <a:lnTo>
                    <a:pt x="0" y="0"/>
                  </a:lnTo>
                  <a:close/>
                </a:path>
              </a:pathLst>
            </a:custGeom>
            <a:blipFill>
              <a:blip r:embed="rId17">
                <a:extLst>
                  <a:ext uri="{96DAC541-7B7A-43D3-8B79-37D633B846F1}">
                    <asvg:svgBlip xmlns:asvg="http://schemas.microsoft.com/office/drawing/2016/SVG/main" xmlns="" r:embed="rId18"/>
                  </a:ext>
                </a:extLst>
              </a:blip>
              <a:stretch>
                <a:fillRect t="-19117" r="-25904"/>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微软雅黑"/>
                <a:cs typeface="Arial"/>
                <a:sym typeface="Arial"/>
              </a:endParaRPr>
            </a:p>
          </p:txBody>
        </p:sp>
        <p:sp>
          <p:nvSpPr>
            <p:cNvPr id="20" name="Freeform 14">
              <a:extLst>
                <a:ext uri="{FF2B5EF4-FFF2-40B4-BE49-F238E27FC236}">
                  <a16:creationId xmlns:a16="http://schemas.microsoft.com/office/drawing/2014/main" id="{A37239D2-7CFD-BE9C-60B8-D814890AAEDC}"/>
                </a:ext>
              </a:extLst>
            </p:cNvPr>
            <p:cNvSpPr/>
            <p:nvPr/>
          </p:nvSpPr>
          <p:spPr>
            <a:xfrm>
              <a:off x="14938152" y="1546001"/>
              <a:ext cx="1814524" cy="1814524"/>
            </a:xfrm>
            <a:custGeom>
              <a:avLst/>
              <a:gdLst/>
              <a:ahLst/>
              <a:cxnLst/>
              <a:rect l="l" t="t" r="r" b="b"/>
              <a:pathLst>
                <a:path w="1814524" h="1814524">
                  <a:moveTo>
                    <a:pt x="0" y="0"/>
                  </a:moveTo>
                  <a:lnTo>
                    <a:pt x="1814524" y="0"/>
                  </a:lnTo>
                  <a:lnTo>
                    <a:pt x="1814524" y="1814524"/>
                  </a:lnTo>
                  <a:lnTo>
                    <a:pt x="0" y="1814524"/>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微软雅黑"/>
                <a:cs typeface="Arial"/>
                <a:sym typeface="Arial"/>
              </a:endParaRPr>
            </a:p>
          </p:txBody>
        </p:sp>
      </p:grpSp>
      <p:grpSp>
        <p:nvGrpSpPr>
          <p:cNvPr id="26" name="Google Shape;49;p15">
            <a:extLst>
              <a:ext uri="{FF2B5EF4-FFF2-40B4-BE49-F238E27FC236}">
                <a16:creationId xmlns:a16="http://schemas.microsoft.com/office/drawing/2014/main" id="{6987FCA7-8DA8-5027-6667-C2DA8A7098F2}"/>
              </a:ext>
            </a:extLst>
          </p:cNvPr>
          <p:cNvGrpSpPr/>
          <p:nvPr/>
        </p:nvGrpSpPr>
        <p:grpSpPr>
          <a:xfrm>
            <a:off x="128363" y="3200402"/>
            <a:ext cx="3516880" cy="3730924"/>
            <a:chOff x="457200" y="1608525"/>
            <a:chExt cx="3653750" cy="3648425"/>
          </a:xfrm>
        </p:grpSpPr>
        <p:sp>
          <p:nvSpPr>
            <p:cNvPr id="27" name="Google Shape;50;p15">
              <a:extLst>
                <a:ext uri="{FF2B5EF4-FFF2-40B4-BE49-F238E27FC236}">
                  <a16:creationId xmlns:a16="http://schemas.microsoft.com/office/drawing/2014/main" id="{D3A0AE23-AB9F-0D3E-C850-9CAAB3EC51C0}"/>
                </a:ext>
              </a:extLst>
            </p:cNvPr>
            <p:cNvSpPr/>
            <p:nvPr/>
          </p:nvSpPr>
          <p:spPr>
            <a:xfrm>
              <a:off x="3417025" y="2852325"/>
              <a:ext cx="693925" cy="761250"/>
            </a:xfrm>
            <a:custGeom>
              <a:avLst/>
              <a:gdLst/>
              <a:ahLst/>
              <a:cxnLst/>
              <a:rect l="l" t="t" r="r" b="b"/>
              <a:pathLst>
                <a:path w="27757" h="30450" extrusionOk="0">
                  <a:moveTo>
                    <a:pt x="18171" y="0"/>
                  </a:moveTo>
                  <a:lnTo>
                    <a:pt x="18079" y="21"/>
                  </a:lnTo>
                  <a:lnTo>
                    <a:pt x="17988" y="41"/>
                  </a:lnTo>
                  <a:lnTo>
                    <a:pt x="17887" y="92"/>
                  </a:lnTo>
                  <a:lnTo>
                    <a:pt x="17796" y="142"/>
                  </a:lnTo>
                  <a:lnTo>
                    <a:pt x="17695" y="213"/>
                  </a:lnTo>
                  <a:lnTo>
                    <a:pt x="17594" y="294"/>
                  </a:lnTo>
                  <a:lnTo>
                    <a:pt x="17482" y="385"/>
                  </a:lnTo>
                  <a:lnTo>
                    <a:pt x="17381" y="486"/>
                  </a:lnTo>
                  <a:lnTo>
                    <a:pt x="17158" y="719"/>
                  </a:lnTo>
                  <a:lnTo>
                    <a:pt x="16936" y="982"/>
                  </a:lnTo>
                  <a:lnTo>
                    <a:pt x="16703" y="1296"/>
                  </a:lnTo>
                  <a:lnTo>
                    <a:pt x="16470" y="1630"/>
                  </a:lnTo>
                  <a:lnTo>
                    <a:pt x="16227" y="1995"/>
                  </a:lnTo>
                  <a:lnTo>
                    <a:pt x="15994" y="2389"/>
                  </a:lnTo>
                  <a:lnTo>
                    <a:pt x="15751" y="2794"/>
                  </a:lnTo>
                  <a:lnTo>
                    <a:pt x="15508" y="3219"/>
                  </a:lnTo>
                  <a:lnTo>
                    <a:pt x="15022" y="4110"/>
                  </a:lnTo>
                  <a:lnTo>
                    <a:pt x="14547" y="5021"/>
                  </a:lnTo>
                  <a:lnTo>
                    <a:pt x="14091" y="5922"/>
                  </a:lnTo>
                  <a:lnTo>
                    <a:pt x="13251" y="7613"/>
                  </a:lnTo>
                  <a:lnTo>
                    <a:pt x="12887" y="8341"/>
                  </a:lnTo>
                  <a:lnTo>
                    <a:pt x="12573" y="8939"/>
                  </a:lnTo>
                  <a:lnTo>
                    <a:pt x="12431" y="9192"/>
                  </a:lnTo>
                  <a:lnTo>
                    <a:pt x="12310" y="9394"/>
                  </a:lnTo>
                  <a:lnTo>
                    <a:pt x="12198" y="9566"/>
                  </a:lnTo>
                  <a:lnTo>
                    <a:pt x="12107" y="9678"/>
                  </a:lnTo>
                  <a:lnTo>
                    <a:pt x="12026" y="9708"/>
                  </a:lnTo>
                  <a:lnTo>
                    <a:pt x="11955" y="9728"/>
                  </a:lnTo>
                  <a:lnTo>
                    <a:pt x="11884" y="9738"/>
                  </a:lnTo>
                  <a:lnTo>
                    <a:pt x="11814" y="9738"/>
                  </a:lnTo>
                  <a:lnTo>
                    <a:pt x="11753" y="9728"/>
                  </a:lnTo>
                  <a:lnTo>
                    <a:pt x="11692" y="9718"/>
                  </a:lnTo>
                  <a:lnTo>
                    <a:pt x="11631" y="9698"/>
                  </a:lnTo>
                  <a:lnTo>
                    <a:pt x="11581" y="9667"/>
                  </a:lnTo>
                  <a:lnTo>
                    <a:pt x="11530" y="9637"/>
                  </a:lnTo>
                  <a:lnTo>
                    <a:pt x="11480" y="9597"/>
                  </a:lnTo>
                  <a:lnTo>
                    <a:pt x="11439" y="9546"/>
                  </a:lnTo>
                  <a:lnTo>
                    <a:pt x="11399" y="9495"/>
                  </a:lnTo>
                  <a:lnTo>
                    <a:pt x="11318" y="9374"/>
                  </a:lnTo>
                  <a:lnTo>
                    <a:pt x="11257" y="9242"/>
                  </a:lnTo>
                  <a:lnTo>
                    <a:pt x="11196" y="9080"/>
                  </a:lnTo>
                  <a:lnTo>
                    <a:pt x="11146" y="8898"/>
                  </a:lnTo>
                  <a:lnTo>
                    <a:pt x="11105" y="8716"/>
                  </a:lnTo>
                  <a:lnTo>
                    <a:pt x="11065" y="8513"/>
                  </a:lnTo>
                  <a:lnTo>
                    <a:pt x="11004" y="8078"/>
                  </a:lnTo>
                  <a:lnTo>
                    <a:pt x="10953" y="7623"/>
                  </a:lnTo>
                  <a:lnTo>
                    <a:pt x="10903" y="7167"/>
                  </a:lnTo>
                  <a:lnTo>
                    <a:pt x="10852" y="6712"/>
                  </a:lnTo>
                  <a:lnTo>
                    <a:pt x="10791" y="6287"/>
                  </a:lnTo>
                  <a:lnTo>
                    <a:pt x="10751" y="6084"/>
                  </a:lnTo>
                  <a:lnTo>
                    <a:pt x="10700" y="5902"/>
                  </a:lnTo>
                  <a:lnTo>
                    <a:pt x="10650" y="5730"/>
                  </a:lnTo>
                  <a:lnTo>
                    <a:pt x="10579" y="5578"/>
                  </a:lnTo>
                  <a:lnTo>
                    <a:pt x="10508" y="5446"/>
                  </a:lnTo>
                  <a:lnTo>
                    <a:pt x="10427" y="5335"/>
                  </a:lnTo>
                  <a:lnTo>
                    <a:pt x="10386" y="5284"/>
                  </a:lnTo>
                  <a:lnTo>
                    <a:pt x="10336" y="5244"/>
                  </a:lnTo>
                  <a:lnTo>
                    <a:pt x="10285" y="5214"/>
                  </a:lnTo>
                  <a:lnTo>
                    <a:pt x="10224" y="5183"/>
                  </a:lnTo>
                  <a:lnTo>
                    <a:pt x="10174" y="5153"/>
                  </a:lnTo>
                  <a:lnTo>
                    <a:pt x="10113" y="5143"/>
                  </a:lnTo>
                  <a:lnTo>
                    <a:pt x="10042" y="5133"/>
                  </a:lnTo>
                  <a:lnTo>
                    <a:pt x="9971" y="5133"/>
                  </a:lnTo>
                  <a:lnTo>
                    <a:pt x="9921" y="5143"/>
                  </a:lnTo>
                  <a:lnTo>
                    <a:pt x="9860" y="5153"/>
                  </a:lnTo>
                  <a:lnTo>
                    <a:pt x="9809" y="5183"/>
                  </a:lnTo>
                  <a:lnTo>
                    <a:pt x="9749" y="5214"/>
                  </a:lnTo>
                  <a:lnTo>
                    <a:pt x="9698" y="5254"/>
                  </a:lnTo>
                  <a:lnTo>
                    <a:pt x="9647" y="5295"/>
                  </a:lnTo>
                  <a:lnTo>
                    <a:pt x="9546" y="5406"/>
                  </a:lnTo>
                  <a:lnTo>
                    <a:pt x="9455" y="5537"/>
                  </a:lnTo>
                  <a:lnTo>
                    <a:pt x="9364" y="5699"/>
                  </a:lnTo>
                  <a:lnTo>
                    <a:pt x="9273" y="5892"/>
                  </a:lnTo>
                  <a:lnTo>
                    <a:pt x="9192" y="6094"/>
                  </a:lnTo>
                  <a:lnTo>
                    <a:pt x="9111" y="6317"/>
                  </a:lnTo>
                  <a:lnTo>
                    <a:pt x="9040" y="6560"/>
                  </a:lnTo>
                  <a:lnTo>
                    <a:pt x="8959" y="6823"/>
                  </a:lnTo>
                  <a:lnTo>
                    <a:pt x="8898" y="7086"/>
                  </a:lnTo>
                  <a:lnTo>
                    <a:pt x="8838" y="7380"/>
                  </a:lnTo>
                  <a:lnTo>
                    <a:pt x="8777" y="7673"/>
                  </a:lnTo>
                  <a:lnTo>
                    <a:pt x="8665" y="8291"/>
                  </a:lnTo>
                  <a:lnTo>
                    <a:pt x="8574" y="8929"/>
                  </a:lnTo>
                  <a:lnTo>
                    <a:pt x="8493" y="9576"/>
                  </a:lnTo>
                  <a:lnTo>
                    <a:pt x="8423" y="10224"/>
                  </a:lnTo>
                  <a:lnTo>
                    <a:pt x="8372" y="10852"/>
                  </a:lnTo>
                  <a:lnTo>
                    <a:pt x="8331" y="11449"/>
                  </a:lnTo>
                  <a:lnTo>
                    <a:pt x="8311" y="12006"/>
                  </a:lnTo>
                  <a:lnTo>
                    <a:pt x="8291" y="12492"/>
                  </a:lnTo>
                  <a:lnTo>
                    <a:pt x="8291" y="12917"/>
                  </a:lnTo>
                  <a:lnTo>
                    <a:pt x="8291" y="13190"/>
                  </a:lnTo>
                  <a:lnTo>
                    <a:pt x="8271" y="13463"/>
                  </a:lnTo>
                  <a:lnTo>
                    <a:pt x="8240" y="13737"/>
                  </a:lnTo>
                  <a:lnTo>
                    <a:pt x="8200" y="14010"/>
                  </a:lnTo>
                  <a:lnTo>
                    <a:pt x="8149" y="14283"/>
                  </a:lnTo>
                  <a:lnTo>
                    <a:pt x="8078" y="14547"/>
                  </a:lnTo>
                  <a:lnTo>
                    <a:pt x="8008" y="14820"/>
                  </a:lnTo>
                  <a:lnTo>
                    <a:pt x="7927" y="15083"/>
                  </a:lnTo>
                  <a:lnTo>
                    <a:pt x="7835" y="15346"/>
                  </a:lnTo>
                  <a:lnTo>
                    <a:pt x="7724" y="15609"/>
                  </a:lnTo>
                  <a:lnTo>
                    <a:pt x="7613" y="15862"/>
                  </a:lnTo>
                  <a:lnTo>
                    <a:pt x="7491" y="16126"/>
                  </a:lnTo>
                  <a:lnTo>
                    <a:pt x="7370" y="16379"/>
                  </a:lnTo>
                  <a:lnTo>
                    <a:pt x="7228" y="16632"/>
                  </a:lnTo>
                  <a:lnTo>
                    <a:pt x="7086" y="16885"/>
                  </a:lnTo>
                  <a:lnTo>
                    <a:pt x="6935" y="17138"/>
                  </a:lnTo>
                  <a:lnTo>
                    <a:pt x="6783" y="17381"/>
                  </a:lnTo>
                  <a:lnTo>
                    <a:pt x="6621" y="17624"/>
                  </a:lnTo>
                  <a:lnTo>
                    <a:pt x="6277" y="18110"/>
                  </a:lnTo>
                  <a:lnTo>
                    <a:pt x="5922" y="18585"/>
                  </a:lnTo>
                  <a:lnTo>
                    <a:pt x="5548" y="19041"/>
                  </a:lnTo>
                  <a:lnTo>
                    <a:pt x="5163" y="19486"/>
                  </a:lnTo>
                  <a:lnTo>
                    <a:pt x="4768" y="19922"/>
                  </a:lnTo>
                  <a:lnTo>
                    <a:pt x="4374" y="20347"/>
                  </a:lnTo>
                  <a:lnTo>
                    <a:pt x="3969" y="20762"/>
                  </a:lnTo>
                  <a:lnTo>
                    <a:pt x="3564" y="21157"/>
                  </a:lnTo>
                  <a:lnTo>
                    <a:pt x="3169" y="21531"/>
                  </a:lnTo>
                  <a:lnTo>
                    <a:pt x="2410" y="22250"/>
                  </a:lnTo>
                  <a:lnTo>
                    <a:pt x="1711" y="22888"/>
                  </a:lnTo>
                  <a:lnTo>
                    <a:pt x="1094" y="23465"/>
                  </a:lnTo>
                  <a:lnTo>
                    <a:pt x="831" y="23718"/>
                  </a:lnTo>
                  <a:lnTo>
                    <a:pt x="588" y="23961"/>
                  </a:lnTo>
                  <a:lnTo>
                    <a:pt x="385" y="24173"/>
                  </a:lnTo>
                  <a:lnTo>
                    <a:pt x="223" y="24365"/>
                  </a:lnTo>
                  <a:lnTo>
                    <a:pt x="102" y="24548"/>
                  </a:lnTo>
                  <a:lnTo>
                    <a:pt x="61" y="24618"/>
                  </a:lnTo>
                  <a:lnTo>
                    <a:pt x="31" y="24699"/>
                  </a:lnTo>
                  <a:lnTo>
                    <a:pt x="11" y="24760"/>
                  </a:lnTo>
                  <a:lnTo>
                    <a:pt x="1" y="24821"/>
                  </a:lnTo>
                  <a:lnTo>
                    <a:pt x="11" y="24882"/>
                  </a:lnTo>
                  <a:lnTo>
                    <a:pt x="31" y="24922"/>
                  </a:lnTo>
                  <a:lnTo>
                    <a:pt x="244" y="25297"/>
                  </a:lnTo>
                  <a:lnTo>
                    <a:pt x="497" y="25722"/>
                  </a:lnTo>
                  <a:lnTo>
                    <a:pt x="790" y="26187"/>
                  </a:lnTo>
                  <a:lnTo>
                    <a:pt x="1114" y="26694"/>
                  </a:lnTo>
                  <a:lnTo>
                    <a:pt x="1468" y="27200"/>
                  </a:lnTo>
                  <a:lnTo>
                    <a:pt x="1853" y="27716"/>
                  </a:lnTo>
                  <a:lnTo>
                    <a:pt x="2055" y="27979"/>
                  </a:lnTo>
                  <a:lnTo>
                    <a:pt x="2258" y="28222"/>
                  </a:lnTo>
                  <a:lnTo>
                    <a:pt x="2460" y="28475"/>
                  </a:lnTo>
                  <a:lnTo>
                    <a:pt x="2673" y="28708"/>
                  </a:lnTo>
                  <a:lnTo>
                    <a:pt x="2886" y="28941"/>
                  </a:lnTo>
                  <a:lnTo>
                    <a:pt x="3108" y="29164"/>
                  </a:lnTo>
                  <a:lnTo>
                    <a:pt x="3321" y="29366"/>
                  </a:lnTo>
                  <a:lnTo>
                    <a:pt x="3543" y="29568"/>
                  </a:lnTo>
                  <a:lnTo>
                    <a:pt x="3766" y="29740"/>
                  </a:lnTo>
                  <a:lnTo>
                    <a:pt x="3989" y="29913"/>
                  </a:lnTo>
                  <a:lnTo>
                    <a:pt x="4212" y="30054"/>
                  </a:lnTo>
                  <a:lnTo>
                    <a:pt x="4424" y="30176"/>
                  </a:lnTo>
                  <a:lnTo>
                    <a:pt x="4647" y="30277"/>
                  </a:lnTo>
                  <a:lnTo>
                    <a:pt x="4859" y="30358"/>
                  </a:lnTo>
                  <a:lnTo>
                    <a:pt x="5072" y="30419"/>
                  </a:lnTo>
                  <a:lnTo>
                    <a:pt x="5183" y="30439"/>
                  </a:lnTo>
                  <a:lnTo>
                    <a:pt x="5285" y="30449"/>
                  </a:lnTo>
                  <a:lnTo>
                    <a:pt x="5487" y="30449"/>
                  </a:lnTo>
                  <a:lnTo>
                    <a:pt x="5598" y="30439"/>
                  </a:lnTo>
                  <a:lnTo>
                    <a:pt x="5689" y="30419"/>
                  </a:lnTo>
                  <a:lnTo>
                    <a:pt x="5791" y="30398"/>
                  </a:lnTo>
                  <a:lnTo>
                    <a:pt x="5892" y="30368"/>
                  </a:lnTo>
                  <a:lnTo>
                    <a:pt x="5993" y="30328"/>
                  </a:lnTo>
                  <a:lnTo>
                    <a:pt x="6084" y="30277"/>
                  </a:lnTo>
                  <a:lnTo>
                    <a:pt x="6165" y="30216"/>
                  </a:lnTo>
                  <a:lnTo>
                    <a:pt x="6287" y="30115"/>
                  </a:lnTo>
                  <a:lnTo>
                    <a:pt x="6641" y="29771"/>
                  </a:lnTo>
                  <a:lnTo>
                    <a:pt x="7117" y="29285"/>
                  </a:lnTo>
                  <a:lnTo>
                    <a:pt x="7704" y="28678"/>
                  </a:lnTo>
                  <a:lnTo>
                    <a:pt x="9101" y="27190"/>
                  </a:lnTo>
                  <a:lnTo>
                    <a:pt x="10639" y="25519"/>
                  </a:lnTo>
                  <a:lnTo>
                    <a:pt x="12158" y="23869"/>
                  </a:lnTo>
                  <a:lnTo>
                    <a:pt x="13453" y="22432"/>
                  </a:lnTo>
                  <a:lnTo>
                    <a:pt x="14709" y="21045"/>
                  </a:lnTo>
                  <a:lnTo>
                    <a:pt x="14972" y="20823"/>
                  </a:lnTo>
                  <a:lnTo>
                    <a:pt x="15276" y="20580"/>
                  </a:lnTo>
                  <a:lnTo>
                    <a:pt x="16004" y="20013"/>
                  </a:lnTo>
                  <a:lnTo>
                    <a:pt x="16875" y="19365"/>
                  </a:lnTo>
                  <a:lnTo>
                    <a:pt x="17857" y="18646"/>
                  </a:lnTo>
                  <a:lnTo>
                    <a:pt x="20023" y="17077"/>
                  </a:lnTo>
                  <a:lnTo>
                    <a:pt x="22290" y="15458"/>
                  </a:lnTo>
                  <a:lnTo>
                    <a:pt x="24416" y="13919"/>
                  </a:lnTo>
                  <a:lnTo>
                    <a:pt x="25358" y="13231"/>
                  </a:lnTo>
                  <a:lnTo>
                    <a:pt x="26188" y="12613"/>
                  </a:lnTo>
                  <a:lnTo>
                    <a:pt x="26866" y="12087"/>
                  </a:lnTo>
                  <a:lnTo>
                    <a:pt x="27149" y="11864"/>
                  </a:lnTo>
                  <a:lnTo>
                    <a:pt x="27372" y="11672"/>
                  </a:lnTo>
                  <a:lnTo>
                    <a:pt x="27554" y="11500"/>
                  </a:lnTo>
                  <a:lnTo>
                    <a:pt x="27676" y="11378"/>
                  </a:lnTo>
                  <a:lnTo>
                    <a:pt x="27716" y="11328"/>
                  </a:lnTo>
                  <a:lnTo>
                    <a:pt x="27747" y="11287"/>
                  </a:lnTo>
                  <a:lnTo>
                    <a:pt x="27757" y="11247"/>
                  </a:lnTo>
                  <a:lnTo>
                    <a:pt x="27747" y="11226"/>
                  </a:lnTo>
                  <a:lnTo>
                    <a:pt x="27706" y="11186"/>
                  </a:lnTo>
                  <a:lnTo>
                    <a:pt x="27655" y="11145"/>
                  </a:lnTo>
                  <a:lnTo>
                    <a:pt x="27605" y="11115"/>
                  </a:lnTo>
                  <a:lnTo>
                    <a:pt x="27544" y="11085"/>
                  </a:lnTo>
                  <a:lnTo>
                    <a:pt x="27473" y="11064"/>
                  </a:lnTo>
                  <a:lnTo>
                    <a:pt x="27402" y="11054"/>
                  </a:lnTo>
                  <a:lnTo>
                    <a:pt x="27230" y="11054"/>
                  </a:lnTo>
                  <a:lnTo>
                    <a:pt x="27048" y="11074"/>
                  </a:lnTo>
                  <a:lnTo>
                    <a:pt x="26846" y="11105"/>
                  </a:lnTo>
                  <a:lnTo>
                    <a:pt x="26623" y="11166"/>
                  </a:lnTo>
                  <a:lnTo>
                    <a:pt x="26390" y="11247"/>
                  </a:lnTo>
                  <a:lnTo>
                    <a:pt x="26137" y="11338"/>
                  </a:lnTo>
                  <a:lnTo>
                    <a:pt x="25874" y="11439"/>
                  </a:lnTo>
                  <a:lnTo>
                    <a:pt x="25601" y="11560"/>
                  </a:lnTo>
                  <a:lnTo>
                    <a:pt x="25317" y="11682"/>
                  </a:lnTo>
                  <a:lnTo>
                    <a:pt x="24730" y="11965"/>
                  </a:lnTo>
                  <a:lnTo>
                    <a:pt x="24133" y="12269"/>
                  </a:lnTo>
                  <a:lnTo>
                    <a:pt x="22948" y="12866"/>
                  </a:lnTo>
                  <a:lnTo>
                    <a:pt x="22382" y="13139"/>
                  </a:lnTo>
                  <a:lnTo>
                    <a:pt x="21865" y="13372"/>
                  </a:lnTo>
                  <a:lnTo>
                    <a:pt x="21622" y="13463"/>
                  </a:lnTo>
                  <a:lnTo>
                    <a:pt x="21400" y="13544"/>
                  </a:lnTo>
                  <a:lnTo>
                    <a:pt x="21187" y="13615"/>
                  </a:lnTo>
                  <a:lnTo>
                    <a:pt x="20995" y="13656"/>
                  </a:lnTo>
                  <a:lnTo>
                    <a:pt x="20833" y="13686"/>
                  </a:lnTo>
                  <a:lnTo>
                    <a:pt x="20681" y="13696"/>
                  </a:lnTo>
                  <a:lnTo>
                    <a:pt x="20620" y="13686"/>
                  </a:lnTo>
                  <a:lnTo>
                    <a:pt x="20560" y="13676"/>
                  </a:lnTo>
                  <a:lnTo>
                    <a:pt x="20509" y="13656"/>
                  </a:lnTo>
                  <a:lnTo>
                    <a:pt x="20458" y="13625"/>
                  </a:lnTo>
                  <a:lnTo>
                    <a:pt x="20570" y="13382"/>
                  </a:lnTo>
                  <a:lnTo>
                    <a:pt x="20711" y="13129"/>
                  </a:lnTo>
                  <a:lnTo>
                    <a:pt x="20873" y="12866"/>
                  </a:lnTo>
                  <a:lnTo>
                    <a:pt x="21056" y="12593"/>
                  </a:lnTo>
                  <a:lnTo>
                    <a:pt x="21248" y="12320"/>
                  </a:lnTo>
                  <a:lnTo>
                    <a:pt x="21471" y="12026"/>
                  </a:lnTo>
                  <a:lnTo>
                    <a:pt x="21703" y="11732"/>
                  </a:lnTo>
                  <a:lnTo>
                    <a:pt x="21946" y="11439"/>
                  </a:lnTo>
                  <a:lnTo>
                    <a:pt x="22463" y="10832"/>
                  </a:lnTo>
                  <a:lnTo>
                    <a:pt x="23009" y="10224"/>
                  </a:lnTo>
                  <a:lnTo>
                    <a:pt x="24102" y="9030"/>
                  </a:lnTo>
                  <a:lnTo>
                    <a:pt x="24629" y="8453"/>
                  </a:lnTo>
                  <a:lnTo>
                    <a:pt x="25115" y="7906"/>
                  </a:lnTo>
                  <a:lnTo>
                    <a:pt x="25540" y="7400"/>
                  </a:lnTo>
                  <a:lnTo>
                    <a:pt x="25722" y="7167"/>
                  </a:lnTo>
                  <a:lnTo>
                    <a:pt x="25894" y="6944"/>
                  </a:lnTo>
                  <a:lnTo>
                    <a:pt x="26036" y="6732"/>
                  </a:lnTo>
                  <a:lnTo>
                    <a:pt x="26157" y="6540"/>
                  </a:lnTo>
                  <a:lnTo>
                    <a:pt x="26248" y="6357"/>
                  </a:lnTo>
                  <a:lnTo>
                    <a:pt x="26319" y="6195"/>
                  </a:lnTo>
                  <a:lnTo>
                    <a:pt x="26339" y="6125"/>
                  </a:lnTo>
                  <a:lnTo>
                    <a:pt x="26350" y="6054"/>
                  </a:lnTo>
                  <a:lnTo>
                    <a:pt x="26350" y="5993"/>
                  </a:lnTo>
                  <a:lnTo>
                    <a:pt x="26350" y="5932"/>
                  </a:lnTo>
                  <a:lnTo>
                    <a:pt x="26339" y="5882"/>
                  </a:lnTo>
                  <a:lnTo>
                    <a:pt x="26319" y="5831"/>
                  </a:lnTo>
                  <a:lnTo>
                    <a:pt x="26289" y="5780"/>
                  </a:lnTo>
                  <a:lnTo>
                    <a:pt x="26248" y="5750"/>
                  </a:lnTo>
                  <a:lnTo>
                    <a:pt x="26198" y="5720"/>
                  </a:lnTo>
                  <a:lnTo>
                    <a:pt x="26147" y="5699"/>
                  </a:lnTo>
                  <a:lnTo>
                    <a:pt x="26086" y="5689"/>
                  </a:lnTo>
                  <a:lnTo>
                    <a:pt x="26026" y="5689"/>
                  </a:lnTo>
                  <a:lnTo>
                    <a:pt x="25955" y="5699"/>
                  </a:lnTo>
                  <a:lnTo>
                    <a:pt x="25874" y="5710"/>
                  </a:lnTo>
                  <a:lnTo>
                    <a:pt x="25712" y="5770"/>
                  </a:lnTo>
                  <a:lnTo>
                    <a:pt x="25520" y="5861"/>
                  </a:lnTo>
                  <a:lnTo>
                    <a:pt x="25307" y="5983"/>
                  </a:lnTo>
                  <a:lnTo>
                    <a:pt x="25084" y="6125"/>
                  </a:lnTo>
                  <a:lnTo>
                    <a:pt x="24851" y="6297"/>
                  </a:lnTo>
                  <a:lnTo>
                    <a:pt x="24598" y="6479"/>
                  </a:lnTo>
                  <a:lnTo>
                    <a:pt x="24325" y="6691"/>
                  </a:lnTo>
                  <a:lnTo>
                    <a:pt x="23768" y="7147"/>
                  </a:lnTo>
                  <a:lnTo>
                    <a:pt x="23181" y="7643"/>
                  </a:lnTo>
                  <a:lnTo>
                    <a:pt x="22584" y="8169"/>
                  </a:lnTo>
                  <a:lnTo>
                    <a:pt x="21977" y="8686"/>
                  </a:lnTo>
                  <a:lnTo>
                    <a:pt x="21390" y="9182"/>
                  </a:lnTo>
                  <a:lnTo>
                    <a:pt x="20823" y="9637"/>
                  </a:lnTo>
                  <a:lnTo>
                    <a:pt x="20560" y="9840"/>
                  </a:lnTo>
                  <a:lnTo>
                    <a:pt x="20296" y="10022"/>
                  </a:lnTo>
                  <a:lnTo>
                    <a:pt x="20053" y="10184"/>
                  </a:lnTo>
                  <a:lnTo>
                    <a:pt x="19821" y="10325"/>
                  </a:lnTo>
                  <a:lnTo>
                    <a:pt x="19608" y="10447"/>
                  </a:lnTo>
                  <a:lnTo>
                    <a:pt x="19406" y="10528"/>
                  </a:lnTo>
                  <a:lnTo>
                    <a:pt x="19314" y="10558"/>
                  </a:lnTo>
                  <a:lnTo>
                    <a:pt x="19233" y="10589"/>
                  </a:lnTo>
                  <a:lnTo>
                    <a:pt x="19152" y="10599"/>
                  </a:lnTo>
                  <a:lnTo>
                    <a:pt x="19071" y="10609"/>
                  </a:lnTo>
                  <a:lnTo>
                    <a:pt x="19001" y="10599"/>
                  </a:lnTo>
                  <a:lnTo>
                    <a:pt x="18940" y="10589"/>
                  </a:lnTo>
                  <a:lnTo>
                    <a:pt x="18879" y="10568"/>
                  </a:lnTo>
                  <a:lnTo>
                    <a:pt x="18829" y="10538"/>
                  </a:lnTo>
                  <a:lnTo>
                    <a:pt x="18798" y="10508"/>
                  </a:lnTo>
                  <a:lnTo>
                    <a:pt x="18788" y="10467"/>
                  </a:lnTo>
                  <a:lnTo>
                    <a:pt x="18778" y="10417"/>
                  </a:lnTo>
                  <a:lnTo>
                    <a:pt x="18778" y="10366"/>
                  </a:lnTo>
                  <a:lnTo>
                    <a:pt x="18788" y="10295"/>
                  </a:lnTo>
                  <a:lnTo>
                    <a:pt x="18808" y="10224"/>
                  </a:lnTo>
                  <a:lnTo>
                    <a:pt x="18879" y="10052"/>
                  </a:lnTo>
                  <a:lnTo>
                    <a:pt x="18980" y="9860"/>
                  </a:lnTo>
                  <a:lnTo>
                    <a:pt x="19112" y="9637"/>
                  </a:lnTo>
                  <a:lnTo>
                    <a:pt x="19264" y="9384"/>
                  </a:lnTo>
                  <a:lnTo>
                    <a:pt x="19446" y="9121"/>
                  </a:lnTo>
                  <a:lnTo>
                    <a:pt x="19861" y="8524"/>
                  </a:lnTo>
                  <a:lnTo>
                    <a:pt x="20337" y="7866"/>
                  </a:lnTo>
                  <a:lnTo>
                    <a:pt x="21379" y="6448"/>
                  </a:lnTo>
                  <a:lnTo>
                    <a:pt x="21896" y="5720"/>
                  </a:lnTo>
                  <a:lnTo>
                    <a:pt x="22392" y="5001"/>
                  </a:lnTo>
                  <a:lnTo>
                    <a:pt x="22614" y="4647"/>
                  </a:lnTo>
                  <a:lnTo>
                    <a:pt x="22827" y="4313"/>
                  </a:lnTo>
                  <a:lnTo>
                    <a:pt x="23019" y="3979"/>
                  </a:lnTo>
                  <a:lnTo>
                    <a:pt x="23191" y="3665"/>
                  </a:lnTo>
                  <a:lnTo>
                    <a:pt x="23343" y="3371"/>
                  </a:lnTo>
                  <a:lnTo>
                    <a:pt x="23465" y="3088"/>
                  </a:lnTo>
                  <a:lnTo>
                    <a:pt x="23556" y="2835"/>
                  </a:lnTo>
                  <a:lnTo>
                    <a:pt x="23586" y="2713"/>
                  </a:lnTo>
                  <a:lnTo>
                    <a:pt x="23617" y="2592"/>
                  </a:lnTo>
                  <a:lnTo>
                    <a:pt x="23637" y="2491"/>
                  </a:lnTo>
                  <a:lnTo>
                    <a:pt x="23637" y="2389"/>
                  </a:lnTo>
                  <a:lnTo>
                    <a:pt x="23637" y="2288"/>
                  </a:lnTo>
                  <a:lnTo>
                    <a:pt x="23627" y="2207"/>
                  </a:lnTo>
                  <a:lnTo>
                    <a:pt x="23606" y="2126"/>
                  </a:lnTo>
                  <a:lnTo>
                    <a:pt x="23566" y="2055"/>
                  </a:lnTo>
                  <a:lnTo>
                    <a:pt x="23525" y="1984"/>
                  </a:lnTo>
                  <a:lnTo>
                    <a:pt x="23465" y="1934"/>
                  </a:lnTo>
                  <a:lnTo>
                    <a:pt x="23434" y="1903"/>
                  </a:lnTo>
                  <a:lnTo>
                    <a:pt x="23384" y="1883"/>
                  </a:lnTo>
                  <a:lnTo>
                    <a:pt x="23333" y="1873"/>
                  </a:lnTo>
                  <a:lnTo>
                    <a:pt x="23282" y="1863"/>
                  </a:lnTo>
                  <a:lnTo>
                    <a:pt x="23232" y="1863"/>
                  </a:lnTo>
                  <a:lnTo>
                    <a:pt x="23171" y="1873"/>
                  </a:lnTo>
                  <a:lnTo>
                    <a:pt x="23040" y="1924"/>
                  </a:lnTo>
                  <a:lnTo>
                    <a:pt x="22898" y="1984"/>
                  </a:lnTo>
                  <a:lnTo>
                    <a:pt x="22736" y="2086"/>
                  </a:lnTo>
                  <a:lnTo>
                    <a:pt x="22564" y="2197"/>
                  </a:lnTo>
                  <a:lnTo>
                    <a:pt x="22382" y="2339"/>
                  </a:lnTo>
                  <a:lnTo>
                    <a:pt x="22189" y="2501"/>
                  </a:lnTo>
                  <a:lnTo>
                    <a:pt x="21987" y="2683"/>
                  </a:lnTo>
                  <a:lnTo>
                    <a:pt x="21541" y="3088"/>
                  </a:lnTo>
                  <a:lnTo>
                    <a:pt x="21066" y="3564"/>
                  </a:lnTo>
                  <a:lnTo>
                    <a:pt x="20560" y="4080"/>
                  </a:lnTo>
                  <a:lnTo>
                    <a:pt x="19476" y="5224"/>
                  </a:lnTo>
                  <a:lnTo>
                    <a:pt x="18910" y="5821"/>
                  </a:lnTo>
                  <a:lnTo>
                    <a:pt x="18333" y="6418"/>
                  </a:lnTo>
                  <a:lnTo>
                    <a:pt x="17766" y="6995"/>
                  </a:lnTo>
                  <a:lnTo>
                    <a:pt x="17189" y="7562"/>
                  </a:lnTo>
                  <a:lnTo>
                    <a:pt x="16622" y="8088"/>
                  </a:lnTo>
                  <a:lnTo>
                    <a:pt x="16338" y="8331"/>
                  </a:lnTo>
                  <a:lnTo>
                    <a:pt x="16065" y="8574"/>
                  </a:lnTo>
                  <a:lnTo>
                    <a:pt x="16075" y="8392"/>
                  </a:lnTo>
                  <a:lnTo>
                    <a:pt x="16106" y="8190"/>
                  </a:lnTo>
                  <a:lnTo>
                    <a:pt x="16156" y="7957"/>
                  </a:lnTo>
                  <a:lnTo>
                    <a:pt x="16217" y="7714"/>
                  </a:lnTo>
                  <a:lnTo>
                    <a:pt x="16298" y="7451"/>
                  </a:lnTo>
                  <a:lnTo>
                    <a:pt x="16389" y="7177"/>
                  </a:lnTo>
                  <a:lnTo>
                    <a:pt x="16602" y="6580"/>
                  </a:lnTo>
                  <a:lnTo>
                    <a:pt x="16845" y="5942"/>
                  </a:lnTo>
                  <a:lnTo>
                    <a:pt x="17118" y="5274"/>
                  </a:lnTo>
                  <a:lnTo>
                    <a:pt x="17685" y="3908"/>
                  </a:lnTo>
                  <a:lnTo>
                    <a:pt x="17958" y="3240"/>
                  </a:lnTo>
                  <a:lnTo>
                    <a:pt x="18201" y="2592"/>
                  </a:lnTo>
                  <a:lnTo>
                    <a:pt x="18312" y="2288"/>
                  </a:lnTo>
                  <a:lnTo>
                    <a:pt x="18414" y="1995"/>
                  </a:lnTo>
                  <a:lnTo>
                    <a:pt x="18495" y="1711"/>
                  </a:lnTo>
                  <a:lnTo>
                    <a:pt x="18575" y="1448"/>
                  </a:lnTo>
                  <a:lnTo>
                    <a:pt x="18626" y="1195"/>
                  </a:lnTo>
                  <a:lnTo>
                    <a:pt x="18677" y="972"/>
                  </a:lnTo>
                  <a:lnTo>
                    <a:pt x="18697" y="760"/>
                  </a:lnTo>
                  <a:lnTo>
                    <a:pt x="18707" y="567"/>
                  </a:lnTo>
                  <a:lnTo>
                    <a:pt x="18687" y="405"/>
                  </a:lnTo>
                  <a:lnTo>
                    <a:pt x="18677" y="334"/>
                  </a:lnTo>
                  <a:lnTo>
                    <a:pt x="18656" y="274"/>
                  </a:lnTo>
                  <a:lnTo>
                    <a:pt x="18626" y="213"/>
                  </a:lnTo>
                  <a:lnTo>
                    <a:pt x="18596" y="162"/>
                  </a:lnTo>
                  <a:lnTo>
                    <a:pt x="18555" y="122"/>
                  </a:lnTo>
                  <a:lnTo>
                    <a:pt x="18505" y="81"/>
                  </a:lnTo>
                  <a:lnTo>
                    <a:pt x="18424" y="41"/>
                  </a:lnTo>
                  <a:lnTo>
                    <a:pt x="18343" y="11"/>
                  </a:lnTo>
                  <a:lnTo>
                    <a:pt x="18262"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8" name="Google Shape;51;p15">
              <a:extLst>
                <a:ext uri="{FF2B5EF4-FFF2-40B4-BE49-F238E27FC236}">
                  <a16:creationId xmlns:a16="http://schemas.microsoft.com/office/drawing/2014/main" id="{677D3662-CAB6-B7D1-FD25-361BF30EA7A1}"/>
                </a:ext>
              </a:extLst>
            </p:cNvPr>
            <p:cNvSpPr/>
            <p:nvPr/>
          </p:nvSpPr>
          <p:spPr>
            <a:xfrm>
              <a:off x="2263550" y="3182075"/>
              <a:ext cx="1560425" cy="1083625"/>
            </a:xfrm>
            <a:custGeom>
              <a:avLst/>
              <a:gdLst/>
              <a:ahLst/>
              <a:cxnLst/>
              <a:rect l="l" t="t" r="r" b="b"/>
              <a:pathLst>
                <a:path w="62417" h="43345" extrusionOk="0">
                  <a:moveTo>
                    <a:pt x="7937" y="0"/>
                  </a:moveTo>
                  <a:lnTo>
                    <a:pt x="7562" y="466"/>
                  </a:lnTo>
                  <a:lnTo>
                    <a:pt x="7127" y="1022"/>
                  </a:lnTo>
                  <a:lnTo>
                    <a:pt x="6570" y="1761"/>
                  </a:lnTo>
                  <a:lnTo>
                    <a:pt x="5923" y="2652"/>
                  </a:lnTo>
                  <a:lnTo>
                    <a:pt x="5568" y="3158"/>
                  </a:lnTo>
                  <a:lnTo>
                    <a:pt x="5194" y="3685"/>
                  </a:lnTo>
                  <a:lnTo>
                    <a:pt x="4819" y="4252"/>
                  </a:lnTo>
                  <a:lnTo>
                    <a:pt x="4435" y="4839"/>
                  </a:lnTo>
                  <a:lnTo>
                    <a:pt x="4040" y="5446"/>
                  </a:lnTo>
                  <a:lnTo>
                    <a:pt x="3645" y="6074"/>
                  </a:lnTo>
                  <a:lnTo>
                    <a:pt x="3260" y="6721"/>
                  </a:lnTo>
                  <a:lnTo>
                    <a:pt x="2876" y="7390"/>
                  </a:lnTo>
                  <a:lnTo>
                    <a:pt x="2501" y="8058"/>
                  </a:lnTo>
                  <a:lnTo>
                    <a:pt x="2137" y="8746"/>
                  </a:lnTo>
                  <a:lnTo>
                    <a:pt x="1803" y="9434"/>
                  </a:lnTo>
                  <a:lnTo>
                    <a:pt x="1479" y="10133"/>
                  </a:lnTo>
                  <a:lnTo>
                    <a:pt x="1175" y="10821"/>
                  </a:lnTo>
                  <a:lnTo>
                    <a:pt x="1033" y="11165"/>
                  </a:lnTo>
                  <a:lnTo>
                    <a:pt x="902" y="11520"/>
                  </a:lnTo>
                  <a:lnTo>
                    <a:pt x="770" y="11864"/>
                  </a:lnTo>
                  <a:lnTo>
                    <a:pt x="659" y="12198"/>
                  </a:lnTo>
                  <a:lnTo>
                    <a:pt x="548" y="12542"/>
                  </a:lnTo>
                  <a:lnTo>
                    <a:pt x="446" y="12876"/>
                  </a:lnTo>
                  <a:lnTo>
                    <a:pt x="355" y="13220"/>
                  </a:lnTo>
                  <a:lnTo>
                    <a:pt x="274" y="13544"/>
                  </a:lnTo>
                  <a:lnTo>
                    <a:pt x="193" y="13878"/>
                  </a:lnTo>
                  <a:lnTo>
                    <a:pt x="132" y="14202"/>
                  </a:lnTo>
                  <a:lnTo>
                    <a:pt x="82" y="14526"/>
                  </a:lnTo>
                  <a:lnTo>
                    <a:pt x="41" y="14840"/>
                  </a:lnTo>
                  <a:lnTo>
                    <a:pt x="21" y="15154"/>
                  </a:lnTo>
                  <a:lnTo>
                    <a:pt x="1" y="15457"/>
                  </a:lnTo>
                  <a:lnTo>
                    <a:pt x="1" y="15761"/>
                  </a:lnTo>
                  <a:lnTo>
                    <a:pt x="11" y="16054"/>
                  </a:lnTo>
                  <a:lnTo>
                    <a:pt x="31" y="16348"/>
                  </a:lnTo>
                  <a:lnTo>
                    <a:pt x="72" y="16631"/>
                  </a:lnTo>
                  <a:lnTo>
                    <a:pt x="143" y="16996"/>
                  </a:lnTo>
                  <a:lnTo>
                    <a:pt x="234" y="17381"/>
                  </a:lnTo>
                  <a:lnTo>
                    <a:pt x="355" y="17796"/>
                  </a:lnTo>
                  <a:lnTo>
                    <a:pt x="497" y="18221"/>
                  </a:lnTo>
                  <a:lnTo>
                    <a:pt x="659" y="18666"/>
                  </a:lnTo>
                  <a:lnTo>
                    <a:pt x="851" y="19132"/>
                  </a:lnTo>
                  <a:lnTo>
                    <a:pt x="1064" y="19618"/>
                  </a:lnTo>
                  <a:lnTo>
                    <a:pt x="1297" y="20114"/>
                  </a:lnTo>
                  <a:lnTo>
                    <a:pt x="1550" y="20630"/>
                  </a:lnTo>
                  <a:lnTo>
                    <a:pt x="1823" y="21156"/>
                  </a:lnTo>
                  <a:lnTo>
                    <a:pt x="2106" y="21693"/>
                  </a:lnTo>
                  <a:lnTo>
                    <a:pt x="2420" y="22249"/>
                  </a:lnTo>
                  <a:lnTo>
                    <a:pt x="2744" y="22806"/>
                  </a:lnTo>
                  <a:lnTo>
                    <a:pt x="3088" y="23383"/>
                  </a:lnTo>
                  <a:lnTo>
                    <a:pt x="3453" y="23960"/>
                  </a:lnTo>
                  <a:lnTo>
                    <a:pt x="3827" y="24547"/>
                  </a:lnTo>
                  <a:lnTo>
                    <a:pt x="4222" y="25145"/>
                  </a:lnTo>
                  <a:lnTo>
                    <a:pt x="4627" y="25752"/>
                  </a:lnTo>
                  <a:lnTo>
                    <a:pt x="5042" y="26359"/>
                  </a:lnTo>
                  <a:lnTo>
                    <a:pt x="5477" y="26967"/>
                  </a:lnTo>
                  <a:lnTo>
                    <a:pt x="5923" y="27584"/>
                  </a:lnTo>
                  <a:lnTo>
                    <a:pt x="6378" y="28202"/>
                  </a:lnTo>
                  <a:lnTo>
                    <a:pt x="6844" y="28819"/>
                  </a:lnTo>
                  <a:lnTo>
                    <a:pt x="7320" y="29437"/>
                  </a:lnTo>
                  <a:lnTo>
                    <a:pt x="7805" y="30044"/>
                  </a:lnTo>
                  <a:lnTo>
                    <a:pt x="8291" y="30661"/>
                  </a:lnTo>
                  <a:lnTo>
                    <a:pt x="8797" y="31269"/>
                  </a:lnTo>
                  <a:lnTo>
                    <a:pt x="9304" y="31876"/>
                  </a:lnTo>
                  <a:lnTo>
                    <a:pt x="9820" y="32483"/>
                  </a:lnTo>
                  <a:lnTo>
                    <a:pt x="10346" y="33081"/>
                  </a:lnTo>
                  <a:lnTo>
                    <a:pt x="10873" y="33668"/>
                  </a:lnTo>
                  <a:lnTo>
                    <a:pt x="11409" y="34245"/>
                  </a:lnTo>
                  <a:lnTo>
                    <a:pt x="11946" y="34822"/>
                  </a:lnTo>
                  <a:lnTo>
                    <a:pt x="12482" y="35378"/>
                  </a:lnTo>
                  <a:lnTo>
                    <a:pt x="13019" y="35935"/>
                  </a:lnTo>
                  <a:lnTo>
                    <a:pt x="13565" y="36472"/>
                  </a:lnTo>
                  <a:lnTo>
                    <a:pt x="14112" y="36998"/>
                  </a:lnTo>
                  <a:lnTo>
                    <a:pt x="14658" y="37514"/>
                  </a:lnTo>
                  <a:lnTo>
                    <a:pt x="15205" y="38010"/>
                  </a:lnTo>
                  <a:lnTo>
                    <a:pt x="15741" y="38496"/>
                  </a:lnTo>
                  <a:lnTo>
                    <a:pt x="16288" y="38962"/>
                  </a:lnTo>
                  <a:lnTo>
                    <a:pt x="16825" y="39407"/>
                  </a:lnTo>
                  <a:lnTo>
                    <a:pt x="17361" y="39832"/>
                  </a:lnTo>
                  <a:lnTo>
                    <a:pt x="17898" y="40247"/>
                  </a:lnTo>
                  <a:lnTo>
                    <a:pt x="18424" y="40632"/>
                  </a:lnTo>
                  <a:lnTo>
                    <a:pt x="18950" y="40996"/>
                  </a:lnTo>
                  <a:lnTo>
                    <a:pt x="19467" y="41341"/>
                  </a:lnTo>
                  <a:lnTo>
                    <a:pt x="19983" y="41665"/>
                  </a:lnTo>
                  <a:lnTo>
                    <a:pt x="20479" y="41958"/>
                  </a:lnTo>
                  <a:lnTo>
                    <a:pt x="20975" y="42231"/>
                  </a:lnTo>
                  <a:lnTo>
                    <a:pt x="21471" y="42474"/>
                  </a:lnTo>
                  <a:lnTo>
                    <a:pt x="21947" y="42687"/>
                  </a:lnTo>
                  <a:lnTo>
                    <a:pt x="22412" y="42869"/>
                  </a:lnTo>
                  <a:lnTo>
                    <a:pt x="22645" y="42950"/>
                  </a:lnTo>
                  <a:lnTo>
                    <a:pt x="22868" y="43031"/>
                  </a:lnTo>
                  <a:lnTo>
                    <a:pt x="23101" y="43092"/>
                  </a:lnTo>
                  <a:lnTo>
                    <a:pt x="23313" y="43153"/>
                  </a:lnTo>
                  <a:lnTo>
                    <a:pt x="23536" y="43203"/>
                  </a:lnTo>
                  <a:lnTo>
                    <a:pt x="23748" y="43254"/>
                  </a:lnTo>
                  <a:lnTo>
                    <a:pt x="23961" y="43284"/>
                  </a:lnTo>
                  <a:lnTo>
                    <a:pt x="24174" y="43315"/>
                  </a:lnTo>
                  <a:lnTo>
                    <a:pt x="24376" y="43335"/>
                  </a:lnTo>
                  <a:lnTo>
                    <a:pt x="24578" y="43335"/>
                  </a:lnTo>
                  <a:lnTo>
                    <a:pt x="24781" y="43345"/>
                  </a:lnTo>
                  <a:lnTo>
                    <a:pt x="24973" y="43335"/>
                  </a:lnTo>
                  <a:lnTo>
                    <a:pt x="25166" y="43315"/>
                  </a:lnTo>
                  <a:lnTo>
                    <a:pt x="25358" y="43294"/>
                  </a:lnTo>
                  <a:lnTo>
                    <a:pt x="25540" y="43254"/>
                  </a:lnTo>
                  <a:lnTo>
                    <a:pt x="25722" y="43213"/>
                  </a:lnTo>
                  <a:lnTo>
                    <a:pt x="25894" y="43163"/>
                  </a:lnTo>
                  <a:lnTo>
                    <a:pt x="26067" y="43092"/>
                  </a:lnTo>
                  <a:lnTo>
                    <a:pt x="26239" y="43021"/>
                  </a:lnTo>
                  <a:lnTo>
                    <a:pt x="26401" y="42940"/>
                  </a:lnTo>
                  <a:lnTo>
                    <a:pt x="26563" y="42849"/>
                  </a:lnTo>
                  <a:lnTo>
                    <a:pt x="26714" y="42748"/>
                  </a:lnTo>
                  <a:lnTo>
                    <a:pt x="27504" y="42191"/>
                  </a:lnTo>
                  <a:lnTo>
                    <a:pt x="28293" y="41614"/>
                  </a:lnTo>
                  <a:lnTo>
                    <a:pt x="29893" y="40450"/>
                  </a:lnTo>
                  <a:lnTo>
                    <a:pt x="31492" y="39245"/>
                  </a:lnTo>
                  <a:lnTo>
                    <a:pt x="33112" y="38010"/>
                  </a:lnTo>
                  <a:lnTo>
                    <a:pt x="34721" y="36745"/>
                  </a:lnTo>
                  <a:lnTo>
                    <a:pt x="36321" y="35459"/>
                  </a:lnTo>
                  <a:lnTo>
                    <a:pt x="37920" y="34164"/>
                  </a:lnTo>
                  <a:lnTo>
                    <a:pt x="39509" y="32848"/>
                  </a:lnTo>
                  <a:lnTo>
                    <a:pt x="41078" y="31532"/>
                  </a:lnTo>
                  <a:lnTo>
                    <a:pt x="42627" y="30206"/>
                  </a:lnTo>
                  <a:lnTo>
                    <a:pt x="44145" y="28880"/>
                  </a:lnTo>
                  <a:lnTo>
                    <a:pt x="45633" y="27554"/>
                  </a:lnTo>
                  <a:lnTo>
                    <a:pt x="47091" y="26248"/>
                  </a:lnTo>
                  <a:lnTo>
                    <a:pt x="48518" y="24952"/>
                  </a:lnTo>
                  <a:lnTo>
                    <a:pt x="49885" y="23667"/>
                  </a:lnTo>
                  <a:lnTo>
                    <a:pt x="51211" y="22411"/>
                  </a:lnTo>
                  <a:lnTo>
                    <a:pt x="52486" y="21187"/>
                  </a:lnTo>
                  <a:lnTo>
                    <a:pt x="53711" y="19992"/>
                  </a:lnTo>
                  <a:lnTo>
                    <a:pt x="54865" y="18828"/>
                  </a:lnTo>
                  <a:lnTo>
                    <a:pt x="55958" y="17715"/>
                  </a:lnTo>
                  <a:lnTo>
                    <a:pt x="56981" y="16631"/>
                  </a:lnTo>
                  <a:lnTo>
                    <a:pt x="57932" y="15609"/>
                  </a:lnTo>
                  <a:lnTo>
                    <a:pt x="58803" y="14637"/>
                  </a:lnTo>
                  <a:lnTo>
                    <a:pt x="59208" y="14182"/>
                  </a:lnTo>
                  <a:lnTo>
                    <a:pt x="59592" y="13726"/>
                  </a:lnTo>
                  <a:lnTo>
                    <a:pt x="59947" y="13301"/>
                  </a:lnTo>
                  <a:lnTo>
                    <a:pt x="60291" y="12886"/>
                  </a:lnTo>
                  <a:lnTo>
                    <a:pt x="60605" y="12481"/>
                  </a:lnTo>
                  <a:lnTo>
                    <a:pt x="60898" y="12107"/>
                  </a:lnTo>
                  <a:lnTo>
                    <a:pt x="61172" y="11742"/>
                  </a:lnTo>
                  <a:lnTo>
                    <a:pt x="61415" y="11398"/>
                  </a:lnTo>
                  <a:lnTo>
                    <a:pt x="61627" y="11064"/>
                  </a:lnTo>
                  <a:lnTo>
                    <a:pt x="61830" y="10760"/>
                  </a:lnTo>
                  <a:lnTo>
                    <a:pt x="61992" y="10477"/>
                  </a:lnTo>
                  <a:lnTo>
                    <a:pt x="62133" y="10214"/>
                  </a:lnTo>
                  <a:lnTo>
                    <a:pt x="62245" y="9971"/>
                  </a:lnTo>
                  <a:lnTo>
                    <a:pt x="62336" y="9748"/>
                  </a:lnTo>
                  <a:lnTo>
                    <a:pt x="62386" y="9546"/>
                  </a:lnTo>
                  <a:lnTo>
                    <a:pt x="62407" y="9455"/>
                  </a:lnTo>
                  <a:lnTo>
                    <a:pt x="62417" y="9374"/>
                  </a:lnTo>
                  <a:lnTo>
                    <a:pt x="62417" y="9293"/>
                  </a:lnTo>
                  <a:lnTo>
                    <a:pt x="62417" y="9222"/>
                  </a:lnTo>
                  <a:lnTo>
                    <a:pt x="62407" y="9151"/>
                  </a:lnTo>
                  <a:lnTo>
                    <a:pt x="62386" y="9090"/>
                  </a:lnTo>
                  <a:lnTo>
                    <a:pt x="62245" y="8756"/>
                  </a:lnTo>
                  <a:lnTo>
                    <a:pt x="62103" y="8432"/>
                  </a:lnTo>
                  <a:lnTo>
                    <a:pt x="61951" y="8108"/>
                  </a:lnTo>
                  <a:lnTo>
                    <a:pt x="61799" y="7805"/>
                  </a:lnTo>
                  <a:lnTo>
                    <a:pt x="61647" y="7501"/>
                  </a:lnTo>
                  <a:lnTo>
                    <a:pt x="61475" y="7217"/>
                  </a:lnTo>
                  <a:lnTo>
                    <a:pt x="61313" y="6934"/>
                  </a:lnTo>
                  <a:lnTo>
                    <a:pt x="61141" y="6661"/>
                  </a:lnTo>
                  <a:lnTo>
                    <a:pt x="60969" y="6398"/>
                  </a:lnTo>
                  <a:lnTo>
                    <a:pt x="60787" y="6134"/>
                  </a:lnTo>
                  <a:lnTo>
                    <a:pt x="60605" y="5891"/>
                  </a:lnTo>
                  <a:lnTo>
                    <a:pt x="60423" y="5648"/>
                  </a:lnTo>
                  <a:lnTo>
                    <a:pt x="60230" y="5416"/>
                  </a:lnTo>
                  <a:lnTo>
                    <a:pt x="60048" y="5183"/>
                  </a:lnTo>
                  <a:lnTo>
                    <a:pt x="59856" y="4970"/>
                  </a:lnTo>
                  <a:lnTo>
                    <a:pt x="59663" y="4758"/>
                  </a:lnTo>
                  <a:lnTo>
                    <a:pt x="59461" y="4555"/>
                  </a:lnTo>
                  <a:lnTo>
                    <a:pt x="59269" y="4363"/>
                  </a:lnTo>
                  <a:lnTo>
                    <a:pt x="58864" y="3988"/>
                  </a:lnTo>
                  <a:lnTo>
                    <a:pt x="58469" y="3644"/>
                  </a:lnTo>
                  <a:lnTo>
                    <a:pt x="58064" y="3320"/>
                  </a:lnTo>
                  <a:lnTo>
                    <a:pt x="57659" y="3027"/>
                  </a:lnTo>
                  <a:lnTo>
                    <a:pt x="57264" y="2764"/>
                  </a:lnTo>
                  <a:lnTo>
                    <a:pt x="56869" y="2511"/>
                  </a:lnTo>
                  <a:lnTo>
                    <a:pt x="56475" y="2288"/>
                  </a:lnTo>
                  <a:lnTo>
                    <a:pt x="56100" y="2085"/>
                  </a:lnTo>
                  <a:lnTo>
                    <a:pt x="55726" y="1903"/>
                  </a:lnTo>
                  <a:lnTo>
                    <a:pt x="55371" y="1741"/>
                  </a:lnTo>
                  <a:lnTo>
                    <a:pt x="55027" y="1589"/>
                  </a:lnTo>
                  <a:lnTo>
                    <a:pt x="54703" y="1468"/>
                  </a:lnTo>
                  <a:lnTo>
                    <a:pt x="54389" y="1357"/>
                  </a:lnTo>
                  <a:lnTo>
                    <a:pt x="54106" y="1255"/>
                  </a:lnTo>
                  <a:lnTo>
                    <a:pt x="53843" y="1174"/>
                  </a:lnTo>
                  <a:lnTo>
                    <a:pt x="53377" y="1053"/>
                  </a:lnTo>
                  <a:lnTo>
                    <a:pt x="53033" y="972"/>
                  </a:lnTo>
                  <a:lnTo>
                    <a:pt x="52810" y="931"/>
                  </a:lnTo>
                  <a:lnTo>
                    <a:pt x="52739" y="911"/>
                  </a:lnTo>
                  <a:lnTo>
                    <a:pt x="52132" y="1488"/>
                  </a:lnTo>
                  <a:lnTo>
                    <a:pt x="51403" y="2156"/>
                  </a:lnTo>
                  <a:lnTo>
                    <a:pt x="50421" y="3047"/>
                  </a:lnTo>
                  <a:lnTo>
                    <a:pt x="49217" y="4130"/>
                  </a:lnTo>
                  <a:lnTo>
                    <a:pt x="47820" y="5385"/>
                  </a:lnTo>
                  <a:lnTo>
                    <a:pt x="46231" y="6782"/>
                  </a:lnTo>
                  <a:lnTo>
                    <a:pt x="44490" y="8290"/>
                  </a:lnTo>
                  <a:lnTo>
                    <a:pt x="43568" y="9080"/>
                  </a:lnTo>
                  <a:lnTo>
                    <a:pt x="42617" y="9880"/>
                  </a:lnTo>
                  <a:lnTo>
                    <a:pt x="41635" y="10700"/>
                  </a:lnTo>
                  <a:lnTo>
                    <a:pt x="40633" y="11530"/>
                  </a:lnTo>
                  <a:lnTo>
                    <a:pt x="39600" y="12370"/>
                  </a:lnTo>
                  <a:lnTo>
                    <a:pt x="38558" y="13210"/>
                  </a:lnTo>
                  <a:lnTo>
                    <a:pt x="37495" y="14060"/>
                  </a:lnTo>
                  <a:lnTo>
                    <a:pt x="36422" y="14901"/>
                  </a:lnTo>
                  <a:lnTo>
                    <a:pt x="35339" y="15731"/>
                  </a:lnTo>
                  <a:lnTo>
                    <a:pt x="34256" y="16561"/>
                  </a:lnTo>
                  <a:lnTo>
                    <a:pt x="33162" y="17370"/>
                  </a:lnTo>
                  <a:lnTo>
                    <a:pt x="32069" y="18170"/>
                  </a:lnTo>
                  <a:lnTo>
                    <a:pt x="30976" y="18950"/>
                  </a:lnTo>
                  <a:lnTo>
                    <a:pt x="29883" y="19709"/>
                  </a:lnTo>
                  <a:lnTo>
                    <a:pt x="28810" y="20438"/>
                  </a:lnTo>
                  <a:lnTo>
                    <a:pt x="27737" y="21136"/>
                  </a:lnTo>
                  <a:lnTo>
                    <a:pt x="27625" y="21207"/>
                  </a:lnTo>
                  <a:lnTo>
                    <a:pt x="27514" y="21268"/>
                  </a:lnTo>
                  <a:lnTo>
                    <a:pt x="27403" y="21318"/>
                  </a:lnTo>
                  <a:lnTo>
                    <a:pt x="27291" y="21369"/>
                  </a:lnTo>
                  <a:lnTo>
                    <a:pt x="27180" y="21409"/>
                  </a:lnTo>
                  <a:lnTo>
                    <a:pt x="27069" y="21440"/>
                  </a:lnTo>
                  <a:lnTo>
                    <a:pt x="26957" y="21470"/>
                  </a:lnTo>
                  <a:lnTo>
                    <a:pt x="26846" y="21490"/>
                  </a:lnTo>
                  <a:lnTo>
                    <a:pt x="26724" y="21511"/>
                  </a:lnTo>
                  <a:lnTo>
                    <a:pt x="26613" y="21521"/>
                  </a:lnTo>
                  <a:lnTo>
                    <a:pt x="26380" y="21521"/>
                  </a:lnTo>
                  <a:lnTo>
                    <a:pt x="26137" y="21500"/>
                  </a:lnTo>
                  <a:lnTo>
                    <a:pt x="25905" y="21450"/>
                  </a:lnTo>
                  <a:lnTo>
                    <a:pt x="25662" y="21389"/>
                  </a:lnTo>
                  <a:lnTo>
                    <a:pt x="25419" y="21298"/>
                  </a:lnTo>
                  <a:lnTo>
                    <a:pt x="25176" y="21187"/>
                  </a:lnTo>
                  <a:lnTo>
                    <a:pt x="24923" y="21055"/>
                  </a:lnTo>
                  <a:lnTo>
                    <a:pt x="24670" y="20903"/>
                  </a:lnTo>
                  <a:lnTo>
                    <a:pt x="24417" y="20731"/>
                  </a:lnTo>
                  <a:lnTo>
                    <a:pt x="24163" y="20549"/>
                  </a:lnTo>
                  <a:lnTo>
                    <a:pt x="23900" y="20336"/>
                  </a:lnTo>
                  <a:lnTo>
                    <a:pt x="23637" y="20114"/>
                  </a:lnTo>
                  <a:lnTo>
                    <a:pt x="23374" y="19871"/>
                  </a:lnTo>
                  <a:lnTo>
                    <a:pt x="23101" y="19608"/>
                  </a:lnTo>
                  <a:lnTo>
                    <a:pt x="22827" y="19334"/>
                  </a:lnTo>
                  <a:lnTo>
                    <a:pt x="22554" y="19041"/>
                  </a:lnTo>
                  <a:lnTo>
                    <a:pt x="22281" y="18737"/>
                  </a:lnTo>
                  <a:lnTo>
                    <a:pt x="21997" y="18423"/>
                  </a:lnTo>
                  <a:lnTo>
                    <a:pt x="21724" y="18089"/>
                  </a:lnTo>
                  <a:lnTo>
                    <a:pt x="21147" y="17381"/>
                  </a:lnTo>
                  <a:lnTo>
                    <a:pt x="20560" y="16621"/>
                  </a:lnTo>
                  <a:lnTo>
                    <a:pt x="19963" y="15822"/>
                  </a:lnTo>
                  <a:lnTo>
                    <a:pt x="19355" y="14981"/>
                  </a:lnTo>
                  <a:lnTo>
                    <a:pt x="18738" y="14111"/>
                  </a:lnTo>
                  <a:lnTo>
                    <a:pt x="18100" y="13210"/>
                  </a:lnTo>
                  <a:lnTo>
                    <a:pt x="16804" y="11337"/>
                  </a:lnTo>
                  <a:lnTo>
                    <a:pt x="15448" y="9394"/>
                  </a:lnTo>
                  <a:lnTo>
                    <a:pt x="14760" y="8412"/>
                  </a:lnTo>
                  <a:lnTo>
                    <a:pt x="14051" y="7420"/>
                  </a:lnTo>
                  <a:lnTo>
                    <a:pt x="13332" y="6438"/>
                  </a:lnTo>
                  <a:lnTo>
                    <a:pt x="12603" y="5466"/>
                  </a:lnTo>
                  <a:lnTo>
                    <a:pt x="11854" y="4495"/>
                  </a:lnTo>
                  <a:lnTo>
                    <a:pt x="11095" y="3553"/>
                  </a:lnTo>
                  <a:lnTo>
                    <a:pt x="10711" y="3077"/>
                  </a:lnTo>
                  <a:lnTo>
                    <a:pt x="10326" y="2622"/>
                  </a:lnTo>
                  <a:lnTo>
                    <a:pt x="9941" y="2166"/>
                  </a:lnTo>
                  <a:lnTo>
                    <a:pt x="9546" y="1711"/>
                  </a:lnTo>
                  <a:lnTo>
                    <a:pt x="9152" y="1276"/>
                  </a:lnTo>
                  <a:lnTo>
                    <a:pt x="8747" y="840"/>
                  </a:lnTo>
                  <a:lnTo>
                    <a:pt x="8342" y="415"/>
                  </a:lnTo>
                  <a:lnTo>
                    <a:pt x="79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9" name="Google Shape;52;p15">
              <a:extLst>
                <a:ext uri="{FF2B5EF4-FFF2-40B4-BE49-F238E27FC236}">
                  <a16:creationId xmlns:a16="http://schemas.microsoft.com/office/drawing/2014/main" id="{917C9D1F-198D-73F2-5519-B6D0C806D81E}"/>
                </a:ext>
              </a:extLst>
            </p:cNvPr>
            <p:cNvSpPr/>
            <p:nvPr/>
          </p:nvSpPr>
          <p:spPr>
            <a:xfrm>
              <a:off x="985075" y="2540550"/>
              <a:ext cx="1477175" cy="1246875"/>
            </a:xfrm>
            <a:custGeom>
              <a:avLst/>
              <a:gdLst/>
              <a:ahLst/>
              <a:cxnLst/>
              <a:rect l="l" t="t" r="r" b="b"/>
              <a:pathLst>
                <a:path w="59087" h="49875" extrusionOk="0">
                  <a:moveTo>
                    <a:pt x="21511" y="0"/>
                  </a:moveTo>
                  <a:lnTo>
                    <a:pt x="21471" y="2339"/>
                  </a:lnTo>
                  <a:lnTo>
                    <a:pt x="21440" y="3553"/>
                  </a:lnTo>
                  <a:lnTo>
                    <a:pt x="21400" y="4788"/>
                  </a:lnTo>
                  <a:lnTo>
                    <a:pt x="21339" y="6044"/>
                  </a:lnTo>
                  <a:lnTo>
                    <a:pt x="21268" y="7289"/>
                  </a:lnTo>
                  <a:lnTo>
                    <a:pt x="21218" y="7916"/>
                  </a:lnTo>
                  <a:lnTo>
                    <a:pt x="21167" y="8534"/>
                  </a:lnTo>
                  <a:lnTo>
                    <a:pt x="21106" y="9141"/>
                  </a:lnTo>
                  <a:lnTo>
                    <a:pt x="21035" y="9748"/>
                  </a:lnTo>
                  <a:lnTo>
                    <a:pt x="20954" y="10346"/>
                  </a:lnTo>
                  <a:lnTo>
                    <a:pt x="20873" y="10943"/>
                  </a:lnTo>
                  <a:lnTo>
                    <a:pt x="20782" y="11520"/>
                  </a:lnTo>
                  <a:lnTo>
                    <a:pt x="20681" y="12087"/>
                  </a:lnTo>
                  <a:lnTo>
                    <a:pt x="20560" y="12643"/>
                  </a:lnTo>
                  <a:lnTo>
                    <a:pt x="20438" y="13180"/>
                  </a:lnTo>
                  <a:lnTo>
                    <a:pt x="20307" y="13706"/>
                  </a:lnTo>
                  <a:lnTo>
                    <a:pt x="20165" y="14223"/>
                  </a:lnTo>
                  <a:lnTo>
                    <a:pt x="20003" y="14708"/>
                  </a:lnTo>
                  <a:lnTo>
                    <a:pt x="19831" y="15184"/>
                  </a:lnTo>
                  <a:lnTo>
                    <a:pt x="19649" y="15630"/>
                  </a:lnTo>
                  <a:lnTo>
                    <a:pt x="19456" y="16065"/>
                  </a:lnTo>
                  <a:lnTo>
                    <a:pt x="19244" y="16470"/>
                  </a:lnTo>
                  <a:lnTo>
                    <a:pt x="19132" y="16662"/>
                  </a:lnTo>
                  <a:lnTo>
                    <a:pt x="19021" y="16854"/>
                  </a:lnTo>
                  <a:lnTo>
                    <a:pt x="18900" y="17037"/>
                  </a:lnTo>
                  <a:lnTo>
                    <a:pt x="18778" y="17209"/>
                  </a:lnTo>
                  <a:lnTo>
                    <a:pt x="18646" y="17381"/>
                  </a:lnTo>
                  <a:lnTo>
                    <a:pt x="18525" y="17543"/>
                  </a:lnTo>
                  <a:lnTo>
                    <a:pt x="18373" y="17705"/>
                  </a:lnTo>
                  <a:lnTo>
                    <a:pt x="18201" y="17877"/>
                  </a:lnTo>
                  <a:lnTo>
                    <a:pt x="18019" y="18049"/>
                  </a:lnTo>
                  <a:lnTo>
                    <a:pt x="17816" y="18221"/>
                  </a:lnTo>
                  <a:lnTo>
                    <a:pt x="17594" y="18383"/>
                  </a:lnTo>
                  <a:lnTo>
                    <a:pt x="17361" y="18555"/>
                  </a:lnTo>
                  <a:lnTo>
                    <a:pt x="17108" y="18727"/>
                  </a:lnTo>
                  <a:lnTo>
                    <a:pt x="16845" y="18899"/>
                  </a:lnTo>
                  <a:lnTo>
                    <a:pt x="16561" y="19071"/>
                  </a:lnTo>
                  <a:lnTo>
                    <a:pt x="16278" y="19243"/>
                  </a:lnTo>
                  <a:lnTo>
                    <a:pt x="15660" y="19577"/>
                  </a:lnTo>
                  <a:lnTo>
                    <a:pt x="14992" y="19922"/>
                  </a:lnTo>
                  <a:lnTo>
                    <a:pt x="14294" y="20256"/>
                  </a:lnTo>
                  <a:lnTo>
                    <a:pt x="13555" y="20590"/>
                  </a:lnTo>
                  <a:lnTo>
                    <a:pt x="12796" y="20914"/>
                  </a:lnTo>
                  <a:lnTo>
                    <a:pt x="12006" y="21238"/>
                  </a:lnTo>
                  <a:lnTo>
                    <a:pt x="11206" y="21551"/>
                  </a:lnTo>
                  <a:lnTo>
                    <a:pt x="10397" y="21865"/>
                  </a:lnTo>
                  <a:lnTo>
                    <a:pt x="9577" y="22169"/>
                  </a:lnTo>
                  <a:lnTo>
                    <a:pt x="8757" y="22472"/>
                  </a:lnTo>
                  <a:lnTo>
                    <a:pt x="7947" y="22756"/>
                  </a:lnTo>
                  <a:lnTo>
                    <a:pt x="6358" y="23303"/>
                  </a:lnTo>
                  <a:lnTo>
                    <a:pt x="4849" y="23819"/>
                  </a:lnTo>
                  <a:lnTo>
                    <a:pt x="3463" y="24274"/>
                  </a:lnTo>
                  <a:lnTo>
                    <a:pt x="2258" y="24679"/>
                  </a:lnTo>
                  <a:lnTo>
                    <a:pt x="1266" y="25034"/>
                  </a:lnTo>
                  <a:lnTo>
                    <a:pt x="871" y="25175"/>
                  </a:lnTo>
                  <a:lnTo>
                    <a:pt x="537" y="25317"/>
                  </a:lnTo>
                  <a:lnTo>
                    <a:pt x="274" y="25428"/>
                  </a:lnTo>
                  <a:lnTo>
                    <a:pt x="102" y="25519"/>
                  </a:lnTo>
                  <a:lnTo>
                    <a:pt x="51" y="25570"/>
                  </a:lnTo>
                  <a:lnTo>
                    <a:pt x="11" y="25600"/>
                  </a:lnTo>
                  <a:lnTo>
                    <a:pt x="1" y="25631"/>
                  </a:lnTo>
                  <a:lnTo>
                    <a:pt x="21" y="25661"/>
                  </a:lnTo>
                  <a:lnTo>
                    <a:pt x="203" y="25843"/>
                  </a:lnTo>
                  <a:lnTo>
                    <a:pt x="406" y="26046"/>
                  </a:lnTo>
                  <a:lnTo>
                    <a:pt x="618" y="26268"/>
                  </a:lnTo>
                  <a:lnTo>
                    <a:pt x="851" y="26522"/>
                  </a:lnTo>
                  <a:lnTo>
                    <a:pt x="1337" y="27088"/>
                  </a:lnTo>
                  <a:lnTo>
                    <a:pt x="1873" y="27736"/>
                  </a:lnTo>
                  <a:lnTo>
                    <a:pt x="2450" y="28445"/>
                  </a:lnTo>
                  <a:lnTo>
                    <a:pt x="3068" y="29224"/>
                  </a:lnTo>
                  <a:lnTo>
                    <a:pt x="4434" y="30955"/>
                  </a:lnTo>
                  <a:lnTo>
                    <a:pt x="5173" y="31886"/>
                  </a:lnTo>
                  <a:lnTo>
                    <a:pt x="5953" y="32858"/>
                  </a:lnTo>
                  <a:lnTo>
                    <a:pt x="6763" y="33871"/>
                  </a:lnTo>
                  <a:lnTo>
                    <a:pt x="7613" y="34893"/>
                  </a:lnTo>
                  <a:lnTo>
                    <a:pt x="8494" y="35936"/>
                  </a:lnTo>
                  <a:lnTo>
                    <a:pt x="9394" y="36988"/>
                  </a:lnTo>
                  <a:lnTo>
                    <a:pt x="10336" y="38051"/>
                  </a:lnTo>
                  <a:lnTo>
                    <a:pt x="10812" y="38577"/>
                  </a:lnTo>
                  <a:lnTo>
                    <a:pt x="11297" y="39104"/>
                  </a:lnTo>
                  <a:lnTo>
                    <a:pt x="11793" y="39620"/>
                  </a:lnTo>
                  <a:lnTo>
                    <a:pt x="12289" y="40146"/>
                  </a:lnTo>
                  <a:lnTo>
                    <a:pt x="12785" y="40663"/>
                  </a:lnTo>
                  <a:lnTo>
                    <a:pt x="13302" y="41169"/>
                  </a:lnTo>
                  <a:lnTo>
                    <a:pt x="13818" y="41675"/>
                  </a:lnTo>
                  <a:lnTo>
                    <a:pt x="14334" y="42171"/>
                  </a:lnTo>
                  <a:lnTo>
                    <a:pt x="14861" y="42667"/>
                  </a:lnTo>
                  <a:lnTo>
                    <a:pt x="15387" y="43143"/>
                  </a:lnTo>
                  <a:lnTo>
                    <a:pt x="15923" y="43619"/>
                  </a:lnTo>
                  <a:lnTo>
                    <a:pt x="16470" y="44074"/>
                  </a:lnTo>
                  <a:lnTo>
                    <a:pt x="17017" y="44530"/>
                  </a:lnTo>
                  <a:lnTo>
                    <a:pt x="17563" y="44965"/>
                  </a:lnTo>
                  <a:lnTo>
                    <a:pt x="18110" y="45390"/>
                  </a:lnTo>
                  <a:lnTo>
                    <a:pt x="18667" y="45805"/>
                  </a:lnTo>
                  <a:lnTo>
                    <a:pt x="19234" y="46200"/>
                  </a:lnTo>
                  <a:lnTo>
                    <a:pt x="19800" y="46574"/>
                  </a:lnTo>
                  <a:lnTo>
                    <a:pt x="20367" y="46939"/>
                  </a:lnTo>
                  <a:lnTo>
                    <a:pt x="20934" y="47293"/>
                  </a:lnTo>
                  <a:lnTo>
                    <a:pt x="21511" y="47617"/>
                  </a:lnTo>
                  <a:lnTo>
                    <a:pt x="22078" y="47931"/>
                  </a:lnTo>
                  <a:lnTo>
                    <a:pt x="22665" y="48224"/>
                  </a:lnTo>
                  <a:lnTo>
                    <a:pt x="23242" y="48487"/>
                  </a:lnTo>
                  <a:lnTo>
                    <a:pt x="23829" y="48741"/>
                  </a:lnTo>
                  <a:lnTo>
                    <a:pt x="24406" y="48963"/>
                  </a:lnTo>
                  <a:lnTo>
                    <a:pt x="24993" y="49176"/>
                  </a:lnTo>
                  <a:lnTo>
                    <a:pt x="25580" y="49348"/>
                  </a:lnTo>
                  <a:lnTo>
                    <a:pt x="25874" y="49429"/>
                  </a:lnTo>
                  <a:lnTo>
                    <a:pt x="26168" y="49500"/>
                  </a:lnTo>
                  <a:lnTo>
                    <a:pt x="26471" y="49571"/>
                  </a:lnTo>
                  <a:lnTo>
                    <a:pt x="26765" y="49631"/>
                  </a:lnTo>
                  <a:lnTo>
                    <a:pt x="27058" y="49692"/>
                  </a:lnTo>
                  <a:lnTo>
                    <a:pt x="27352" y="49733"/>
                  </a:lnTo>
                  <a:lnTo>
                    <a:pt x="27645" y="49773"/>
                  </a:lnTo>
                  <a:lnTo>
                    <a:pt x="27949" y="49814"/>
                  </a:lnTo>
                  <a:lnTo>
                    <a:pt x="28243" y="49834"/>
                  </a:lnTo>
                  <a:lnTo>
                    <a:pt x="28536" y="49854"/>
                  </a:lnTo>
                  <a:lnTo>
                    <a:pt x="28830" y="49864"/>
                  </a:lnTo>
                  <a:lnTo>
                    <a:pt x="29133" y="49874"/>
                  </a:lnTo>
                  <a:lnTo>
                    <a:pt x="29437" y="49864"/>
                  </a:lnTo>
                  <a:lnTo>
                    <a:pt x="29741" y="49854"/>
                  </a:lnTo>
                  <a:lnTo>
                    <a:pt x="30044" y="49844"/>
                  </a:lnTo>
                  <a:lnTo>
                    <a:pt x="30338" y="49814"/>
                  </a:lnTo>
                  <a:lnTo>
                    <a:pt x="30642" y="49783"/>
                  </a:lnTo>
                  <a:lnTo>
                    <a:pt x="30945" y="49743"/>
                  </a:lnTo>
                  <a:lnTo>
                    <a:pt x="31249" y="49702"/>
                  </a:lnTo>
                  <a:lnTo>
                    <a:pt x="31553" y="49652"/>
                  </a:lnTo>
                  <a:lnTo>
                    <a:pt x="31856" y="49591"/>
                  </a:lnTo>
                  <a:lnTo>
                    <a:pt x="32160" y="49520"/>
                  </a:lnTo>
                  <a:lnTo>
                    <a:pt x="32464" y="49449"/>
                  </a:lnTo>
                  <a:lnTo>
                    <a:pt x="32757" y="49368"/>
                  </a:lnTo>
                  <a:lnTo>
                    <a:pt x="33365" y="49196"/>
                  </a:lnTo>
                  <a:lnTo>
                    <a:pt x="33962" y="48994"/>
                  </a:lnTo>
                  <a:lnTo>
                    <a:pt x="34569" y="48771"/>
                  </a:lnTo>
                  <a:lnTo>
                    <a:pt x="35166" y="48528"/>
                  </a:lnTo>
                  <a:lnTo>
                    <a:pt x="35754" y="48255"/>
                  </a:lnTo>
                  <a:lnTo>
                    <a:pt x="36351" y="47971"/>
                  </a:lnTo>
                  <a:lnTo>
                    <a:pt x="36938" y="47657"/>
                  </a:lnTo>
                  <a:lnTo>
                    <a:pt x="37535" y="47334"/>
                  </a:lnTo>
                  <a:lnTo>
                    <a:pt x="38122" y="46989"/>
                  </a:lnTo>
                  <a:lnTo>
                    <a:pt x="38699" y="46625"/>
                  </a:lnTo>
                  <a:lnTo>
                    <a:pt x="39276" y="46240"/>
                  </a:lnTo>
                  <a:lnTo>
                    <a:pt x="39853" y="45845"/>
                  </a:lnTo>
                  <a:lnTo>
                    <a:pt x="40430" y="45441"/>
                  </a:lnTo>
                  <a:lnTo>
                    <a:pt x="40997" y="45015"/>
                  </a:lnTo>
                  <a:lnTo>
                    <a:pt x="41564" y="44580"/>
                  </a:lnTo>
                  <a:lnTo>
                    <a:pt x="42121" y="44125"/>
                  </a:lnTo>
                  <a:lnTo>
                    <a:pt x="42677" y="43669"/>
                  </a:lnTo>
                  <a:lnTo>
                    <a:pt x="43234" y="43204"/>
                  </a:lnTo>
                  <a:lnTo>
                    <a:pt x="43781" y="42718"/>
                  </a:lnTo>
                  <a:lnTo>
                    <a:pt x="44317" y="42232"/>
                  </a:lnTo>
                  <a:lnTo>
                    <a:pt x="44854" y="41736"/>
                  </a:lnTo>
                  <a:lnTo>
                    <a:pt x="45390" y="41230"/>
                  </a:lnTo>
                  <a:lnTo>
                    <a:pt x="45917" y="40723"/>
                  </a:lnTo>
                  <a:lnTo>
                    <a:pt x="46433" y="40207"/>
                  </a:lnTo>
                  <a:lnTo>
                    <a:pt x="46949" y="39681"/>
                  </a:lnTo>
                  <a:lnTo>
                    <a:pt x="47455" y="39165"/>
                  </a:lnTo>
                  <a:lnTo>
                    <a:pt x="47951" y="38638"/>
                  </a:lnTo>
                  <a:lnTo>
                    <a:pt x="48447" y="38102"/>
                  </a:lnTo>
                  <a:lnTo>
                    <a:pt x="49409" y="37049"/>
                  </a:lnTo>
                  <a:lnTo>
                    <a:pt x="50350" y="35996"/>
                  </a:lnTo>
                  <a:lnTo>
                    <a:pt x="51251" y="34943"/>
                  </a:lnTo>
                  <a:lnTo>
                    <a:pt x="52122" y="33921"/>
                  </a:lnTo>
                  <a:lnTo>
                    <a:pt x="52962" y="32909"/>
                  </a:lnTo>
                  <a:lnTo>
                    <a:pt x="53762" y="31937"/>
                  </a:lnTo>
                  <a:lnTo>
                    <a:pt x="54531" y="30996"/>
                  </a:lnTo>
                  <a:lnTo>
                    <a:pt x="55938" y="29265"/>
                  </a:lnTo>
                  <a:lnTo>
                    <a:pt x="56576" y="28475"/>
                  </a:lnTo>
                  <a:lnTo>
                    <a:pt x="57173" y="27756"/>
                  </a:lnTo>
                  <a:lnTo>
                    <a:pt x="57720" y="27109"/>
                  </a:lnTo>
                  <a:lnTo>
                    <a:pt x="58226" y="26542"/>
                  </a:lnTo>
                  <a:lnTo>
                    <a:pt x="58671" y="26056"/>
                  </a:lnTo>
                  <a:lnTo>
                    <a:pt x="58884" y="25843"/>
                  </a:lnTo>
                  <a:lnTo>
                    <a:pt x="59076" y="25661"/>
                  </a:lnTo>
                  <a:lnTo>
                    <a:pt x="59086" y="25631"/>
                  </a:lnTo>
                  <a:lnTo>
                    <a:pt x="59076" y="25600"/>
                  </a:lnTo>
                  <a:lnTo>
                    <a:pt x="59046" y="25570"/>
                  </a:lnTo>
                  <a:lnTo>
                    <a:pt x="58985" y="25519"/>
                  </a:lnTo>
                  <a:lnTo>
                    <a:pt x="58813" y="25428"/>
                  </a:lnTo>
                  <a:lnTo>
                    <a:pt x="58560" y="25317"/>
                  </a:lnTo>
                  <a:lnTo>
                    <a:pt x="58226" y="25175"/>
                  </a:lnTo>
                  <a:lnTo>
                    <a:pt x="57821" y="25034"/>
                  </a:lnTo>
                  <a:lnTo>
                    <a:pt x="56829" y="24679"/>
                  </a:lnTo>
                  <a:lnTo>
                    <a:pt x="55624" y="24274"/>
                  </a:lnTo>
                  <a:lnTo>
                    <a:pt x="54248" y="23819"/>
                  </a:lnTo>
                  <a:lnTo>
                    <a:pt x="52739" y="23303"/>
                  </a:lnTo>
                  <a:lnTo>
                    <a:pt x="51150" y="22756"/>
                  </a:lnTo>
                  <a:lnTo>
                    <a:pt x="50330" y="22472"/>
                  </a:lnTo>
                  <a:lnTo>
                    <a:pt x="49510" y="22169"/>
                  </a:lnTo>
                  <a:lnTo>
                    <a:pt x="48690" y="21865"/>
                  </a:lnTo>
                  <a:lnTo>
                    <a:pt x="47880" y="21551"/>
                  </a:lnTo>
                  <a:lnTo>
                    <a:pt x="47081" y="21238"/>
                  </a:lnTo>
                  <a:lnTo>
                    <a:pt x="46301" y="20914"/>
                  </a:lnTo>
                  <a:lnTo>
                    <a:pt x="45532" y="20590"/>
                  </a:lnTo>
                  <a:lnTo>
                    <a:pt x="44803" y="20256"/>
                  </a:lnTo>
                  <a:lnTo>
                    <a:pt x="44095" y="19922"/>
                  </a:lnTo>
                  <a:lnTo>
                    <a:pt x="43437" y="19577"/>
                  </a:lnTo>
                  <a:lnTo>
                    <a:pt x="42819" y="19243"/>
                  </a:lnTo>
                  <a:lnTo>
                    <a:pt x="42526" y="19071"/>
                  </a:lnTo>
                  <a:lnTo>
                    <a:pt x="42242" y="18899"/>
                  </a:lnTo>
                  <a:lnTo>
                    <a:pt x="41979" y="18727"/>
                  </a:lnTo>
                  <a:lnTo>
                    <a:pt x="41736" y="18555"/>
                  </a:lnTo>
                  <a:lnTo>
                    <a:pt x="41493" y="18383"/>
                  </a:lnTo>
                  <a:lnTo>
                    <a:pt x="41281" y="18221"/>
                  </a:lnTo>
                  <a:lnTo>
                    <a:pt x="41078" y="18049"/>
                  </a:lnTo>
                  <a:lnTo>
                    <a:pt x="40886" y="17877"/>
                  </a:lnTo>
                  <a:lnTo>
                    <a:pt x="40724" y="17705"/>
                  </a:lnTo>
                  <a:lnTo>
                    <a:pt x="40572" y="17543"/>
                  </a:lnTo>
                  <a:lnTo>
                    <a:pt x="40440" y="17381"/>
                  </a:lnTo>
                  <a:lnTo>
                    <a:pt x="40319" y="17209"/>
                  </a:lnTo>
                  <a:lnTo>
                    <a:pt x="40187" y="17037"/>
                  </a:lnTo>
                  <a:lnTo>
                    <a:pt x="40076" y="16854"/>
                  </a:lnTo>
                  <a:lnTo>
                    <a:pt x="39965" y="16662"/>
                  </a:lnTo>
                  <a:lnTo>
                    <a:pt x="39853" y="16470"/>
                  </a:lnTo>
                  <a:lnTo>
                    <a:pt x="39641" y="16065"/>
                  </a:lnTo>
                  <a:lnTo>
                    <a:pt x="39438" y="15630"/>
                  </a:lnTo>
                  <a:lnTo>
                    <a:pt x="39256" y="15184"/>
                  </a:lnTo>
                  <a:lnTo>
                    <a:pt x="39084" y="14708"/>
                  </a:lnTo>
                  <a:lnTo>
                    <a:pt x="38932" y="14223"/>
                  </a:lnTo>
                  <a:lnTo>
                    <a:pt x="38780" y="13706"/>
                  </a:lnTo>
                  <a:lnTo>
                    <a:pt x="38649" y="13180"/>
                  </a:lnTo>
                  <a:lnTo>
                    <a:pt x="38527" y="12643"/>
                  </a:lnTo>
                  <a:lnTo>
                    <a:pt x="38416" y="12087"/>
                  </a:lnTo>
                  <a:lnTo>
                    <a:pt x="38315" y="11520"/>
                  </a:lnTo>
                  <a:lnTo>
                    <a:pt x="38213" y="10943"/>
                  </a:lnTo>
                  <a:lnTo>
                    <a:pt x="38132" y="10346"/>
                  </a:lnTo>
                  <a:lnTo>
                    <a:pt x="38062" y="9748"/>
                  </a:lnTo>
                  <a:lnTo>
                    <a:pt x="37991" y="9141"/>
                  </a:lnTo>
                  <a:lnTo>
                    <a:pt x="37930" y="8534"/>
                  </a:lnTo>
                  <a:lnTo>
                    <a:pt x="37879" y="7916"/>
                  </a:lnTo>
                  <a:lnTo>
                    <a:pt x="37829" y="7289"/>
                  </a:lnTo>
                  <a:lnTo>
                    <a:pt x="37748" y="6044"/>
                  </a:lnTo>
                  <a:lnTo>
                    <a:pt x="37697" y="4788"/>
                  </a:lnTo>
                  <a:lnTo>
                    <a:pt x="37647" y="3553"/>
                  </a:lnTo>
                  <a:lnTo>
                    <a:pt x="37626" y="2339"/>
                  </a:lnTo>
                  <a:lnTo>
                    <a:pt x="37586" y="0"/>
                  </a:lnTo>
                  <a:lnTo>
                    <a:pt x="34104" y="11"/>
                  </a:lnTo>
                  <a:lnTo>
                    <a:pt x="29548" y="21"/>
                  </a:lnTo>
                  <a:lnTo>
                    <a:pt x="24983" y="11"/>
                  </a:lnTo>
                  <a:lnTo>
                    <a:pt x="21511"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0" name="Google Shape;53;p15">
              <a:extLst>
                <a:ext uri="{FF2B5EF4-FFF2-40B4-BE49-F238E27FC236}">
                  <a16:creationId xmlns:a16="http://schemas.microsoft.com/office/drawing/2014/main" id="{F0219573-52EA-970A-4A7F-87F422528618}"/>
                </a:ext>
              </a:extLst>
            </p:cNvPr>
            <p:cNvSpPr/>
            <p:nvPr/>
          </p:nvSpPr>
          <p:spPr>
            <a:xfrm>
              <a:off x="904850" y="2785775"/>
              <a:ext cx="1625975" cy="2471175"/>
            </a:xfrm>
            <a:custGeom>
              <a:avLst/>
              <a:gdLst/>
              <a:ahLst/>
              <a:cxnLst/>
              <a:rect l="l" t="t" r="r" b="b"/>
              <a:pathLst>
                <a:path w="65039" h="98847" extrusionOk="0">
                  <a:moveTo>
                    <a:pt x="32342" y="0"/>
                  </a:moveTo>
                  <a:lnTo>
                    <a:pt x="31472" y="10"/>
                  </a:lnTo>
                  <a:lnTo>
                    <a:pt x="30601" y="20"/>
                  </a:lnTo>
                  <a:lnTo>
                    <a:pt x="29751" y="31"/>
                  </a:lnTo>
                  <a:lnTo>
                    <a:pt x="28921" y="51"/>
                  </a:lnTo>
                  <a:lnTo>
                    <a:pt x="28111" y="81"/>
                  </a:lnTo>
                  <a:lnTo>
                    <a:pt x="27342" y="112"/>
                  </a:lnTo>
                  <a:lnTo>
                    <a:pt x="26613" y="152"/>
                  </a:lnTo>
                  <a:lnTo>
                    <a:pt x="25935" y="203"/>
                  </a:lnTo>
                  <a:lnTo>
                    <a:pt x="25307" y="253"/>
                  </a:lnTo>
                  <a:lnTo>
                    <a:pt x="24740" y="314"/>
                  </a:lnTo>
                  <a:lnTo>
                    <a:pt x="24244" y="375"/>
                  </a:lnTo>
                  <a:lnTo>
                    <a:pt x="23829" y="446"/>
                  </a:lnTo>
                  <a:lnTo>
                    <a:pt x="23647" y="486"/>
                  </a:lnTo>
                  <a:lnTo>
                    <a:pt x="23485" y="527"/>
                  </a:lnTo>
                  <a:lnTo>
                    <a:pt x="23343" y="567"/>
                  </a:lnTo>
                  <a:lnTo>
                    <a:pt x="23232" y="608"/>
                  </a:lnTo>
                  <a:lnTo>
                    <a:pt x="23141" y="648"/>
                  </a:lnTo>
                  <a:lnTo>
                    <a:pt x="23080" y="699"/>
                  </a:lnTo>
                  <a:lnTo>
                    <a:pt x="23040" y="739"/>
                  </a:lnTo>
                  <a:lnTo>
                    <a:pt x="23030" y="769"/>
                  </a:lnTo>
                  <a:lnTo>
                    <a:pt x="23030" y="790"/>
                  </a:lnTo>
                  <a:lnTo>
                    <a:pt x="22979" y="800"/>
                  </a:lnTo>
                  <a:lnTo>
                    <a:pt x="22918" y="820"/>
                  </a:lnTo>
                  <a:lnTo>
                    <a:pt x="22847" y="850"/>
                  </a:lnTo>
                  <a:lnTo>
                    <a:pt x="22756" y="891"/>
                  </a:lnTo>
                  <a:lnTo>
                    <a:pt x="22665" y="952"/>
                  </a:lnTo>
                  <a:lnTo>
                    <a:pt x="22564" y="1043"/>
                  </a:lnTo>
                  <a:lnTo>
                    <a:pt x="22463" y="1144"/>
                  </a:lnTo>
                  <a:lnTo>
                    <a:pt x="22351" y="1276"/>
                  </a:lnTo>
                  <a:lnTo>
                    <a:pt x="22260" y="1438"/>
                  </a:lnTo>
                  <a:lnTo>
                    <a:pt x="22169" y="1640"/>
                  </a:lnTo>
                  <a:lnTo>
                    <a:pt x="22129" y="1741"/>
                  </a:lnTo>
                  <a:lnTo>
                    <a:pt x="22088" y="1863"/>
                  </a:lnTo>
                  <a:lnTo>
                    <a:pt x="22058" y="1994"/>
                  </a:lnTo>
                  <a:lnTo>
                    <a:pt x="22028" y="2136"/>
                  </a:lnTo>
                  <a:lnTo>
                    <a:pt x="22007" y="2278"/>
                  </a:lnTo>
                  <a:lnTo>
                    <a:pt x="21987" y="2440"/>
                  </a:lnTo>
                  <a:lnTo>
                    <a:pt x="21977" y="2612"/>
                  </a:lnTo>
                  <a:lnTo>
                    <a:pt x="21967" y="2794"/>
                  </a:lnTo>
                  <a:lnTo>
                    <a:pt x="21967" y="2986"/>
                  </a:lnTo>
                  <a:lnTo>
                    <a:pt x="21977" y="3189"/>
                  </a:lnTo>
                  <a:lnTo>
                    <a:pt x="21977" y="3320"/>
                  </a:lnTo>
                  <a:lnTo>
                    <a:pt x="21977" y="3452"/>
                  </a:lnTo>
                  <a:lnTo>
                    <a:pt x="21957" y="3584"/>
                  </a:lnTo>
                  <a:lnTo>
                    <a:pt x="21947" y="3705"/>
                  </a:lnTo>
                  <a:lnTo>
                    <a:pt x="21916" y="3837"/>
                  </a:lnTo>
                  <a:lnTo>
                    <a:pt x="21886" y="3968"/>
                  </a:lnTo>
                  <a:lnTo>
                    <a:pt x="21805" y="4231"/>
                  </a:lnTo>
                  <a:lnTo>
                    <a:pt x="21693" y="4505"/>
                  </a:lnTo>
                  <a:lnTo>
                    <a:pt x="21562" y="4768"/>
                  </a:lnTo>
                  <a:lnTo>
                    <a:pt x="21400" y="5031"/>
                  </a:lnTo>
                  <a:lnTo>
                    <a:pt x="21218" y="5304"/>
                  </a:lnTo>
                  <a:lnTo>
                    <a:pt x="21015" y="5578"/>
                  </a:lnTo>
                  <a:lnTo>
                    <a:pt x="20793" y="5841"/>
                  </a:lnTo>
                  <a:lnTo>
                    <a:pt x="20550" y="6114"/>
                  </a:lnTo>
                  <a:lnTo>
                    <a:pt x="20286" y="6388"/>
                  </a:lnTo>
                  <a:lnTo>
                    <a:pt x="20013" y="6661"/>
                  </a:lnTo>
                  <a:lnTo>
                    <a:pt x="19709" y="6934"/>
                  </a:lnTo>
                  <a:lnTo>
                    <a:pt x="19396" y="7207"/>
                  </a:lnTo>
                  <a:lnTo>
                    <a:pt x="19072" y="7471"/>
                  </a:lnTo>
                  <a:lnTo>
                    <a:pt x="18728" y="7744"/>
                  </a:lnTo>
                  <a:lnTo>
                    <a:pt x="18363" y="8017"/>
                  </a:lnTo>
                  <a:lnTo>
                    <a:pt x="17999" y="8280"/>
                  </a:lnTo>
                  <a:lnTo>
                    <a:pt x="17614" y="8544"/>
                  </a:lnTo>
                  <a:lnTo>
                    <a:pt x="17219" y="8817"/>
                  </a:lnTo>
                  <a:lnTo>
                    <a:pt x="16814" y="9080"/>
                  </a:lnTo>
                  <a:lnTo>
                    <a:pt x="16399" y="9333"/>
                  </a:lnTo>
                  <a:lnTo>
                    <a:pt x="15984" y="9596"/>
                  </a:lnTo>
                  <a:lnTo>
                    <a:pt x="15114" y="10113"/>
                  </a:lnTo>
                  <a:lnTo>
                    <a:pt x="14233" y="10609"/>
                  </a:lnTo>
                  <a:lnTo>
                    <a:pt x="13332" y="11094"/>
                  </a:lnTo>
                  <a:lnTo>
                    <a:pt x="12421" y="11570"/>
                  </a:lnTo>
                  <a:lnTo>
                    <a:pt x="11510" y="12026"/>
                  </a:lnTo>
                  <a:lnTo>
                    <a:pt x="10609" y="12461"/>
                  </a:lnTo>
                  <a:lnTo>
                    <a:pt x="9718" y="12886"/>
                  </a:lnTo>
                  <a:lnTo>
                    <a:pt x="8848" y="13281"/>
                  </a:lnTo>
                  <a:lnTo>
                    <a:pt x="8008" y="13656"/>
                  </a:lnTo>
                  <a:lnTo>
                    <a:pt x="7198" y="14010"/>
                  </a:lnTo>
                  <a:lnTo>
                    <a:pt x="6429" y="14344"/>
                  </a:lnTo>
                  <a:lnTo>
                    <a:pt x="5720" y="14637"/>
                  </a:lnTo>
                  <a:lnTo>
                    <a:pt x="4465" y="15144"/>
                  </a:lnTo>
                  <a:lnTo>
                    <a:pt x="3503" y="15528"/>
                  </a:lnTo>
                  <a:lnTo>
                    <a:pt x="2663" y="15852"/>
                  </a:lnTo>
                  <a:lnTo>
                    <a:pt x="2673" y="17978"/>
                  </a:lnTo>
                  <a:lnTo>
                    <a:pt x="2693" y="20276"/>
                  </a:lnTo>
                  <a:lnTo>
                    <a:pt x="2734" y="23080"/>
                  </a:lnTo>
                  <a:lnTo>
                    <a:pt x="2754" y="24588"/>
                  </a:lnTo>
                  <a:lnTo>
                    <a:pt x="2795" y="26137"/>
                  </a:lnTo>
                  <a:lnTo>
                    <a:pt x="2835" y="27685"/>
                  </a:lnTo>
                  <a:lnTo>
                    <a:pt x="2886" y="29204"/>
                  </a:lnTo>
                  <a:lnTo>
                    <a:pt x="2936" y="30672"/>
                  </a:lnTo>
                  <a:lnTo>
                    <a:pt x="3007" y="32048"/>
                  </a:lnTo>
                  <a:lnTo>
                    <a:pt x="3078" y="33303"/>
                  </a:lnTo>
                  <a:lnTo>
                    <a:pt x="3159" y="34407"/>
                  </a:lnTo>
                  <a:lnTo>
                    <a:pt x="3210" y="34943"/>
                  </a:lnTo>
                  <a:lnTo>
                    <a:pt x="3240" y="35500"/>
                  </a:lnTo>
                  <a:lnTo>
                    <a:pt x="3270" y="36097"/>
                  </a:lnTo>
                  <a:lnTo>
                    <a:pt x="3301" y="36725"/>
                  </a:lnTo>
                  <a:lnTo>
                    <a:pt x="3311" y="37383"/>
                  </a:lnTo>
                  <a:lnTo>
                    <a:pt x="3331" y="38071"/>
                  </a:lnTo>
                  <a:lnTo>
                    <a:pt x="3341" y="39539"/>
                  </a:lnTo>
                  <a:lnTo>
                    <a:pt x="3331" y="41108"/>
                  </a:lnTo>
                  <a:lnTo>
                    <a:pt x="3311" y="42788"/>
                  </a:lnTo>
                  <a:lnTo>
                    <a:pt x="3260" y="44560"/>
                  </a:lnTo>
                  <a:lnTo>
                    <a:pt x="3200" y="46422"/>
                  </a:lnTo>
                  <a:lnTo>
                    <a:pt x="3129" y="48356"/>
                  </a:lnTo>
                  <a:lnTo>
                    <a:pt x="3038" y="50370"/>
                  </a:lnTo>
                  <a:lnTo>
                    <a:pt x="2936" y="52435"/>
                  </a:lnTo>
                  <a:lnTo>
                    <a:pt x="2825" y="54571"/>
                  </a:lnTo>
                  <a:lnTo>
                    <a:pt x="2704" y="56747"/>
                  </a:lnTo>
                  <a:lnTo>
                    <a:pt x="2572" y="58964"/>
                  </a:lnTo>
                  <a:lnTo>
                    <a:pt x="2289" y="63499"/>
                  </a:lnTo>
                  <a:lnTo>
                    <a:pt x="1975" y="68095"/>
                  </a:lnTo>
                  <a:lnTo>
                    <a:pt x="1651" y="72700"/>
                  </a:lnTo>
                  <a:lnTo>
                    <a:pt x="1013" y="81710"/>
                  </a:lnTo>
                  <a:lnTo>
                    <a:pt x="709" y="85981"/>
                  </a:lnTo>
                  <a:lnTo>
                    <a:pt x="436" y="90020"/>
                  </a:lnTo>
                  <a:lnTo>
                    <a:pt x="193" y="93755"/>
                  </a:lnTo>
                  <a:lnTo>
                    <a:pt x="92" y="95496"/>
                  </a:lnTo>
                  <a:lnTo>
                    <a:pt x="1" y="97136"/>
                  </a:lnTo>
                  <a:lnTo>
                    <a:pt x="568" y="97248"/>
                  </a:lnTo>
                  <a:lnTo>
                    <a:pt x="1175" y="97349"/>
                  </a:lnTo>
                  <a:lnTo>
                    <a:pt x="1823" y="97450"/>
                  </a:lnTo>
                  <a:lnTo>
                    <a:pt x="2521" y="97541"/>
                  </a:lnTo>
                  <a:lnTo>
                    <a:pt x="3250" y="97632"/>
                  </a:lnTo>
                  <a:lnTo>
                    <a:pt x="4009" y="97723"/>
                  </a:lnTo>
                  <a:lnTo>
                    <a:pt x="4819" y="97804"/>
                  </a:lnTo>
                  <a:lnTo>
                    <a:pt x="5649" y="97885"/>
                  </a:lnTo>
                  <a:lnTo>
                    <a:pt x="6520" y="97966"/>
                  </a:lnTo>
                  <a:lnTo>
                    <a:pt x="7431" y="98037"/>
                  </a:lnTo>
                  <a:lnTo>
                    <a:pt x="9324" y="98179"/>
                  </a:lnTo>
                  <a:lnTo>
                    <a:pt x="11328" y="98311"/>
                  </a:lnTo>
                  <a:lnTo>
                    <a:pt x="13433" y="98422"/>
                  </a:lnTo>
                  <a:lnTo>
                    <a:pt x="15620" y="98523"/>
                  </a:lnTo>
                  <a:lnTo>
                    <a:pt x="17898" y="98604"/>
                  </a:lnTo>
                  <a:lnTo>
                    <a:pt x="20226" y="98675"/>
                  </a:lnTo>
                  <a:lnTo>
                    <a:pt x="22625" y="98736"/>
                  </a:lnTo>
                  <a:lnTo>
                    <a:pt x="25054" y="98786"/>
                  </a:lnTo>
                  <a:lnTo>
                    <a:pt x="27524" y="98817"/>
                  </a:lnTo>
                  <a:lnTo>
                    <a:pt x="30014" y="98837"/>
                  </a:lnTo>
                  <a:lnTo>
                    <a:pt x="32525" y="98847"/>
                  </a:lnTo>
                  <a:lnTo>
                    <a:pt x="35025" y="98837"/>
                  </a:lnTo>
                  <a:lnTo>
                    <a:pt x="37515" y="98817"/>
                  </a:lnTo>
                  <a:lnTo>
                    <a:pt x="39985" y="98786"/>
                  </a:lnTo>
                  <a:lnTo>
                    <a:pt x="42414" y="98736"/>
                  </a:lnTo>
                  <a:lnTo>
                    <a:pt x="44813" y="98675"/>
                  </a:lnTo>
                  <a:lnTo>
                    <a:pt x="47152" y="98604"/>
                  </a:lnTo>
                  <a:lnTo>
                    <a:pt x="49419" y="98523"/>
                  </a:lnTo>
                  <a:lnTo>
                    <a:pt x="51606" y="98422"/>
                  </a:lnTo>
                  <a:lnTo>
                    <a:pt x="53711" y="98311"/>
                  </a:lnTo>
                  <a:lnTo>
                    <a:pt x="55715" y="98179"/>
                  </a:lnTo>
                  <a:lnTo>
                    <a:pt x="57618" y="98037"/>
                  </a:lnTo>
                  <a:lnTo>
                    <a:pt x="58519" y="97966"/>
                  </a:lnTo>
                  <a:lnTo>
                    <a:pt x="59390" y="97885"/>
                  </a:lnTo>
                  <a:lnTo>
                    <a:pt x="60220" y="97804"/>
                  </a:lnTo>
                  <a:lnTo>
                    <a:pt x="61030" y="97723"/>
                  </a:lnTo>
                  <a:lnTo>
                    <a:pt x="61799" y="97632"/>
                  </a:lnTo>
                  <a:lnTo>
                    <a:pt x="62528" y="97541"/>
                  </a:lnTo>
                  <a:lnTo>
                    <a:pt x="63216" y="97450"/>
                  </a:lnTo>
                  <a:lnTo>
                    <a:pt x="63864" y="97349"/>
                  </a:lnTo>
                  <a:lnTo>
                    <a:pt x="64471" y="97248"/>
                  </a:lnTo>
                  <a:lnTo>
                    <a:pt x="65038" y="97136"/>
                  </a:lnTo>
                  <a:lnTo>
                    <a:pt x="64947" y="95496"/>
                  </a:lnTo>
                  <a:lnTo>
                    <a:pt x="64846" y="93755"/>
                  </a:lnTo>
                  <a:lnTo>
                    <a:pt x="64603" y="90020"/>
                  </a:lnTo>
                  <a:lnTo>
                    <a:pt x="64330" y="85981"/>
                  </a:lnTo>
                  <a:lnTo>
                    <a:pt x="64026" y="81710"/>
                  </a:lnTo>
                  <a:lnTo>
                    <a:pt x="63388" y="72700"/>
                  </a:lnTo>
                  <a:lnTo>
                    <a:pt x="63064" y="68095"/>
                  </a:lnTo>
                  <a:lnTo>
                    <a:pt x="62761" y="63499"/>
                  </a:lnTo>
                  <a:lnTo>
                    <a:pt x="62467" y="58964"/>
                  </a:lnTo>
                  <a:lnTo>
                    <a:pt x="62336" y="56747"/>
                  </a:lnTo>
                  <a:lnTo>
                    <a:pt x="62214" y="54571"/>
                  </a:lnTo>
                  <a:lnTo>
                    <a:pt x="62103" y="52435"/>
                  </a:lnTo>
                  <a:lnTo>
                    <a:pt x="62002" y="50370"/>
                  </a:lnTo>
                  <a:lnTo>
                    <a:pt x="61910" y="48356"/>
                  </a:lnTo>
                  <a:lnTo>
                    <a:pt x="61840" y="46422"/>
                  </a:lnTo>
                  <a:lnTo>
                    <a:pt x="61779" y="44560"/>
                  </a:lnTo>
                  <a:lnTo>
                    <a:pt x="61728" y="42788"/>
                  </a:lnTo>
                  <a:lnTo>
                    <a:pt x="61708" y="41108"/>
                  </a:lnTo>
                  <a:lnTo>
                    <a:pt x="61698" y="39539"/>
                  </a:lnTo>
                  <a:lnTo>
                    <a:pt x="61708" y="38071"/>
                  </a:lnTo>
                  <a:lnTo>
                    <a:pt x="61728" y="37383"/>
                  </a:lnTo>
                  <a:lnTo>
                    <a:pt x="61748" y="36725"/>
                  </a:lnTo>
                  <a:lnTo>
                    <a:pt x="61769" y="36097"/>
                  </a:lnTo>
                  <a:lnTo>
                    <a:pt x="61799" y="35500"/>
                  </a:lnTo>
                  <a:lnTo>
                    <a:pt x="61840" y="34943"/>
                  </a:lnTo>
                  <a:lnTo>
                    <a:pt x="61880" y="34407"/>
                  </a:lnTo>
                  <a:lnTo>
                    <a:pt x="61961" y="33303"/>
                  </a:lnTo>
                  <a:lnTo>
                    <a:pt x="62042" y="32048"/>
                  </a:lnTo>
                  <a:lnTo>
                    <a:pt x="62103" y="30672"/>
                  </a:lnTo>
                  <a:lnTo>
                    <a:pt x="62164" y="29204"/>
                  </a:lnTo>
                  <a:lnTo>
                    <a:pt x="62204" y="27685"/>
                  </a:lnTo>
                  <a:lnTo>
                    <a:pt x="62245" y="26137"/>
                  </a:lnTo>
                  <a:lnTo>
                    <a:pt x="62285" y="24588"/>
                  </a:lnTo>
                  <a:lnTo>
                    <a:pt x="62305" y="23080"/>
                  </a:lnTo>
                  <a:lnTo>
                    <a:pt x="62346" y="20276"/>
                  </a:lnTo>
                  <a:lnTo>
                    <a:pt x="62366" y="17978"/>
                  </a:lnTo>
                  <a:lnTo>
                    <a:pt x="62376" y="15852"/>
                  </a:lnTo>
                  <a:lnTo>
                    <a:pt x="62164" y="15791"/>
                  </a:lnTo>
                  <a:lnTo>
                    <a:pt x="61576" y="15609"/>
                  </a:lnTo>
                  <a:lnTo>
                    <a:pt x="60645" y="15326"/>
                  </a:lnTo>
                  <a:lnTo>
                    <a:pt x="60078" y="15144"/>
                  </a:lnTo>
                  <a:lnTo>
                    <a:pt x="59441" y="14931"/>
                  </a:lnTo>
                  <a:lnTo>
                    <a:pt x="58752" y="14688"/>
                  </a:lnTo>
                  <a:lnTo>
                    <a:pt x="58013" y="14425"/>
                  </a:lnTo>
                  <a:lnTo>
                    <a:pt x="57234" y="14141"/>
                  </a:lnTo>
                  <a:lnTo>
                    <a:pt x="56414" y="13828"/>
                  </a:lnTo>
                  <a:lnTo>
                    <a:pt x="55574" y="13483"/>
                  </a:lnTo>
                  <a:lnTo>
                    <a:pt x="54703" y="13129"/>
                  </a:lnTo>
                  <a:lnTo>
                    <a:pt x="53812" y="12744"/>
                  </a:lnTo>
                  <a:lnTo>
                    <a:pt x="52922" y="12340"/>
                  </a:lnTo>
                  <a:lnTo>
                    <a:pt x="52021" y="11904"/>
                  </a:lnTo>
                  <a:lnTo>
                    <a:pt x="51120" y="11459"/>
                  </a:lnTo>
                  <a:lnTo>
                    <a:pt x="50685" y="11226"/>
                  </a:lnTo>
                  <a:lnTo>
                    <a:pt x="50239" y="10993"/>
                  </a:lnTo>
                  <a:lnTo>
                    <a:pt x="49804" y="10750"/>
                  </a:lnTo>
                  <a:lnTo>
                    <a:pt x="49369" y="10497"/>
                  </a:lnTo>
                  <a:lnTo>
                    <a:pt x="48943" y="10244"/>
                  </a:lnTo>
                  <a:lnTo>
                    <a:pt x="48528" y="9991"/>
                  </a:lnTo>
                  <a:lnTo>
                    <a:pt x="48113" y="9728"/>
                  </a:lnTo>
                  <a:lnTo>
                    <a:pt x="47719" y="9455"/>
                  </a:lnTo>
                  <a:lnTo>
                    <a:pt x="47324" y="9181"/>
                  </a:lnTo>
                  <a:lnTo>
                    <a:pt x="46939" y="8908"/>
                  </a:lnTo>
                  <a:lnTo>
                    <a:pt x="46565" y="8625"/>
                  </a:lnTo>
                  <a:lnTo>
                    <a:pt x="46200" y="8341"/>
                  </a:lnTo>
                  <a:lnTo>
                    <a:pt x="45856" y="8048"/>
                  </a:lnTo>
                  <a:lnTo>
                    <a:pt x="45522" y="7754"/>
                  </a:lnTo>
                  <a:lnTo>
                    <a:pt x="45198" y="7450"/>
                  </a:lnTo>
                  <a:lnTo>
                    <a:pt x="44894" y="7147"/>
                  </a:lnTo>
                  <a:lnTo>
                    <a:pt x="44601" y="6843"/>
                  </a:lnTo>
                  <a:lnTo>
                    <a:pt x="44338" y="6529"/>
                  </a:lnTo>
                  <a:lnTo>
                    <a:pt x="44074" y="6215"/>
                  </a:lnTo>
                  <a:lnTo>
                    <a:pt x="43842" y="5892"/>
                  </a:lnTo>
                  <a:lnTo>
                    <a:pt x="43619" y="5568"/>
                  </a:lnTo>
                  <a:lnTo>
                    <a:pt x="43427" y="5244"/>
                  </a:lnTo>
                  <a:lnTo>
                    <a:pt x="43244" y="4910"/>
                  </a:lnTo>
                  <a:lnTo>
                    <a:pt x="43093" y="4576"/>
                  </a:lnTo>
                  <a:lnTo>
                    <a:pt x="42961" y="4231"/>
                  </a:lnTo>
                  <a:lnTo>
                    <a:pt x="42850" y="3887"/>
                  </a:lnTo>
                  <a:lnTo>
                    <a:pt x="42809" y="3715"/>
                  </a:lnTo>
                  <a:lnTo>
                    <a:pt x="42769" y="3543"/>
                  </a:lnTo>
                  <a:lnTo>
                    <a:pt x="42728" y="3371"/>
                  </a:lnTo>
                  <a:lnTo>
                    <a:pt x="42708" y="3189"/>
                  </a:lnTo>
                  <a:lnTo>
                    <a:pt x="42647" y="2794"/>
                  </a:lnTo>
                  <a:lnTo>
                    <a:pt x="42576" y="2450"/>
                  </a:lnTo>
                  <a:lnTo>
                    <a:pt x="42495" y="2136"/>
                  </a:lnTo>
                  <a:lnTo>
                    <a:pt x="42414" y="1873"/>
                  </a:lnTo>
                  <a:lnTo>
                    <a:pt x="42333" y="1640"/>
                  </a:lnTo>
                  <a:lnTo>
                    <a:pt x="42242" y="1448"/>
                  </a:lnTo>
                  <a:lnTo>
                    <a:pt x="42151" y="1286"/>
                  </a:lnTo>
                  <a:lnTo>
                    <a:pt x="42070" y="1154"/>
                  </a:lnTo>
                  <a:lnTo>
                    <a:pt x="41989" y="1043"/>
                  </a:lnTo>
                  <a:lnTo>
                    <a:pt x="41908" y="962"/>
                  </a:lnTo>
                  <a:lnTo>
                    <a:pt x="41837" y="891"/>
                  </a:lnTo>
                  <a:lnTo>
                    <a:pt x="41777" y="850"/>
                  </a:lnTo>
                  <a:lnTo>
                    <a:pt x="41686" y="800"/>
                  </a:lnTo>
                  <a:lnTo>
                    <a:pt x="41655" y="790"/>
                  </a:lnTo>
                  <a:lnTo>
                    <a:pt x="41655" y="769"/>
                  </a:lnTo>
                  <a:lnTo>
                    <a:pt x="41645" y="739"/>
                  </a:lnTo>
                  <a:lnTo>
                    <a:pt x="41605" y="699"/>
                  </a:lnTo>
                  <a:lnTo>
                    <a:pt x="41534" y="648"/>
                  </a:lnTo>
                  <a:lnTo>
                    <a:pt x="41443" y="608"/>
                  </a:lnTo>
                  <a:lnTo>
                    <a:pt x="41331" y="567"/>
                  </a:lnTo>
                  <a:lnTo>
                    <a:pt x="41200" y="527"/>
                  </a:lnTo>
                  <a:lnTo>
                    <a:pt x="41038" y="486"/>
                  </a:lnTo>
                  <a:lnTo>
                    <a:pt x="40856" y="446"/>
                  </a:lnTo>
                  <a:lnTo>
                    <a:pt x="40430" y="375"/>
                  </a:lnTo>
                  <a:lnTo>
                    <a:pt x="39934" y="314"/>
                  </a:lnTo>
                  <a:lnTo>
                    <a:pt x="39367" y="253"/>
                  </a:lnTo>
                  <a:lnTo>
                    <a:pt x="38740" y="203"/>
                  </a:lnTo>
                  <a:lnTo>
                    <a:pt x="38062" y="152"/>
                  </a:lnTo>
                  <a:lnTo>
                    <a:pt x="37333" y="112"/>
                  </a:lnTo>
                  <a:lnTo>
                    <a:pt x="36564" y="81"/>
                  </a:lnTo>
                  <a:lnTo>
                    <a:pt x="35764" y="51"/>
                  </a:lnTo>
                  <a:lnTo>
                    <a:pt x="34934" y="31"/>
                  </a:lnTo>
                  <a:lnTo>
                    <a:pt x="34073" y="20"/>
                  </a:lnTo>
                  <a:lnTo>
                    <a:pt x="33213" y="10"/>
                  </a:lnTo>
                  <a:lnTo>
                    <a:pt x="32342"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54;p15">
              <a:extLst>
                <a:ext uri="{FF2B5EF4-FFF2-40B4-BE49-F238E27FC236}">
                  <a16:creationId xmlns:a16="http://schemas.microsoft.com/office/drawing/2014/main" id="{587CDEE9-9202-CFD7-30B5-9173C0988D3B}"/>
                </a:ext>
              </a:extLst>
            </p:cNvPr>
            <p:cNvSpPr/>
            <p:nvPr/>
          </p:nvSpPr>
          <p:spPr>
            <a:xfrm>
              <a:off x="457200" y="3141075"/>
              <a:ext cx="643550" cy="1470075"/>
            </a:xfrm>
            <a:custGeom>
              <a:avLst/>
              <a:gdLst/>
              <a:ahLst/>
              <a:cxnLst/>
              <a:rect l="l" t="t" r="r" b="b"/>
              <a:pathLst>
                <a:path w="25742" h="58803" extrusionOk="0">
                  <a:moveTo>
                    <a:pt x="25337" y="0"/>
                  </a:move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55;p15">
              <a:extLst>
                <a:ext uri="{FF2B5EF4-FFF2-40B4-BE49-F238E27FC236}">
                  <a16:creationId xmlns:a16="http://schemas.microsoft.com/office/drawing/2014/main" id="{7D453244-CDF1-B10F-FA58-162BC660720B}"/>
                </a:ext>
              </a:extLst>
            </p:cNvPr>
            <p:cNvSpPr/>
            <p:nvPr/>
          </p:nvSpPr>
          <p:spPr>
            <a:xfrm>
              <a:off x="457200" y="3141075"/>
              <a:ext cx="643550" cy="1470075"/>
            </a:xfrm>
            <a:custGeom>
              <a:avLst/>
              <a:gdLst/>
              <a:ahLst/>
              <a:cxnLst/>
              <a:rect l="l" t="t" r="r" b="b"/>
              <a:pathLst>
                <a:path w="25742" h="58803" fill="none" extrusionOk="0">
                  <a:moveTo>
                    <a:pt x="13929" y="46665"/>
                  </a:move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lnTo>
                    <a:pt x="25337" y="0"/>
                  </a:ln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56;p15">
              <a:extLst>
                <a:ext uri="{FF2B5EF4-FFF2-40B4-BE49-F238E27FC236}">
                  <a16:creationId xmlns:a16="http://schemas.microsoft.com/office/drawing/2014/main" id="{45D0401B-61C5-F72A-7431-28828A6BDA56}"/>
                </a:ext>
              </a:extLst>
            </p:cNvPr>
            <p:cNvSpPr/>
            <p:nvPr/>
          </p:nvSpPr>
          <p:spPr>
            <a:xfrm>
              <a:off x="1292300" y="3096275"/>
              <a:ext cx="473250" cy="240175"/>
            </a:xfrm>
            <a:custGeom>
              <a:avLst/>
              <a:gdLst/>
              <a:ahLst/>
              <a:cxnLst/>
              <a:rect l="l" t="t" r="r" b="b"/>
              <a:pathLst>
                <a:path w="18930" h="9607" extrusionOk="0">
                  <a:moveTo>
                    <a:pt x="3908" y="1"/>
                  </a:moveTo>
                  <a:lnTo>
                    <a:pt x="3138" y="11"/>
                  </a:lnTo>
                  <a:lnTo>
                    <a:pt x="2481" y="31"/>
                  </a:lnTo>
                  <a:lnTo>
                    <a:pt x="1914" y="51"/>
                  </a:lnTo>
                  <a:lnTo>
                    <a:pt x="1448" y="92"/>
                  </a:lnTo>
                  <a:lnTo>
                    <a:pt x="1053" y="132"/>
                  </a:lnTo>
                  <a:lnTo>
                    <a:pt x="750" y="183"/>
                  </a:lnTo>
                  <a:lnTo>
                    <a:pt x="496" y="223"/>
                  </a:lnTo>
                  <a:lnTo>
                    <a:pt x="314" y="274"/>
                  </a:lnTo>
                  <a:lnTo>
                    <a:pt x="183" y="314"/>
                  </a:lnTo>
                  <a:lnTo>
                    <a:pt x="92" y="355"/>
                  </a:lnTo>
                  <a:lnTo>
                    <a:pt x="41" y="385"/>
                  </a:lnTo>
                  <a:lnTo>
                    <a:pt x="0" y="405"/>
                  </a:lnTo>
                  <a:lnTo>
                    <a:pt x="18839" y="9607"/>
                  </a:lnTo>
                  <a:lnTo>
                    <a:pt x="18859" y="9587"/>
                  </a:lnTo>
                  <a:lnTo>
                    <a:pt x="18889" y="9526"/>
                  </a:lnTo>
                  <a:lnTo>
                    <a:pt x="18909" y="9475"/>
                  </a:lnTo>
                  <a:lnTo>
                    <a:pt x="18920" y="9415"/>
                  </a:lnTo>
                  <a:lnTo>
                    <a:pt x="18930" y="9334"/>
                  </a:lnTo>
                  <a:lnTo>
                    <a:pt x="18920" y="9242"/>
                  </a:lnTo>
                  <a:lnTo>
                    <a:pt x="18899" y="9141"/>
                  </a:lnTo>
                  <a:lnTo>
                    <a:pt x="18859" y="9010"/>
                  </a:lnTo>
                  <a:lnTo>
                    <a:pt x="18798" y="8868"/>
                  </a:lnTo>
                  <a:lnTo>
                    <a:pt x="18707" y="8706"/>
                  </a:lnTo>
                  <a:lnTo>
                    <a:pt x="18596" y="8524"/>
                  </a:lnTo>
                  <a:lnTo>
                    <a:pt x="18454" y="8321"/>
                  </a:lnTo>
                  <a:lnTo>
                    <a:pt x="18282" y="8099"/>
                  </a:lnTo>
                  <a:lnTo>
                    <a:pt x="18059" y="7846"/>
                  </a:lnTo>
                  <a:lnTo>
                    <a:pt x="17806" y="7582"/>
                  </a:lnTo>
                  <a:lnTo>
                    <a:pt x="17513" y="7289"/>
                  </a:lnTo>
                  <a:lnTo>
                    <a:pt x="17168" y="6965"/>
                  </a:lnTo>
                  <a:lnTo>
                    <a:pt x="16763" y="6621"/>
                  </a:lnTo>
                  <a:lnTo>
                    <a:pt x="16318" y="6246"/>
                  </a:lnTo>
                  <a:lnTo>
                    <a:pt x="15812" y="5841"/>
                  </a:lnTo>
                  <a:lnTo>
                    <a:pt x="15245" y="5406"/>
                  </a:lnTo>
                  <a:lnTo>
                    <a:pt x="14617" y="4950"/>
                  </a:lnTo>
                  <a:lnTo>
                    <a:pt x="13929" y="4454"/>
                  </a:lnTo>
                  <a:lnTo>
                    <a:pt x="13160" y="3938"/>
                  </a:lnTo>
                  <a:lnTo>
                    <a:pt x="12320" y="3381"/>
                  </a:lnTo>
                  <a:lnTo>
                    <a:pt x="11409" y="2784"/>
                  </a:lnTo>
                  <a:lnTo>
                    <a:pt x="10417" y="2167"/>
                  </a:lnTo>
                  <a:lnTo>
                    <a:pt x="9344" y="1499"/>
                  </a:lnTo>
                  <a:lnTo>
                    <a:pt x="8190" y="810"/>
                  </a:lnTo>
                  <a:lnTo>
                    <a:pt x="6934" y="71"/>
                  </a:lnTo>
                  <a:lnTo>
                    <a:pt x="5801" y="31"/>
                  </a:lnTo>
                  <a:lnTo>
                    <a:pt x="4788" y="11"/>
                  </a:lnTo>
                  <a:lnTo>
                    <a:pt x="3908"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57;p15">
              <a:extLst>
                <a:ext uri="{FF2B5EF4-FFF2-40B4-BE49-F238E27FC236}">
                  <a16:creationId xmlns:a16="http://schemas.microsoft.com/office/drawing/2014/main" id="{5E896638-D596-8371-66E9-F1B2477ABA52}"/>
                </a:ext>
              </a:extLst>
            </p:cNvPr>
            <p:cNvSpPr/>
            <p:nvPr/>
          </p:nvSpPr>
          <p:spPr>
            <a:xfrm>
              <a:off x="1797425" y="3278725"/>
              <a:ext cx="470725" cy="99225"/>
            </a:xfrm>
            <a:custGeom>
              <a:avLst/>
              <a:gdLst/>
              <a:ahLst/>
              <a:cxnLst/>
              <a:rect l="l" t="t" r="r" b="b"/>
              <a:pathLst>
                <a:path w="18829" h="3969" extrusionOk="0">
                  <a:moveTo>
                    <a:pt x="7835" y="1"/>
                  </a:moveTo>
                  <a:lnTo>
                    <a:pt x="7450" y="11"/>
                  </a:lnTo>
                  <a:lnTo>
                    <a:pt x="7066" y="21"/>
                  </a:lnTo>
                  <a:lnTo>
                    <a:pt x="6701" y="41"/>
                  </a:lnTo>
                  <a:lnTo>
                    <a:pt x="6347" y="62"/>
                  </a:lnTo>
                  <a:lnTo>
                    <a:pt x="6013" y="92"/>
                  </a:lnTo>
                  <a:lnTo>
                    <a:pt x="5679" y="133"/>
                  </a:lnTo>
                  <a:lnTo>
                    <a:pt x="5365" y="173"/>
                  </a:lnTo>
                  <a:lnTo>
                    <a:pt x="4758" y="264"/>
                  </a:lnTo>
                  <a:lnTo>
                    <a:pt x="4201" y="375"/>
                  </a:lnTo>
                  <a:lnTo>
                    <a:pt x="3695" y="497"/>
                  </a:lnTo>
                  <a:lnTo>
                    <a:pt x="3219" y="629"/>
                  </a:lnTo>
                  <a:lnTo>
                    <a:pt x="2784" y="780"/>
                  </a:lnTo>
                  <a:lnTo>
                    <a:pt x="2389" y="932"/>
                  </a:lnTo>
                  <a:lnTo>
                    <a:pt x="2035" y="1084"/>
                  </a:lnTo>
                  <a:lnTo>
                    <a:pt x="1711" y="1246"/>
                  </a:lnTo>
                  <a:lnTo>
                    <a:pt x="1417" y="1408"/>
                  </a:lnTo>
                  <a:lnTo>
                    <a:pt x="1164" y="1570"/>
                  </a:lnTo>
                  <a:lnTo>
                    <a:pt x="931" y="1732"/>
                  </a:lnTo>
                  <a:lnTo>
                    <a:pt x="739" y="1884"/>
                  </a:lnTo>
                  <a:lnTo>
                    <a:pt x="567" y="2036"/>
                  </a:lnTo>
                  <a:lnTo>
                    <a:pt x="425" y="2167"/>
                  </a:lnTo>
                  <a:lnTo>
                    <a:pt x="304" y="2299"/>
                  </a:lnTo>
                  <a:lnTo>
                    <a:pt x="203" y="2410"/>
                  </a:lnTo>
                  <a:lnTo>
                    <a:pt x="132" y="2501"/>
                  </a:lnTo>
                  <a:lnTo>
                    <a:pt x="30" y="2643"/>
                  </a:lnTo>
                  <a:lnTo>
                    <a:pt x="0" y="2694"/>
                  </a:lnTo>
                  <a:lnTo>
                    <a:pt x="769" y="3969"/>
                  </a:lnTo>
                  <a:lnTo>
                    <a:pt x="18828" y="3584"/>
                  </a:lnTo>
                  <a:lnTo>
                    <a:pt x="15336" y="811"/>
                  </a:lnTo>
                  <a:lnTo>
                    <a:pt x="14739" y="689"/>
                  </a:lnTo>
                  <a:lnTo>
                    <a:pt x="14151" y="588"/>
                  </a:lnTo>
                  <a:lnTo>
                    <a:pt x="13574" y="487"/>
                  </a:lnTo>
                  <a:lnTo>
                    <a:pt x="13018" y="406"/>
                  </a:lnTo>
                  <a:lnTo>
                    <a:pt x="12481" y="325"/>
                  </a:lnTo>
                  <a:lnTo>
                    <a:pt x="11955" y="254"/>
                  </a:lnTo>
                  <a:lnTo>
                    <a:pt x="11439" y="193"/>
                  </a:lnTo>
                  <a:lnTo>
                    <a:pt x="10943" y="143"/>
                  </a:lnTo>
                  <a:lnTo>
                    <a:pt x="10457" y="102"/>
                  </a:lnTo>
                  <a:lnTo>
                    <a:pt x="9981" y="62"/>
                  </a:lnTo>
                  <a:lnTo>
                    <a:pt x="9525" y="41"/>
                  </a:lnTo>
                  <a:lnTo>
                    <a:pt x="9090" y="21"/>
                  </a:lnTo>
                  <a:lnTo>
                    <a:pt x="8655"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58;p15">
              <a:extLst>
                <a:ext uri="{FF2B5EF4-FFF2-40B4-BE49-F238E27FC236}">
                  <a16:creationId xmlns:a16="http://schemas.microsoft.com/office/drawing/2014/main" id="{2BBA7A41-5BE8-A8C6-879A-4F9A1D89641C}"/>
                </a:ext>
              </a:extLst>
            </p:cNvPr>
            <p:cNvSpPr/>
            <p:nvPr/>
          </p:nvSpPr>
          <p:spPr>
            <a:xfrm>
              <a:off x="1008625" y="3084900"/>
              <a:ext cx="738950" cy="943425"/>
            </a:xfrm>
            <a:custGeom>
              <a:avLst/>
              <a:gdLst/>
              <a:ahLst/>
              <a:cxnLst/>
              <a:rect l="l" t="t" r="r" b="b"/>
              <a:pathLst>
                <a:path w="29558" h="37737" extrusionOk="0">
                  <a:moveTo>
                    <a:pt x="10963" y="0"/>
                  </a:moveTo>
                  <a:lnTo>
                    <a:pt x="0" y="28920"/>
                  </a:lnTo>
                  <a:lnTo>
                    <a:pt x="18595" y="37737"/>
                  </a:lnTo>
                  <a:lnTo>
                    <a:pt x="29558" y="8827"/>
                  </a:lnTo>
                  <a:lnTo>
                    <a:pt x="10963"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6" name="Google Shape;59;p15">
              <a:extLst>
                <a:ext uri="{FF2B5EF4-FFF2-40B4-BE49-F238E27FC236}">
                  <a16:creationId xmlns:a16="http://schemas.microsoft.com/office/drawing/2014/main" id="{4CCE4FB1-919F-16C7-18F5-B0E2E532788A}"/>
                </a:ext>
              </a:extLst>
            </p:cNvPr>
            <p:cNvSpPr/>
            <p:nvPr/>
          </p:nvSpPr>
          <p:spPr>
            <a:xfrm>
              <a:off x="1567625" y="3345050"/>
              <a:ext cx="730125" cy="753125"/>
            </a:xfrm>
            <a:custGeom>
              <a:avLst/>
              <a:gdLst/>
              <a:ahLst/>
              <a:cxnLst/>
              <a:rect l="l" t="t" r="r" b="b"/>
              <a:pathLst>
                <a:path w="29205" h="30125" extrusionOk="0">
                  <a:moveTo>
                    <a:pt x="10791" y="0"/>
                  </a:moveTo>
                  <a:lnTo>
                    <a:pt x="1" y="28738"/>
                  </a:lnTo>
                  <a:lnTo>
                    <a:pt x="18383" y="30125"/>
                  </a:lnTo>
                  <a:lnTo>
                    <a:pt x="29204" y="1002"/>
                  </a:lnTo>
                  <a:lnTo>
                    <a:pt x="10791"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60;p15">
              <a:extLst>
                <a:ext uri="{FF2B5EF4-FFF2-40B4-BE49-F238E27FC236}">
                  <a16:creationId xmlns:a16="http://schemas.microsoft.com/office/drawing/2014/main" id="{D3EE2D1D-F58A-9DEC-36FF-41E4B8415D09}"/>
                </a:ext>
              </a:extLst>
            </p:cNvPr>
            <p:cNvSpPr/>
            <p:nvPr/>
          </p:nvSpPr>
          <p:spPr>
            <a:xfrm>
              <a:off x="1476025" y="3305550"/>
              <a:ext cx="361400" cy="757950"/>
            </a:xfrm>
            <a:custGeom>
              <a:avLst/>
              <a:gdLst/>
              <a:ahLst/>
              <a:cxnLst/>
              <a:rect l="l" t="t" r="r" b="b"/>
              <a:pathLst>
                <a:path w="14456" h="30318" extrusionOk="0">
                  <a:moveTo>
                    <a:pt x="10862" y="1"/>
                  </a:moveTo>
                  <a:lnTo>
                    <a:pt x="0" y="28719"/>
                  </a:lnTo>
                  <a:lnTo>
                    <a:pt x="3665" y="30318"/>
                  </a:lnTo>
                  <a:lnTo>
                    <a:pt x="14455" y="1580"/>
                  </a:lnTo>
                  <a:lnTo>
                    <a:pt x="10862" y="1"/>
                  </a:lnTo>
                  <a:close/>
                </a:path>
              </a:pathLst>
            </a:custGeom>
            <a:solidFill>
              <a:srgbClr val="DDA3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61;p15">
              <a:extLst>
                <a:ext uri="{FF2B5EF4-FFF2-40B4-BE49-F238E27FC236}">
                  <a16:creationId xmlns:a16="http://schemas.microsoft.com/office/drawing/2014/main" id="{CF74852B-566E-3400-023C-9DA118FE2482}"/>
                </a:ext>
              </a:extLst>
            </p:cNvPr>
            <p:cNvSpPr/>
            <p:nvPr/>
          </p:nvSpPr>
          <p:spPr>
            <a:xfrm>
              <a:off x="985075" y="3698075"/>
              <a:ext cx="768575" cy="646851"/>
            </a:xfrm>
            <a:custGeom>
              <a:avLst/>
              <a:gdLst/>
              <a:ahLst/>
              <a:cxnLst/>
              <a:rect l="l" t="t" r="r" b="b"/>
              <a:pathLst>
                <a:path w="30743" h="25874" extrusionOk="0">
                  <a:moveTo>
                    <a:pt x="24518" y="0"/>
                  </a:moveTo>
                  <a:lnTo>
                    <a:pt x="24386" y="20"/>
                  </a:lnTo>
                  <a:lnTo>
                    <a:pt x="24234" y="71"/>
                  </a:lnTo>
                  <a:lnTo>
                    <a:pt x="24062" y="132"/>
                  </a:lnTo>
                  <a:lnTo>
                    <a:pt x="23870" y="223"/>
                  </a:lnTo>
                  <a:lnTo>
                    <a:pt x="23667" y="334"/>
                  </a:lnTo>
                  <a:lnTo>
                    <a:pt x="23434" y="456"/>
                  </a:lnTo>
                  <a:lnTo>
                    <a:pt x="23191" y="607"/>
                  </a:lnTo>
                  <a:lnTo>
                    <a:pt x="22938" y="769"/>
                  </a:lnTo>
                  <a:lnTo>
                    <a:pt x="22655" y="952"/>
                  </a:lnTo>
                  <a:lnTo>
                    <a:pt x="22058" y="1367"/>
                  </a:lnTo>
                  <a:lnTo>
                    <a:pt x="21400" y="1842"/>
                  </a:lnTo>
                  <a:lnTo>
                    <a:pt x="20691" y="2379"/>
                  </a:lnTo>
                  <a:lnTo>
                    <a:pt x="19932" y="2966"/>
                  </a:lnTo>
                  <a:lnTo>
                    <a:pt x="19132" y="3604"/>
                  </a:lnTo>
                  <a:lnTo>
                    <a:pt x="18292" y="4272"/>
                  </a:lnTo>
                  <a:lnTo>
                    <a:pt x="17422" y="4980"/>
                  </a:lnTo>
                  <a:lnTo>
                    <a:pt x="16531" y="5729"/>
                  </a:lnTo>
                  <a:lnTo>
                    <a:pt x="14678" y="7278"/>
                  </a:lnTo>
                  <a:lnTo>
                    <a:pt x="12148" y="9424"/>
                  </a:lnTo>
                  <a:lnTo>
                    <a:pt x="9637" y="11580"/>
                  </a:lnTo>
                  <a:lnTo>
                    <a:pt x="7218" y="13625"/>
                  </a:lnTo>
                  <a:lnTo>
                    <a:pt x="6084" y="14587"/>
                  </a:lnTo>
                  <a:lnTo>
                    <a:pt x="5001" y="15488"/>
                  </a:lnTo>
                  <a:lnTo>
                    <a:pt x="3999" y="16307"/>
                  </a:lnTo>
                  <a:lnTo>
                    <a:pt x="3078" y="17046"/>
                  </a:lnTo>
                  <a:lnTo>
                    <a:pt x="2258" y="17694"/>
                  </a:lnTo>
                  <a:lnTo>
                    <a:pt x="1883" y="17968"/>
                  </a:lnTo>
                  <a:lnTo>
                    <a:pt x="1539" y="18221"/>
                  </a:lnTo>
                  <a:lnTo>
                    <a:pt x="1226" y="18443"/>
                  </a:lnTo>
                  <a:lnTo>
                    <a:pt x="952" y="18626"/>
                  </a:lnTo>
                  <a:lnTo>
                    <a:pt x="699" y="18777"/>
                  </a:lnTo>
                  <a:lnTo>
                    <a:pt x="487" y="18899"/>
                  </a:lnTo>
                  <a:lnTo>
                    <a:pt x="304" y="18980"/>
                  </a:lnTo>
                  <a:lnTo>
                    <a:pt x="233" y="19000"/>
                  </a:lnTo>
                  <a:lnTo>
                    <a:pt x="163" y="19020"/>
                  </a:lnTo>
                  <a:lnTo>
                    <a:pt x="61" y="19020"/>
                  </a:lnTo>
                  <a:lnTo>
                    <a:pt x="31" y="19000"/>
                  </a:lnTo>
                  <a:lnTo>
                    <a:pt x="1" y="18980"/>
                  </a:lnTo>
                  <a:lnTo>
                    <a:pt x="102" y="19395"/>
                  </a:lnTo>
                  <a:lnTo>
                    <a:pt x="233" y="19881"/>
                  </a:lnTo>
                  <a:lnTo>
                    <a:pt x="385" y="20407"/>
                  </a:lnTo>
                  <a:lnTo>
                    <a:pt x="568" y="20984"/>
                  </a:lnTo>
                  <a:lnTo>
                    <a:pt x="770" y="21581"/>
                  </a:lnTo>
                  <a:lnTo>
                    <a:pt x="993" y="22189"/>
                  </a:lnTo>
                  <a:lnTo>
                    <a:pt x="1114" y="22482"/>
                  </a:lnTo>
                  <a:lnTo>
                    <a:pt x="1246" y="22786"/>
                  </a:lnTo>
                  <a:lnTo>
                    <a:pt x="1377" y="23079"/>
                  </a:lnTo>
                  <a:lnTo>
                    <a:pt x="1519" y="23373"/>
                  </a:lnTo>
                  <a:lnTo>
                    <a:pt x="1661" y="23656"/>
                  </a:lnTo>
                  <a:lnTo>
                    <a:pt x="1802" y="23930"/>
                  </a:lnTo>
                  <a:lnTo>
                    <a:pt x="1964" y="24193"/>
                  </a:lnTo>
                  <a:lnTo>
                    <a:pt x="2116" y="24436"/>
                  </a:lnTo>
                  <a:lnTo>
                    <a:pt x="2278" y="24679"/>
                  </a:lnTo>
                  <a:lnTo>
                    <a:pt x="2450" y="24891"/>
                  </a:lnTo>
                  <a:lnTo>
                    <a:pt x="2622" y="25094"/>
                  </a:lnTo>
                  <a:lnTo>
                    <a:pt x="2805" y="25276"/>
                  </a:lnTo>
                  <a:lnTo>
                    <a:pt x="2987" y="25438"/>
                  </a:lnTo>
                  <a:lnTo>
                    <a:pt x="3169" y="25580"/>
                  </a:lnTo>
                  <a:lnTo>
                    <a:pt x="3361" y="25691"/>
                  </a:lnTo>
                  <a:lnTo>
                    <a:pt x="3452" y="25732"/>
                  </a:lnTo>
                  <a:lnTo>
                    <a:pt x="3554" y="25772"/>
                  </a:lnTo>
                  <a:lnTo>
                    <a:pt x="3655" y="25813"/>
                  </a:lnTo>
                  <a:lnTo>
                    <a:pt x="3756" y="25833"/>
                  </a:lnTo>
                  <a:lnTo>
                    <a:pt x="3857" y="25853"/>
                  </a:lnTo>
                  <a:lnTo>
                    <a:pt x="3959" y="25863"/>
                  </a:lnTo>
                  <a:lnTo>
                    <a:pt x="4060" y="25873"/>
                  </a:lnTo>
                  <a:lnTo>
                    <a:pt x="4171" y="25863"/>
                  </a:lnTo>
                  <a:lnTo>
                    <a:pt x="4272" y="25853"/>
                  </a:lnTo>
                  <a:lnTo>
                    <a:pt x="4374" y="25833"/>
                  </a:lnTo>
                  <a:lnTo>
                    <a:pt x="4475" y="25792"/>
                  </a:lnTo>
                  <a:lnTo>
                    <a:pt x="4617" y="25732"/>
                  </a:lnTo>
                  <a:lnTo>
                    <a:pt x="5052" y="25499"/>
                  </a:lnTo>
                  <a:lnTo>
                    <a:pt x="5659" y="25165"/>
                  </a:lnTo>
                  <a:lnTo>
                    <a:pt x="6388" y="24740"/>
                  </a:lnTo>
                  <a:lnTo>
                    <a:pt x="7228" y="24233"/>
                  </a:lnTo>
                  <a:lnTo>
                    <a:pt x="8149" y="23687"/>
                  </a:lnTo>
                  <a:lnTo>
                    <a:pt x="10103" y="22492"/>
                  </a:lnTo>
                  <a:lnTo>
                    <a:pt x="12026" y="21318"/>
                  </a:lnTo>
                  <a:lnTo>
                    <a:pt x="13686" y="20286"/>
                  </a:lnTo>
                  <a:lnTo>
                    <a:pt x="15286" y="19294"/>
                  </a:lnTo>
                  <a:lnTo>
                    <a:pt x="15600" y="19152"/>
                  </a:lnTo>
                  <a:lnTo>
                    <a:pt x="15964" y="19000"/>
                  </a:lnTo>
                  <a:lnTo>
                    <a:pt x="16824" y="18656"/>
                  </a:lnTo>
                  <a:lnTo>
                    <a:pt x="17847" y="18271"/>
                  </a:lnTo>
                  <a:lnTo>
                    <a:pt x="18991" y="17846"/>
                  </a:lnTo>
                  <a:lnTo>
                    <a:pt x="21521" y="16935"/>
                  </a:lnTo>
                  <a:lnTo>
                    <a:pt x="24163" y="15994"/>
                  </a:lnTo>
                  <a:lnTo>
                    <a:pt x="26653" y="15103"/>
                  </a:lnTo>
                  <a:lnTo>
                    <a:pt x="27757" y="14698"/>
                  </a:lnTo>
                  <a:lnTo>
                    <a:pt x="28729" y="14323"/>
                  </a:lnTo>
                  <a:lnTo>
                    <a:pt x="29528" y="14000"/>
                  </a:lnTo>
                  <a:lnTo>
                    <a:pt x="29862" y="13868"/>
                  </a:lnTo>
                  <a:lnTo>
                    <a:pt x="30136" y="13736"/>
                  </a:lnTo>
                  <a:lnTo>
                    <a:pt x="30358" y="13635"/>
                  </a:lnTo>
                  <a:lnTo>
                    <a:pt x="30510" y="13544"/>
                  </a:lnTo>
                  <a:lnTo>
                    <a:pt x="30561" y="13504"/>
                  </a:lnTo>
                  <a:lnTo>
                    <a:pt x="30601" y="13473"/>
                  </a:lnTo>
                  <a:lnTo>
                    <a:pt x="30621" y="13443"/>
                  </a:lnTo>
                  <a:lnTo>
                    <a:pt x="30621" y="13423"/>
                  </a:lnTo>
                  <a:lnTo>
                    <a:pt x="30591" y="13362"/>
                  </a:lnTo>
                  <a:lnTo>
                    <a:pt x="30551" y="13311"/>
                  </a:lnTo>
                  <a:lnTo>
                    <a:pt x="30510" y="13261"/>
                  </a:lnTo>
                  <a:lnTo>
                    <a:pt x="30459" y="13220"/>
                  </a:lnTo>
                  <a:lnTo>
                    <a:pt x="30399" y="13190"/>
                  </a:lnTo>
                  <a:lnTo>
                    <a:pt x="30328" y="13159"/>
                  </a:lnTo>
                  <a:lnTo>
                    <a:pt x="30247" y="13129"/>
                  </a:lnTo>
                  <a:lnTo>
                    <a:pt x="30166" y="13109"/>
                  </a:lnTo>
                  <a:lnTo>
                    <a:pt x="29984" y="13068"/>
                  </a:lnTo>
                  <a:lnTo>
                    <a:pt x="29781" y="13048"/>
                  </a:lnTo>
                  <a:lnTo>
                    <a:pt x="29548" y="13048"/>
                  </a:lnTo>
                  <a:lnTo>
                    <a:pt x="29295" y="13058"/>
                  </a:lnTo>
                  <a:lnTo>
                    <a:pt x="29032" y="13078"/>
                  </a:lnTo>
                  <a:lnTo>
                    <a:pt x="28749" y="13099"/>
                  </a:lnTo>
                  <a:lnTo>
                    <a:pt x="28445" y="13139"/>
                  </a:lnTo>
                  <a:lnTo>
                    <a:pt x="28141" y="13190"/>
                  </a:lnTo>
                  <a:lnTo>
                    <a:pt x="27494" y="13291"/>
                  </a:lnTo>
                  <a:lnTo>
                    <a:pt x="26836" y="13423"/>
                  </a:lnTo>
                  <a:lnTo>
                    <a:pt x="25520" y="13665"/>
                  </a:lnTo>
                  <a:lnTo>
                    <a:pt x="24902" y="13777"/>
                  </a:lnTo>
                  <a:lnTo>
                    <a:pt x="24335" y="13858"/>
                  </a:lnTo>
                  <a:lnTo>
                    <a:pt x="24072" y="13888"/>
                  </a:lnTo>
                  <a:lnTo>
                    <a:pt x="23829" y="13898"/>
                  </a:lnTo>
                  <a:lnTo>
                    <a:pt x="23617" y="13908"/>
                  </a:lnTo>
                  <a:lnTo>
                    <a:pt x="23414" y="13898"/>
                  </a:lnTo>
                  <a:lnTo>
                    <a:pt x="23242" y="13878"/>
                  </a:lnTo>
                  <a:lnTo>
                    <a:pt x="23100" y="13838"/>
                  </a:lnTo>
                  <a:lnTo>
                    <a:pt x="23040" y="13817"/>
                  </a:lnTo>
                  <a:lnTo>
                    <a:pt x="22989" y="13787"/>
                  </a:lnTo>
                  <a:lnTo>
                    <a:pt x="22938" y="13757"/>
                  </a:lnTo>
                  <a:lnTo>
                    <a:pt x="22908" y="13716"/>
                  </a:lnTo>
                  <a:lnTo>
                    <a:pt x="23080" y="13514"/>
                  </a:lnTo>
                  <a:lnTo>
                    <a:pt x="23283" y="13301"/>
                  </a:lnTo>
                  <a:lnTo>
                    <a:pt x="23515" y="13099"/>
                  </a:lnTo>
                  <a:lnTo>
                    <a:pt x="23758" y="12886"/>
                  </a:lnTo>
                  <a:lnTo>
                    <a:pt x="24032" y="12663"/>
                  </a:lnTo>
                  <a:lnTo>
                    <a:pt x="24325" y="12451"/>
                  </a:lnTo>
                  <a:lnTo>
                    <a:pt x="24629" y="12228"/>
                  </a:lnTo>
                  <a:lnTo>
                    <a:pt x="24943" y="12015"/>
                  </a:lnTo>
                  <a:lnTo>
                    <a:pt x="25611" y="11570"/>
                  </a:lnTo>
                  <a:lnTo>
                    <a:pt x="26309" y="11135"/>
                  </a:lnTo>
                  <a:lnTo>
                    <a:pt x="27706" y="10274"/>
                  </a:lnTo>
                  <a:lnTo>
                    <a:pt x="28374" y="9870"/>
                  </a:lnTo>
                  <a:lnTo>
                    <a:pt x="28992" y="9475"/>
                  </a:lnTo>
                  <a:lnTo>
                    <a:pt x="29538" y="9110"/>
                  </a:lnTo>
                  <a:lnTo>
                    <a:pt x="29791" y="8928"/>
                  </a:lnTo>
                  <a:lnTo>
                    <a:pt x="30014" y="8756"/>
                  </a:lnTo>
                  <a:lnTo>
                    <a:pt x="30206" y="8594"/>
                  </a:lnTo>
                  <a:lnTo>
                    <a:pt x="30379" y="8442"/>
                  </a:lnTo>
                  <a:lnTo>
                    <a:pt x="30520" y="8290"/>
                  </a:lnTo>
                  <a:lnTo>
                    <a:pt x="30632" y="8159"/>
                  </a:lnTo>
                  <a:lnTo>
                    <a:pt x="30672" y="8088"/>
                  </a:lnTo>
                  <a:lnTo>
                    <a:pt x="30702" y="8027"/>
                  </a:lnTo>
                  <a:lnTo>
                    <a:pt x="30723" y="7966"/>
                  </a:lnTo>
                  <a:lnTo>
                    <a:pt x="30733" y="7906"/>
                  </a:lnTo>
                  <a:lnTo>
                    <a:pt x="30743" y="7855"/>
                  </a:lnTo>
                  <a:lnTo>
                    <a:pt x="30733" y="7794"/>
                  </a:lnTo>
                  <a:lnTo>
                    <a:pt x="30713" y="7744"/>
                  </a:lnTo>
                  <a:lnTo>
                    <a:pt x="30692" y="7703"/>
                  </a:lnTo>
                  <a:lnTo>
                    <a:pt x="30652" y="7653"/>
                  </a:lnTo>
                  <a:lnTo>
                    <a:pt x="30601" y="7622"/>
                  </a:lnTo>
                  <a:lnTo>
                    <a:pt x="30551" y="7602"/>
                  </a:lnTo>
                  <a:lnTo>
                    <a:pt x="30490" y="7582"/>
                  </a:lnTo>
                  <a:lnTo>
                    <a:pt x="30419" y="7572"/>
                  </a:lnTo>
                  <a:lnTo>
                    <a:pt x="30338" y="7562"/>
                  </a:lnTo>
                  <a:lnTo>
                    <a:pt x="30156" y="7572"/>
                  </a:lnTo>
                  <a:lnTo>
                    <a:pt x="29953" y="7612"/>
                  </a:lnTo>
                  <a:lnTo>
                    <a:pt x="29721" y="7663"/>
                  </a:lnTo>
                  <a:lnTo>
                    <a:pt x="29457" y="7744"/>
                  </a:lnTo>
                  <a:lnTo>
                    <a:pt x="29184" y="7845"/>
                  </a:lnTo>
                  <a:lnTo>
                    <a:pt x="28880" y="7956"/>
                  </a:lnTo>
                  <a:lnTo>
                    <a:pt x="28567" y="8078"/>
                  </a:lnTo>
                  <a:lnTo>
                    <a:pt x="27898" y="8371"/>
                  </a:lnTo>
                  <a:lnTo>
                    <a:pt x="27200" y="8685"/>
                  </a:lnTo>
                  <a:lnTo>
                    <a:pt x="26471" y="9019"/>
                  </a:lnTo>
                  <a:lnTo>
                    <a:pt x="25742" y="9353"/>
                  </a:lnTo>
                  <a:lnTo>
                    <a:pt x="25034" y="9667"/>
                  </a:lnTo>
                  <a:lnTo>
                    <a:pt x="24366" y="9950"/>
                  </a:lnTo>
                  <a:lnTo>
                    <a:pt x="24052" y="10072"/>
                  </a:lnTo>
                  <a:lnTo>
                    <a:pt x="23748" y="10183"/>
                  </a:lnTo>
                  <a:lnTo>
                    <a:pt x="23465" y="10274"/>
                  </a:lnTo>
                  <a:lnTo>
                    <a:pt x="23202" y="10345"/>
                  </a:lnTo>
                  <a:lnTo>
                    <a:pt x="22959" y="10406"/>
                  </a:lnTo>
                  <a:lnTo>
                    <a:pt x="22746" y="10426"/>
                  </a:lnTo>
                  <a:lnTo>
                    <a:pt x="22645" y="10436"/>
                  </a:lnTo>
                  <a:lnTo>
                    <a:pt x="22554" y="10436"/>
                  </a:lnTo>
                  <a:lnTo>
                    <a:pt x="22473" y="10426"/>
                  </a:lnTo>
                  <a:lnTo>
                    <a:pt x="22402" y="10406"/>
                  </a:lnTo>
                  <a:lnTo>
                    <a:pt x="22331" y="10386"/>
                  </a:lnTo>
                  <a:lnTo>
                    <a:pt x="22270" y="10355"/>
                  </a:lnTo>
                  <a:lnTo>
                    <a:pt x="22220" y="10325"/>
                  </a:lnTo>
                  <a:lnTo>
                    <a:pt x="22179" y="10274"/>
                  </a:lnTo>
                  <a:lnTo>
                    <a:pt x="22159" y="10234"/>
                  </a:lnTo>
                  <a:lnTo>
                    <a:pt x="22159" y="10193"/>
                  </a:lnTo>
                  <a:lnTo>
                    <a:pt x="22169" y="10143"/>
                  </a:lnTo>
                  <a:lnTo>
                    <a:pt x="22179" y="10092"/>
                  </a:lnTo>
                  <a:lnTo>
                    <a:pt x="22210" y="10031"/>
                  </a:lnTo>
                  <a:lnTo>
                    <a:pt x="22250" y="9971"/>
                  </a:lnTo>
                  <a:lnTo>
                    <a:pt x="22361" y="9829"/>
                  </a:lnTo>
                  <a:lnTo>
                    <a:pt x="22513" y="9657"/>
                  </a:lnTo>
                  <a:lnTo>
                    <a:pt x="22706" y="9485"/>
                  </a:lnTo>
                  <a:lnTo>
                    <a:pt x="22918" y="9282"/>
                  </a:lnTo>
                  <a:lnTo>
                    <a:pt x="23171" y="9070"/>
                  </a:lnTo>
                  <a:lnTo>
                    <a:pt x="23738" y="8614"/>
                  </a:lnTo>
                  <a:lnTo>
                    <a:pt x="24376" y="8108"/>
                  </a:lnTo>
                  <a:lnTo>
                    <a:pt x="25783" y="7025"/>
                  </a:lnTo>
                  <a:lnTo>
                    <a:pt x="26491" y="6468"/>
                  </a:lnTo>
                  <a:lnTo>
                    <a:pt x="27160" y="5901"/>
                  </a:lnTo>
                  <a:lnTo>
                    <a:pt x="27483" y="5628"/>
                  </a:lnTo>
                  <a:lnTo>
                    <a:pt x="27777" y="5365"/>
                  </a:lnTo>
                  <a:lnTo>
                    <a:pt x="28060" y="5102"/>
                  </a:lnTo>
                  <a:lnTo>
                    <a:pt x="28314" y="4839"/>
                  </a:lnTo>
                  <a:lnTo>
                    <a:pt x="28536" y="4596"/>
                  </a:lnTo>
                  <a:lnTo>
                    <a:pt x="28739" y="4363"/>
                  </a:lnTo>
                  <a:lnTo>
                    <a:pt x="28890" y="4130"/>
                  </a:lnTo>
                  <a:lnTo>
                    <a:pt x="28961" y="4029"/>
                  </a:lnTo>
                  <a:lnTo>
                    <a:pt x="29012" y="3928"/>
                  </a:lnTo>
                  <a:lnTo>
                    <a:pt x="29063" y="3826"/>
                  </a:lnTo>
                  <a:lnTo>
                    <a:pt x="29093" y="3725"/>
                  </a:lnTo>
                  <a:lnTo>
                    <a:pt x="29123" y="3634"/>
                  </a:lnTo>
                  <a:lnTo>
                    <a:pt x="29133" y="3543"/>
                  </a:lnTo>
                  <a:lnTo>
                    <a:pt x="29133" y="3462"/>
                  </a:lnTo>
                  <a:lnTo>
                    <a:pt x="29123" y="3381"/>
                  </a:lnTo>
                  <a:lnTo>
                    <a:pt x="29103" y="3310"/>
                  </a:lnTo>
                  <a:lnTo>
                    <a:pt x="29063" y="3239"/>
                  </a:lnTo>
                  <a:lnTo>
                    <a:pt x="29032" y="3199"/>
                  </a:lnTo>
                  <a:lnTo>
                    <a:pt x="28992" y="3168"/>
                  </a:lnTo>
                  <a:lnTo>
                    <a:pt x="28951" y="3138"/>
                  </a:lnTo>
                  <a:lnTo>
                    <a:pt x="28901" y="3128"/>
                  </a:lnTo>
                  <a:lnTo>
                    <a:pt x="28850" y="3108"/>
                  </a:lnTo>
                  <a:lnTo>
                    <a:pt x="28648" y="3108"/>
                  </a:lnTo>
                  <a:lnTo>
                    <a:pt x="28486" y="3138"/>
                  </a:lnTo>
                  <a:lnTo>
                    <a:pt x="28314" y="3178"/>
                  </a:lnTo>
                  <a:lnTo>
                    <a:pt x="28111" y="3249"/>
                  </a:lnTo>
                  <a:lnTo>
                    <a:pt x="27898" y="3330"/>
                  </a:lnTo>
                  <a:lnTo>
                    <a:pt x="27666" y="3432"/>
                  </a:lnTo>
                  <a:lnTo>
                    <a:pt x="27413" y="3553"/>
                  </a:lnTo>
                  <a:lnTo>
                    <a:pt x="26876" y="3826"/>
                  </a:lnTo>
                  <a:lnTo>
                    <a:pt x="26279" y="4150"/>
                  </a:lnTo>
                  <a:lnTo>
                    <a:pt x="25641" y="4515"/>
                  </a:lnTo>
                  <a:lnTo>
                    <a:pt x="24285" y="5314"/>
                  </a:lnTo>
                  <a:lnTo>
                    <a:pt x="23576" y="5729"/>
                  </a:lnTo>
                  <a:lnTo>
                    <a:pt x="22847" y="6155"/>
                  </a:lnTo>
                  <a:lnTo>
                    <a:pt x="22129" y="6559"/>
                  </a:lnTo>
                  <a:lnTo>
                    <a:pt x="21420" y="6944"/>
                  </a:lnTo>
                  <a:lnTo>
                    <a:pt x="20722" y="7298"/>
                  </a:lnTo>
                  <a:lnTo>
                    <a:pt x="20388" y="7460"/>
                  </a:lnTo>
                  <a:lnTo>
                    <a:pt x="20053" y="7602"/>
                  </a:lnTo>
                  <a:lnTo>
                    <a:pt x="20114" y="7430"/>
                  </a:lnTo>
                  <a:lnTo>
                    <a:pt x="20205" y="7248"/>
                  </a:lnTo>
                  <a:lnTo>
                    <a:pt x="20307" y="7045"/>
                  </a:lnTo>
                  <a:lnTo>
                    <a:pt x="20438" y="6823"/>
                  </a:lnTo>
                  <a:lnTo>
                    <a:pt x="20590" y="6590"/>
                  </a:lnTo>
                  <a:lnTo>
                    <a:pt x="20752" y="6347"/>
                  </a:lnTo>
                  <a:lnTo>
                    <a:pt x="21126" y="5831"/>
                  </a:lnTo>
                  <a:lnTo>
                    <a:pt x="21542" y="5284"/>
                  </a:lnTo>
                  <a:lnTo>
                    <a:pt x="21987" y="4707"/>
                  </a:lnTo>
                  <a:lnTo>
                    <a:pt x="22918" y="3543"/>
                  </a:lnTo>
                  <a:lnTo>
                    <a:pt x="23364" y="2976"/>
                  </a:lnTo>
                  <a:lnTo>
                    <a:pt x="23779" y="2419"/>
                  </a:lnTo>
                  <a:lnTo>
                    <a:pt x="23971" y="2156"/>
                  </a:lnTo>
                  <a:lnTo>
                    <a:pt x="24143" y="1893"/>
                  </a:lnTo>
                  <a:lnTo>
                    <a:pt x="24315" y="1650"/>
                  </a:lnTo>
                  <a:lnTo>
                    <a:pt x="24457" y="1407"/>
                  </a:lnTo>
                  <a:lnTo>
                    <a:pt x="24578" y="1184"/>
                  </a:lnTo>
                  <a:lnTo>
                    <a:pt x="24690" y="972"/>
                  </a:lnTo>
                  <a:lnTo>
                    <a:pt x="24771" y="779"/>
                  </a:lnTo>
                  <a:lnTo>
                    <a:pt x="24831" y="597"/>
                  </a:lnTo>
                  <a:lnTo>
                    <a:pt x="24862" y="435"/>
                  </a:lnTo>
                  <a:lnTo>
                    <a:pt x="24862" y="364"/>
                  </a:lnTo>
                  <a:lnTo>
                    <a:pt x="24862" y="294"/>
                  </a:lnTo>
                  <a:lnTo>
                    <a:pt x="24852" y="233"/>
                  </a:lnTo>
                  <a:lnTo>
                    <a:pt x="24831" y="172"/>
                  </a:lnTo>
                  <a:lnTo>
                    <a:pt x="24811" y="121"/>
                  </a:lnTo>
                  <a:lnTo>
                    <a:pt x="24771" y="71"/>
                  </a:lnTo>
                  <a:lnTo>
                    <a:pt x="24740" y="51"/>
                  </a:lnTo>
                  <a:lnTo>
                    <a:pt x="24710" y="20"/>
                  </a:lnTo>
                  <a:lnTo>
                    <a:pt x="24669" y="10"/>
                  </a:lnTo>
                  <a:lnTo>
                    <a:pt x="24619"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62;p15">
              <a:extLst>
                <a:ext uri="{FF2B5EF4-FFF2-40B4-BE49-F238E27FC236}">
                  <a16:creationId xmlns:a16="http://schemas.microsoft.com/office/drawing/2014/main" id="{1F56C17F-7078-B639-C393-D133C0F9F4BD}"/>
                </a:ext>
              </a:extLst>
            </p:cNvPr>
            <p:cNvSpPr/>
            <p:nvPr/>
          </p:nvSpPr>
          <p:spPr>
            <a:xfrm>
              <a:off x="487300" y="3929100"/>
              <a:ext cx="805025" cy="742525"/>
            </a:xfrm>
            <a:custGeom>
              <a:avLst/>
              <a:gdLst/>
              <a:ahLst/>
              <a:cxnLst/>
              <a:rect l="l" t="t" r="r" b="b"/>
              <a:pathLst>
                <a:path w="32201" h="29701" extrusionOk="0">
                  <a:moveTo>
                    <a:pt x="30034" y="1"/>
                  </a:moveTo>
                  <a:lnTo>
                    <a:pt x="29407" y="375"/>
                  </a:lnTo>
                  <a:lnTo>
                    <a:pt x="28678" y="790"/>
                  </a:lnTo>
                  <a:lnTo>
                    <a:pt x="27878" y="1236"/>
                  </a:lnTo>
                  <a:lnTo>
                    <a:pt x="26997" y="1712"/>
                  </a:lnTo>
                  <a:lnTo>
                    <a:pt x="25034" y="2754"/>
                  </a:lnTo>
                  <a:lnTo>
                    <a:pt x="22857" y="3918"/>
                  </a:lnTo>
                  <a:lnTo>
                    <a:pt x="21703" y="4536"/>
                  </a:lnTo>
                  <a:lnTo>
                    <a:pt x="20519" y="5184"/>
                  </a:lnTo>
                  <a:lnTo>
                    <a:pt x="19304" y="5852"/>
                  </a:lnTo>
                  <a:lnTo>
                    <a:pt x="18069" y="6540"/>
                  </a:lnTo>
                  <a:lnTo>
                    <a:pt x="16824" y="7259"/>
                  </a:lnTo>
                  <a:lnTo>
                    <a:pt x="15569" y="7988"/>
                  </a:lnTo>
                  <a:lnTo>
                    <a:pt x="14324" y="8747"/>
                  </a:lnTo>
                  <a:lnTo>
                    <a:pt x="13079" y="9516"/>
                  </a:lnTo>
                  <a:lnTo>
                    <a:pt x="12461" y="9911"/>
                  </a:lnTo>
                  <a:lnTo>
                    <a:pt x="11854" y="10306"/>
                  </a:lnTo>
                  <a:lnTo>
                    <a:pt x="11247" y="10711"/>
                  </a:lnTo>
                  <a:lnTo>
                    <a:pt x="10650" y="11115"/>
                  </a:lnTo>
                  <a:lnTo>
                    <a:pt x="10052" y="11520"/>
                  </a:lnTo>
                  <a:lnTo>
                    <a:pt x="9475" y="11935"/>
                  </a:lnTo>
                  <a:lnTo>
                    <a:pt x="8898" y="12350"/>
                  </a:lnTo>
                  <a:lnTo>
                    <a:pt x="8331" y="12765"/>
                  </a:lnTo>
                  <a:lnTo>
                    <a:pt x="7775" y="13191"/>
                  </a:lnTo>
                  <a:lnTo>
                    <a:pt x="7238" y="13616"/>
                  </a:lnTo>
                  <a:lnTo>
                    <a:pt x="6702" y="14041"/>
                  </a:lnTo>
                  <a:lnTo>
                    <a:pt x="6185" y="14476"/>
                  </a:lnTo>
                  <a:lnTo>
                    <a:pt x="5689" y="14901"/>
                  </a:lnTo>
                  <a:lnTo>
                    <a:pt x="5204" y="15337"/>
                  </a:lnTo>
                  <a:lnTo>
                    <a:pt x="4728" y="15782"/>
                  </a:lnTo>
                  <a:lnTo>
                    <a:pt x="4272" y="16217"/>
                  </a:lnTo>
                  <a:lnTo>
                    <a:pt x="3837" y="16663"/>
                  </a:lnTo>
                  <a:lnTo>
                    <a:pt x="3422" y="17098"/>
                  </a:lnTo>
                  <a:lnTo>
                    <a:pt x="3027" y="17543"/>
                  </a:lnTo>
                  <a:lnTo>
                    <a:pt x="2643" y="17999"/>
                  </a:lnTo>
                  <a:lnTo>
                    <a:pt x="2288" y="18444"/>
                  </a:lnTo>
                  <a:lnTo>
                    <a:pt x="1954" y="18890"/>
                  </a:lnTo>
                  <a:lnTo>
                    <a:pt x="1640" y="19345"/>
                  </a:lnTo>
                  <a:lnTo>
                    <a:pt x="1357" y="19791"/>
                  </a:lnTo>
                  <a:lnTo>
                    <a:pt x="1094" y="20246"/>
                  </a:lnTo>
                  <a:lnTo>
                    <a:pt x="861" y="20702"/>
                  </a:lnTo>
                  <a:lnTo>
                    <a:pt x="750" y="20924"/>
                  </a:lnTo>
                  <a:lnTo>
                    <a:pt x="648" y="21157"/>
                  </a:lnTo>
                  <a:lnTo>
                    <a:pt x="547" y="21380"/>
                  </a:lnTo>
                  <a:lnTo>
                    <a:pt x="466" y="21613"/>
                  </a:lnTo>
                  <a:lnTo>
                    <a:pt x="385" y="21835"/>
                  </a:lnTo>
                  <a:lnTo>
                    <a:pt x="304" y="22068"/>
                  </a:lnTo>
                  <a:lnTo>
                    <a:pt x="244" y="22291"/>
                  </a:lnTo>
                  <a:lnTo>
                    <a:pt x="183" y="22513"/>
                  </a:lnTo>
                  <a:lnTo>
                    <a:pt x="132" y="22746"/>
                  </a:lnTo>
                  <a:lnTo>
                    <a:pt x="92" y="22969"/>
                  </a:lnTo>
                  <a:lnTo>
                    <a:pt x="51" y="23202"/>
                  </a:lnTo>
                  <a:lnTo>
                    <a:pt x="21" y="23425"/>
                  </a:lnTo>
                  <a:lnTo>
                    <a:pt x="1" y="23718"/>
                  </a:lnTo>
                  <a:lnTo>
                    <a:pt x="1" y="24012"/>
                  </a:lnTo>
                  <a:lnTo>
                    <a:pt x="21" y="24305"/>
                  </a:lnTo>
                  <a:lnTo>
                    <a:pt x="61" y="24609"/>
                  </a:lnTo>
                  <a:lnTo>
                    <a:pt x="112" y="24902"/>
                  </a:lnTo>
                  <a:lnTo>
                    <a:pt x="183" y="25206"/>
                  </a:lnTo>
                  <a:lnTo>
                    <a:pt x="274" y="25500"/>
                  </a:lnTo>
                  <a:lnTo>
                    <a:pt x="385" y="25793"/>
                  </a:lnTo>
                  <a:lnTo>
                    <a:pt x="507" y="26087"/>
                  </a:lnTo>
                  <a:lnTo>
                    <a:pt x="648" y="26380"/>
                  </a:lnTo>
                  <a:lnTo>
                    <a:pt x="800" y="26664"/>
                  </a:lnTo>
                  <a:lnTo>
                    <a:pt x="972" y="26937"/>
                  </a:lnTo>
                  <a:lnTo>
                    <a:pt x="1155" y="27210"/>
                  </a:lnTo>
                  <a:lnTo>
                    <a:pt x="1347" y="27463"/>
                  </a:lnTo>
                  <a:lnTo>
                    <a:pt x="1549" y="27716"/>
                  </a:lnTo>
                  <a:lnTo>
                    <a:pt x="1772" y="27959"/>
                  </a:lnTo>
                  <a:lnTo>
                    <a:pt x="1995" y="28192"/>
                  </a:lnTo>
                  <a:lnTo>
                    <a:pt x="2238" y="28415"/>
                  </a:lnTo>
                  <a:lnTo>
                    <a:pt x="2491" y="28617"/>
                  </a:lnTo>
                  <a:lnTo>
                    <a:pt x="2744" y="28810"/>
                  </a:lnTo>
                  <a:lnTo>
                    <a:pt x="3017" y="28982"/>
                  </a:lnTo>
                  <a:lnTo>
                    <a:pt x="3290" y="29144"/>
                  </a:lnTo>
                  <a:lnTo>
                    <a:pt x="3574" y="29285"/>
                  </a:lnTo>
                  <a:lnTo>
                    <a:pt x="3867" y="29407"/>
                  </a:lnTo>
                  <a:lnTo>
                    <a:pt x="4161" y="29508"/>
                  </a:lnTo>
                  <a:lnTo>
                    <a:pt x="4465" y="29589"/>
                  </a:lnTo>
                  <a:lnTo>
                    <a:pt x="4778" y="29650"/>
                  </a:lnTo>
                  <a:lnTo>
                    <a:pt x="5092" y="29690"/>
                  </a:lnTo>
                  <a:lnTo>
                    <a:pt x="5244" y="29701"/>
                  </a:lnTo>
                  <a:lnTo>
                    <a:pt x="5568" y="29701"/>
                  </a:lnTo>
                  <a:lnTo>
                    <a:pt x="5730" y="29690"/>
                  </a:lnTo>
                  <a:lnTo>
                    <a:pt x="5892" y="29680"/>
                  </a:lnTo>
                  <a:lnTo>
                    <a:pt x="6054" y="29660"/>
                  </a:lnTo>
                  <a:lnTo>
                    <a:pt x="6216" y="29630"/>
                  </a:lnTo>
                  <a:lnTo>
                    <a:pt x="6378" y="29599"/>
                  </a:lnTo>
                  <a:lnTo>
                    <a:pt x="6671" y="29528"/>
                  </a:lnTo>
                  <a:lnTo>
                    <a:pt x="6985" y="29447"/>
                  </a:lnTo>
                  <a:lnTo>
                    <a:pt x="7309" y="29346"/>
                  </a:lnTo>
                  <a:lnTo>
                    <a:pt x="7643" y="29245"/>
                  </a:lnTo>
                  <a:lnTo>
                    <a:pt x="8342" y="29012"/>
                  </a:lnTo>
                  <a:lnTo>
                    <a:pt x="9081" y="28739"/>
                  </a:lnTo>
                  <a:lnTo>
                    <a:pt x="9850" y="28435"/>
                  </a:lnTo>
                  <a:lnTo>
                    <a:pt x="10650" y="28101"/>
                  </a:lnTo>
                  <a:lnTo>
                    <a:pt x="11490" y="27727"/>
                  </a:lnTo>
                  <a:lnTo>
                    <a:pt x="12340" y="27332"/>
                  </a:lnTo>
                  <a:lnTo>
                    <a:pt x="13231" y="26907"/>
                  </a:lnTo>
                  <a:lnTo>
                    <a:pt x="14122" y="26451"/>
                  </a:lnTo>
                  <a:lnTo>
                    <a:pt x="15043" y="25975"/>
                  </a:lnTo>
                  <a:lnTo>
                    <a:pt x="15974" y="25479"/>
                  </a:lnTo>
                  <a:lnTo>
                    <a:pt x="16905" y="24953"/>
                  </a:lnTo>
                  <a:lnTo>
                    <a:pt x="17847" y="24417"/>
                  </a:lnTo>
                  <a:lnTo>
                    <a:pt x="18798" y="23850"/>
                  </a:lnTo>
                  <a:lnTo>
                    <a:pt x="19740" y="23283"/>
                  </a:lnTo>
                  <a:lnTo>
                    <a:pt x="20681" y="22686"/>
                  </a:lnTo>
                  <a:lnTo>
                    <a:pt x="21622" y="22088"/>
                  </a:lnTo>
                  <a:lnTo>
                    <a:pt x="22544" y="21471"/>
                  </a:lnTo>
                  <a:lnTo>
                    <a:pt x="23455" y="20853"/>
                  </a:lnTo>
                  <a:lnTo>
                    <a:pt x="24345" y="20226"/>
                  </a:lnTo>
                  <a:lnTo>
                    <a:pt x="25216" y="19588"/>
                  </a:lnTo>
                  <a:lnTo>
                    <a:pt x="26066" y="18940"/>
                  </a:lnTo>
                  <a:lnTo>
                    <a:pt x="26886" y="18303"/>
                  </a:lnTo>
                  <a:lnTo>
                    <a:pt x="27676" y="17655"/>
                  </a:lnTo>
                  <a:lnTo>
                    <a:pt x="28435" y="17017"/>
                  </a:lnTo>
                  <a:lnTo>
                    <a:pt x="29164" y="16369"/>
                  </a:lnTo>
                  <a:lnTo>
                    <a:pt x="29508" y="16055"/>
                  </a:lnTo>
                  <a:lnTo>
                    <a:pt x="29842" y="15731"/>
                  </a:lnTo>
                  <a:lnTo>
                    <a:pt x="30166" y="15418"/>
                  </a:lnTo>
                  <a:lnTo>
                    <a:pt x="30480" y="15104"/>
                  </a:lnTo>
                  <a:lnTo>
                    <a:pt x="30783" y="14790"/>
                  </a:lnTo>
                  <a:lnTo>
                    <a:pt x="31067" y="14486"/>
                  </a:lnTo>
                  <a:lnTo>
                    <a:pt x="31350" y="14173"/>
                  </a:lnTo>
                  <a:lnTo>
                    <a:pt x="31613" y="13869"/>
                  </a:lnTo>
                  <a:lnTo>
                    <a:pt x="31856" y="13565"/>
                  </a:lnTo>
                  <a:lnTo>
                    <a:pt x="32099" y="13261"/>
                  </a:lnTo>
                  <a:lnTo>
                    <a:pt x="32130" y="13089"/>
                  </a:lnTo>
                  <a:lnTo>
                    <a:pt x="32160" y="12877"/>
                  </a:lnTo>
                  <a:lnTo>
                    <a:pt x="32180" y="12634"/>
                  </a:lnTo>
                  <a:lnTo>
                    <a:pt x="32190" y="12371"/>
                  </a:lnTo>
                  <a:lnTo>
                    <a:pt x="32200" y="12067"/>
                  </a:lnTo>
                  <a:lnTo>
                    <a:pt x="32200" y="11743"/>
                  </a:lnTo>
                  <a:lnTo>
                    <a:pt x="32180" y="11024"/>
                  </a:lnTo>
                  <a:lnTo>
                    <a:pt x="32130" y="10225"/>
                  </a:lnTo>
                  <a:lnTo>
                    <a:pt x="32059" y="9364"/>
                  </a:lnTo>
                  <a:lnTo>
                    <a:pt x="31968" y="8443"/>
                  </a:lnTo>
                  <a:lnTo>
                    <a:pt x="31846" y="7481"/>
                  </a:lnTo>
                  <a:lnTo>
                    <a:pt x="31694" y="6489"/>
                  </a:lnTo>
                  <a:lnTo>
                    <a:pt x="31532" y="5487"/>
                  </a:lnTo>
                  <a:lnTo>
                    <a:pt x="31431" y="4991"/>
                  </a:lnTo>
                  <a:lnTo>
                    <a:pt x="31340" y="4485"/>
                  </a:lnTo>
                  <a:lnTo>
                    <a:pt x="31229" y="3999"/>
                  </a:lnTo>
                  <a:lnTo>
                    <a:pt x="31117" y="3503"/>
                  </a:lnTo>
                  <a:lnTo>
                    <a:pt x="31006" y="3028"/>
                  </a:lnTo>
                  <a:lnTo>
                    <a:pt x="30885" y="2552"/>
                  </a:lnTo>
                  <a:lnTo>
                    <a:pt x="30753" y="2086"/>
                  </a:lnTo>
                  <a:lnTo>
                    <a:pt x="30621" y="1641"/>
                  </a:lnTo>
                  <a:lnTo>
                    <a:pt x="30480" y="1206"/>
                  </a:lnTo>
                  <a:lnTo>
                    <a:pt x="30338" y="780"/>
                  </a:lnTo>
                  <a:lnTo>
                    <a:pt x="30196" y="375"/>
                  </a:lnTo>
                  <a:lnTo>
                    <a:pt x="30034" y="1"/>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63;p15">
              <a:extLst>
                <a:ext uri="{FF2B5EF4-FFF2-40B4-BE49-F238E27FC236}">
                  <a16:creationId xmlns:a16="http://schemas.microsoft.com/office/drawing/2014/main" id="{A3A87AAC-0C28-A880-F164-C9E62F4D458E}"/>
                </a:ext>
              </a:extLst>
            </p:cNvPr>
            <p:cNvSpPr/>
            <p:nvPr/>
          </p:nvSpPr>
          <p:spPr>
            <a:xfrm>
              <a:off x="599400" y="4140425"/>
              <a:ext cx="255625" cy="126550"/>
            </a:xfrm>
            <a:custGeom>
              <a:avLst/>
              <a:gdLst/>
              <a:ahLst/>
              <a:cxnLst/>
              <a:rect l="l" t="t" r="r" b="b"/>
              <a:pathLst>
                <a:path w="10225" h="5062" extrusionOk="0">
                  <a:moveTo>
                    <a:pt x="9779" y="0"/>
                  </a:moveTo>
                  <a:lnTo>
                    <a:pt x="9638" y="21"/>
                  </a:lnTo>
                  <a:lnTo>
                    <a:pt x="9496" y="41"/>
                  </a:lnTo>
                  <a:lnTo>
                    <a:pt x="9192" y="122"/>
                  </a:lnTo>
                  <a:lnTo>
                    <a:pt x="8899" y="193"/>
                  </a:lnTo>
                  <a:lnTo>
                    <a:pt x="8342" y="355"/>
                  </a:lnTo>
                  <a:lnTo>
                    <a:pt x="7775" y="517"/>
                  </a:lnTo>
                  <a:lnTo>
                    <a:pt x="7249" y="678"/>
                  </a:lnTo>
                  <a:lnTo>
                    <a:pt x="6712" y="851"/>
                  </a:lnTo>
                  <a:lnTo>
                    <a:pt x="6196" y="1033"/>
                  </a:lnTo>
                  <a:lnTo>
                    <a:pt x="5670" y="1225"/>
                  </a:lnTo>
                  <a:lnTo>
                    <a:pt x="5184" y="1428"/>
                  </a:lnTo>
                  <a:lnTo>
                    <a:pt x="4698" y="1640"/>
                  </a:lnTo>
                  <a:lnTo>
                    <a:pt x="4222" y="1873"/>
                  </a:lnTo>
                  <a:lnTo>
                    <a:pt x="3756" y="2116"/>
                  </a:lnTo>
                  <a:lnTo>
                    <a:pt x="3291" y="2369"/>
                  </a:lnTo>
                  <a:lnTo>
                    <a:pt x="2845" y="2652"/>
                  </a:lnTo>
                  <a:lnTo>
                    <a:pt x="2400" y="2946"/>
                  </a:lnTo>
                  <a:lnTo>
                    <a:pt x="1975" y="3250"/>
                  </a:lnTo>
                  <a:lnTo>
                    <a:pt x="1732" y="3442"/>
                  </a:lnTo>
                  <a:lnTo>
                    <a:pt x="1489" y="3634"/>
                  </a:lnTo>
                  <a:lnTo>
                    <a:pt x="1256" y="3837"/>
                  </a:lnTo>
                  <a:lnTo>
                    <a:pt x="1023" y="4039"/>
                  </a:lnTo>
                  <a:lnTo>
                    <a:pt x="790" y="4252"/>
                  </a:lnTo>
                  <a:lnTo>
                    <a:pt x="568" y="4474"/>
                  </a:lnTo>
                  <a:lnTo>
                    <a:pt x="436" y="4616"/>
                  </a:lnTo>
                  <a:lnTo>
                    <a:pt x="347" y="4712"/>
                  </a:lnTo>
                  <a:lnTo>
                    <a:pt x="347" y="4712"/>
                  </a:lnTo>
                  <a:lnTo>
                    <a:pt x="497" y="4586"/>
                  </a:lnTo>
                  <a:lnTo>
                    <a:pt x="922" y="4201"/>
                  </a:lnTo>
                  <a:lnTo>
                    <a:pt x="1367" y="3837"/>
                  </a:lnTo>
                  <a:lnTo>
                    <a:pt x="1600" y="3665"/>
                  </a:lnTo>
                  <a:lnTo>
                    <a:pt x="1833" y="3493"/>
                  </a:lnTo>
                  <a:lnTo>
                    <a:pt x="2268" y="3189"/>
                  </a:lnTo>
                  <a:lnTo>
                    <a:pt x="2714" y="2916"/>
                  </a:lnTo>
                  <a:lnTo>
                    <a:pt x="3179" y="2642"/>
                  </a:lnTo>
                  <a:lnTo>
                    <a:pt x="3645" y="2399"/>
                  </a:lnTo>
                  <a:lnTo>
                    <a:pt x="4121" y="2166"/>
                  </a:lnTo>
                  <a:lnTo>
                    <a:pt x="4607" y="1954"/>
                  </a:lnTo>
                  <a:lnTo>
                    <a:pt x="5103" y="1751"/>
                  </a:lnTo>
                  <a:lnTo>
                    <a:pt x="5609" y="1569"/>
                  </a:lnTo>
                  <a:lnTo>
                    <a:pt x="6105" y="1397"/>
                  </a:lnTo>
                  <a:lnTo>
                    <a:pt x="6621" y="1245"/>
                  </a:lnTo>
                  <a:lnTo>
                    <a:pt x="7127" y="1093"/>
                  </a:lnTo>
                  <a:lnTo>
                    <a:pt x="7643" y="962"/>
                  </a:lnTo>
                  <a:lnTo>
                    <a:pt x="8251" y="810"/>
                  </a:lnTo>
                  <a:lnTo>
                    <a:pt x="8858" y="668"/>
                  </a:lnTo>
                  <a:lnTo>
                    <a:pt x="9526" y="527"/>
                  </a:lnTo>
                  <a:lnTo>
                    <a:pt x="9688" y="476"/>
                  </a:lnTo>
                  <a:lnTo>
                    <a:pt x="9840" y="415"/>
                  </a:lnTo>
                  <a:lnTo>
                    <a:pt x="10154" y="284"/>
                  </a:lnTo>
                  <a:lnTo>
                    <a:pt x="10194" y="253"/>
                  </a:lnTo>
                  <a:lnTo>
                    <a:pt x="10215" y="213"/>
                  </a:lnTo>
                  <a:lnTo>
                    <a:pt x="10225" y="162"/>
                  </a:lnTo>
                  <a:lnTo>
                    <a:pt x="10215" y="112"/>
                  </a:lnTo>
                  <a:lnTo>
                    <a:pt x="10194" y="71"/>
                  </a:lnTo>
                  <a:lnTo>
                    <a:pt x="10164" y="31"/>
                  </a:lnTo>
                  <a:lnTo>
                    <a:pt x="10123" y="0"/>
                  </a:lnTo>
                  <a:close/>
                  <a:moveTo>
                    <a:pt x="347" y="4712"/>
                  </a:moveTo>
                  <a:lnTo>
                    <a:pt x="244" y="4798"/>
                  </a:lnTo>
                  <a:lnTo>
                    <a:pt x="122" y="4920"/>
                  </a:lnTo>
                  <a:lnTo>
                    <a:pt x="78" y="4973"/>
                  </a:lnTo>
                  <a:lnTo>
                    <a:pt x="78" y="4973"/>
                  </a:lnTo>
                  <a:lnTo>
                    <a:pt x="82" y="4970"/>
                  </a:lnTo>
                  <a:lnTo>
                    <a:pt x="163" y="4910"/>
                  </a:lnTo>
                  <a:lnTo>
                    <a:pt x="294" y="4768"/>
                  </a:lnTo>
                  <a:lnTo>
                    <a:pt x="347" y="4712"/>
                  </a:lnTo>
                  <a:close/>
                  <a:moveTo>
                    <a:pt x="78" y="4973"/>
                  </a:moveTo>
                  <a:lnTo>
                    <a:pt x="11" y="5021"/>
                  </a:lnTo>
                  <a:lnTo>
                    <a:pt x="1" y="5041"/>
                  </a:lnTo>
                  <a:lnTo>
                    <a:pt x="11" y="5051"/>
                  </a:lnTo>
                  <a:lnTo>
                    <a:pt x="21" y="5062"/>
                  </a:lnTo>
                  <a:lnTo>
                    <a:pt x="31" y="5051"/>
                  </a:lnTo>
                  <a:lnTo>
                    <a:pt x="72" y="4981"/>
                  </a:lnTo>
                  <a:lnTo>
                    <a:pt x="78" y="4973"/>
                  </a:lnTo>
                  <a:close/>
                </a:path>
              </a:pathLst>
            </a:custGeom>
            <a:solidFill>
              <a:srgbClr val="26263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64;p15">
              <a:extLst>
                <a:ext uri="{FF2B5EF4-FFF2-40B4-BE49-F238E27FC236}">
                  <a16:creationId xmlns:a16="http://schemas.microsoft.com/office/drawing/2014/main" id="{FE9501E0-4556-ACBD-126D-B3343E0E18B7}"/>
                </a:ext>
              </a:extLst>
            </p:cNvPr>
            <p:cNvSpPr/>
            <p:nvPr/>
          </p:nvSpPr>
          <p:spPr>
            <a:xfrm>
              <a:off x="2065925" y="2213075"/>
              <a:ext cx="188050" cy="289800"/>
            </a:xfrm>
            <a:custGeom>
              <a:avLst/>
              <a:gdLst/>
              <a:ahLst/>
              <a:cxnLst/>
              <a:rect l="l" t="t" r="r" b="b"/>
              <a:pathLst>
                <a:path w="7522" h="11592" extrusionOk="0">
                  <a:moveTo>
                    <a:pt x="3422" y="1"/>
                  </a:moveTo>
                  <a:lnTo>
                    <a:pt x="3280" y="11"/>
                  </a:lnTo>
                  <a:lnTo>
                    <a:pt x="3138" y="21"/>
                  </a:lnTo>
                  <a:lnTo>
                    <a:pt x="2996" y="51"/>
                  </a:lnTo>
                  <a:lnTo>
                    <a:pt x="2855" y="82"/>
                  </a:lnTo>
                  <a:lnTo>
                    <a:pt x="2713" y="112"/>
                  </a:lnTo>
                  <a:lnTo>
                    <a:pt x="2581" y="163"/>
                  </a:lnTo>
                  <a:lnTo>
                    <a:pt x="2440" y="213"/>
                  </a:lnTo>
                  <a:lnTo>
                    <a:pt x="2308" y="274"/>
                  </a:lnTo>
                  <a:lnTo>
                    <a:pt x="2177" y="335"/>
                  </a:lnTo>
                  <a:lnTo>
                    <a:pt x="2045" y="406"/>
                  </a:lnTo>
                  <a:lnTo>
                    <a:pt x="1913" y="487"/>
                  </a:lnTo>
                  <a:lnTo>
                    <a:pt x="1792" y="568"/>
                  </a:lnTo>
                  <a:lnTo>
                    <a:pt x="1549" y="740"/>
                  </a:lnTo>
                  <a:lnTo>
                    <a:pt x="1316" y="942"/>
                  </a:lnTo>
                  <a:lnTo>
                    <a:pt x="1104" y="1155"/>
                  </a:lnTo>
                  <a:lnTo>
                    <a:pt x="911" y="1388"/>
                  </a:lnTo>
                  <a:lnTo>
                    <a:pt x="729" y="1641"/>
                  </a:lnTo>
                  <a:lnTo>
                    <a:pt x="658" y="1762"/>
                  </a:lnTo>
                  <a:lnTo>
                    <a:pt x="577" y="1894"/>
                  </a:lnTo>
                  <a:lnTo>
                    <a:pt x="506" y="2025"/>
                  </a:lnTo>
                  <a:lnTo>
                    <a:pt x="446" y="2167"/>
                  </a:lnTo>
                  <a:lnTo>
                    <a:pt x="334" y="2440"/>
                  </a:lnTo>
                  <a:lnTo>
                    <a:pt x="243" y="2714"/>
                  </a:lnTo>
                  <a:lnTo>
                    <a:pt x="162" y="2997"/>
                  </a:lnTo>
                  <a:lnTo>
                    <a:pt x="101" y="3291"/>
                  </a:lnTo>
                  <a:lnTo>
                    <a:pt x="61" y="3584"/>
                  </a:lnTo>
                  <a:lnTo>
                    <a:pt x="31" y="3878"/>
                  </a:lnTo>
                  <a:lnTo>
                    <a:pt x="10" y="4171"/>
                  </a:lnTo>
                  <a:lnTo>
                    <a:pt x="0" y="4465"/>
                  </a:lnTo>
                  <a:lnTo>
                    <a:pt x="10" y="4769"/>
                  </a:lnTo>
                  <a:lnTo>
                    <a:pt x="20" y="5072"/>
                  </a:lnTo>
                  <a:lnTo>
                    <a:pt x="41" y="5366"/>
                  </a:lnTo>
                  <a:lnTo>
                    <a:pt x="71" y="5669"/>
                  </a:lnTo>
                  <a:lnTo>
                    <a:pt x="112" y="5963"/>
                  </a:lnTo>
                  <a:lnTo>
                    <a:pt x="162" y="6267"/>
                  </a:lnTo>
                  <a:lnTo>
                    <a:pt x="263" y="6854"/>
                  </a:lnTo>
                  <a:lnTo>
                    <a:pt x="496" y="8028"/>
                  </a:lnTo>
                  <a:lnTo>
                    <a:pt x="618" y="8615"/>
                  </a:lnTo>
                  <a:lnTo>
                    <a:pt x="719" y="9212"/>
                  </a:lnTo>
                  <a:lnTo>
                    <a:pt x="759" y="9506"/>
                  </a:lnTo>
                  <a:lnTo>
                    <a:pt x="800" y="9799"/>
                  </a:lnTo>
                  <a:lnTo>
                    <a:pt x="830" y="10093"/>
                  </a:lnTo>
                  <a:lnTo>
                    <a:pt x="850" y="10387"/>
                  </a:lnTo>
                  <a:lnTo>
                    <a:pt x="861" y="10680"/>
                  </a:lnTo>
                  <a:lnTo>
                    <a:pt x="861" y="10984"/>
                  </a:lnTo>
                  <a:lnTo>
                    <a:pt x="850" y="11277"/>
                  </a:lnTo>
                  <a:lnTo>
                    <a:pt x="830" y="11571"/>
                  </a:lnTo>
                  <a:lnTo>
                    <a:pt x="1083" y="11591"/>
                  </a:lnTo>
                  <a:lnTo>
                    <a:pt x="1336" y="11591"/>
                  </a:lnTo>
                  <a:lnTo>
                    <a:pt x="1589" y="11581"/>
                  </a:lnTo>
                  <a:lnTo>
                    <a:pt x="1832" y="11561"/>
                  </a:lnTo>
                  <a:lnTo>
                    <a:pt x="2085" y="11541"/>
                  </a:lnTo>
                  <a:lnTo>
                    <a:pt x="2328" y="11500"/>
                  </a:lnTo>
                  <a:lnTo>
                    <a:pt x="2581" y="11449"/>
                  </a:lnTo>
                  <a:lnTo>
                    <a:pt x="2824" y="11389"/>
                  </a:lnTo>
                  <a:lnTo>
                    <a:pt x="3057" y="11318"/>
                  </a:lnTo>
                  <a:lnTo>
                    <a:pt x="3300" y="11237"/>
                  </a:lnTo>
                  <a:lnTo>
                    <a:pt x="3533" y="11156"/>
                  </a:lnTo>
                  <a:lnTo>
                    <a:pt x="3766" y="11055"/>
                  </a:lnTo>
                  <a:lnTo>
                    <a:pt x="3999" y="10943"/>
                  </a:lnTo>
                  <a:lnTo>
                    <a:pt x="4221" y="10832"/>
                  </a:lnTo>
                  <a:lnTo>
                    <a:pt x="4434" y="10710"/>
                  </a:lnTo>
                  <a:lnTo>
                    <a:pt x="4657" y="10579"/>
                  </a:lnTo>
                  <a:lnTo>
                    <a:pt x="4859" y="10437"/>
                  </a:lnTo>
                  <a:lnTo>
                    <a:pt x="5061" y="10295"/>
                  </a:lnTo>
                  <a:lnTo>
                    <a:pt x="5264" y="10133"/>
                  </a:lnTo>
                  <a:lnTo>
                    <a:pt x="5456" y="9972"/>
                  </a:lnTo>
                  <a:lnTo>
                    <a:pt x="5638" y="9810"/>
                  </a:lnTo>
                  <a:lnTo>
                    <a:pt x="5821" y="9627"/>
                  </a:lnTo>
                  <a:lnTo>
                    <a:pt x="5993" y="9445"/>
                  </a:lnTo>
                  <a:lnTo>
                    <a:pt x="6155" y="9253"/>
                  </a:lnTo>
                  <a:lnTo>
                    <a:pt x="6317" y="9061"/>
                  </a:lnTo>
                  <a:lnTo>
                    <a:pt x="6458" y="8858"/>
                  </a:lnTo>
                  <a:lnTo>
                    <a:pt x="6600" y="8656"/>
                  </a:lnTo>
                  <a:lnTo>
                    <a:pt x="6732" y="8443"/>
                  </a:lnTo>
                  <a:lnTo>
                    <a:pt x="6853" y="8220"/>
                  </a:lnTo>
                  <a:lnTo>
                    <a:pt x="6965" y="7998"/>
                  </a:lnTo>
                  <a:lnTo>
                    <a:pt x="7076" y="7765"/>
                  </a:lnTo>
                  <a:lnTo>
                    <a:pt x="7167" y="7532"/>
                  </a:lnTo>
                  <a:lnTo>
                    <a:pt x="7248" y="7289"/>
                  </a:lnTo>
                  <a:lnTo>
                    <a:pt x="7319" y="7056"/>
                  </a:lnTo>
                  <a:lnTo>
                    <a:pt x="7380" y="6813"/>
                  </a:lnTo>
                  <a:lnTo>
                    <a:pt x="7430" y="6560"/>
                  </a:lnTo>
                  <a:lnTo>
                    <a:pt x="7471" y="6317"/>
                  </a:lnTo>
                  <a:lnTo>
                    <a:pt x="7501" y="6064"/>
                  </a:lnTo>
                  <a:lnTo>
                    <a:pt x="7511" y="5821"/>
                  </a:lnTo>
                  <a:lnTo>
                    <a:pt x="7521" y="5568"/>
                  </a:lnTo>
                  <a:lnTo>
                    <a:pt x="7521" y="5315"/>
                  </a:lnTo>
                  <a:lnTo>
                    <a:pt x="7511" y="5062"/>
                  </a:lnTo>
                  <a:lnTo>
                    <a:pt x="7491" y="4819"/>
                  </a:lnTo>
                  <a:lnTo>
                    <a:pt x="7461" y="4566"/>
                  </a:lnTo>
                  <a:lnTo>
                    <a:pt x="7420" y="4313"/>
                  </a:lnTo>
                  <a:lnTo>
                    <a:pt x="7369" y="4070"/>
                  </a:lnTo>
                  <a:lnTo>
                    <a:pt x="7309" y="3827"/>
                  </a:lnTo>
                  <a:lnTo>
                    <a:pt x="7248" y="3584"/>
                  </a:lnTo>
                  <a:lnTo>
                    <a:pt x="7167" y="3341"/>
                  </a:lnTo>
                  <a:lnTo>
                    <a:pt x="7076" y="3108"/>
                  </a:lnTo>
                  <a:lnTo>
                    <a:pt x="6985" y="2876"/>
                  </a:lnTo>
                  <a:lnTo>
                    <a:pt x="6884" y="2643"/>
                  </a:lnTo>
                  <a:lnTo>
                    <a:pt x="6772" y="2420"/>
                  </a:lnTo>
                  <a:lnTo>
                    <a:pt x="6651" y="2197"/>
                  </a:lnTo>
                  <a:lnTo>
                    <a:pt x="6519" y="1985"/>
                  </a:lnTo>
                  <a:lnTo>
                    <a:pt x="6377" y="1772"/>
                  </a:lnTo>
                  <a:lnTo>
                    <a:pt x="6236" y="1570"/>
                  </a:lnTo>
                  <a:lnTo>
                    <a:pt x="6084" y="1377"/>
                  </a:lnTo>
                  <a:lnTo>
                    <a:pt x="5922" y="1185"/>
                  </a:lnTo>
                  <a:lnTo>
                    <a:pt x="5750" y="1003"/>
                  </a:lnTo>
                  <a:lnTo>
                    <a:pt x="5568" y="821"/>
                  </a:lnTo>
                  <a:lnTo>
                    <a:pt x="5385" y="649"/>
                  </a:lnTo>
                  <a:lnTo>
                    <a:pt x="5193" y="497"/>
                  </a:lnTo>
                  <a:lnTo>
                    <a:pt x="4991" y="335"/>
                  </a:lnTo>
                  <a:lnTo>
                    <a:pt x="4282" y="132"/>
                  </a:lnTo>
                  <a:lnTo>
                    <a:pt x="4140" y="92"/>
                  </a:lnTo>
                  <a:lnTo>
                    <a:pt x="3999" y="51"/>
                  </a:lnTo>
                  <a:lnTo>
                    <a:pt x="3857" y="31"/>
                  </a:lnTo>
                  <a:lnTo>
                    <a:pt x="3715" y="11"/>
                  </a:lnTo>
                  <a:lnTo>
                    <a:pt x="357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65;p15">
              <a:extLst>
                <a:ext uri="{FF2B5EF4-FFF2-40B4-BE49-F238E27FC236}">
                  <a16:creationId xmlns:a16="http://schemas.microsoft.com/office/drawing/2014/main" id="{72C9BC18-FCC8-7907-BEBA-32FDC1A9E951}"/>
                </a:ext>
              </a:extLst>
            </p:cNvPr>
            <p:cNvSpPr/>
            <p:nvPr/>
          </p:nvSpPr>
          <p:spPr>
            <a:xfrm>
              <a:off x="2065925" y="2213075"/>
              <a:ext cx="188050" cy="289800"/>
            </a:xfrm>
            <a:custGeom>
              <a:avLst/>
              <a:gdLst/>
              <a:ahLst/>
              <a:cxnLst/>
              <a:rect l="l" t="t" r="r" b="b"/>
              <a:pathLst>
                <a:path w="7522" h="11592" fill="none" extrusionOk="0">
                  <a:moveTo>
                    <a:pt x="4991" y="335"/>
                  </a:moveTo>
                  <a:lnTo>
                    <a:pt x="4991" y="335"/>
                  </a:lnTo>
                  <a:lnTo>
                    <a:pt x="5193" y="497"/>
                  </a:lnTo>
                  <a:lnTo>
                    <a:pt x="5385" y="649"/>
                  </a:lnTo>
                  <a:lnTo>
                    <a:pt x="5568" y="821"/>
                  </a:lnTo>
                  <a:lnTo>
                    <a:pt x="5750" y="1003"/>
                  </a:lnTo>
                  <a:lnTo>
                    <a:pt x="5922" y="1185"/>
                  </a:lnTo>
                  <a:lnTo>
                    <a:pt x="6084" y="1377"/>
                  </a:lnTo>
                  <a:lnTo>
                    <a:pt x="6236" y="1570"/>
                  </a:lnTo>
                  <a:lnTo>
                    <a:pt x="6377" y="1772"/>
                  </a:lnTo>
                  <a:lnTo>
                    <a:pt x="6519" y="1985"/>
                  </a:lnTo>
                  <a:lnTo>
                    <a:pt x="6651" y="2197"/>
                  </a:lnTo>
                  <a:lnTo>
                    <a:pt x="6772" y="2420"/>
                  </a:lnTo>
                  <a:lnTo>
                    <a:pt x="6884" y="2643"/>
                  </a:lnTo>
                  <a:lnTo>
                    <a:pt x="6985" y="2876"/>
                  </a:lnTo>
                  <a:lnTo>
                    <a:pt x="7076" y="3108"/>
                  </a:lnTo>
                  <a:lnTo>
                    <a:pt x="7167" y="3341"/>
                  </a:lnTo>
                  <a:lnTo>
                    <a:pt x="7248" y="3584"/>
                  </a:lnTo>
                  <a:lnTo>
                    <a:pt x="7309" y="3827"/>
                  </a:lnTo>
                  <a:lnTo>
                    <a:pt x="7369" y="4070"/>
                  </a:lnTo>
                  <a:lnTo>
                    <a:pt x="7420" y="4313"/>
                  </a:lnTo>
                  <a:lnTo>
                    <a:pt x="7461" y="4566"/>
                  </a:lnTo>
                  <a:lnTo>
                    <a:pt x="7491" y="4819"/>
                  </a:lnTo>
                  <a:lnTo>
                    <a:pt x="7511" y="5062"/>
                  </a:lnTo>
                  <a:lnTo>
                    <a:pt x="7521" y="5315"/>
                  </a:lnTo>
                  <a:lnTo>
                    <a:pt x="7521" y="5568"/>
                  </a:lnTo>
                  <a:lnTo>
                    <a:pt x="7511" y="5821"/>
                  </a:lnTo>
                  <a:lnTo>
                    <a:pt x="7501" y="6064"/>
                  </a:lnTo>
                  <a:lnTo>
                    <a:pt x="7471" y="6317"/>
                  </a:lnTo>
                  <a:lnTo>
                    <a:pt x="7430" y="6560"/>
                  </a:lnTo>
                  <a:lnTo>
                    <a:pt x="7380" y="6813"/>
                  </a:lnTo>
                  <a:lnTo>
                    <a:pt x="7319" y="7056"/>
                  </a:lnTo>
                  <a:lnTo>
                    <a:pt x="7248" y="7289"/>
                  </a:lnTo>
                  <a:lnTo>
                    <a:pt x="7167" y="7532"/>
                  </a:lnTo>
                  <a:lnTo>
                    <a:pt x="7167" y="7532"/>
                  </a:lnTo>
                  <a:lnTo>
                    <a:pt x="7076" y="7765"/>
                  </a:lnTo>
                  <a:lnTo>
                    <a:pt x="6965" y="7998"/>
                  </a:lnTo>
                  <a:lnTo>
                    <a:pt x="6853" y="8220"/>
                  </a:lnTo>
                  <a:lnTo>
                    <a:pt x="6732" y="8443"/>
                  </a:lnTo>
                  <a:lnTo>
                    <a:pt x="6600" y="8656"/>
                  </a:lnTo>
                  <a:lnTo>
                    <a:pt x="6458" y="8858"/>
                  </a:lnTo>
                  <a:lnTo>
                    <a:pt x="6317" y="9061"/>
                  </a:lnTo>
                  <a:lnTo>
                    <a:pt x="6155" y="9253"/>
                  </a:lnTo>
                  <a:lnTo>
                    <a:pt x="5993" y="9445"/>
                  </a:lnTo>
                  <a:lnTo>
                    <a:pt x="5821" y="9627"/>
                  </a:lnTo>
                  <a:lnTo>
                    <a:pt x="5638" y="9810"/>
                  </a:lnTo>
                  <a:lnTo>
                    <a:pt x="5456" y="9972"/>
                  </a:lnTo>
                  <a:lnTo>
                    <a:pt x="5264" y="10133"/>
                  </a:lnTo>
                  <a:lnTo>
                    <a:pt x="5061" y="10295"/>
                  </a:lnTo>
                  <a:lnTo>
                    <a:pt x="4859" y="10437"/>
                  </a:lnTo>
                  <a:lnTo>
                    <a:pt x="4657" y="10579"/>
                  </a:lnTo>
                  <a:lnTo>
                    <a:pt x="4434" y="10710"/>
                  </a:lnTo>
                  <a:lnTo>
                    <a:pt x="4221" y="10832"/>
                  </a:lnTo>
                  <a:lnTo>
                    <a:pt x="3999" y="10943"/>
                  </a:lnTo>
                  <a:lnTo>
                    <a:pt x="3766" y="11055"/>
                  </a:lnTo>
                  <a:lnTo>
                    <a:pt x="3533" y="11156"/>
                  </a:lnTo>
                  <a:lnTo>
                    <a:pt x="3300" y="11237"/>
                  </a:lnTo>
                  <a:lnTo>
                    <a:pt x="3057" y="11318"/>
                  </a:lnTo>
                  <a:lnTo>
                    <a:pt x="2824" y="11389"/>
                  </a:lnTo>
                  <a:lnTo>
                    <a:pt x="2581" y="11449"/>
                  </a:lnTo>
                  <a:lnTo>
                    <a:pt x="2328" y="11500"/>
                  </a:lnTo>
                  <a:lnTo>
                    <a:pt x="2085" y="11541"/>
                  </a:lnTo>
                  <a:lnTo>
                    <a:pt x="1832" y="11561"/>
                  </a:lnTo>
                  <a:lnTo>
                    <a:pt x="1589" y="11581"/>
                  </a:lnTo>
                  <a:lnTo>
                    <a:pt x="1336" y="11591"/>
                  </a:lnTo>
                  <a:lnTo>
                    <a:pt x="1083" y="11591"/>
                  </a:lnTo>
                  <a:lnTo>
                    <a:pt x="830" y="11571"/>
                  </a:lnTo>
                  <a:lnTo>
                    <a:pt x="830" y="11571"/>
                  </a:lnTo>
                  <a:lnTo>
                    <a:pt x="850" y="11277"/>
                  </a:lnTo>
                  <a:lnTo>
                    <a:pt x="861" y="10984"/>
                  </a:lnTo>
                  <a:lnTo>
                    <a:pt x="861" y="10680"/>
                  </a:lnTo>
                  <a:lnTo>
                    <a:pt x="850" y="10387"/>
                  </a:lnTo>
                  <a:lnTo>
                    <a:pt x="830" y="10093"/>
                  </a:lnTo>
                  <a:lnTo>
                    <a:pt x="800" y="9799"/>
                  </a:lnTo>
                  <a:lnTo>
                    <a:pt x="759" y="9506"/>
                  </a:lnTo>
                  <a:lnTo>
                    <a:pt x="719" y="9212"/>
                  </a:lnTo>
                  <a:lnTo>
                    <a:pt x="618" y="8615"/>
                  </a:lnTo>
                  <a:lnTo>
                    <a:pt x="496" y="8028"/>
                  </a:lnTo>
                  <a:lnTo>
                    <a:pt x="263" y="6854"/>
                  </a:lnTo>
                  <a:lnTo>
                    <a:pt x="263" y="6854"/>
                  </a:lnTo>
                  <a:lnTo>
                    <a:pt x="162" y="6267"/>
                  </a:lnTo>
                  <a:lnTo>
                    <a:pt x="112" y="5963"/>
                  </a:lnTo>
                  <a:lnTo>
                    <a:pt x="71" y="5669"/>
                  </a:lnTo>
                  <a:lnTo>
                    <a:pt x="41" y="5366"/>
                  </a:lnTo>
                  <a:lnTo>
                    <a:pt x="20" y="5072"/>
                  </a:lnTo>
                  <a:lnTo>
                    <a:pt x="10" y="4769"/>
                  </a:lnTo>
                  <a:lnTo>
                    <a:pt x="0" y="4465"/>
                  </a:lnTo>
                  <a:lnTo>
                    <a:pt x="10" y="4171"/>
                  </a:lnTo>
                  <a:lnTo>
                    <a:pt x="31" y="3878"/>
                  </a:lnTo>
                  <a:lnTo>
                    <a:pt x="61" y="3584"/>
                  </a:lnTo>
                  <a:lnTo>
                    <a:pt x="101" y="3291"/>
                  </a:lnTo>
                  <a:lnTo>
                    <a:pt x="162" y="2997"/>
                  </a:lnTo>
                  <a:lnTo>
                    <a:pt x="243" y="2714"/>
                  </a:lnTo>
                  <a:lnTo>
                    <a:pt x="334" y="2440"/>
                  </a:lnTo>
                  <a:lnTo>
                    <a:pt x="446" y="2167"/>
                  </a:lnTo>
                  <a:lnTo>
                    <a:pt x="446" y="2167"/>
                  </a:lnTo>
                  <a:lnTo>
                    <a:pt x="506" y="2025"/>
                  </a:lnTo>
                  <a:lnTo>
                    <a:pt x="577" y="1894"/>
                  </a:lnTo>
                  <a:lnTo>
                    <a:pt x="658" y="1762"/>
                  </a:lnTo>
                  <a:lnTo>
                    <a:pt x="729" y="1641"/>
                  </a:lnTo>
                  <a:lnTo>
                    <a:pt x="911" y="1388"/>
                  </a:lnTo>
                  <a:lnTo>
                    <a:pt x="1104" y="1155"/>
                  </a:lnTo>
                  <a:lnTo>
                    <a:pt x="1316" y="942"/>
                  </a:lnTo>
                  <a:lnTo>
                    <a:pt x="1549" y="740"/>
                  </a:lnTo>
                  <a:lnTo>
                    <a:pt x="1792" y="568"/>
                  </a:lnTo>
                  <a:lnTo>
                    <a:pt x="1913" y="487"/>
                  </a:lnTo>
                  <a:lnTo>
                    <a:pt x="2045" y="406"/>
                  </a:lnTo>
                  <a:lnTo>
                    <a:pt x="2177" y="335"/>
                  </a:lnTo>
                  <a:lnTo>
                    <a:pt x="2308" y="274"/>
                  </a:lnTo>
                  <a:lnTo>
                    <a:pt x="2440" y="213"/>
                  </a:lnTo>
                  <a:lnTo>
                    <a:pt x="2581" y="163"/>
                  </a:lnTo>
                  <a:lnTo>
                    <a:pt x="2713" y="112"/>
                  </a:lnTo>
                  <a:lnTo>
                    <a:pt x="2855" y="82"/>
                  </a:lnTo>
                  <a:lnTo>
                    <a:pt x="2996" y="51"/>
                  </a:lnTo>
                  <a:lnTo>
                    <a:pt x="3138" y="21"/>
                  </a:lnTo>
                  <a:lnTo>
                    <a:pt x="3280" y="11"/>
                  </a:lnTo>
                  <a:lnTo>
                    <a:pt x="3422" y="1"/>
                  </a:lnTo>
                  <a:lnTo>
                    <a:pt x="3573" y="1"/>
                  </a:lnTo>
                  <a:lnTo>
                    <a:pt x="3715" y="11"/>
                  </a:lnTo>
                  <a:lnTo>
                    <a:pt x="3857" y="31"/>
                  </a:lnTo>
                  <a:lnTo>
                    <a:pt x="3999" y="51"/>
                  </a:lnTo>
                  <a:lnTo>
                    <a:pt x="4140" y="92"/>
                  </a:lnTo>
                  <a:lnTo>
                    <a:pt x="4282"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66;p15">
              <a:extLst>
                <a:ext uri="{FF2B5EF4-FFF2-40B4-BE49-F238E27FC236}">
                  <a16:creationId xmlns:a16="http://schemas.microsoft.com/office/drawing/2014/main" id="{3A6F9FE5-A05B-7DA1-B69E-77877DA2AA0A}"/>
                </a:ext>
              </a:extLst>
            </p:cNvPr>
            <p:cNvSpPr/>
            <p:nvPr/>
          </p:nvSpPr>
          <p:spPr>
            <a:xfrm>
              <a:off x="1204475" y="2213075"/>
              <a:ext cx="188075" cy="289800"/>
            </a:xfrm>
            <a:custGeom>
              <a:avLst/>
              <a:gdLst/>
              <a:ahLst/>
              <a:cxnLst/>
              <a:rect l="l" t="t" r="r" b="b"/>
              <a:pathLst>
                <a:path w="7523" h="11592" extrusionOk="0">
                  <a:moveTo>
                    <a:pt x="3949" y="1"/>
                  </a:moveTo>
                  <a:lnTo>
                    <a:pt x="3807" y="11"/>
                  </a:lnTo>
                  <a:lnTo>
                    <a:pt x="3665" y="31"/>
                  </a:lnTo>
                  <a:lnTo>
                    <a:pt x="3524" y="51"/>
                  </a:lnTo>
                  <a:lnTo>
                    <a:pt x="3382" y="92"/>
                  </a:lnTo>
                  <a:lnTo>
                    <a:pt x="3240" y="132"/>
                  </a:ln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67;p15">
              <a:extLst>
                <a:ext uri="{FF2B5EF4-FFF2-40B4-BE49-F238E27FC236}">
                  <a16:creationId xmlns:a16="http://schemas.microsoft.com/office/drawing/2014/main" id="{DB387BFB-674F-EADF-9781-68E7E708EFF2}"/>
                </a:ext>
              </a:extLst>
            </p:cNvPr>
            <p:cNvSpPr/>
            <p:nvPr/>
          </p:nvSpPr>
          <p:spPr>
            <a:xfrm>
              <a:off x="1204475" y="2213075"/>
              <a:ext cx="188075" cy="289800"/>
            </a:xfrm>
            <a:custGeom>
              <a:avLst/>
              <a:gdLst/>
              <a:ahLst/>
              <a:cxnLst/>
              <a:rect l="l" t="t" r="r" b="b"/>
              <a:pathLst>
                <a:path w="7523" h="11592" fill="none" extrusionOk="0">
                  <a:moveTo>
                    <a:pt x="2532" y="335"/>
                  </a:move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lnTo>
                    <a:pt x="3949" y="1"/>
                  </a:lnTo>
                  <a:lnTo>
                    <a:pt x="3807" y="11"/>
                  </a:lnTo>
                  <a:lnTo>
                    <a:pt x="3665" y="31"/>
                  </a:lnTo>
                  <a:lnTo>
                    <a:pt x="3524" y="51"/>
                  </a:lnTo>
                  <a:lnTo>
                    <a:pt x="3382" y="92"/>
                  </a:lnTo>
                  <a:lnTo>
                    <a:pt x="3240"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68;p15">
              <a:extLst>
                <a:ext uri="{FF2B5EF4-FFF2-40B4-BE49-F238E27FC236}">
                  <a16:creationId xmlns:a16="http://schemas.microsoft.com/office/drawing/2014/main" id="{FDFE65B9-0544-11EE-D01A-C00783CA7C44}"/>
                </a:ext>
              </a:extLst>
            </p:cNvPr>
            <p:cNvSpPr/>
            <p:nvPr/>
          </p:nvSpPr>
          <p:spPr>
            <a:xfrm>
              <a:off x="1271550" y="1755300"/>
              <a:ext cx="904225" cy="912300"/>
            </a:xfrm>
            <a:custGeom>
              <a:avLst/>
              <a:gdLst/>
              <a:ahLst/>
              <a:cxnLst/>
              <a:rect l="l" t="t" r="r" b="b"/>
              <a:pathLst>
                <a:path w="36169" h="36492" extrusionOk="0">
                  <a:moveTo>
                    <a:pt x="17239" y="0"/>
                  </a:moveTo>
                  <a:lnTo>
                    <a:pt x="16814" y="10"/>
                  </a:lnTo>
                  <a:lnTo>
                    <a:pt x="16389" y="20"/>
                  </a:lnTo>
                  <a:lnTo>
                    <a:pt x="15974" y="41"/>
                  </a:lnTo>
                  <a:lnTo>
                    <a:pt x="15549" y="81"/>
                  </a:lnTo>
                  <a:lnTo>
                    <a:pt x="15134" y="122"/>
                  </a:lnTo>
                  <a:lnTo>
                    <a:pt x="14709" y="172"/>
                  </a:lnTo>
                  <a:lnTo>
                    <a:pt x="14293" y="233"/>
                  </a:lnTo>
                  <a:lnTo>
                    <a:pt x="13878" y="304"/>
                  </a:lnTo>
                  <a:lnTo>
                    <a:pt x="13474" y="385"/>
                  </a:lnTo>
                  <a:lnTo>
                    <a:pt x="13059" y="466"/>
                  </a:lnTo>
                  <a:lnTo>
                    <a:pt x="12654" y="567"/>
                  </a:lnTo>
                  <a:lnTo>
                    <a:pt x="12249" y="678"/>
                  </a:lnTo>
                  <a:lnTo>
                    <a:pt x="11844" y="790"/>
                  </a:lnTo>
                  <a:lnTo>
                    <a:pt x="11449" y="921"/>
                  </a:lnTo>
                  <a:lnTo>
                    <a:pt x="11054" y="1053"/>
                  </a:lnTo>
                  <a:lnTo>
                    <a:pt x="10659" y="1195"/>
                  </a:lnTo>
                  <a:lnTo>
                    <a:pt x="10275" y="1357"/>
                  </a:lnTo>
                  <a:lnTo>
                    <a:pt x="9890" y="1518"/>
                  </a:lnTo>
                  <a:lnTo>
                    <a:pt x="9506" y="1691"/>
                  </a:lnTo>
                  <a:lnTo>
                    <a:pt x="9131" y="1873"/>
                  </a:lnTo>
                  <a:lnTo>
                    <a:pt x="8756" y="2065"/>
                  </a:lnTo>
                  <a:lnTo>
                    <a:pt x="8392" y="2278"/>
                  </a:lnTo>
                  <a:lnTo>
                    <a:pt x="8028" y="2490"/>
                  </a:lnTo>
                  <a:lnTo>
                    <a:pt x="7673" y="2713"/>
                  </a:lnTo>
                  <a:lnTo>
                    <a:pt x="7319" y="2936"/>
                  </a:lnTo>
                  <a:lnTo>
                    <a:pt x="6975" y="3179"/>
                  </a:lnTo>
                  <a:lnTo>
                    <a:pt x="6641" y="3432"/>
                  </a:lnTo>
                  <a:lnTo>
                    <a:pt x="6307" y="3695"/>
                  </a:lnTo>
                  <a:lnTo>
                    <a:pt x="5973" y="3968"/>
                  </a:lnTo>
                  <a:lnTo>
                    <a:pt x="5659" y="4252"/>
                  </a:lnTo>
                  <a:lnTo>
                    <a:pt x="5345" y="4545"/>
                  </a:lnTo>
                  <a:lnTo>
                    <a:pt x="5031" y="4839"/>
                  </a:lnTo>
                  <a:lnTo>
                    <a:pt x="4728" y="5152"/>
                  </a:lnTo>
                  <a:lnTo>
                    <a:pt x="4434" y="5476"/>
                  </a:lnTo>
                  <a:lnTo>
                    <a:pt x="4151" y="5810"/>
                  </a:lnTo>
                  <a:lnTo>
                    <a:pt x="3877" y="6144"/>
                  </a:lnTo>
                  <a:lnTo>
                    <a:pt x="3604" y="6499"/>
                  </a:lnTo>
                  <a:lnTo>
                    <a:pt x="3341" y="6863"/>
                  </a:lnTo>
                  <a:lnTo>
                    <a:pt x="3088" y="7228"/>
                  </a:lnTo>
                  <a:lnTo>
                    <a:pt x="2845" y="7612"/>
                  </a:lnTo>
                  <a:lnTo>
                    <a:pt x="2602" y="8007"/>
                  </a:lnTo>
                  <a:lnTo>
                    <a:pt x="2379" y="8412"/>
                  </a:lnTo>
                  <a:lnTo>
                    <a:pt x="2157" y="8817"/>
                  </a:lnTo>
                  <a:lnTo>
                    <a:pt x="1944" y="9242"/>
                  </a:lnTo>
                  <a:lnTo>
                    <a:pt x="1752" y="9677"/>
                  </a:lnTo>
                  <a:lnTo>
                    <a:pt x="1559" y="10123"/>
                  </a:lnTo>
                  <a:lnTo>
                    <a:pt x="1377" y="10568"/>
                  </a:lnTo>
                  <a:lnTo>
                    <a:pt x="1205" y="11034"/>
                  </a:lnTo>
                  <a:lnTo>
                    <a:pt x="1043" y="11509"/>
                  </a:lnTo>
                  <a:lnTo>
                    <a:pt x="901" y="11995"/>
                  </a:lnTo>
                  <a:lnTo>
                    <a:pt x="760" y="12491"/>
                  </a:lnTo>
                  <a:lnTo>
                    <a:pt x="628" y="12997"/>
                  </a:lnTo>
                  <a:lnTo>
                    <a:pt x="517" y="13514"/>
                  </a:lnTo>
                  <a:lnTo>
                    <a:pt x="405" y="14040"/>
                  </a:lnTo>
                  <a:lnTo>
                    <a:pt x="314" y="14577"/>
                  </a:lnTo>
                  <a:lnTo>
                    <a:pt x="233" y="15123"/>
                  </a:lnTo>
                  <a:lnTo>
                    <a:pt x="162" y="15680"/>
                  </a:lnTo>
                  <a:lnTo>
                    <a:pt x="112" y="16247"/>
                  </a:lnTo>
                  <a:lnTo>
                    <a:pt x="61" y="16824"/>
                  </a:lnTo>
                  <a:lnTo>
                    <a:pt x="31" y="17421"/>
                  </a:lnTo>
                  <a:lnTo>
                    <a:pt x="11" y="18018"/>
                  </a:lnTo>
                  <a:lnTo>
                    <a:pt x="0" y="18626"/>
                  </a:lnTo>
                  <a:lnTo>
                    <a:pt x="11" y="19668"/>
                  </a:lnTo>
                  <a:lnTo>
                    <a:pt x="41" y="20680"/>
                  </a:lnTo>
                  <a:lnTo>
                    <a:pt x="92" y="21672"/>
                  </a:lnTo>
                  <a:lnTo>
                    <a:pt x="122" y="22148"/>
                  </a:lnTo>
                  <a:lnTo>
                    <a:pt x="162" y="22624"/>
                  </a:lnTo>
                  <a:lnTo>
                    <a:pt x="203" y="23100"/>
                  </a:lnTo>
                  <a:lnTo>
                    <a:pt x="253" y="23555"/>
                  </a:lnTo>
                  <a:lnTo>
                    <a:pt x="304" y="24011"/>
                  </a:lnTo>
                  <a:lnTo>
                    <a:pt x="375" y="24456"/>
                  </a:lnTo>
                  <a:lnTo>
                    <a:pt x="446" y="24891"/>
                  </a:lnTo>
                  <a:lnTo>
                    <a:pt x="517" y="25327"/>
                  </a:lnTo>
                  <a:lnTo>
                    <a:pt x="598" y="25752"/>
                  </a:lnTo>
                  <a:lnTo>
                    <a:pt x="689" y="26167"/>
                  </a:lnTo>
                  <a:lnTo>
                    <a:pt x="790" y="26582"/>
                  </a:lnTo>
                  <a:lnTo>
                    <a:pt x="901" y="26977"/>
                  </a:lnTo>
                  <a:lnTo>
                    <a:pt x="1013" y="27372"/>
                  </a:lnTo>
                  <a:lnTo>
                    <a:pt x="1134" y="27756"/>
                  </a:lnTo>
                  <a:lnTo>
                    <a:pt x="1276" y="28141"/>
                  </a:lnTo>
                  <a:lnTo>
                    <a:pt x="1407" y="28505"/>
                  </a:lnTo>
                  <a:lnTo>
                    <a:pt x="1559" y="28870"/>
                  </a:lnTo>
                  <a:lnTo>
                    <a:pt x="1721" y="29224"/>
                  </a:lnTo>
                  <a:lnTo>
                    <a:pt x="1893" y="29578"/>
                  </a:lnTo>
                  <a:lnTo>
                    <a:pt x="2065" y="29912"/>
                  </a:lnTo>
                  <a:lnTo>
                    <a:pt x="2258" y="30246"/>
                  </a:lnTo>
                  <a:lnTo>
                    <a:pt x="2450" y="30570"/>
                  </a:lnTo>
                  <a:lnTo>
                    <a:pt x="2663" y="30884"/>
                  </a:lnTo>
                  <a:lnTo>
                    <a:pt x="2875" y="31188"/>
                  </a:lnTo>
                  <a:lnTo>
                    <a:pt x="3108" y="31491"/>
                  </a:lnTo>
                  <a:lnTo>
                    <a:pt x="3351" y="31785"/>
                  </a:lnTo>
                  <a:lnTo>
                    <a:pt x="3604" y="32068"/>
                  </a:lnTo>
                  <a:lnTo>
                    <a:pt x="3867" y="32342"/>
                  </a:lnTo>
                  <a:lnTo>
                    <a:pt x="4141" y="32605"/>
                  </a:lnTo>
                  <a:lnTo>
                    <a:pt x="4424" y="32858"/>
                  </a:lnTo>
                  <a:lnTo>
                    <a:pt x="4718" y="33111"/>
                  </a:lnTo>
                  <a:lnTo>
                    <a:pt x="5031" y="33354"/>
                  </a:lnTo>
                  <a:lnTo>
                    <a:pt x="5355" y="33587"/>
                  </a:lnTo>
                  <a:lnTo>
                    <a:pt x="5689" y="33809"/>
                  </a:lnTo>
                  <a:lnTo>
                    <a:pt x="6044" y="34022"/>
                  </a:lnTo>
                  <a:lnTo>
                    <a:pt x="6398" y="34224"/>
                  </a:lnTo>
                  <a:lnTo>
                    <a:pt x="6772" y="34427"/>
                  </a:lnTo>
                  <a:lnTo>
                    <a:pt x="7167" y="34619"/>
                  </a:lnTo>
                  <a:lnTo>
                    <a:pt x="7562" y="34791"/>
                  </a:lnTo>
                  <a:lnTo>
                    <a:pt x="7977" y="34963"/>
                  </a:lnTo>
                  <a:lnTo>
                    <a:pt x="8412" y="35125"/>
                  </a:lnTo>
                  <a:lnTo>
                    <a:pt x="8858" y="35287"/>
                  </a:lnTo>
                  <a:lnTo>
                    <a:pt x="9313" y="35429"/>
                  </a:lnTo>
                  <a:lnTo>
                    <a:pt x="9789" y="35561"/>
                  </a:lnTo>
                  <a:lnTo>
                    <a:pt x="10275" y="35692"/>
                  </a:lnTo>
                  <a:lnTo>
                    <a:pt x="10781" y="35804"/>
                  </a:lnTo>
                  <a:lnTo>
                    <a:pt x="11297" y="35915"/>
                  </a:lnTo>
                  <a:lnTo>
                    <a:pt x="11834" y="36016"/>
                  </a:lnTo>
                  <a:lnTo>
                    <a:pt x="12380" y="36107"/>
                  </a:lnTo>
                  <a:lnTo>
                    <a:pt x="12947" y="36188"/>
                  </a:lnTo>
                  <a:lnTo>
                    <a:pt x="13534" y="36259"/>
                  </a:lnTo>
                  <a:lnTo>
                    <a:pt x="14132" y="36320"/>
                  </a:lnTo>
                  <a:lnTo>
                    <a:pt x="14749" y="36370"/>
                  </a:lnTo>
                  <a:lnTo>
                    <a:pt x="15377" y="36411"/>
                  </a:lnTo>
                  <a:lnTo>
                    <a:pt x="16035" y="36451"/>
                  </a:lnTo>
                  <a:lnTo>
                    <a:pt x="16703" y="36472"/>
                  </a:lnTo>
                  <a:lnTo>
                    <a:pt x="17381" y="36482"/>
                  </a:lnTo>
                  <a:lnTo>
                    <a:pt x="18089" y="36492"/>
                  </a:lnTo>
                  <a:lnTo>
                    <a:pt x="18788" y="36482"/>
                  </a:lnTo>
                  <a:lnTo>
                    <a:pt x="19476" y="36472"/>
                  </a:lnTo>
                  <a:lnTo>
                    <a:pt x="20144" y="36451"/>
                  </a:lnTo>
                  <a:lnTo>
                    <a:pt x="20792" y="36411"/>
                  </a:lnTo>
                  <a:lnTo>
                    <a:pt x="21430" y="36370"/>
                  </a:lnTo>
                  <a:lnTo>
                    <a:pt x="22037" y="36320"/>
                  </a:lnTo>
                  <a:lnTo>
                    <a:pt x="22645" y="36259"/>
                  </a:lnTo>
                  <a:lnTo>
                    <a:pt x="23222" y="36188"/>
                  </a:lnTo>
                  <a:lnTo>
                    <a:pt x="23788" y="36107"/>
                  </a:lnTo>
                  <a:lnTo>
                    <a:pt x="24345" y="36016"/>
                  </a:lnTo>
                  <a:lnTo>
                    <a:pt x="24872" y="35915"/>
                  </a:lnTo>
                  <a:lnTo>
                    <a:pt x="25398" y="35804"/>
                  </a:lnTo>
                  <a:lnTo>
                    <a:pt x="25894" y="35692"/>
                  </a:lnTo>
                  <a:lnTo>
                    <a:pt x="26390" y="35561"/>
                  </a:lnTo>
                  <a:lnTo>
                    <a:pt x="26856" y="35429"/>
                  </a:lnTo>
                  <a:lnTo>
                    <a:pt x="27321" y="35287"/>
                  </a:lnTo>
                  <a:lnTo>
                    <a:pt x="27767" y="35125"/>
                  </a:lnTo>
                  <a:lnTo>
                    <a:pt x="28192" y="34963"/>
                  </a:lnTo>
                  <a:lnTo>
                    <a:pt x="28607" y="34791"/>
                  </a:lnTo>
                  <a:lnTo>
                    <a:pt x="29012" y="34619"/>
                  </a:lnTo>
                  <a:lnTo>
                    <a:pt x="29396" y="34427"/>
                  </a:lnTo>
                  <a:lnTo>
                    <a:pt x="29771" y="34224"/>
                  </a:lnTo>
                  <a:lnTo>
                    <a:pt x="30135" y="34022"/>
                  </a:lnTo>
                  <a:lnTo>
                    <a:pt x="30479" y="33809"/>
                  </a:lnTo>
                  <a:lnTo>
                    <a:pt x="30814" y="33587"/>
                  </a:lnTo>
                  <a:lnTo>
                    <a:pt x="31137" y="33354"/>
                  </a:lnTo>
                  <a:lnTo>
                    <a:pt x="31451" y="33111"/>
                  </a:lnTo>
                  <a:lnTo>
                    <a:pt x="31745" y="32858"/>
                  </a:lnTo>
                  <a:lnTo>
                    <a:pt x="32038" y="32605"/>
                  </a:lnTo>
                  <a:lnTo>
                    <a:pt x="32312" y="32342"/>
                  </a:lnTo>
                  <a:lnTo>
                    <a:pt x="32575" y="32068"/>
                  </a:lnTo>
                  <a:lnTo>
                    <a:pt x="32828" y="31785"/>
                  </a:lnTo>
                  <a:lnTo>
                    <a:pt x="33061" y="31491"/>
                  </a:lnTo>
                  <a:lnTo>
                    <a:pt x="33294" y="31188"/>
                  </a:lnTo>
                  <a:lnTo>
                    <a:pt x="33516" y="30884"/>
                  </a:lnTo>
                  <a:lnTo>
                    <a:pt x="33719" y="30570"/>
                  </a:lnTo>
                  <a:lnTo>
                    <a:pt x="33921" y="30246"/>
                  </a:lnTo>
                  <a:lnTo>
                    <a:pt x="34103" y="29912"/>
                  </a:lnTo>
                  <a:lnTo>
                    <a:pt x="34286" y="29578"/>
                  </a:lnTo>
                  <a:lnTo>
                    <a:pt x="34448" y="29224"/>
                  </a:lnTo>
                  <a:lnTo>
                    <a:pt x="34609" y="28870"/>
                  </a:lnTo>
                  <a:lnTo>
                    <a:pt x="34761" y="28505"/>
                  </a:lnTo>
                  <a:lnTo>
                    <a:pt x="34903" y="28141"/>
                  </a:lnTo>
                  <a:lnTo>
                    <a:pt x="35035" y="27756"/>
                  </a:lnTo>
                  <a:lnTo>
                    <a:pt x="35156" y="27372"/>
                  </a:lnTo>
                  <a:lnTo>
                    <a:pt x="35278" y="26977"/>
                  </a:lnTo>
                  <a:lnTo>
                    <a:pt x="35379" y="26582"/>
                  </a:lnTo>
                  <a:lnTo>
                    <a:pt x="35480" y="26167"/>
                  </a:lnTo>
                  <a:lnTo>
                    <a:pt x="35571" y="25752"/>
                  </a:lnTo>
                  <a:lnTo>
                    <a:pt x="35652" y="25327"/>
                  </a:lnTo>
                  <a:lnTo>
                    <a:pt x="35733" y="24891"/>
                  </a:lnTo>
                  <a:lnTo>
                    <a:pt x="35804" y="24456"/>
                  </a:lnTo>
                  <a:lnTo>
                    <a:pt x="35865" y="24011"/>
                  </a:lnTo>
                  <a:lnTo>
                    <a:pt x="35925" y="23555"/>
                  </a:lnTo>
                  <a:lnTo>
                    <a:pt x="35966" y="23100"/>
                  </a:lnTo>
                  <a:lnTo>
                    <a:pt x="36017" y="22624"/>
                  </a:lnTo>
                  <a:lnTo>
                    <a:pt x="36057" y="22148"/>
                  </a:lnTo>
                  <a:lnTo>
                    <a:pt x="36087" y="21672"/>
                  </a:lnTo>
                  <a:lnTo>
                    <a:pt x="36128" y="20680"/>
                  </a:lnTo>
                  <a:lnTo>
                    <a:pt x="36158" y="19668"/>
                  </a:lnTo>
                  <a:lnTo>
                    <a:pt x="36168" y="18626"/>
                  </a:lnTo>
                  <a:lnTo>
                    <a:pt x="36158" y="18089"/>
                  </a:lnTo>
                  <a:lnTo>
                    <a:pt x="36138" y="17553"/>
                  </a:lnTo>
                  <a:lnTo>
                    <a:pt x="36108" y="17026"/>
                  </a:lnTo>
                  <a:lnTo>
                    <a:pt x="36067" y="16500"/>
                  </a:lnTo>
                  <a:lnTo>
                    <a:pt x="36006" y="15994"/>
                  </a:lnTo>
                  <a:lnTo>
                    <a:pt x="35936" y="15488"/>
                  </a:lnTo>
                  <a:lnTo>
                    <a:pt x="35855" y="14992"/>
                  </a:lnTo>
                  <a:lnTo>
                    <a:pt x="35763" y="14496"/>
                  </a:lnTo>
                  <a:lnTo>
                    <a:pt x="35662" y="14020"/>
                  </a:lnTo>
                  <a:lnTo>
                    <a:pt x="35541" y="13544"/>
                  </a:lnTo>
                  <a:lnTo>
                    <a:pt x="35409" y="13078"/>
                  </a:lnTo>
                  <a:lnTo>
                    <a:pt x="35278" y="12613"/>
                  </a:lnTo>
                  <a:lnTo>
                    <a:pt x="35126" y="12167"/>
                  </a:lnTo>
                  <a:lnTo>
                    <a:pt x="34964" y="11722"/>
                  </a:lnTo>
                  <a:lnTo>
                    <a:pt x="34792" y="11287"/>
                  </a:lnTo>
                  <a:lnTo>
                    <a:pt x="34620" y="10851"/>
                  </a:lnTo>
                  <a:lnTo>
                    <a:pt x="34427" y="10436"/>
                  </a:lnTo>
                  <a:lnTo>
                    <a:pt x="34225" y="10021"/>
                  </a:lnTo>
                  <a:lnTo>
                    <a:pt x="34012" y="9617"/>
                  </a:lnTo>
                  <a:lnTo>
                    <a:pt x="33800" y="9222"/>
                  </a:lnTo>
                  <a:lnTo>
                    <a:pt x="33567" y="8837"/>
                  </a:lnTo>
                  <a:lnTo>
                    <a:pt x="33334" y="8452"/>
                  </a:lnTo>
                  <a:lnTo>
                    <a:pt x="33081" y="8078"/>
                  </a:lnTo>
                  <a:lnTo>
                    <a:pt x="32828" y="7713"/>
                  </a:lnTo>
                  <a:lnTo>
                    <a:pt x="32565" y="7359"/>
                  </a:lnTo>
                  <a:lnTo>
                    <a:pt x="32302" y="7015"/>
                  </a:lnTo>
                  <a:lnTo>
                    <a:pt x="32018" y="6671"/>
                  </a:lnTo>
                  <a:lnTo>
                    <a:pt x="31735" y="6337"/>
                  </a:lnTo>
                  <a:lnTo>
                    <a:pt x="31441" y="6013"/>
                  </a:lnTo>
                  <a:lnTo>
                    <a:pt x="31137" y="5699"/>
                  </a:lnTo>
                  <a:lnTo>
                    <a:pt x="30834" y="5395"/>
                  </a:lnTo>
                  <a:lnTo>
                    <a:pt x="30520" y="5092"/>
                  </a:lnTo>
                  <a:lnTo>
                    <a:pt x="30196" y="4798"/>
                  </a:lnTo>
                  <a:lnTo>
                    <a:pt x="29872" y="4515"/>
                  </a:lnTo>
                  <a:lnTo>
                    <a:pt x="29538" y="4241"/>
                  </a:lnTo>
                  <a:lnTo>
                    <a:pt x="29194" y="3978"/>
                  </a:lnTo>
                  <a:lnTo>
                    <a:pt x="28850" y="3715"/>
                  </a:lnTo>
                  <a:lnTo>
                    <a:pt x="28495" y="3472"/>
                  </a:lnTo>
                  <a:lnTo>
                    <a:pt x="28141" y="3229"/>
                  </a:lnTo>
                  <a:lnTo>
                    <a:pt x="27777" y="2996"/>
                  </a:lnTo>
                  <a:lnTo>
                    <a:pt x="27412" y="2774"/>
                  </a:lnTo>
                  <a:lnTo>
                    <a:pt x="27048" y="2561"/>
                  </a:lnTo>
                  <a:lnTo>
                    <a:pt x="26663" y="2349"/>
                  </a:lnTo>
                  <a:lnTo>
                    <a:pt x="26289" y="2156"/>
                  </a:lnTo>
                  <a:lnTo>
                    <a:pt x="25904" y="1964"/>
                  </a:lnTo>
                  <a:lnTo>
                    <a:pt x="25509" y="1782"/>
                  </a:lnTo>
                  <a:lnTo>
                    <a:pt x="25125" y="1610"/>
                  </a:lnTo>
                  <a:lnTo>
                    <a:pt x="24730" y="1448"/>
                  </a:lnTo>
                  <a:lnTo>
                    <a:pt x="24325" y="1286"/>
                  </a:lnTo>
                  <a:lnTo>
                    <a:pt x="23920" y="1144"/>
                  </a:lnTo>
                  <a:lnTo>
                    <a:pt x="23515" y="1002"/>
                  </a:lnTo>
                  <a:lnTo>
                    <a:pt x="23110" y="871"/>
                  </a:lnTo>
                  <a:lnTo>
                    <a:pt x="22705" y="759"/>
                  </a:lnTo>
                  <a:lnTo>
                    <a:pt x="22290" y="648"/>
                  </a:lnTo>
                  <a:lnTo>
                    <a:pt x="21875" y="537"/>
                  </a:lnTo>
                  <a:lnTo>
                    <a:pt x="21460" y="445"/>
                  </a:lnTo>
                  <a:lnTo>
                    <a:pt x="21045" y="365"/>
                  </a:lnTo>
                  <a:lnTo>
                    <a:pt x="20620" y="284"/>
                  </a:lnTo>
                  <a:lnTo>
                    <a:pt x="20205" y="223"/>
                  </a:lnTo>
                  <a:lnTo>
                    <a:pt x="19780" y="162"/>
                  </a:lnTo>
                  <a:lnTo>
                    <a:pt x="19355" y="111"/>
                  </a:lnTo>
                  <a:lnTo>
                    <a:pt x="18930" y="71"/>
                  </a:lnTo>
                  <a:lnTo>
                    <a:pt x="18515" y="41"/>
                  </a:lnTo>
                  <a:lnTo>
                    <a:pt x="18089" y="20"/>
                  </a:lnTo>
                  <a:lnTo>
                    <a:pt x="17664"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6" name="Google Shape;69;p15">
              <a:extLst>
                <a:ext uri="{FF2B5EF4-FFF2-40B4-BE49-F238E27FC236}">
                  <a16:creationId xmlns:a16="http://schemas.microsoft.com/office/drawing/2014/main" id="{46A6C3E7-61A3-7885-1FB9-A238746C8F75}"/>
                </a:ext>
              </a:extLst>
            </p:cNvPr>
            <p:cNvSpPr/>
            <p:nvPr/>
          </p:nvSpPr>
          <p:spPr>
            <a:xfrm>
              <a:off x="1495500" y="2639250"/>
              <a:ext cx="439100" cy="50375"/>
            </a:xfrm>
            <a:custGeom>
              <a:avLst/>
              <a:gdLst/>
              <a:ahLst/>
              <a:cxnLst/>
              <a:rect l="l" t="t" r="r" b="b"/>
              <a:pathLst>
                <a:path w="17564" h="2015" extrusionOk="0">
                  <a:moveTo>
                    <a:pt x="52" y="0"/>
                  </a:moveTo>
                  <a:lnTo>
                    <a:pt x="21" y="10"/>
                  </a:lnTo>
                  <a:lnTo>
                    <a:pt x="11" y="20"/>
                  </a:lnTo>
                  <a:lnTo>
                    <a:pt x="1" y="51"/>
                  </a:lnTo>
                  <a:lnTo>
                    <a:pt x="21" y="61"/>
                  </a:lnTo>
                  <a:lnTo>
                    <a:pt x="527" y="294"/>
                  </a:lnTo>
                  <a:lnTo>
                    <a:pt x="1044" y="506"/>
                  </a:lnTo>
                  <a:lnTo>
                    <a:pt x="1560" y="709"/>
                  </a:lnTo>
                  <a:lnTo>
                    <a:pt x="2086" y="891"/>
                  </a:lnTo>
                  <a:lnTo>
                    <a:pt x="2613" y="1063"/>
                  </a:lnTo>
                  <a:lnTo>
                    <a:pt x="3139" y="1215"/>
                  </a:lnTo>
                  <a:lnTo>
                    <a:pt x="3675" y="1357"/>
                  </a:lnTo>
                  <a:lnTo>
                    <a:pt x="4212" y="1488"/>
                  </a:lnTo>
                  <a:lnTo>
                    <a:pt x="4748" y="1600"/>
                  </a:lnTo>
                  <a:lnTo>
                    <a:pt x="5285" y="1701"/>
                  </a:lnTo>
                  <a:lnTo>
                    <a:pt x="5832" y="1782"/>
                  </a:lnTo>
                  <a:lnTo>
                    <a:pt x="6378" y="1853"/>
                  </a:lnTo>
                  <a:lnTo>
                    <a:pt x="6925" y="1913"/>
                  </a:lnTo>
                  <a:lnTo>
                    <a:pt x="7481" y="1954"/>
                  </a:lnTo>
                  <a:lnTo>
                    <a:pt x="8028" y="1984"/>
                  </a:lnTo>
                  <a:lnTo>
                    <a:pt x="8585" y="2004"/>
                  </a:lnTo>
                  <a:lnTo>
                    <a:pt x="9131" y="2015"/>
                  </a:lnTo>
                  <a:lnTo>
                    <a:pt x="9688" y="2015"/>
                  </a:lnTo>
                  <a:lnTo>
                    <a:pt x="10245" y="1994"/>
                  </a:lnTo>
                  <a:lnTo>
                    <a:pt x="10792" y="1964"/>
                  </a:lnTo>
                  <a:lnTo>
                    <a:pt x="11348" y="1934"/>
                  </a:lnTo>
                  <a:lnTo>
                    <a:pt x="11895" y="1883"/>
                  </a:lnTo>
                  <a:lnTo>
                    <a:pt x="12452" y="1822"/>
                  </a:lnTo>
                  <a:lnTo>
                    <a:pt x="12998" y="1741"/>
                  </a:lnTo>
                  <a:lnTo>
                    <a:pt x="13545" y="1660"/>
                  </a:lnTo>
                  <a:lnTo>
                    <a:pt x="14092" y="1569"/>
                  </a:lnTo>
                  <a:lnTo>
                    <a:pt x="14638" y="1468"/>
                  </a:lnTo>
                  <a:lnTo>
                    <a:pt x="15185" y="1357"/>
                  </a:lnTo>
                  <a:lnTo>
                    <a:pt x="15721" y="1235"/>
                  </a:lnTo>
                  <a:lnTo>
                    <a:pt x="16258" y="1104"/>
                  </a:lnTo>
                  <a:lnTo>
                    <a:pt x="16794" y="962"/>
                  </a:lnTo>
                  <a:lnTo>
                    <a:pt x="17321" y="810"/>
                  </a:lnTo>
                  <a:lnTo>
                    <a:pt x="17391" y="780"/>
                  </a:lnTo>
                  <a:lnTo>
                    <a:pt x="17452" y="739"/>
                  </a:lnTo>
                  <a:lnTo>
                    <a:pt x="17493" y="689"/>
                  </a:lnTo>
                  <a:lnTo>
                    <a:pt x="17533" y="638"/>
                  </a:lnTo>
                  <a:lnTo>
                    <a:pt x="17553" y="577"/>
                  </a:lnTo>
                  <a:lnTo>
                    <a:pt x="17564" y="506"/>
                  </a:lnTo>
                  <a:lnTo>
                    <a:pt x="17553" y="446"/>
                  </a:lnTo>
                  <a:lnTo>
                    <a:pt x="17543" y="385"/>
                  </a:lnTo>
                  <a:lnTo>
                    <a:pt x="17523" y="324"/>
                  </a:lnTo>
                  <a:lnTo>
                    <a:pt x="17493" y="263"/>
                  </a:lnTo>
                  <a:lnTo>
                    <a:pt x="17452" y="223"/>
                  </a:lnTo>
                  <a:lnTo>
                    <a:pt x="17402" y="182"/>
                  </a:lnTo>
                  <a:lnTo>
                    <a:pt x="17351" y="152"/>
                  </a:lnTo>
                  <a:lnTo>
                    <a:pt x="17280" y="132"/>
                  </a:lnTo>
                  <a:lnTo>
                    <a:pt x="17219" y="132"/>
                  </a:lnTo>
                  <a:lnTo>
                    <a:pt x="17138" y="152"/>
                  </a:lnTo>
                  <a:lnTo>
                    <a:pt x="16592" y="314"/>
                  </a:lnTo>
                  <a:lnTo>
                    <a:pt x="16045" y="456"/>
                  </a:lnTo>
                  <a:lnTo>
                    <a:pt x="15509" y="597"/>
                  </a:lnTo>
                  <a:lnTo>
                    <a:pt x="14962" y="719"/>
                  </a:lnTo>
                  <a:lnTo>
                    <a:pt x="14426" y="830"/>
                  </a:lnTo>
                  <a:lnTo>
                    <a:pt x="13889" y="931"/>
                  </a:lnTo>
                  <a:lnTo>
                    <a:pt x="13363" y="1012"/>
                  </a:lnTo>
                  <a:lnTo>
                    <a:pt x="12826" y="1093"/>
                  </a:lnTo>
                  <a:lnTo>
                    <a:pt x="12290" y="1154"/>
                  </a:lnTo>
                  <a:lnTo>
                    <a:pt x="11763" y="1205"/>
                  </a:lnTo>
                  <a:lnTo>
                    <a:pt x="11237" y="1245"/>
                  </a:lnTo>
                  <a:lnTo>
                    <a:pt x="10700" y="1276"/>
                  </a:lnTo>
                  <a:lnTo>
                    <a:pt x="10174" y="1296"/>
                  </a:lnTo>
                  <a:lnTo>
                    <a:pt x="9648" y="1306"/>
                  </a:lnTo>
                  <a:lnTo>
                    <a:pt x="9121" y="1306"/>
                  </a:lnTo>
                  <a:lnTo>
                    <a:pt x="8595" y="1296"/>
                  </a:lnTo>
                  <a:lnTo>
                    <a:pt x="8069" y="1276"/>
                  </a:lnTo>
                  <a:lnTo>
                    <a:pt x="7542" y="1245"/>
                  </a:lnTo>
                  <a:lnTo>
                    <a:pt x="7006" y="1215"/>
                  </a:lnTo>
                  <a:lnTo>
                    <a:pt x="6479" y="1164"/>
                  </a:lnTo>
                  <a:lnTo>
                    <a:pt x="5953" y="1114"/>
                  </a:lnTo>
                  <a:lnTo>
                    <a:pt x="5427" y="1043"/>
                  </a:lnTo>
                  <a:lnTo>
                    <a:pt x="4890" y="972"/>
                  </a:lnTo>
                  <a:lnTo>
                    <a:pt x="4364" y="891"/>
                  </a:lnTo>
                  <a:lnTo>
                    <a:pt x="3827" y="810"/>
                  </a:lnTo>
                  <a:lnTo>
                    <a:pt x="3291" y="709"/>
                  </a:lnTo>
                  <a:lnTo>
                    <a:pt x="2754" y="608"/>
                  </a:lnTo>
                  <a:lnTo>
                    <a:pt x="2218" y="506"/>
                  </a:lnTo>
                  <a:lnTo>
                    <a:pt x="1135" y="263"/>
                  </a:lnTo>
                  <a:lnTo>
                    <a:pt x="52" y="0"/>
                  </a:lnTo>
                  <a:close/>
                </a:path>
              </a:pathLst>
            </a:custGeom>
            <a:solidFill>
              <a:srgbClr val="863E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70;p15">
              <a:extLst>
                <a:ext uri="{FF2B5EF4-FFF2-40B4-BE49-F238E27FC236}">
                  <a16:creationId xmlns:a16="http://schemas.microsoft.com/office/drawing/2014/main" id="{7FAFD5A8-CF20-EDCA-A560-7AFEFB153B60}"/>
                </a:ext>
              </a:extLst>
            </p:cNvPr>
            <p:cNvSpPr/>
            <p:nvPr/>
          </p:nvSpPr>
          <p:spPr>
            <a:xfrm>
              <a:off x="1115400" y="1608525"/>
              <a:ext cx="1060625" cy="614700"/>
            </a:xfrm>
            <a:custGeom>
              <a:avLst/>
              <a:gdLst/>
              <a:ahLst/>
              <a:cxnLst/>
              <a:rect l="l" t="t" r="r" b="b"/>
              <a:pathLst>
                <a:path w="42425" h="24588" extrusionOk="0">
                  <a:moveTo>
                    <a:pt x="27443" y="0"/>
                  </a:moveTo>
                  <a:lnTo>
                    <a:pt x="27220" y="10"/>
                  </a:lnTo>
                  <a:lnTo>
                    <a:pt x="26998" y="20"/>
                  </a:lnTo>
                  <a:lnTo>
                    <a:pt x="26765" y="40"/>
                  </a:lnTo>
                  <a:lnTo>
                    <a:pt x="26542" y="71"/>
                  </a:lnTo>
                  <a:lnTo>
                    <a:pt x="26309" y="101"/>
                  </a:lnTo>
                  <a:lnTo>
                    <a:pt x="26087" y="142"/>
                  </a:lnTo>
                  <a:lnTo>
                    <a:pt x="25854" y="192"/>
                  </a:lnTo>
                  <a:lnTo>
                    <a:pt x="25631" y="243"/>
                  </a:lnTo>
                  <a:lnTo>
                    <a:pt x="25408" y="304"/>
                  </a:lnTo>
                  <a:lnTo>
                    <a:pt x="25186" y="375"/>
                  </a:lnTo>
                  <a:lnTo>
                    <a:pt x="24963" y="445"/>
                  </a:lnTo>
                  <a:lnTo>
                    <a:pt x="24750" y="526"/>
                  </a:lnTo>
                  <a:lnTo>
                    <a:pt x="24538" y="617"/>
                  </a:lnTo>
                  <a:lnTo>
                    <a:pt x="24325" y="709"/>
                  </a:lnTo>
                  <a:lnTo>
                    <a:pt x="24113" y="810"/>
                  </a:lnTo>
                  <a:lnTo>
                    <a:pt x="23910" y="911"/>
                  </a:lnTo>
                  <a:lnTo>
                    <a:pt x="23708" y="1022"/>
                  </a:lnTo>
                  <a:lnTo>
                    <a:pt x="23505" y="1144"/>
                  </a:lnTo>
                  <a:lnTo>
                    <a:pt x="23313" y="1275"/>
                  </a:lnTo>
                  <a:lnTo>
                    <a:pt x="23121" y="1407"/>
                  </a:lnTo>
                  <a:lnTo>
                    <a:pt x="22939" y="1539"/>
                  </a:lnTo>
                  <a:lnTo>
                    <a:pt x="22756" y="1690"/>
                  </a:lnTo>
                  <a:lnTo>
                    <a:pt x="22584" y="1842"/>
                  </a:lnTo>
                  <a:lnTo>
                    <a:pt x="22412" y="1994"/>
                  </a:lnTo>
                  <a:lnTo>
                    <a:pt x="22250" y="2156"/>
                  </a:lnTo>
                  <a:lnTo>
                    <a:pt x="22098" y="2328"/>
                  </a:lnTo>
                  <a:lnTo>
                    <a:pt x="21947" y="2500"/>
                  </a:lnTo>
                  <a:lnTo>
                    <a:pt x="21805" y="2682"/>
                  </a:lnTo>
                  <a:lnTo>
                    <a:pt x="21542" y="2450"/>
                  </a:lnTo>
                  <a:lnTo>
                    <a:pt x="21268" y="2237"/>
                  </a:lnTo>
                  <a:lnTo>
                    <a:pt x="20995" y="2035"/>
                  </a:lnTo>
                  <a:lnTo>
                    <a:pt x="20722" y="1842"/>
                  </a:lnTo>
                  <a:lnTo>
                    <a:pt x="20438" y="1670"/>
                  </a:lnTo>
                  <a:lnTo>
                    <a:pt x="20155" y="1508"/>
                  </a:lnTo>
                  <a:lnTo>
                    <a:pt x="19871" y="1356"/>
                  </a:lnTo>
                  <a:lnTo>
                    <a:pt x="19578" y="1225"/>
                  </a:lnTo>
                  <a:lnTo>
                    <a:pt x="19284" y="1103"/>
                  </a:lnTo>
                  <a:lnTo>
                    <a:pt x="18991" y="992"/>
                  </a:lnTo>
                  <a:lnTo>
                    <a:pt x="18697" y="901"/>
                  </a:lnTo>
                  <a:lnTo>
                    <a:pt x="18394" y="820"/>
                  </a:lnTo>
                  <a:lnTo>
                    <a:pt x="18090" y="749"/>
                  </a:lnTo>
                  <a:lnTo>
                    <a:pt x="17796" y="698"/>
                  </a:lnTo>
                  <a:lnTo>
                    <a:pt x="17482" y="648"/>
                  </a:lnTo>
                  <a:lnTo>
                    <a:pt x="17179" y="617"/>
                  </a:lnTo>
                  <a:lnTo>
                    <a:pt x="16875" y="597"/>
                  </a:lnTo>
                  <a:lnTo>
                    <a:pt x="16571" y="587"/>
                  </a:lnTo>
                  <a:lnTo>
                    <a:pt x="16268" y="597"/>
                  </a:lnTo>
                  <a:lnTo>
                    <a:pt x="15964" y="607"/>
                  </a:lnTo>
                  <a:lnTo>
                    <a:pt x="15660" y="638"/>
                  </a:lnTo>
                  <a:lnTo>
                    <a:pt x="15357" y="668"/>
                  </a:lnTo>
                  <a:lnTo>
                    <a:pt x="15053" y="719"/>
                  </a:lnTo>
                  <a:lnTo>
                    <a:pt x="14749" y="779"/>
                  </a:lnTo>
                  <a:lnTo>
                    <a:pt x="14446" y="850"/>
                  </a:lnTo>
                  <a:lnTo>
                    <a:pt x="14152" y="931"/>
                  </a:lnTo>
                  <a:lnTo>
                    <a:pt x="13859" y="1012"/>
                  </a:lnTo>
                  <a:lnTo>
                    <a:pt x="13565" y="1113"/>
                  </a:lnTo>
                  <a:lnTo>
                    <a:pt x="13271" y="1225"/>
                  </a:lnTo>
                  <a:lnTo>
                    <a:pt x="12988" y="1346"/>
                  </a:lnTo>
                  <a:lnTo>
                    <a:pt x="12695" y="1468"/>
                  </a:lnTo>
                  <a:lnTo>
                    <a:pt x="12421" y="1609"/>
                  </a:lnTo>
                  <a:lnTo>
                    <a:pt x="12138" y="1751"/>
                  </a:lnTo>
                  <a:lnTo>
                    <a:pt x="11864" y="1913"/>
                  </a:lnTo>
                  <a:lnTo>
                    <a:pt x="11601" y="2075"/>
                  </a:lnTo>
                  <a:lnTo>
                    <a:pt x="11338" y="2247"/>
                  </a:lnTo>
                  <a:lnTo>
                    <a:pt x="11075" y="2419"/>
                  </a:lnTo>
                  <a:lnTo>
                    <a:pt x="10822" y="2612"/>
                  </a:lnTo>
                  <a:lnTo>
                    <a:pt x="10569" y="2804"/>
                  </a:lnTo>
                  <a:lnTo>
                    <a:pt x="10326" y="3006"/>
                  </a:lnTo>
                  <a:lnTo>
                    <a:pt x="10093" y="3219"/>
                  </a:lnTo>
                  <a:lnTo>
                    <a:pt x="9860" y="3442"/>
                  </a:lnTo>
                  <a:lnTo>
                    <a:pt x="9637" y="3664"/>
                  </a:lnTo>
                  <a:lnTo>
                    <a:pt x="9425" y="3897"/>
                  </a:lnTo>
                  <a:lnTo>
                    <a:pt x="9212" y="4130"/>
                  </a:lnTo>
                  <a:lnTo>
                    <a:pt x="9010" y="4383"/>
                  </a:lnTo>
                  <a:lnTo>
                    <a:pt x="8818" y="4636"/>
                  </a:lnTo>
                  <a:lnTo>
                    <a:pt x="8625" y="4889"/>
                  </a:lnTo>
                  <a:lnTo>
                    <a:pt x="8443" y="5152"/>
                  </a:lnTo>
                  <a:lnTo>
                    <a:pt x="8271" y="5426"/>
                  </a:lnTo>
                  <a:lnTo>
                    <a:pt x="8109" y="5699"/>
                  </a:lnTo>
                  <a:lnTo>
                    <a:pt x="7957" y="5982"/>
                  </a:lnTo>
                  <a:lnTo>
                    <a:pt x="7815" y="6266"/>
                  </a:lnTo>
                  <a:lnTo>
                    <a:pt x="7684" y="6559"/>
                  </a:lnTo>
                  <a:lnTo>
                    <a:pt x="7562" y="6853"/>
                  </a:lnTo>
                  <a:lnTo>
                    <a:pt x="7441" y="7147"/>
                  </a:lnTo>
                  <a:lnTo>
                    <a:pt x="7340" y="7460"/>
                  </a:lnTo>
                  <a:lnTo>
                    <a:pt x="7249" y="7764"/>
                  </a:lnTo>
                  <a:lnTo>
                    <a:pt x="7168" y="8078"/>
                  </a:lnTo>
                  <a:lnTo>
                    <a:pt x="7097" y="8392"/>
                  </a:lnTo>
                  <a:lnTo>
                    <a:pt x="7036" y="8716"/>
                  </a:lnTo>
                  <a:lnTo>
                    <a:pt x="6985" y="9039"/>
                  </a:lnTo>
                  <a:lnTo>
                    <a:pt x="6945" y="9363"/>
                  </a:lnTo>
                  <a:lnTo>
                    <a:pt x="6925" y="9697"/>
                  </a:lnTo>
                  <a:lnTo>
                    <a:pt x="6641" y="9697"/>
                  </a:lnTo>
                  <a:lnTo>
                    <a:pt x="6368" y="9708"/>
                  </a:lnTo>
                  <a:lnTo>
                    <a:pt x="6095" y="9718"/>
                  </a:lnTo>
                  <a:lnTo>
                    <a:pt x="5831" y="9748"/>
                  </a:lnTo>
                  <a:lnTo>
                    <a:pt x="5568" y="9789"/>
                  </a:lnTo>
                  <a:lnTo>
                    <a:pt x="5315" y="9839"/>
                  </a:lnTo>
                  <a:lnTo>
                    <a:pt x="5062" y="9900"/>
                  </a:lnTo>
                  <a:lnTo>
                    <a:pt x="4819" y="9961"/>
                  </a:lnTo>
                  <a:lnTo>
                    <a:pt x="4576" y="10042"/>
                  </a:lnTo>
                  <a:lnTo>
                    <a:pt x="4343" y="10133"/>
                  </a:lnTo>
                  <a:lnTo>
                    <a:pt x="4121" y="10224"/>
                  </a:lnTo>
                  <a:lnTo>
                    <a:pt x="3898" y="10325"/>
                  </a:lnTo>
                  <a:lnTo>
                    <a:pt x="3675" y="10436"/>
                  </a:lnTo>
                  <a:lnTo>
                    <a:pt x="3463" y="10558"/>
                  </a:lnTo>
                  <a:lnTo>
                    <a:pt x="3260" y="10689"/>
                  </a:lnTo>
                  <a:lnTo>
                    <a:pt x="3058" y="10831"/>
                  </a:lnTo>
                  <a:lnTo>
                    <a:pt x="2865" y="10973"/>
                  </a:lnTo>
                  <a:lnTo>
                    <a:pt x="2673" y="11125"/>
                  </a:lnTo>
                  <a:lnTo>
                    <a:pt x="2491" y="11277"/>
                  </a:lnTo>
                  <a:lnTo>
                    <a:pt x="2319" y="11449"/>
                  </a:lnTo>
                  <a:lnTo>
                    <a:pt x="2147" y="11621"/>
                  </a:lnTo>
                  <a:lnTo>
                    <a:pt x="1985" y="11793"/>
                  </a:lnTo>
                  <a:lnTo>
                    <a:pt x="1823" y="11985"/>
                  </a:lnTo>
                  <a:lnTo>
                    <a:pt x="1671" y="12167"/>
                  </a:lnTo>
                  <a:lnTo>
                    <a:pt x="1529" y="12370"/>
                  </a:lnTo>
                  <a:lnTo>
                    <a:pt x="1388" y="12572"/>
                  </a:lnTo>
                  <a:lnTo>
                    <a:pt x="1256" y="12775"/>
                  </a:lnTo>
                  <a:lnTo>
                    <a:pt x="1124" y="12987"/>
                  </a:lnTo>
                  <a:lnTo>
                    <a:pt x="1003" y="13210"/>
                  </a:lnTo>
                  <a:lnTo>
                    <a:pt x="892" y="13433"/>
                  </a:lnTo>
                  <a:lnTo>
                    <a:pt x="790" y="13655"/>
                  </a:lnTo>
                  <a:lnTo>
                    <a:pt x="689" y="13888"/>
                  </a:lnTo>
                  <a:lnTo>
                    <a:pt x="588" y="14121"/>
                  </a:lnTo>
                  <a:lnTo>
                    <a:pt x="507" y="14354"/>
                  </a:lnTo>
                  <a:lnTo>
                    <a:pt x="426" y="14597"/>
                  </a:lnTo>
                  <a:lnTo>
                    <a:pt x="345" y="14850"/>
                  </a:lnTo>
                  <a:lnTo>
                    <a:pt x="284" y="15093"/>
                  </a:lnTo>
                  <a:lnTo>
                    <a:pt x="224" y="15346"/>
                  </a:lnTo>
                  <a:lnTo>
                    <a:pt x="173" y="15599"/>
                  </a:lnTo>
                  <a:lnTo>
                    <a:pt x="122" y="15852"/>
                  </a:lnTo>
                  <a:lnTo>
                    <a:pt x="82" y="16115"/>
                  </a:lnTo>
                  <a:lnTo>
                    <a:pt x="51" y="16378"/>
                  </a:lnTo>
                  <a:lnTo>
                    <a:pt x="31" y="16641"/>
                  </a:lnTo>
                  <a:lnTo>
                    <a:pt x="11" y="16905"/>
                  </a:lnTo>
                  <a:lnTo>
                    <a:pt x="1" y="17168"/>
                  </a:lnTo>
                  <a:lnTo>
                    <a:pt x="1" y="17431"/>
                  </a:lnTo>
                  <a:lnTo>
                    <a:pt x="11" y="17704"/>
                  </a:lnTo>
                  <a:lnTo>
                    <a:pt x="21" y="17968"/>
                  </a:lnTo>
                  <a:lnTo>
                    <a:pt x="41" y="18241"/>
                  </a:lnTo>
                  <a:lnTo>
                    <a:pt x="72" y="18514"/>
                  </a:lnTo>
                  <a:lnTo>
                    <a:pt x="102" y="18777"/>
                  </a:lnTo>
                  <a:lnTo>
                    <a:pt x="143" y="19051"/>
                  </a:lnTo>
                  <a:lnTo>
                    <a:pt x="193" y="19314"/>
                  </a:lnTo>
                  <a:lnTo>
                    <a:pt x="254" y="19587"/>
                  </a:lnTo>
                  <a:lnTo>
                    <a:pt x="325" y="19850"/>
                  </a:lnTo>
                  <a:lnTo>
                    <a:pt x="396" y="20124"/>
                  </a:lnTo>
                  <a:lnTo>
                    <a:pt x="477" y="20387"/>
                  </a:lnTo>
                  <a:lnTo>
                    <a:pt x="568" y="20650"/>
                  </a:lnTo>
                  <a:lnTo>
                    <a:pt x="669" y="20913"/>
                  </a:lnTo>
                  <a:lnTo>
                    <a:pt x="780" y="21166"/>
                  </a:lnTo>
                  <a:lnTo>
                    <a:pt x="892" y="21429"/>
                  </a:lnTo>
                  <a:lnTo>
                    <a:pt x="1013" y="21683"/>
                  </a:lnTo>
                  <a:lnTo>
                    <a:pt x="1145" y="21936"/>
                  </a:lnTo>
                  <a:lnTo>
                    <a:pt x="1286" y="22189"/>
                  </a:lnTo>
                  <a:lnTo>
                    <a:pt x="1489" y="22442"/>
                  </a:lnTo>
                  <a:lnTo>
                    <a:pt x="1691" y="22675"/>
                  </a:lnTo>
                  <a:lnTo>
                    <a:pt x="1904" y="22907"/>
                  </a:lnTo>
                  <a:lnTo>
                    <a:pt x="2106" y="23110"/>
                  </a:lnTo>
                  <a:lnTo>
                    <a:pt x="2329" y="23302"/>
                  </a:lnTo>
                  <a:lnTo>
                    <a:pt x="2542" y="23484"/>
                  </a:lnTo>
                  <a:lnTo>
                    <a:pt x="2764" y="23646"/>
                  </a:lnTo>
                  <a:lnTo>
                    <a:pt x="2987" y="23798"/>
                  </a:lnTo>
                  <a:lnTo>
                    <a:pt x="3210" y="23940"/>
                  </a:lnTo>
                  <a:lnTo>
                    <a:pt x="3442" y="24061"/>
                  </a:lnTo>
                  <a:lnTo>
                    <a:pt x="3665" y="24173"/>
                  </a:lnTo>
                  <a:lnTo>
                    <a:pt x="3898" y="24264"/>
                  </a:lnTo>
                  <a:lnTo>
                    <a:pt x="4131" y="24345"/>
                  </a:lnTo>
                  <a:lnTo>
                    <a:pt x="4364" y="24416"/>
                  </a:lnTo>
                  <a:lnTo>
                    <a:pt x="4596" y="24476"/>
                  </a:lnTo>
                  <a:lnTo>
                    <a:pt x="4829" y="24517"/>
                  </a:lnTo>
                  <a:lnTo>
                    <a:pt x="5072" y="24557"/>
                  </a:lnTo>
                  <a:lnTo>
                    <a:pt x="5305" y="24578"/>
                  </a:lnTo>
                  <a:lnTo>
                    <a:pt x="5538" y="24588"/>
                  </a:lnTo>
                  <a:lnTo>
                    <a:pt x="5771" y="24578"/>
                  </a:lnTo>
                  <a:lnTo>
                    <a:pt x="6014" y="24567"/>
                  </a:lnTo>
                  <a:lnTo>
                    <a:pt x="6246" y="24547"/>
                  </a:lnTo>
                  <a:lnTo>
                    <a:pt x="6479" y="24507"/>
                  </a:lnTo>
                  <a:lnTo>
                    <a:pt x="6702" y="24466"/>
                  </a:lnTo>
                  <a:lnTo>
                    <a:pt x="6935" y="24406"/>
                  </a:lnTo>
                  <a:lnTo>
                    <a:pt x="7168" y="24335"/>
                  </a:lnTo>
                  <a:lnTo>
                    <a:pt x="7390" y="24264"/>
                  </a:lnTo>
                  <a:lnTo>
                    <a:pt x="7613" y="24173"/>
                  </a:lnTo>
                  <a:lnTo>
                    <a:pt x="7836" y="24082"/>
                  </a:lnTo>
                  <a:lnTo>
                    <a:pt x="8058" y="23980"/>
                  </a:lnTo>
                  <a:lnTo>
                    <a:pt x="8271" y="23859"/>
                  </a:lnTo>
                  <a:lnTo>
                    <a:pt x="8484" y="23737"/>
                  </a:lnTo>
                  <a:lnTo>
                    <a:pt x="8696" y="23606"/>
                  </a:lnTo>
                  <a:lnTo>
                    <a:pt x="8909" y="23474"/>
                  </a:lnTo>
                  <a:lnTo>
                    <a:pt x="9111" y="23322"/>
                  </a:lnTo>
                  <a:lnTo>
                    <a:pt x="9303" y="23171"/>
                  </a:lnTo>
                  <a:lnTo>
                    <a:pt x="9496" y="23009"/>
                  </a:lnTo>
                  <a:lnTo>
                    <a:pt x="9688" y="22837"/>
                  </a:lnTo>
                  <a:lnTo>
                    <a:pt x="9870" y="22654"/>
                  </a:lnTo>
                  <a:lnTo>
                    <a:pt x="10053" y="22472"/>
                  </a:lnTo>
                  <a:lnTo>
                    <a:pt x="10235" y="22280"/>
                  </a:lnTo>
                  <a:lnTo>
                    <a:pt x="10397" y="22077"/>
                  </a:lnTo>
                  <a:lnTo>
                    <a:pt x="10559" y="21875"/>
                  </a:lnTo>
                  <a:lnTo>
                    <a:pt x="10721" y="21672"/>
                  </a:lnTo>
                  <a:lnTo>
                    <a:pt x="10872" y="21450"/>
                  </a:lnTo>
                  <a:lnTo>
                    <a:pt x="11014" y="21227"/>
                  </a:lnTo>
                  <a:lnTo>
                    <a:pt x="11156" y="21004"/>
                  </a:lnTo>
                  <a:lnTo>
                    <a:pt x="11287" y="20772"/>
                  </a:lnTo>
                  <a:lnTo>
                    <a:pt x="11419" y="20539"/>
                  </a:lnTo>
                  <a:lnTo>
                    <a:pt x="11530" y="20296"/>
                  </a:lnTo>
                  <a:lnTo>
                    <a:pt x="11642" y="20043"/>
                  </a:lnTo>
                  <a:lnTo>
                    <a:pt x="11743" y="19800"/>
                  </a:lnTo>
                  <a:lnTo>
                    <a:pt x="11834" y="19547"/>
                  </a:lnTo>
                  <a:lnTo>
                    <a:pt x="11925" y="19283"/>
                  </a:lnTo>
                  <a:lnTo>
                    <a:pt x="12006" y="19020"/>
                  </a:lnTo>
                  <a:lnTo>
                    <a:pt x="12067" y="18757"/>
                  </a:lnTo>
                  <a:lnTo>
                    <a:pt x="12128" y="18494"/>
                  </a:lnTo>
                  <a:lnTo>
                    <a:pt x="12178" y="18221"/>
                  </a:lnTo>
                  <a:lnTo>
                    <a:pt x="12219" y="17947"/>
                  </a:lnTo>
                  <a:lnTo>
                    <a:pt x="12249" y="17664"/>
                  </a:lnTo>
                  <a:lnTo>
                    <a:pt x="12279" y="17391"/>
                  </a:lnTo>
                  <a:lnTo>
                    <a:pt x="12290" y="17107"/>
                  </a:lnTo>
                  <a:lnTo>
                    <a:pt x="12290" y="16824"/>
                  </a:lnTo>
                  <a:lnTo>
                    <a:pt x="12279" y="16540"/>
                  </a:lnTo>
                  <a:lnTo>
                    <a:pt x="12522" y="16540"/>
                  </a:lnTo>
                  <a:lnTo>
                    <a:pt x="12765" y="16520"/>
                  </a:lnTo>
                  <a:lnTo>
                    <a:pt x="13018" y="16490"/>
                  </a:lnTo>
                  <a:lnTo>
                    <a:pt x="13261" y="16459"/>
                  </a:lnTo>
                  <a:lnTo>
                    <a:pt x="13494" y="16409"/>
                  </a:lnTo>
                  <a:lnTo>
                    <a:pt x="13737" y="16348"/>
                  </a:lnTo>
                  <a:lnTo>
                    <a:pt x="13970" y="16287"/>
                  </a:lnTo>
                  <a:lnTo>
                    <a:pt x="14213" y="16216"/>
                  </a:lnTo>
                  <a:lnTo>
                    <a:pt x="14436" y="16135"/>
                  </a:lnTo>
                  <a:lnTo>
                    <a:pt x="14668" y="16044"/>
                  </a:lnTo>
                  <a:lnTo>
                    <a:pt x="14891" y="15943"/>
                  </a:lnTo>
                  <a:lnTo>
                    <a:pt x="15114" y="15842"/>
                  </a:lnTo>
                  <a:lnTo>
                    <a:pt x="15336" y="15730"/>
                  </a:lnTo>
                  <a:lnTo>
                    <a:pt x="15549" y="15609"/>
                  </a:lnTo>
                  <a:lnTo>
                    <a:pt x="15762" y="15477"/>
                  </a:lnTo>
                  <a:lnTo>
                    <a:pt x="15964" y="15346"/>
                  </a:lnTo>
                  <a:lnTo>
                    <a:pt x="16167" y="15204"/>
                  </a:lnTo>
                  <a:lnTo>
                    <a:pt x="16359" y="15052"/>
                  </a:lnTo>
                  <a:lnTo>
                    <a:pt x="16551" y="14890"/>
                  </a:lnTo>
                  <a:lnTo>
                    <a:pt x="16733" y="14728"/>
                  </a:lnTo>
                  <a:lnTo>
                    <a:pt x="16916" y="14566"/>
                  </a:lnTo>
                  <a:lnTo>
                    <a:pt x="17088" y="14384"/>
                  </a:lnTo>
                  <a:lnTo>
                    <a:pt x="17250" y="14202"/>
                  </a:lnTo>
                  <a:lnTo>
                    <a:pt x="17412" y="14020"/>
                  </a:lnTo>
                  <a:lnTo>
                    <a:pt x="17563" y="13827"/>
                  </a:lnTo>
                  <a:lnTo>
                    <a:pt x="17705" y="13625"/>
                  </a:lnTo>
                  <a:lnTo>
                    <a:pt x="17847" y="13423"/>
                  </a:lnTo>
                  <a:lnTo>
                    <a:pt x="17978" y="13220"/>
                  </a:lnTo>
                  <a:lnTo>
                    <a:pt x="18100" y="13007"/>
                  </a:lnTo>
                  <a:lnTo>
                    <a:pt x="18211" y="12785"/>
                  </a:lnTo>
                  <a:lnTo>
                    <a:pt x="18313" y="12562"/>
                  </a:lnTo>
                  <a:lnTo>
                    <a:pt x="18414" y="12339"/>
                  </a:lnTo>
                  <a:lnTo>
                    <a:pt x="18545" y="12481"/>
                  </a:lnTo>
                  <a:lnTo>
                    <a:pt x="18677" y="12623"/>
                  </a:lnTo>
                  <a:lnTo>
                    <a:pt x="18819" y="12765"/>
                  </a:lnTo>
                  <a:lnTo>
                    <a:pt x="18960" y="12896"/>
                  </a:lnTo>
                  <a:lnTo>
                    <a:pt x="19112" y="13018"/>
                  </a:lnTo>
                  <a:lnTo>
                    <a:pt x="19264" y="13139"/>
                  </a:lnTo>
                  <a:lnTo>
                    <a:pt x="19416" y="13261"/>
                  </a:lnTo>
                  <a:lnTo>
                    <a:pt x="19568" y="13372"/>
                  </a:lnTo>
                  <a:lnTo>
                    <a:pt x="19730" y="13473"/>
                  </a:lnTo>
                  <a:lnTo>
                    <a:pt x="19892" y="13574"/>
                  </a:lnTo>
                  <a:lnTo>
                    <a:pt x="20226" y="13757"/>
                  </a:lnTo>
                  <a:lnTo>
                    <a:pt x="20570" y="13919"/>
                  </a:lnTo>
                  <a:lnTo>
                    <a:pt x="20924" y="14050"/>
                  </a:lnTo>
                  <a:lnTo>
                    <a:pt x="21278" y="14172"/>
                  </a:lnTo>
                  <a:lnTo>
                    <a:pt x="21643" y="14273"/>
                  </a:lnTo>
                  <a:lnTo>
                    <a:pt x="22017" y="14344"/>
                  </a:lnTo>
                  <a:lnTo>
                    <a:pt x="22392" y="14404"/>
                  </a:lnTo>
                  <a:lnTo>
                    <a:pt x="22766" y="14435"/>
                  </a:lnTo>
                  <a:lnTo>
                    <a:pt x="23141" y="14445"/>
                  </a:lnTo>
                  <a:lnTo>
                    <a:pt x="23516" y="14445"/>
                  </a:lnTo>
                  <a:lnTo>
                    <a:pt x="23900" y="14415"/>
                  </a:lnTo>
                  <a:lnTo>
                    <a:pt x="24275" y="14374"/>
                  </a:lnTo>
                  <a:lnTo>
                    <a:pt x="24639" y="14303"/>
                  </a:lnTo>
                  <a:lnTo>
                    <a:pt x="25014" y="14212"/>
                  </a:lnTo>
                  <a:lnTo>
                    <a:pt x="25368" y="14111"/>
                  </a:lnTo>
                  <a:lnTo>
                    <a:pt x="25732" y="13979"/>
                  </a:lnTo>
                  <a:lnTo>
                    <a:pt x="26077" y="13827"/>
                  </a:lnTo>
                  <a:lnTo>
                    <a:pt x="26411" y="13665"/>
                  </a:lnTo>
                  <a:lnTo>
                    <a:pt x="26745" y="13483"/>
                  </a:lnTo>
                  <a:lnTo>
                    <a:pt x="27058" y="13271"/>
                  </a:lnTo>
                  <a:lnTo>
                    <a:pt x="27362" y="13048"/>
                  </a:lnTo>
                  <a:lnTo>
                    <a:pt x="27656" y="12805"/>
                  </a:lnTo>
                  <a:lnTo>
                    <a:pt x="27797" y="12673"/>
                  </a:lnTo>
                  <a:lnTo>
                    <a:pt x="27929" y="12542"/>
                  </a:lnTo>
                  <a:lnTo>
                    <a:pt x="28061" y="12400"/>
                  </a:lnTo>
                  <a:lnTo>
                    <a:pt x="28192" y="12258"/>
                  </a:lnTo>
                  <a:lnTo>
                    <a:pt x="28314" y="12117"/>
                  </a:lnTo>
                  <a:lnTo>
                    <a:pt x="28435" y="11955"/>
                  </a:lnTo>
                  <a:lnTo>
                    <a:pt x="28557" y="11803"/>
                  </a:lnTo>
                  <a:lnTo>
                    <a:pt x="28668" y="11641"/>
                  </a:lnTo>
                  <a:lnTo>
                    <a:pt x="28769" y="11469"/>
                  </a:lnTo>
                  <a:lnTo>
                    <a:pt x="28870" y="11297"/>
                  </a:lnTo>
                  <a:lnTo>
                    <a:pt x="28972" y="11469"/>
                  </a:lnTo>
                  <a:lnTo>
                    <a:pt x="29083" y="11631"/>
                  </a:lnTo>
                  <a:lnTo>
                    <a:pt x="29326" y="11945"/>
                  </a:lnTo>
                  <a:lnTo>
                    <a:pt x="29589" y="12258"/>
                  </a:lnTo>
                  <a:lnTo>
                    <a:pt x="29873" y="12562"/>
                  </a:lnTo>
                  <a:lnTo>
                    <a:pt x="30176" y="12866"/>
                  </a:lnTo>
                  <a:lnTo>
                    <a:pt x="30500" y="13149"/>
                  </a:lnTo>
                  <a:lnTo>
                    <a:pt x="30844" y="13433"/>
                  </a:lnTo>
                  <a:lnTo>
                    <a:pt x="31199" y="13706"/>
                  </a:lnTo>
                  <a:lnTo>
                    <a:pt x="31573" y="13959"/>
                  </a:lnTo>
                  <a:lnTo>
                    <a:pt x="31958" y="14212"/>
                  </a:lnTo>
                  <a:lnTo>
                    <a:pt x="32353" y="14445"/>
                  </a:lnTo>
                  <a:lnTo>
                    <a:pt x="32757" y="14668"/>
                  </a:lnTo>
                  <a:lnTo>
                    <a:pt x="33172" y="14870"/>
                  </a:lnTo>
                  <a:lnTo>
                    <a:pt x="33587" y="15062"/>
                  </a:lnTo>
                  <a:lnTo>
                    <a:pt x="34013" y="15234"/>
                  </a:lnTo>
                  <a:lnTo>
                    <a:pt x="34438" y="15396"/>
                  </a:lnTo>
                  <a:lnTo>
                    <a:pt x="34873" y="15538"/>
                  </a:lnTo>
                  <a:lnTo>
                    <a:pt x="35298" y="15660"/>
                  </a:lnTo>
                  <a:lnTo>
                    <a:pt x="35723" y="15761"/>
                  </a:lnTo>
                  <a:lnTo>
                    <a:pt x="36148" y="15852"/>
                  </a:lnTo>
                  <a:lnTo>
                    <a:pt x="36564" y="15913"/>
                  </a:lnTo>
                  <a:lnTo>
                    <a:pt x="36968" y="15953"/>
                  </a:lnTo>
                  <a:lnTo>
                    <a:pt x="37373" y="15973"/>
                  </a:lnTo>
                  <a:lnTo>
                    <a:pt x="37768" y="15963"/>
                  </a:lnTo>
                  <a:lnTo>
                    <a:pt x="37960" y="15953"/>
                  </a:lnTo>
                  <a:lnTo>
                    <a:pt x="38153" y="15933"/>
                  </a:lnTo>
                  <a:lnTo>
                    <a:pt x="38335" y="15913"/>
                  </a:lnTo>
                  <a:lnTo>
                    <a:pt x="38517" y="15882"/>
                  </a:lnTo>
                  <a:lnTo>
                    <a:pt x="38689" y="15842"/>
                  </a:lnTo>
                  <a:lnTo>
                    <a:pt x="38871" y="15801"/>
                  </a:lnTo>
                  <a:lnTo>
                    <a:pt x="39033" y="15751"/>
                  </a:lnTo>
                  <a:lnTo>
                    <a:pt x="39206" y="15690"/>
                  </a:lnTo>
                  <a:lnTo>
                    <a:pt x="39367" y="15629"/>
                  </a:lnTo>
                  <a:lnTo>
                    <a:pt x="39519" y="15558"/>
                  </a:lnTo>
                  <a:lnTo>
                    <a:pt x="39671" y="15477"/>
                  </a:lnTo>
                  <a:lnTo>
                    <a:pt x="39823" y="15396"/>
                  </a:lnTo>
                  <a:lnTo>
                    <a:pt x="39965" y="15305"/>
                  </a:lnTo>
                  <a:lnTo>
                    <a:pt x="40096" y="15204"/>
                  </a:lnTo>
                  <a:lnTo>
                    <a:pt x="40228" y="15103"/>
                  </a:lnTo>
                  <a:lnTo>
                    <a:pt x="40349" y="14981"/>
                  </a:lnTo>
                  <a:lnTo>
                    <a:pt x="40623" y="14708"/>
                  </a:lnTo>
                  <a:lnTo>
                    <a:pt x="40876" y="14425"/>
                  </a:lnTo>
                  <a:lnTo>
                    <a:pt x="41109" y="14151"/>
                  </a:lnTo>
                  <a:lnTo>
                    <a:pt x="41311" y="13868"/>
                  </a:lnTo>
                  <a:lnTo>
                    <a:pt x="41503" y="13584"/>
                  </a:lnTo>
                  <a:lnTo>
                    <a:pt x="41675" y="13301"/>
                  </a:lnTo>
                  <a:lnTo>
                    <a:pt x="41827" y="13018"/>
                  </a:lnTo>
                  <a:lnTo>
                    <a:pt x="41959" y="12734"/>
                  </a:lnTo>
                  <a:lnTo>
                    <a:pt x="42080" y="12451"/>
                  </a:lnTo>
                  <a:lnTo>
                    <a:pt x="42182" y="12167"/>
                  </a:lnTo>
                  <a:lnTo>
                    <a:pt x="42263" y="11884"/>
                  </a:lnTo>
                  <a:lnTo>
                    <a:pt x="42323" y="11611"/>
                  </a:lnTo>
                  <a:lnTo>
                    <a:pt x="42374" y="11327"/>
                  </a:lnTo>
                  <a:lnTo>
                    <a:pt x="42404" y="11044"/>
                  </a:lnTo>
                  <a:lnTo>
                    <a:pt x="42424" y="10770"/>
                  </a:lnTo>
                  <a:lnTo>
                    <a:pt x="42424" y="10497"/>
                  </a:lnTo>
                  <a:lnTo>
                    <a:pt x="42414" y="10224"/>
                  </a:lnTo>
                  <a:lnTo>
                    <a:pt x="42384" y="9950"/>
                  </a:lnTo>
                  <a:lnTo>
                    <a:pt x="42344" y="9677"/>
                  </a:lnTo>
                  <a:lnTo>
                    <a:pt x="42283" y="9414"/>
                  </a:lnTo>
                  <a:lnTo>
                    <a:pt x="42222" y="9151"/>
                  </a:lnTo>
                  <a:lnTo>
                    <a:pt x="42141" y="8898"/>
                  </a:lnTo>
                  <a:lnTo>
                    <a:pt x="42040" y="8645"/>
                  </a:lnTo>
                  <a:lnTo>
                    <a:pt x="41939" y="8392"/>
                  </a:lnTo>
                  <a:lnTo>
                    <a:pt x="41827" y="8149"/>
                  </a:lnTo>
                  <a:lnTo>
                    <a:pt x="41696" y="7906"/>
                  </a:lnTo>
                  <a:lnTo>
                    <a:pt x="41564" y="7663"/>
                  </a:lnTo>
                  <a:lnTo>
                    <a:pt x="41412" y="7430"/>
                  </a:lnTo>
                  <a:lnTo>
                    <a:pt x="41250" y="7207"/>
                  </a:lnTo>
                  <a:lnTo>
                    <a:pt x="41088" y="6985"/>
                  </a:lnTo>
                  <a:lnTo>
                    <a:pt x="40916" y="6772"/>
                  </a:lnTo>
                  <a:lnTo>
                    <a:pt x="40724" y="6559"/>
                  </a:lnTo>
                  <a:lnTo>
                    <a:pt x="40532" y="6357"/>
                  </a:lnTo>
                  <a:lnTo>
                    <a:pt x="40339" y="6165"/>
                  </a:lnTo>
                  <a:lnTo>
                    <a:pt x="40127" y="5972"/>
                  </a:lnTo>
                  <a:lnTo>
                    <a:pt x="39914" y="5790"/>
                  </a:lnTo>
                  <a:lnTo>
                    <a:pt x="39691" y="5618"/>
                  </a:lnTo>
                  <a:lnTo>
                    <a:pt x="39469" y="5456"/>
                  </a:lnTo>
                  <a:lnTo>
                    <a:pt x="39236" y="5294"/>
                  </a:lnTo>
                  <a:lnTo>
                    <a:pt x="38993" y="5142"/>
                  </a:lnTo>
                  <a:lnTo>
                    <a:pt x="38750" y="5001"/>
                  </a:lnTo>
                  <a:lnTo>
                    <a:pt x="38507" y="4869"/>
                  </a:lnTo>
                  <a:lnTo>
                    <a:pt x="38254" y="4737"/>
                  </a:lnTo>
                  <a:lnTo>
                    <a:pt x="38001" y="4626"/>
                  </a:lnTo>
                  <a:lnTo>
                    <a:pt x="37748" y="4525"/>
                  </a:lnTo>
                  <a:lnTo>
                    <a:pt x="37485" y="4424"/>
                  </a:lnTo>
                  <a:lnTo>
                    <a:pt x="37221" y="4343"/>
                  </a:lnTo>
                  <a:lnTo>
                    <a:pt x="36958" y="4262"/>
                  </a:lnTo>
                  <a:lnTo>
                    <a:pt x="36695" y="4201"/>
                  </a:lnTo>
                  <a:lnTo>
                    <a:pt x="36432" y="4150"/>
                  </a:lnTo>
                  <a:lnTo>
                    <a:pt x="36159" y="4100"/>
                  </a:lnTo>
                  <a:lnTo>
                    <a:pt x="35895" y="4069"/>
                  </a:lnTo>
                  <a:lnTo>
                    <a:pt x="35622" y="4049"/>
                  </a:lnTo>
                  <a:lnTo>
                    <a:pt x="35359" y="4039"/>
                  </a:lnTo>
                  <a:lnTo>
                    <a:pt x="35096" y="4049"/>
                  </a:lnTo>
                  <a:lnTo>
                    <a:pt x="34833" y="4059"/>
                  </a:lnTo>
                  <a:lnTo>
                    <a:pt x="34569" y="4090"/>
                  </a:lnTo>
                  <a:lnTo>
                    <a:pt x="34306" y="4140"/>
                  </a:lnTo>
                  <a:lnTo>
                    <a:pt x="34043" y="4191"/>
                  </a:lnTo>
                  <a:lnTo>
                    <a:pt x="33790" y="4262"/>
                  </a:lnTo>
                  <a:lnTo>
                    <a:pt x="33537" y="4343"/>
                  </a:lnTo>
                  <a:lnTo>
                    <a:pt x="33294" y="4434"/>
                  </a:lnTo>
                  <a:lnTo>
                    <a:pt x="33051" y="4545"/>
                  </a:lnTo>
                  <a:lnTo>
                    <a:pt x="32808" y="4677"/>
                  </a:lnTo>
                  <a:lnTo>
                    <a:pt x="32798" y="4413"/>
                  </a:lnTo>
                  <a:lnTo>
                    <a:pt x="32768" y="4150"/>
                  </a:lnTo>
                  <a:lnTo>
                    <a:pt x="32737" y="3907"/>
                  </a:lnTo>
                  <a:lnTo>
                    <a:pt x="32687" y="3664"/>
                  </a:lnTo>
                  <a:lnTo>
                    <a:pt x="32626" y="3432"/>
                  </a:lnTo>
                  <a:lnTo>
                    <a:pt x="32565" y="3199"/>
                  </a:lnTo>
                  <a:lnTo>
                    <a:pt x="32484" y="2986"/>
                  </a:lnTo>
                  <a:lnTo>
                    <a:pt x="32403" y="2774"/>
                  </a:lnTo>
                  <a:lnTo>
                    <a:pt x="32302" y="2571"/>
                  </a:lnTo>
                  <a:lnTo>
                    <a:pt x="32201" y="2379"/>
                  </a:lnTo>
                  <a:lnTo>
                    <a:pt x="32089" y="2197"/>
                  </a:lnTo>
                  <a:lnTo>
                    <a:pt x="31968" y="2014"/>
                  </a:lnTo>
                  <a:lnTo>
                    <a:pt x="31846" y="1852"/>
                  </a:lnTo>
                  <a:lnTo>
                    <a:pt x="31705" y="1690"/>
                  </a:lnTo>
                  <a:lnTo>
                    <a:pt x="31563" y="1529"/>
                  </a:lnTo>
                  <a:lnTo>
                    <a:pt x="31421" y="1387"/>
                  </a:lnTo>
                  <a:lnTo>
                    <a:pt x="31259" y="1245"/>
                  </a:lnTo>
                  <a:lnTo>
                    <a:pt x="31107" y="1113"/>
                  </a:lnTo>
                  <a:lnTo>
                    <a:pt x="30935" y="992"/>
                  </a:lnTo>
                  <a:lnTo>
                    <a:pt x="30763" y="871"/>
                  </a:lnTo>
                  <a:lnTo>
                    <a:pt x="30581" y="759"/>
                  </a:lnTo>
                  <a:lnTo>
                    <a:pt x="30399" y="658"/>
                  </a:lnTo>
                  <a:lnTo>
                    <a:pt x="30217" y="567"/>
                  </a:lnTo>
                  <a:lnTo>
                    <a:pt x="30014" y="476"/>
                  </a:lnTo>
                  <a:lnTo>
                    <a:pt x="29822" y="395"/>
                  </a:lnTo>
                  <a:lnTo>
                    <a:pt x="29619" y="324"/>
                  </a:lnTo>
                  <a:lnTo>
                    <a:pt x="29417" y="263"/>
                  </a:lnTo>
                  <a:lnTo>
                    <a:pt x="29204" y="202"/>
                  </a:lnTo>
                  <a:lnTo>
                    <a:pt x="28992" y="152"/>
                  </a:lnTo>
                  <a:lnTo>
                    <a:pt x="28779" y="111"/>
                  </a:lnTo>
                  <a:lnTo>
                    <a:pt x="28567" y="71"/>
                  </a:lnTo>
                  <a:lnTo>
                    <a:pt x="28344" y="51"/>
                  </a:lnTo>
                  <a:lnTo>
                    <a:pt x="28121" y="20"/>
                  </a:lnTo>
                  <a:lnTo>
                    <a:pt x="27899" y="10"/>
                  </a:lnTo>
                  <a:lnTo>
                    <a:pt x="27676"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71;p15">
              <a:extLst>
                <a:ext uri="{FF2B5EF4-FFF2-40B4-BE49-F238E27FC236}">
                  <a16:creationId xmlns:a16="http://schemas.microsoft.com/office/drawing/2014/main" id="{8ED4F615-90F4-F118-50C2-BA6108407C3A}"/>
                </a:ext>
              </a:extLst>
            </p:cNvPr>
            <p:cNvSpPr/>
            <p:nvPr/>
          </p:nvSpPr>
          <p:spPr>
            <a:xfrm>
              <a:off x="2015300" y="1838050"/>
              <a:ext cx="280175" cy="415050"/>
            </a:xfrm>
            <a:custGeom>
              <a:avLst/>
              <a:gdLst/>
              <a:ahLst/>
              <a:cxnLst/>
              <a:rect l="l" t="t" r="r" b="b"/>
              <a:pathLst>
                <a:path w="11207" h="16602" extrusionOk="0">
                  <a:moveTo>
                    <a:pt x="4222" y="0"/>
                  </a:moveTo>
                  <a:lnTo>
                    <a:pt x="3979" y="20"/>
                  </a:lnTo>
                  <a:lnTo>
                    <a:pt x="3746" y="61"/>
                  </a:lnTo>
                  <a:lnTo>
                    <a:pt x="3523" y="122"/>
                  </a:lnTo>
                  <a:lnTo>
                    <a:pt x="3311" y="192"/>
                  </a:lnTo>
                  <a:lnTo>
                    <a:pt x="3098" y="273"/>
                  </a:lnTo>
                  <a:lnTo>
                    <a:pt x="2906" y="385"/>
                  </a:lnTo>
                  <a:lnTo>
                    <a:pt x="2714" y="496"/>
                  </a:lnTo>
                  <a:lnTo>
                    <a:pt x="2531" y="628"/>
                  </a:lnTo>
                  <a:lnTo>
                    <a:pt x="2349" y="769"/>
                  </a:lnTo>
                  <a:lnTo>
                    <a:pt x="2187" y="931"/>
                  </a:lnTo>
                  <a:lnTo>
                    <a:pt x="2025" y="1093"/>
                  </a:lnTo>
                  <a:lnTo>
                    <a:pt x="1873" y="1276"/>
                  </a:lnTo>
                  <a:lnTo>
                    <a:pt x="1721" y="1468"/>
                  </a:lnTo>
                  <a:lnTo>
                    <a:pt x="1590" y="1660"/>
                  </a:lnTo>
                  <a:lnTo>
                    <a:pt x="1448" y="1873"/>
                  </a:lnTo>
                  <a:lnTo>
                    <a:pt x="1327" y="2085"/>
                  </a:lnTo>
                  <a:lnTo>
                    <a:pt x="1205" y="2318"/>
                  </a:lnTo>
                  <a:lnTo>
                    <a:pt x="1094" y="2551"/>
                  </a:lnTo>
                  <a:lnTo>
                    <a:pt x="993" y="2794"/>
                  </a:lnTo>
                  <a:lnTo>
                    <a:pt x="891" y="3037"/>
                  </a:lnTo>
                  <a:lnTo>
                    <a:pt x="800" y="3290"/>
                  </a:lnTo>
                  <a:lnTo>
                    <a:pt x="709" y="3553"/>
                  </a:lnTo>
                  <a:lnTo>
                    <a:pt x="628" y="3806"/>
                  </a:lnTo>
                  <a:lnTo>
                    <a:pt x="557" y="4080"/>
                  </a:lnTo>
                  <a:lnTo>
                    <a:pt x="416" y="4616"/>
                  </a:lnTo>
                  <a:lnTo>
                    <a:pt x="304" y="5173"/>
                  </a:lnTo>
                  <a:lnTo>
                    <a:pt x="213" y="5730"/>
                  </a:lnTo>
                  <a:lnTo>
                    <a:pt x="132" y="6276"/>
                  </a:lnTo>
                  <a:lnTo>
                    <a:pt x="72" y="6823"/>
                  </a:lnTo>
                  <a:lnTo>
                    <a:pt x="31" y="7359"/>
                  </a:lnTo>
                  <a:lnTo>
                    <a:pt x="11" y="7886"/>
                  </a:lnTo>
                  <a:lnTo>
                    <a:pt x="1" y="8382"/>
                  </a:lnTo>
                  <a:lnTo>
                    <a:pt x="1" y="8857"/>
                  </a:lnTo>
                  <a:lnTo>
                    <a:pt x="11" y="9303"/>
                  </a:lnTo>
                  <a:lnTo>
                    <a:pt x="41" y="9708"/>
                  </a:lnTo>
                  <a:lnTo>
                    <a:pt x="82" y="10082"/>
                  </a:lnTo>
                  <a:lnTo>
                    <a:pt x="122" y="10406"/>
                  </a:lnTo>
                  <a:lnTo>
                    <a:pt x="173" y="10679"/>
                  </a:lnTo>
                  <a:lnTo>
                    <a:pt x="233" y="10922"/>
                  </a:lnTo>
                  <a:lnTo>
                    <a:pt x="304" y="11175"/>
                  </a:lnTo>
                  <a:lnTo>
                    <a:pt x="385" y="11418"/>
                  </a:lnTo>
                  <a:lnTo>
                    <a:pt x="466" y="11661"/>
                  </a:lnTo>
                  <a:lnTo>
                    <a:pt x="557" y="11894"/>
                  </a:lnTo>
                  <a:lnTo>
                    <a:pt x="659" y="12137"/>
                  </a:lnTo>
                  <a:lnTo>
                    <a:pt x="760" y="12370"/>
                  </a:lnTo>
                  <a:lnTo>
                    <a:pt x="871" y="12603"/>
                  </a:lnTo>
                  <a:lnTo>
                    <a:pt x="983" y="12825"/>
                  </a:lnTo>
                  <a:lnTo>
                    <a:pt x="1114" y="13048"/>
                  </a:lnTo>
                  <a:lnTo>
                    <a:pt x="1246" y="13271"/>
                  </a:lnTo>
                  <a:lnTo>
                    <a:pt x="1377" y="13494"/>
                  </a:lnTo>
                  <a:lnTo>
                    <a:pt x="1529" y="13696"/>
                  </a:lnTo>
                  <a:lnTo>
                    <a:pt x="1671" y="13909"/>
                  </a:lnTo>
                  <a:lnTo>
                    <a:pt x="1833" y="14111"/>
                  </a:lnTo>
                  <a:lnTo>
                    <a:pt x="1995" y="14303"/>
                  </a:lnTo>
                  <a:lnTo>
                    <a:pt x="2167" y="14496"/>
                  </a:lnTo>
                  <a:lnTo>
                    <a:pt x="2339" y="14678"/>
                  </a:lnTo>
                  <a:lnTo>
                    <a:pt x="2511" y="14860"/>
                  </a:lnTo>
                  <a:lnTo>
                    <a:pt x="2703" y="15032"/>
                  </a:lnTo>
                  <a:lnTo>
                    <a:pt x="2896" y="15194"/>
                  </a:lnTo>
                  <a:lnTo>
                    <a:pt x="3088" y="15356"/>
                  </a:lnTo>
                  <a:lnTo>
                    <a:pt x="3290" y="15508"/>
                  </a:lnTo>
                  <a:lnTo>
                    <a:pt x="3493" y="15650"/>
                  </a:lnTo>
                  <a:lnTo>
                    <a:pt x="3706" y="15781"/>
                  </a:lnTo>
                  <a:lnTo>
                    <a:pt x="3918" y="15913"/>
                  </a:lnTo>
                  <a:lnTo>
                    <a:pt x="4141" y="16024"/>
                  </a:lnTo>
                  <a:lnTo>
                    <a:pt x="4374" y="16136"/>
                  </a:lnTo>
                  <a:lnTo>
                    <a:pt x="4596" y="16237"/>
                  </a:lnTo>
                  <a:lnTo>
                    <a:pt x="4829" y="16328"/>
                  </a:lnTo>
                  <a:lnTo>
                    <a:pt x="5072" y="16419"/>
                  </a:lnTo>
                  <a:lnTo>
                    <a:pt x="5315" y="16490"/>
                  </a:lnTo>
                  <a:lnTo>
                    <a:pt x="5578" y="16551"/>
                  </a:lnTo>
                  <a:lnTo>
                    <a:pt x="5710" y="16571"/>
                  </a:lnTo>
                  <a:lnTo>
                    <a:pt x="5841" y="16591"/>
                  </a:lnTo>
                  <a:lnTo>
                    <a:pt x="5973" y="16601"/>
                  </a:lnTo>
                  <a:lnTo>
                    <a:pt x="6105" y="16601"/>
                  </a:lnTo>
                  <a:lnTo>
                    <a:pt x="6236" y="16581"/>
                  </a:lnTo>
                  <a:lnTo>
                    <a:pt x="6368" y="16551"/>
                  </a:lnTo>
                  <a:lnTo>
                    <a:pt x="6509" y="16510"/>
                  </a:lnTo>
                  <a:lnTo>
                    <a:pt x="6651" y="16439"/>
                  </a:lnTo>
                  <a:lnTo>
                    <a:pt x="6783" y="16358"/>
                  </a:lnTo>
                  <a:lnTo>
                    <a:pt x="6904" y="16267"/>
                  </a:lnTo>
                  <a:lnTo>
                    <a:pt x="7026" y="16176"/>
                  </a:lnTo>
                  <a:lnTo>
                    <a:pt x="7147" y="16065"/>
                  </a:lnTo>
                  <a:lnTo>
                    <a:pt x="7360" y="15842"/>
                  </a:lnTo>
                  <a:lnTo>
                    <a:pt x="7653" y="15518"/>
                  </a:lnTo>
                  <a:lnTo>
                    <a:pt x="7937" y="15194"/>
                  </a:lnTo>
                  <a:lnTo>
                    <a:pt x="8210" y="14850"/>
                  </a:lnTo>
                  <a:lnTo>
                    <a:pt x="8473" y="14506"/>
                  </a:lnTo>
                  <a:lnTo>
                    <a:pt x="8726" y="14162"/>
                  </a:lnTo>
                  <a:lnTo>
                    <a:pt x="8979" y="13807"/>
                  </a:lnTo>
                  <a:lnTo>
                    <a:pt x="9212" y="13443"/>
                  </a:lnTo>
                  <a:lnTo>
                    <a:pt x="9445" y="13068"/>
                  </a:lnTo>
                  <a:lnTo>
                    <a:pt x="9647" y="12714"/>
                  </a:lnTo>
                  <a:lnTo>
                    <a:pt x="9850" y="12340"/>
                  </a:lnTo>
                  <a:lnTo>
                    <a:pt x="10042" y="11965"/>
                  </a:lnTo>
                  <a:lnTo>
                    <a:pt x="10214" y="11591"/>
                  </a:lnTo>
                  <a:lnTo>
                    <a:pt x="10386" y="11206"/>
                  </a:lnTo>
                  <a:lnTo>
                    <a:pt x="10538" y="10811"/>
                  </a:lnTo>
                  <a:lnTo>
                    <a:pt x="10680" y="10416"/>
                  </a:lnTo>
                  <a:lnTo>
                    <a:pt x="10801" y="10022"/>
                  </a:lnTo>
                  <a:lnTo>
                    <a:pt x="10913" y="9617"/>
                  </a:lnTo>
                  <a:lnTo>
                    <a:pt x="11004" y="9212"/>
                  </a:lnTo>
                  <a:lnTo>
                    <a:pt x="11085" y="8807"/>
                  </a:lnTo>
                  <a:lnTo>
                    <a:pt x="11135" y="8402"/>
                  </a:lnTo>
                  <a:lnTo>
                    <a:pt x="11176" y="7987"/>
                  </a:lnTo>
                  <a:lnTo>
                    <a:pt x="11206" y="7572"/>
                  </a:lnTo>
                  <a:lnTo>
                    <a:pt x="11206" y="7157"/>
                  </a:lnTo>
                  <a:lnTo>
                    <a:pt x="11186" y="6742"/>
                  </a:lnTo>
                  <a:lnTo>
                    <a:pt x="11166" y="6539"/>
                  </a:lnTo>
                  <a:lnTo>
                    <a:pt x="11135" y="6327"/>
                  </a:lnTo>
                  <a:lnTo>
                    <a:pt x="11105" y="6124"/>
                  </a:lnTo>
                  <a:lnTo>
                    <a:pt x="11065" y="5922"/>
                  </a:lnTo>
                  <a:lnTo>
                    <a:pt x="11024" y="5719"/>
                  </a:lnTo>
                  <a:lnTo>
                    <a:pt x="10974" y="5527"/>
                  </a:lnTo>
                  <a:lnTo>
                    <a:pt x="10913" y="5325"/>
                  </a:lnTo>
                  <a:lnTo>
                    <a:pt x="10852" y="5132"/>
                  </a:lnTo>
                  <a:lnTo>
                    <a:pt x="10781" y="4940"/>
                  </a:lnTo>
                  <a:lnTo>
                    <a:pt x="10710" y="4748"/>
                  </a:lnTo>
                  <a:lnTo>
                    <a:pt x="10538" y="4383"/>
                  </a:lnTo>
                  <a:lnTo>
                    <a:pt x="10356" y="4019"/>
                  </a:lnTo>
                  <a:lnTo>
                    <a:pt x="10143" y="3665"/>
                  </a:lnTo>
                  <a:lnTo>
                    <a:pt x="9911" y="3320"/>
                  </a:lnTo>
                  <a:lnTo>
                    <a:pt x="9668" y="2996"/>
                  </a:lnTo>
                  <a:lnTo>
                    <a:pt x="9405" y="2673"/>
                  </a:lnTo>
                  <a:lnTo>
                    <a:pt x="9121" y="2369"/>
                  </a:lnTo>
                  <a:lnTo>
                    <a:pt x="8817" y="2085"/>
                  </a:lnTo>
                  <a:lnTo>
                    <a:pt x="8514" y="1812"/>
                  </a:lnTo>
                  <a:lnTo>
                    <a:pt x="8180" y="1549"/>
                  </a:lnTo>
                  <a:lnTo>
                    <a:pt x="7846" y="1306"/>
                  </a:lnTo>
                  <a:lnTo>
                    <a:pt x="7491" y="1073"/>
                  </a:lnTo>
                  <a:lnTo>
                    <a:pt x="7147" y="871"/>
                  </a:lnTo>
                  <a:lnTo>
                    <a:pt x="6803" y="678"/>
                  </a:lnTo>
                  <a:lnTo>
                    <a:pt x="6479" y="527"/>
                  </a:lnTo>
                  <a:lnTo>
                    <a:pt x="6165" y="385"/>
                  </a:lnTo>
                  <a:lnTo>
                    <a:pt x="5862" y="263"/>
                  </a:lnTo>
                  <a:lnTo>
                    <a:pt x="5568" y="172"/>
                  </a:lnTo>
                  <a:lnTo>
                    <a:pt x="5275" y="101"/>
                  </a:lnTo>
                  <a:lnTo>
                    <a:pt x="5001" y="41"/>
                  </a:lnTo>
                  <a:lnTo>
                    <a:pt x="4728" y="10"/>
                  </a:lnTo>
                  <a:lnTo>
                    <a:pt x="4475"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72;p15">
              <a:extLst>
                <a:ext uri="{FF2B5EF4-FFF2-40B4-BE49-F238E27FC236}">
                  <a16:creationId xmlns:a16="http://schemas.microsoft.com/office/drawing/2014/main" id="{43169284-2C43-1FAE-2018-E493ACCC9DD6}"/>
                </a:ext>
              </a:extLst>
            </p:cNvPr>
            <p:cNvSpPr/>
            <p:nvPr/>
          </p:nvSpPr>
          <p:spPr>
            <a:xfrm>
              <a:off x="1548150" y="2176125"/>
              <a:ext cx="53175" cy="88600"/>
            </a:xfrm>
            <a:custGeom>
              <a:avLst/>
              <a:gdLst/>
              <a:ahLst/>
              <a:cxnLst/>
              <a:rect l="l" t="t" r="r" b="b"/>
              <a:pathLst>
                <a:path w="2127" h="3544" extrusionOk="0">
                  <a:moveTo>
                    <a:pt x="1063" y="1"/>
                  </a:moveTo>
                  <a:lnTo>
                    <a:pt x="962" y="11"/>
                  </a:lnTo>
                  <a:lnTo>
                    <a:pt x="851" y="41"/>
                  </a:lnTo>
                  <a:lnTo>
                    <a:pt x="749" y="82"/>
                  </a:lnTo>
                  <a:lnTo>
                    <a:pt x="658" y="143"/>
                  </a:lnTo>
                  <a:lnTo>
                    <a:pt x="557" y="213"/>
                  </a:lnTo>
                  <a:lnTo>
                    <a:pt x="476" y="305"/>
                  </a:lnTo>
                  <a:lnTo>
                    <a:pt x="395" y="406"/>
                  </a:lnTo>
                  <a:lnTo>
                    <a:pt x="314" y="517"/>
                  </a:lnTo>
                  <a:lnTo>
                    <a:pt x="243" y="649"/>
                  </a:lnTo>
                  <a:lnTo>
                    <a:pt x="183" y="780"/>
                  </a:lnTo>
                  <a:lnTo>
                    <a:pt x="132" y="932"/>
                  </a:lnTo>
                  <a:lnTo>
                    <a:pt x="91" y="1084"/>
                  </a:lnTo>
                  <a:lnTo>
                    <a:pt x="51" y="1246"/>
                  </a:lnTo>
                  <a:lnTo>
                    <a:pt x="31" y="1418"/>
                  </a:lnTo>
                  <a:lnTo>
                    <a:pt x="11" y="1590"/>
                  </a:lnTo>
                  <a:lnTo>
                    <a:pt x="0" y="1772"/>
                  </a:lnTo>
                  <a:lnTo>
                    <a:pt x="11" y="1955"/>
                  </a:lnTo>
                  <a:lnTo>
                    <a:pt x="31" y="2127"/>
                  </a:lnTo>
                  <a:lnTo>
                    <a:pt x="51" y="2299"/>
                  </a:lnTo>
                  <a:lnTo>
                    <a:pt x="91" y="2461"/>
                  </a:lnTo>
                  <a:lnTo>
                    <a:pt x="132" y="2613"/>
                  </a:lnTo>
                  <a:lnTo>
                    <a:pt x="183" y="2764"/>
                  </a:lnTo>
                  <a:lnTo>
                    <a:pt x="243" y="2896"/>
                  </a:lnTo>
                  <a:lnTo>
                    <a:pt x="314" y="3028"/>
                  </a:lnTo>
                  <a:lnTo>
                    <a:pt x="395" y="3139"/>
                  </a:lnTo>
                  <a:lnTo>
                    <a:pt x="476" y="3240"/>
                  </a:lnTo>
                  <a:lnTo>
                    <a:pt x="557" y="3331"/>
                  </a:lnTo>
                  <a:lnTo>
                    <a:pt x="658" y="3402"/>
                  </a:lnTo>
                  <a:lnTo>
                    <a:pt x="749" y="3463"/>
                  </a:lnTo>
                  <a:lnTo>
                    <a:pt x="851" y="3503"/>
                  </a:lnTo>
                  <a:lnTo>
                    <a:pt x="962" y="3534"/>
                  </a:lnTo>
                  <a:lnTo>
                    <a:pt x="1063" y="3544"/>
                  </a:lnTo>
                  <a:lnTo>
                    <a:pt x="1175" y="3534"/>
                  </a:lnTo>
                  <a:lnTo>
                    <a:pt x="1286" y="3503"/>
                  </a:lnTo>
                  <a:lnTo>
                    <a:pt x="1387" y="3463"/>
                  </a:lnTo>
                  <a:lnTo>
                    <a:pt x="1478" y="3402"/>
                  </a:lnTo>
                  <a:lnTo>
                    <a:pt x="1569" y="3331"/>
                  </a:lnTo>
                  <a:lnTo>
                    <a:pt x="1660" y="3240"/>
                  </a:lnTo>
                  <a:lnTo>
                    <a:pt x="1741" y="3139"/>
                  </a:lnTo>
                  <a:lnTo>
                    <a:pt x="1822" y="3028"/>
                  </a:lnTo>
                  <a:lnTo>
                    <a:pt x="1883" y="2896"/>
                  </a:lnTo>
                  <a:lnTo>
                    <a:pt x="1944" y="2764"/>
                  </a:lnTo>
                  <a:lnTo>
                    <a:pt x="2005" y="2613"/>
                  </a:lnTo>
                  <a:lnTo>
                    <a:pt x="2045" y="2461"/>
                  </a:lnTo>
                  <a:lnTo>
                    <a:pt x="2086" y="2299"/>
                  </a:lnTo>
                  <a:lnTo>
                    <a:pt x="2106" y="2127"/>
                  </a:lnTo>
                  <a:lnTo>
                    <a:pt x="2126" y="1955"/>
                  </a:lnTo>
                  <a:lnTo>
                    <a:pt x="2126" y="1772"/>
                  </a:lnTo>
                  <a:lnTo>
                    <a:pt x="2126" y="1590"/>
                  </a:lnTo>
                  <a:lnTo>
                    <a:pt x="2106" y="1418"/>
                  </a:lnTo>
                  <a:lnTo>
                    <a:pt x="2086" y="1246"/>
                  </a:lnTo>
                  <a:lnTo>
                    <a:pt x="2045" y="1084"/>
                  </a:lnTo>
                  <a:lnTo>
                    <a:pt x="2005" y="932"/>
                  </a:lnTo>
                  <a:lnTo>
                    <a:pt x="1944" y="780"/>
                  </a:lnTo>
                  <a:lnTo>
                    <a:pt x="1883" y="649"/>
                  </a:lnTo>
                  <a:lnTo>
                    <a:pt x="1822" y="517"/>
                  </a:lnTo>
                  <a:lnTo>
                    <a:pt x="1741" y="406"/>
                  </a:lnTo>
                  <a:lnTo>
                    <a:pt x="1660" y="305"/>
                  </a:lnTo>
                  <a:lnTo>
                    <a:pt x="1569" y="213"/>
                  </a:lnTo>
                  <a:lnTo>
                    <a:pt x="1478" y="143"/>
                  </a:lnTo>
                  <a:lnTo>
                    <a:pt x="1387" y="82"/>
                  </a:lnTo>
                  <a:lnTo>
                    <a:pt x="1286" y="41"/>
                  </a:lnTo>
                  <a:lnTo>
                    <a:pt x="1175" y="11"/>
                  </a:lnTo>
                  <a:lnTo>
                    <a:pt x="106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73;p15">
              <a:extLst>
                <a:ext uri="{FF2B5EF4-FFF2-40B4-BE49-F238E27FC236}">
                  <a16:creationId xmlns:a16="http://schemas.microsoft.com/office/drawing/2014/main" id="{C1DA543C-FAF0-03C8-27E8-614C4BFA172E}"/>
                </a:ext>
              </a:extLst>
            </p:cNvPr>
            <p:cNvSpPr/>
            <p:nvPr/>
          </p:nvSpPr>
          <p:spPr>
            <a:xfrm>
              <a:off x="1835625" y="2176125"/>
              <a:ext cx="53175" cy="88600"/>
            </a:xfrm>
            <a:custGeom>
              <a:avLst/>
              <a:gdLst/>
              <a:ahLst/>
              <a:cxnLst/>
              <a:rect l="l" t="t" r="r" b="b"/>
              <a:pathLst>
                <a:path w="2127" h="3544" extrusionOk="0">
                  <a:moveTo>
                    <a:pt x="1064" y="1"/>
                  </a:moveTo>
                  <a:lnTo>
                    <a:pt x="952" y="11"/>
                  </a:lnTo>
                  <a:lnTo>
                    <a:pt x="851" y="41"/>
                  </a:lnTo>
                  <a:lnTo>
                    <a:pt x="750" y="82"/>
                  </a:lnTo>
                  <a:lnTo>
                    <a:pt x="648" y="143"/>
                  </a:lnTo>
                  <a:lnTo>
                    <a:pt x="557" y="213"/>
                  </a:lnTo>
                  <a:lnTo>
                    <a:pt x="476" y="305"/>
                  </a:lnTo>
                  <a:lnTo>
                    <a:pt x="385" y="406"/>
                  </a:lnTo>
                  <a:lnTo>
                    <a:pt x="314" y="517"/>
                  </a:lnTo>
                  <a:lnTo>
                    <a:pt x="244" y="649"/>
                  </a:lnTo>
                  <a:lnTo>
                    <a:pt x="183" y="780"/>
                  </a:lnTo>
                  <a:lnTo>
                    <a:pt x="132" y="932"/>
                  </a:lnTo>
                  <a:lnTo>
                    <a:pt x="92" y="1084"/>
                  </a:lnTo>
                  <a:lnTo>
                    <a:pt x="51" y="1246"/>
                  </a:lnTo>
                  <a:lnTo>
                    <a:pt x="21" y="1418"/>
                  </a:lnTo>
                  <a:lnTo>
                    <a:pt x="11" y="1590"/>
                  </a:lnTo>
                  <a:lnTo>
                    <a:pt x="1" y="1772"/>
                  </a:lnTo>
                  <a:lnTo>
                    <a:pt x="11" y="1955"/>
                  </a:lnTo>
                  <a:lnTo>
                    <a:pt x="21" y="2127"/>
                  </a:lnTo>
                  <a:lnTo>
                    <a:pt x="51" y="2299"/>
                  </a:lnTo>
                  <a:lnTo>
                    <a:pt x="92" y="2461"/>
                  </a:lnTo>
                  <a:lnTo>
                    <a:pt x="132" y="2613"/>
                  </a:lnTo>
                  <a:lnTo>
                    <a:pt x="183" y="2764"/>
                  </a:lnTo>
                  <a:lnTo>
                    <a:pt x="244" y="2896"/>
                  </a:lnTo>
                  <a:lnTo>
                    <a:pt x="314" y="3028"/>
                  </a:lnTo>
                  <a:lnTo>
                    <a:pt x="385" y="3139"/>
                  </a:lnTo>
                  <a:lnTo>
                    <a:pt x="476" y="3240"/>
                  </a:lnTo>
                  <a:lnTo>
                    <a:pt x="557" y="3331"/>
                  </a:lnTo>
                  <a:lnTo>
                    <a:pt x="648" y="3402"/>
                  </a:lnTo>
                  <a:lnTo>
                    <a:pt x="750" y="3463"/>
                  </a:lnTo>
                  <a:lnTo>
                    <a:pt x="851" y="3503"/>
                  </a:lnTo>
                  <a:lnTo>
                    <a:pt x="952" y="3534"/>
                  </a:lnTo>
                  <a:lnTo>
                    <a:pt x="1064" y="3544"/>
                  </a:lnTo>
                  <a:lnTo>
                    <a:pt x="1175" y="3534"/>
                  </a:lnTo>
                  <a:lnTo>
                    <a:pt x="1276" y="3503"/>
                  </a:lnTo>
                  <a:lnTo>
                    <a:pt x="1377" y="3463"/>
                  </a:lnTo>
                  <a:lnTo>
                    <a:pt x="1479" y="3402"/>
                  </a:lnTo>
                  <a:lnTo>
                    <a:pt x="1570" y="3331"/>
                  </a:lnTo>
                  <a:lnTo>
                    <a:pt x="1661" y="3240"/>
                  </a:lnTo>
                  <a:lnTo>
                    <a:pt x="1742" y="3139"/>
                  </a:lnTo>
                  <a:lnTo>
                    <a:pt x="1813" y="3028"/>
                  </a:lnTo>
                  <a:lnTo>
                    <a:pt x="1883" y="2896"/>
                  </a:lnTo>
                  <a:lnTo>
                    <a:pt x="1944" y="2764"/>
                  </a:lnTo>
                  <a:lnTo>
                    <a:pt x="1995" y="2613"/>
                  </a:lnTo>
                  <a:lnTo>
                    <a:pt x="2045" y="2461"/>
                  </a:lnTo>
                  <a:lnTo>
                    <a:pt x="2076" y="2299"/>
                  </a:lnTo>
                  <a:lnTo>
                    <a:pt x="2106" y="2127"/>
                  </a:lnTo>
                  <a:lnTo>
                    <a:pt x="2126" y="1955"/>
                  </a:lnTo>
                  <a:lnTo>
                    <a:pt x="2126" y="1772"/>
                  </a:lnTo>
                  <a:lnTo>
                    <a:pt x="2126" y="1590"/>
                  </a:lnTo>
                  <a:lnTo>
                    <a:pt x="2106" y="1418"/>
                  </a:lnTo>
                  <a:lnTo>
                    <a:pt x="2076" y="1246"/>
                  </a:lnTo>
                  <a:lnTo>
                    <a:pt x="2045" y="1084"/>
                  </a:lnTo>
                  <a:lnTo>
                    <a:pt x="1995" y="932"/>
                  </a:lnTo>
                  <a:lnTo>
                    <a:pt x="1944" y="780"/>
                  </a:lnTo>
                  <a:lnTo>
                    <a:pt x="1883" y="649"/>
                  </a:lnTo>
                  <a:lnTo>
                    <a:pt x="1813" y="517"/>
                  </a:lnTo>
                  <a:lnTo>
                    <a:pt x="1742" y="406"/>
                  </a:lnTo>
                  <a:lnTo>
                    <a:pt x="1661" y="305"/>
                  </a:lnTo>
                  <a:lnTo>
                    <a:pt x="1570" y="213"/>
                  </a:lnTo>
                  <a:lnTo>
                    <a:pt x="1479" y="143"/>
                  </a:lnTo>
                  <a:lnTo>
                    <a:pt x="1377" y="82"/>
                  </a:lnTo>
                  <a:lnTo>
                    <a:pt x="1276" y="41"/>
                  </a:lnTo>
                  <a:lnTo>
                    <a:pt x="1175" y="11"/>
                  </a:lnTo>
                  <a:lnTo>
                    <a:pt x="1064"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74;p15">
              <a:extLst>
                <a:ext uri="{FF2B5EF4-FFF2-40B4-BE49-F238E27FC236}">
                  <a16:creationId xmlns:a16="http://schemas.microsoft.com/office/drawing/2014/main" id="{857CE04A-C147-18CE-8CD5-A9ECC3A1001B}"/>
                </a:ext>
              </a:extLst>
            </p:cNvPr>
            <p:cNvSpPr/>
            <p:nvPr/>
          </p:nvSpPr>
          <p:spPr>
            <a:xfrm>
              <a:off x="1822475" y="2089575"/>
              <a:ext cx="100225" cy="30650"/>
            </a:xfrm>
            <a:custGeom>
              <a:avLst/>
              <a:gdLst/>
              <a:ahLst/>
              <a:cxnLst/>
              <a:rect l="l" t="t" r="r" b="b"/>
              <a:pathLst>
                <a:path w="4009" h="1226" extrusionOk="0">
                  <a:moveTo>
                    <a:pt x="1893" y="1"/>
                  </a:moveTo>
                  <a:lnTo>
                    <a:pt x="1620" y="11"/>
                  </a:lnTo>
                  <a:lnTo>
                    <a:pt x="1347" y="31"/>
                  </a:lnTo>
                  <a:lnTo>
                    <a:pt x="1073" y="72"/>
                  </a:lnTo>
                  <a:lnTo>
                    <a:pt x="820" y="133"/>
                  </a:lnTo>
                  <a:lnTo>
                    <a:pt x="567" y="193"/>
                  </a:lnTo>
                  <a:lnTo>
                    <a:pt x="334" y="274"/>
                  </a:lnTo>
                  <a:lnTo>
                    <a:pt x="122" y="355"/>
                  </a:lnTo>
                  <a:lnTo>
                    <a:pt x="81" y="386"/>
                  </a:lnTo>
                  <a:lnTo>
                    <a:pt x="51" y="416"/>
                  </a:lnTo>
                  <a:lnTo>
                    <a:pt x="31" y="446"/>
                  </a:lnTo>
                  <a:lnTo>
                    <a:pt x="10" y="487"/>
                  </a:lnTo>
                  <a:lnTo>
                    <a:pt x="0" y="527"/>
                  </a:lnTo>
                  <a:lnTo>
                    <a:pt x="10" y="568"/>
                  </a:lnTo>
                  <a:lnTo>
                    <a:pt x="10" y="608"/>
                  </a:lnTo>
                  <a:lnTo>
                    <a:pt x="31" y="659"/>
                  </a:lnTo>
                  <a:lnTo>
                    <a:pt x="51" y="689"/>
                  </a:lnTo>
                  <a:lnTo>
                    <a:pt x="71" y="730"/>
                  </a:lnTo>
                  <a:lnTo>
                    <a:pt x="101" y="760"/>
                  </a:lnTo>
                  <a:lnTo>
                    <a:pt x="132" y="780"/>
                  </a:lnTo>
                  <a:lnTo>
                    <a:pt x="172" y="801"/>
                  </a:lnTo>
                  <a:lnTo>
                    <a:pt x="213" y="811"/>
                  </a:lnTo>
                  <a:lnTo>
                    <a:pt x="263" y="811"/>
                  </a:lnTo>
                  <a:lnTo>
                    <a:pt x="304" y="791"/>
                  </a:lnTo>
                  <a:lnTo>
                    <a:pt x="537" y="710"/>
                  </a:lnTo>
                  <a:lnTo>
                    <a:pt x="770" y="649"/>
                  </a:lnTo>
                  <a:lnTo>
                    <a:pt x="1002" y="598"/>
                  </a:lnTo>
                  <a:lnTo>
                    <a:pt x="1235" y="558"/>
                  </a:lnTo>
                  <a:lnTo>
                    <a:pt x="1478" y="537"/>
                  </a:lnTo>
                  <a:lnTo>
                    <a:pt x="1711" y="537"/>
                  </a:lnTo>
                  <a:lnTo>
                    <a:pt x="1954" y="558"/>
                  </a:lnTo>
                  <a:lnTo>
                    <a:pt x="2197" y="598"/>
                  </a:lnTo>
                  <a:lnTo>
                    <a:pt x="2399" y="649"/>
                  </a:lnTo>
                  <a:lnTo>
                    <a:pt x="2592" y="720"/>
                  </a:lnTo>
                  <a:lnTo>
                    <a:pt x="2784" y="801"/>
                  </a:lnTo>
                  <a:lnTo>
                    <a:pt x="2966" y="882"/>
                  </a:lnTo>
                  <a:lnTo>
                    <a:pt x="3320" y="1064"/>
                  </a:lnTo>
                  <a:lnTo>
                    <a:pt x="3513" y="1155"/>
                  </a:lnTo>
                  <a:lnTo>
                    <a:pt x="3705" y="1226"/>
                  </a:lnTo>
                  <a:lnTo>
                    <a:pt x="3776" y="1226"/>
                  </a:lnTo>
                  <a:lnTo>
                    <a:pt x="3847" y="1216"/>
                  </a:lnTo>
                  <a:lnTo>
                    <a:pt x="3908" y="1185"/>
                  </a:lnTo>
                  <a:lnTo>
                    <a:pt x="3958" y="1135"/>
                  </a:lnTo>
                  <a:lnTo>
                    <a:pt x="3989" y="1074"/>
                  </a:lnTo>
                  <a:lnTo>
                    <a:pt x="4009" y="1003"/>
                  </a:lnTo>
                  <a:lnTo>
                    <a:pt x="4009" y="973"/>
                  </a:lnTo>
                  <a:lnTo>
                    <a:pt x="3999" y="932"/>
                  </a:lnTo>
                  <a:lnTo>
                    <a:pt x="3989" y="902"/>
                  </a:lnTo>
                  <a:lnTo>
                    <a:pt x="3968" y="872"/>
                  </a:lnTo>
                  <a:lnTo>
                    <a:pt x="3897" y="770"/>
                  </a:lnTo>
                  <a:lnTo>
                    <a:pt x="3816" y="669"/>
                  </a:lnTo>
                  <a:lnTo>
                    <a:pt x="3725" y="588"/>
                  </a:lnTo>
                  <a:lnTo>
                    <a:pt x="3624" y="507"/>
                  </a:lnTo>
                  <a:lnTo>
                    <a:pt x="3523" y="426"/>
                  </a:lnTo>
                  <a:lnTo>
                    <a:pt x="3422" y="365"/>
                  </a:lnTo>
                  <a:lnTo>
                    <a:pt x="3310" y="305"/>
                  </a:lnTo>
                  <a:lnTo>
                    <a:pt x="3199" y="244"/>
                  </a:lnTo>
                  <a:lnTo>
                    <a:pt x="3078" y="193"/>
                  </a:lnTo>
                  <a:lnTo>
                    <a:pt x="2956" y="153"/>
                  </a:lnTo>
                  <a:lnTo>
                    <a:pt x="2824" y="122"/>
                  </a:lnTo>
                  <a:lnTo>
                    <a:pt x="2703" y="82"/>
                  </a:lnTo>
                  <a:lnTo>
                    <a:pt x="2440" y="41"/>
                  </a:lnTo>
                  <a:lnTo>
                    <a:pt x="2166" y="11"/>
                  </a:lnTo>
                  <a:lnTo>
                    <a:pt x="189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75;p15">
              <a:extLst>
                <a:ext uri="{FF2B5EF4-FFF2-40B4-BE49-F238E27FC236}">
                  <a16:creationId xmlns:a16="http://schemas.microsoft.com/office/drawing/2014/main" id="{D387A810-3BA1-4F66-883C-DCC16C22934B}"/>
                </a:ext>
              </a:extLst>
            </p:cNvPr>
            <p:cNvSpPr/>
            <p:nvPr/>
          </p:nvSpPr>
          <p:spPr>
            <a:xfrm>
              <a:off x="1524600" y="2089575"/>
              <a:ext cx="100250" cy="30650"/>
            </a:xfrm>
            <a:custGeom>
              <a:avLst/>
              <a:gdLst/>
              <a:ahLst/>
              <a:cxnLst/>
              <a:rect l="l" t="t" r="r" b="b"/>
              <a:pathLst>
                <a:path w="4010" h="1226" extrusionOk="0">
                  <a:moveTo>
                    <a:pt x="2127" y="1"/>
                  </a:moveTo>
                  <a:lnTo>
                    <a:pt x="1853" y="11"/>
                  </a:lnTo>
                  <a:lnTo>
                    <a:pt x="1580" y="41"/>
                  </a:lnTo>
                  <a:lnTo>
                    <a:pt x="1317" y="82"/>
                  </a:lnTo>
                  <a:lnTo>
                    <a:pt x="1185" y="122"/>
                  </a:lnTo>
                  <a:lnTo>
                    <a:pt x="1064" y="153"/>
                  </a:lnTo>
                  <a:lnTo>
                    <a:pt x="942" y="193"/>
                  </a:lnTo>
                  <a:lnTo>
                    <a:pt x="821" y="244"/>
                  </a:lnTo>
                  <a:lnTo>
                    <a:pt x="699" y="305"/>
                  </a:lnTo>
                  <a:lnTo>
                    <a:pt x="598" y="365"/>
                  </a:lnTo>
                  <a:lnTo>
                    <a:pt x="487" y="426"/>
                  </a:lnTo>
                  <a:lnTo>
                    <a:pt x="386" y="507"/>
                  </a:lnTo>
                  <a:lnTo>
                    <a:pt x="295" y="588"/>
                  </a:lnTo>
                  <a:lnTo>
                    <a:pt x="203" y="669"/>
                  </a:lnTo>
                  <a:lnTo>
                    <a:pt x="122" y="770"/>
                  </a:lnTo>
                  <a:lnTo>
                    <a:pt x="41" y="872"/>
                  </a:lnTo>
                  <a:lnTo>
                    <a:pt x="21" y="902"/>
                  </a:lnTo>
                  <a:lnTo>
                    <a:pt x="11" y="932"/>
                  </a:lnTo>
                  <a:lnTo>
                    <a:pt x="1" y="973"/>
                  </a:lnTo>
                  <a:lnTo>
                    <a:pt x="1" y="1003"/>
                  </a:lnTo>
                  <a:lnTo>
                    <a:pt x="21" y="1074"/>
                  </a:lnTo>
                  <a:lnTo>
                    <a:pt x="62" y="1135"/>
                  </a:lnTo>
                  <a:lnTo>
                    <a:pt x="112" y="1185"/>
                  </a:lnTo>
                  <a:lnTo>
                    <a:pt x="173" y="1216"/>
                  </a:lnTo>
                  <a:lnTo>
                    <a:pt x="244" y="1226"/>
                  </a:lnTo>
                  <a:lnTo>
                    <a:pt x="315" y="1226"/>
                  </a:lnTo>
                  <a:lnTo>
                    <a:pt x="507" y="1155"/>
                  </a:lnTo>
                  <a:lnTo>
                    <a:pt x="689" y="1064"/>
                  </a:lnTo>
                  <a:lnTo>
                    <a:pt x="1054" y="882"/>
                  </a:lnTo>
                  <a:lnTo>
                    <a:pt x="1236" y="801"/>
                  </a:lnTo>
                  <a:lnTo>
                    <a:pt x="1418" y="720"/>
                  </a:lnTo>
                  <a:lnTo>
                    <a:pt x="1610" y="649"/>
                  </a:lnTo>
                  <a:lnTo>
                    <a:pt x="1823" y="598"/>
                  </a:lnTo>
                  <a:lnTo>
                    <a:pt x="2066" y="558"/>
                  </a:lnTo>
                  <a:lnTo>
                    <a:pt x="2299" y="537"/>
                  </a:lnTo>
                  <a:lnTo>
                    <a:pt x="2542" y="537"/>
                  </a:lnTo>
                  <a:lnTo>
                    <a:pt x="2775" y="558"/>
                  </a:lnTo>
                  <a:lnTo>
                    <a:pt x="3018" y="598"/>
                  </a:lnTo>
                  <a:lnTo>
                    <a:pt x="3250" y="649"/>
                  </a:lnTo>
                  <a:lnTo>
                    <a:pt x="3483" y="710"/>
                  </a:lnTo>
                  <a:lnTo>
                    <a:pt x="3706" y="791"/>
                  </a:lnTo>
                  <a:lnTo>
                    <a:pt x="3756" y="811"/>
                  </a:lnTo>
                  <a:lnTo>
                    <a:pt x="3797" y="811"/>
                  </a:lnTo>
                  <a:lnTo>
                    <a:pt x="3837" y="801"/>
                  </a:lnTo>
                  <a:lnTo>
                    <a:pt x="3878" y="780"/>
                  </a:lnTo>
                  <a:lnTo>
                    <a:pt x="3908" y="760"/>
                  </a:lnTo>
                  <a:lnTo>
                    <a:pt x="3939" y="730"/>
                  </a:lnTo>
                  <a:lnTo>
                    <a:pt x="3969" y="689"/>
                  </a:lnTo>
                  <a:lnTo>
                    <a:pt x="3989" y="659"/>
                  </a:lnTo>
                  <a:lnTo>
                    <a:pt x="3999" y="608"/>
                  </a:lnTo>
                  <a:lnTo>
                    <a:pt x="4010" y="568"/>
                  </a:lnTo>
                  <a:lnTo>
                    <a:pt x="4010" y="527"/>
                  </a:lnTo>
                  <a:lnTo>
                    <a:pt x="3999" y="487"/>
                  </a:lnTo>
                  <a:lnTo>
                    <a:pt x="3989" y="446"/>
                  </a:lnTo>
                  <a:lnTo>
                    <a:pt x="3969" y="416"/>
                  </a:lnTo>
                  <a:lnTo>
                    <a:pt x="3929" y="386"/>
                  </a:lnTo>
                  <a:lnTo>
                    <a:pt x="3888" y="355"/>
                  </a:lnTo>
                  <a:lnTo>
                    <a:pt x="3675" y="274"/>
                  </a:lnTo>
                  <a:lnTo>
                    <a:pt x="3443" y="193"/>
                  </a:lnTo>
                  <a:lnTo>
                    <a:pt x="3200" y="133"/>
                  </a:lnTo>
                  <a:lnTo>
                    <a:pt x="2937" y="72"/>
                  </a:lnTo>
                  <a:lnTo>
                    <a:pt x="2673" y="31"/>
                  </a:lnTo>
                  <a:lnTo>
                    <a:pt x="2400" y="11"/>
                  </a:lnTo>
                  <a:lnTo>
                    <a:pt x="2127"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76;p15">
              <a:extLst>
                <a:ext uri="{FF2B5EF4-FFF2-40B4-BE49-F238E27FC236}">
                  <a16:creationId xmlns:a16="http://schemas.microsoft.com/office/drawing/2014/main" id="{7A9EB7C8-3770-DB8E-D8A0-3F7E69BAAC2F}"/>
                </a:ext>
              </a:extLst>
            </p:cNvPr>
            <p:cNvSpPr/>
            <p:nvPr/>
          </p:nvSpPr>
          <p:spPr>
            <a:xfrm>
              <a:off x="1674175" y="2136650"/>
              <a:ext cx="52650" cy="220950"/>
            </a:xfrm>
            <a:custGeom>
              <a:avLst/>
              <a:gdLst/>
              <a:ahLst/>
              <a:cxnLst/>
              <a:rect l="l" t="t" r="r" b="b"/>
              <a:pathLst>
                <a:path w="2106" h="8838" extrusionOk="0">
                  <a:moveTo>
                    <a:pt x="1974" y="1"/>
                  </a:moveTo>
                  <a:lnTo>
                    <a:pt x="1974" y="11"/>
                  </a:lnTo>
                  <a:lnTo>
                    <a:pt x="1954" y="507"/>
                  </a:lnTo>
                  <a:lnTo>
                    <a:pt x="1924" y="1003"/>
                  </a:lnTo>
                  <a:lnTo>
                    <a:pt x="1883" y="1499"/>
                  </a:lnTo>
                  <a:lnTo>
                    <a:pt x="1822" y="1995"/>
                  </a:lnTo>
                  <a:lnTo>
                    <a:pt x="1752" y="2481"/>
                  </a:lnTo>
                  <a:lnTo>
                    <a:pt x="1661" y="2977"/>
                  </a:lnTo>
                  <a:lnTo>
                    <a:pt x="1559" y="3463"/>
                  </a:lnTo>
                  <a:lnTo>
                    <a:pt x="1438" y="3938"/>
                  </a:lnTo>
                  <a:lnTo>
                    <a:pt x="1367" y="4212"/>
                  </a:lnTo>
                  <a:lnTo>
                    <a:pt x="1286" y="4475"/>
                  </a:lnTo>
                  <a:lnTo>
                    <a:pt x="1205" y="4748"/>
                  </a:lnTo>
                  <a:lnTo>
                    <a:pt x="1104" y="5011"/>
                  </a:lnTo>
                  <a:lnTo>
                    <a:pt x="1013" y="5275"/>
                  </a:lnTo>
                  <a:lnTo>
                    <a:pt x="901" y="5538"/>
                  </a:lnTo>
                  <a:lnTo>
                    <a:pt x="790" y="5791"/>
                  </a:lnTo>
                  <a:lnTo>
                    <a:pt x="679" y="6044"/>
                  </a:lnTo>
                  <a:lnTo>
                    <a:pt x="608" y="6176"/>
                  </a:lnTo>
                  <a:lnTo>
                    <a:pt x="517" y="6317"/>
                  </a:lnTo>
                  <a:lnTo>
                    <a:pt x="294" y="6661"/>
                  </a:lnTo>
                  <a:lnTo>
                    <a:pt x="193" y="6844"/>
                  </a:lnTo>
                  <a:lnTo>
                    <a:pt x="102" y="7016"/>
                  </a:lnTo>
                  <a:lnTo>
                    <a:pt x="31" y="7178"/>
                  </a:lnTo>
                  <a:lnTo>
                    <a:pt x="11" y="7249"/>
                  </a:lnTo>
                  <a:lnTo>
                    <a:pt x="0" y="7319"/>
                  </a:lnTo>
                  <a:lnTo>
                    <a:pt x="0" y="7411"/>
                  </a:lnTo>
                  <a:lnTo>
                    <a:pt x="0" y="7491"/>
                  </a:lnTo>
                  <a:lnTo>
                    <a:pt x="11" y="7572"/>
                  </a:lnTo>
                  <a:lnTo>
                    <a:pt x="21" y="7643"/>
                  </a:lnTo>
                  <a:lnTo>
                    <a:pt x="41" y="7724"/>
                  </a:lnTo>
                  <a:lnTo>
                    <a:pt x="71" y="7785"/>
                  </a:lnTo>
                  <a:lnTo>
                    <a:pt x="112" y="7856"/>
                  </a:lnTo>
                  <a:lnTo>
                    <a:pt x="142" y="7917"/>
                  </a:lnTo>
                  <a:lnTo>
                    <a:pt x="243" y="8038"/>
                  </a:lnTo>
                  <a:lnTo>
                    <a:pt x="345" y="8139"/>
                  </a:lnTo>
                  <a:lnTo>
                    <a:pt x="476" y="8241"/>
                  </a:lnTo>
                  <a:lnTo>
                    <a:pt x="608" y="8332"/>
                  </a:lnTo>
                  <a:lnTo>
                    <a:pt x="760" y="8413"/>
                  </a:lnTo>
                  <a:lnTo>
                    <a:pt x="911" y="8484"/>
                  </a:lnTo>
                  <a:lnTo>
                    <a:pt x="1073" y="8554"/>
                  </a:lnTo>
                  <a:lnTo>
                    <a:pt x="1235" y="8615"/>
                  </a:lnTo>
                  <a:lnTo>
                    <a:pt x="1863" y="8838"/>
                  </a:lnTo>
                  <a:lnTo>
                    <a:pt x="1893" y="8838"/>
                  </a:lnTo>
                  <a:lnTo>
                    <a:pt x="1924" y="8828"/>
                  </a:lnTo>
                  <a:lnTo>
                    <a:pt x="1944" y="8807"/>
                  </a:lnTo>
                  <a:lnTo>
                    <a:pt x="1954" y="8787"/>
                  </a:lnTo>
                  <a:lnTo>
                    <a:pt x="1964" y="8757"/>
                  </a:lnTo>
                  <a:lnTo>
                    <a:pt x="1964" y="8726"/>
                  </a:lnTo>
                  <a:lnTo>
                    <a:pt x="1954" y="8696"/>
                  </a:lnTo>
                  <a:lnTo>
                    <a:pt x="1924" y="8676"/>
                  </a:lnTo>
                  <a:lnTo>
                    <a:pt x="1671" y="8554"/>
                  </a:lnTo>
                  <a:lnTo>
                    <a:pt x="1397" y="8433"/>
                  </a:lnTo>
                  <a:lnTo>
                    <a:pt x="1266" y="8362"/>
                  </a:lnTo>
                  <a:lnTo>
                    <a:pt x="1134" y="8291"/>
                  </a:lnTo>
                  <a:lnTo>
                    <a:pt x="1023" y="8210"/>
                  </a:lnTo>
                  <a:lnTo>
                    <a:pt x="922" y="8119"/>
                  </a:lnTo>
                  <a:lnTo>
                    <a:pt x="790" y="7977"/>
                  </a:lnTo>
                  <a:lnTo>
                    <a:pt x="689" y="7856"/>
                  </a:lnTo>
                  <a:lnTo>
                    <a:pt x="608" y="7734"/>
                  </a:lnTo>
                  <a:lnTo>
                    <a:pt x="547" y="7633"/>
                  </a:lnTo>
                  <a:lnTo>
                    <a:pt x="507" y="7532"/>
                  </a:lnTo>
                  <a:lnTo>
                    <a:pt x="476" y="7441"/>
                  </a:lnTo>
                  <a:lnTo>
                    <a:pt x="476" y="7350"/>
                  </a:lnTo>
                  <a:lnTo>
                    <a:pt x="486" y="7259"/>
                  </a:lnTo>
                  <a:lnTo>
                    <a:pt x="507" y="7178"/>
                  </a:lnTo>
                  <a:lnTo>
                    <a:pt x="537" y="7097"/>
                  </a:lnTo>
                  <a:lnTo>
                    <a:pt x="628" y="6915"/>
                  </a:lnTo>
                  <a:lnTo>
                    <a:pt x="750" y="6722"/>
                  </a:lnTo>
                  <a:lnTo>
                    <a:pt x="871" y="6489"/>
                  </a:lnTo>
                  <a:lnTo>
                    <a:pt x="1094" y="6034"/>
                  </a:lnTo>
                  <a:lnTo>
                    <a:pt x="1296" y="5558"/>
                  </a:lnTo>
                  <a:lnTo>
                    <a:pt x="1478" y="5082"/>
                  </a:lnTo>
                  <a:lnTo>
                    <a:pt x="1650" y="4596"/>
                  </a:lnTo>
                  <a:lnTo>
                    <a:pt x="1731" y="4303"/>
                  </a:lnTo>
                  <a:lnTo>
                    <a:pt x="1802" y="4019"/>
                  </a:lnTo>
                  <a:lnTo>
                    <a:pt x="1873" y="3736"/>
                  </a:lnTo>
                  <a:lnTo>
                    <a:pt x="1934" y="3453"/>
                  </a:lnTo>
                  <a:lnTo>
                    <a:pt x="1984" y="3169"/>
                  </a:lnTo>
                  <a:lnTo>
                    <a:pt x="2025" y="2886"/>
                  </a:lnTo>
                  <a:lnTo>
                    <a:pt x="2055" y="2612"/>
                  </a:lnTo>
                  <a:lnTo>
                    <a:pt x="2076" y="2329"/>
                  </a:lnTo>
                  <a:lnTo>
                    <a:pt x="2096" y="2046"/>
                  </a:lnTo>
                  <a:lnTo>
                    <a:pt x="2106" y="1752"/>
                  </a:lnTo>
                  <a:lnTo>
                    <a:pt x="2106" y="1469"/>
                  </a:lnTo>
                  <a:lnTo>
                    <a:pt x="2096" y="1185"/>
                  </a:lnTo>
                  <a:lnTo>
                    <a:pt x="2086" y="892"/>
                  </a:lnTo>
                  <a:lnTo>
                    <a:pt x="2065" y="598"/>
                  </a:lnTo>
                  <a:lnTo>
                    <a:pt x="2035" y="304"/>
                  </a:lnTo>
                  <a:lnTo>
                    <a:pt x="2005" y="11"/>
                  </a:lnTo>
                  <a:lnTo>
                    <a:pt x="2005"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77;p15">
              <a:extLst>
                <a:ext uri="{FF2B5EF4-FFF2-40B4-BE49-F238E27FC236}">
                  <a16:creationId xmlns:a16="http://schemas.microsoft.com/office/drawing/2014/main" id="{94FEA6A2-172B-B13B-C458-DCDF4CEEDECA}"/>
                </a:ext>
              </a:extLst>
            </p:cNvPr>
            <p:cNvSpPr/>
            <p:nvPr/>
          </p:nvSpPr>
          <p:spPr>
            <a:xfrm>
              <a:off x="1652400" y="2402625"/>
              <a:ext cx="125300" cy="53175"/>
            </a:xfrm>
            <a:custGeom>
              <a:avLst/>
              <a:gdLst/>
              <a:ahLst/>
              <a:cxnLst/>
              <a:rect l="l" t="t" r="r" b="b"/>
              <a:pathLst>
                <a:path w="5012" h="2127" extrusionOk="0">
                  <a:moveTo>
                    <a:pt x="2501" y="1"/>
                  </a:moveTo>
                  <a:lnTo>
                    <a:pt x="2036" y="11"/>
                  </a:lnTo>
                  <a:lnTo>
                    <a:pt x="1580" y="31"/>
                  </a:lnTo>
                  <a:lnTo>
                    <a:pt x="1165" y="61"/>
                  </a:lnTo>
                  <a:lnTo>
                    <a:pt x="780" y="112"/>
                  </a:lnTo>
                  <a:lnTo>
                    <a:pt x="608" y="142"/>
                  </a:lnTo>
                  <a:lnTo>
                    <a:pt x="456" y="173"/>
                  </a:lnTo>
                  <a:lnTo>
                    <a:pt x="325" y="213"/>
                  </a:lnTo>
                  <a:lnTo>
                    <a:pt x="213" y="244"/>
                  </a:lnTo>
                  <a:lnTo>
                    <a:pt x="122" y="294"/>
                  </a:lnTo>
                  <a:lnTo>
                    <a:pt x="52" y="335"/>
                  </a:lnTo>
                  <a:lnTo>
                    <a:pt x="11" y="385"/>
                  </a:lnTo>
                  <a:lnTo>
                    <a:pt x="1" y="416"/>
                  </a:lnTo>
                  <a:lnTo>
                    <a:pt x="1" y="436"/>
                  </a:lnTo>
                  <a:lnTo>
                    <a:pt x="1" y="497"/>
                  </a:lnTo>
                  <a:lnTo>
                    <a:pt x="11" y="547"/>
                  </a:lnTo>
                  <a:lnTo>
                    <a:pt x="52" y="679"/>
                  </a:lnTo>
                  <a:lnTo>
                    <a:pt x="112" y="810"/>
                  </a:lnTo>
                  <a:lnTo>
                    <a:pt x="193" y="942"/>
                  </a:lnTo>
                  <a:lnTo>
                    <a:pt x="305" y="1084"/>
                  </a:lnTo>
                  <a:lnTo>
                    <a:pt x="426" y="1225"/>
                  </a:lnTo>
                  <a:lnTo>
                    <a:pt x="568" y="1367"/>
                  </a:lnTo>
                  <a:lnTo>
                    <a:pt x="730" y="1499"/>
                  </a:lnTo>
                  <a:lnTo>
                    <a:pt x="912" y="1630"/>
                  </a:lnTo>
                  <a:lnTo>
                    <a:pt x="1104" y="1742"/>
                  </a:lnTo>
                  <a:lnTo>
                    <a:pt x="1307" y="1853"/>
                  </a:lnTo>
                  <a:lnTo>
                    <a:pt x="1529" y="1944"/>
                  </a:lnTo>
                  <a:lnTo>
                    <a:pt x="1762" y="2025"/>
                  </a:lnTo>
                  <a:lnTo>
                    <a:pt x="1995" y="2076"/>
                  </a:lnTo>
                  <a:lnTo>
                    <a:pt x="2248" y="2116"/>
                  </a:lnTo>
                  <a:lnTo>
                    <a:pt x="2380" y="2126"/>
                  </a:lnTo>
                  <a:lnTo>
                    <a:pt x="2633" y="2126"/>
                  </a:lnTo>
                  <a:lnTo>
                    <a:pt x="2764" y="2116"/>
                  </a:lnTo>
                  <a:lnTo>
                    <a:pt x="3007" y="2076"/>
                  </a:lnTo>
                  <a:lnTo>
                    <a:pt x="3250" y="2025"/>
                  </a:lnTo>
                  <a:lnTo>
                    <a:pt x="3483" y="1944"/>
                  </a:lnTo>
                  <a:lnTo>
                    <a:pt x="3696" y="1853"/>
                  </a:lnTo>
                  <a:lnTo>
                    <a:pt x="3908" y="1742"/>
                  </a:lnTo>
                  <a:lnTo>
                    <a:pt x="4101" y="1630"/>
                  </a:lnTo>
                  <a:lnTo>
                    <a:pt x="4273" y="1499"/>
                  </a:lnTo>
                  <a:lnTo>
                    <a:pt x="4435" y="1367"/>
                  </a:lnTo>
                  <a:lnTo>
                    <a:pt x="4586" y="1225"/>
                  </a:lnTo>
                  <a:lnTo>
                    <a:pt x="4708" y="1084"/>
                  </a:lnTo>
                  <a:lnTo>
                    <a:pt x="4819" y="942"/>
                  </a:lnTo>
                  <a:lnTo>
                    <a:pt x="4900" y="810"/>
                  </a:lnTo>
                  <a:lnTo>
                    <a:pt x="4961" y="679"/>
                  </a:lnTo>
                  <a:lnTo>
                    <a:pt x="5001" y="547"/>
                  </a:lnTo>
                  <a:lnTo>
                    <a:pt x="5012" y="497"/>
                  </a:lnTo>
                  <a:lnTo>
                    <a:pt x="5012" y="436"/>
                  </a:lnTo>
                  <a:lnTo>
                    <a:pt x="5012" y="416"/>
                  </a:lnTo>
                  <a:lnTo>
                    <a:pt x="5001" y="385"/>
                  </a:lnTo>
                  <a:lnTo>
                    <a:pt x="4951" y="335"/>
                  </a:lnTo>
                  <a:lnTo>
                    <a:pt x="4890" y="294"/>
                  </a:lnTo>
                  <a:lnTo>
                    <a:pt x="4799" y="244"/>
                  </a:lnTo>
                  <a:lnTo>
                    <a:pt x="4688" y="213"/>
                  </a:lnTo>
                  <a:lnTo>
                    <a:pt x="4546" y="173"/>
                  </a:lnTo>
                  <a:lnTo>
                    <a:pt x="4394" y="142"/>
                  </a:lnTo>
                  <a:lnTo>
                    <a:pt x="4232" y="112"/>
                  </a:lnTo>
                  <a:lnTo>
                    <a:pt x="3847" y="61"/>
                  </a:lnTo>
                  <a:lnTo>
                    <a:pt x="3422" y="31"/>
                  </a:lnTo>
                  <a:lnTo>
                    <a:pt x="2977" y="11"/>
                  </a:lnTo>
                  <a:lnTo>
                    <a:pt x="25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83;p15">
              <a:extLst>
                <a:ext uri="{FF2B5EF4-FFF2-40B4-BE49-F238E27FC236}">
                  <a16:creationId xmlns:a16="http://schemas.microsoft.com/office/drawing/2014/main" id="{92230DA5-8717-880C-BFF3-0DEA58549A7B}"/>
                </a:ext>
              </a:extLst>
            </p:cNvPr>
            <p:cNvSpPr/>
            <p:nvPr/>
          </p:nvSpPr>
          <p:spPr>
            <a:xfrm>
              <a:off x="2109700" y="2090850"/>
              <a:ext cx="155650" cy="297125"/>
            </a:xfrm>
            <a:custGeom>
              <a:avLst/>
              <a:gdLst/>
              <a:ahLst/>
              <a:cxnLst/>
              <a:rect l="l" t="t" r="r" b="b"/>
              <a:pathLst>
                <a:path w="6226" h="11885" extrusionOk="0">
                  <a:moveTo>
                    <a:pt x="2997" y="1"/>
                  </a:moveTo>
                  <a:lnTo>
                    <a:pt x="2835" y="11"/>
                  </a:lnTo>
                  <a:lnTo>
                    <a:pt x="2673" y="31"/>
                  </a:lnTo>
                  <a:lnTo>
                    <a:pt x="2511" y="61"/>
                  </a:lnTo>
                  <a:lnTo>
                    <a:pt x="2349" y="102"/>
                  </a:lnTo>
                  <a:lnTo>
                    <a:pt x="2177" y="142"/>
                  </a:lnTo>
                  <a:lnTo>
                    <a:pt x="2055" y="193"/>
                  </a:lnTo>
                  <a:lnTo>
                    <a:pt x="1934" y="254"/>
                  </a:lnTo>
                  <a:lnTo>
                    <a:pt x="1812" y="325"/>
                  </a:lnTo>
                  <a:lnTo>
                    <a:pt x="1701" y="406"/>
                  </a:lnTo>
                  <a:lnTo>
                    <a:pt x="1590" y="497"/>
                  </a:lnTo>
                  <a:lnTo>
                    <a:pt x="1488" y="598"/>
                  </a:lnTo>
                  <a:lnTo>
                    <a:pt x="1387" y="709"/>
                  </a:lnTo>
                  <a:lnTo>
                    <a:pt x="1296" y="831"/>
                  </a:lnTo>
                  <a:lnTo>
                    <a:pt x="1205" y="962"/>
                  </a:lnTo>
                  <a:lnTo>
                    <a:pt x="1114" y="1104"/>
                  </a:lnTo>
                  <a:lnTo>
                    <a:pt x="1033" y="1256"/>
                  </a:lnTo>
                  <a:lnTo>
                    <a:pt x="952" y="1408"/>
                  </a:lnTo>
                  <a:lnTo>
                    <a:pt x="881" y="1570"/>
                  </a:lnTo>
                  <a:lnTo>
                    <a:pt x="800" y="1742"/>
                  </a:lnTo>
                  <a:lnTo>
                    <a:pt x="668" y="2106"/>
                  </a:lnTo>
                  <a:lnTo>
                    <a:pt x="547" y="2501"/>
                  </a:lnTo>
                  <a:lnTo>
                    <a:pt x="446" y="2906"/>
                  </a:lnTo>
                  <a:lnTo>
                    <a:pt x="355" y="3341"/>
                  </a:lnTo>
                  <a:lnTo>
                    <a:pt x="274" y="3786"/>
                  </a:lnTo>
                  <a:lnTo>
                    <a:pt x="203" y="4252"/>
                  </a:lnTo>
                  <a:lnTo>
                    <a:pt x="142" y="4728"/>
                  </a:lnTo>
                  <a:lnTo>
                    <a:pt x="102" y="5204"/>
                  </a:lnTo>
                  <a:lnTo>
                    <a:pt x="61" y="5689"/>
                  </a:lnTo>
                  <a:lnTo>
                    <a:pt x="31" y="6185"/>
                  </a:lnTo>
                  <a:lnTo>
                    <a:pt x="11" y="6671"/>
                  </a:lnTo>
                  <a:lnTo>
                    <a:pt x="0" y="7157"/>
                  </a:lnTo>
                  <a:lnTo>
                    <a:pt x="0" y="7643"/>
                  </a:lnTo>
                  <a:lnTo>
                    <a:pt x="0" y="8109"/>
                  </a:lnTo>
                  <a:lnTo>
                    <a:pt x="11" y="8564"/>
                  </a:lnTo>
                  <a:lnTo>
                    <a:pt x="31" y="9010"/>
                  </a:lnTo>
                  <a:lnTo>
                    <a:pt x="51" y="9445"/>
                  </a:lnTo>
                  <a:lnTo>
                    <a:pt x="112" y="10235"/>
                  </a:lnTo>
                  <a:lnTo>
                    <a:pt x="142" y="10589"/>
                  </a:lnTo>
                  <a:lnTo>
                    <a:pt x="183" y="10913"/>
                  </a:lnTo>
                  <a:lnTo>
                    <a:pt x="223" y="11216"/>
                  </a:lnTo>
                  <a:lnTo>
                    <a:pt x="264" y="11480"/>
                  </a:lnTo>
                  <a:lnTo>
                    <a:pt x="304" y="11702"/>
                  </a:lnTo>
                  <a:lnTo>
                    <a:pt x="345" y="11884"/>
                  </a:lnTo>
                  <a:lnTo>
                    <a:pt x="891" y="11449"/>
                  </a:lnTo>
                  <a:lnTo>
                    <a:pt x="1448" y="11004"/>
                  </a:lnTo>
                  <a:lnTo>
                    <a:pt x="2015" y="10528"/>
                  </a:lnTo>
                  <a:lnTo>
                    <a:pt x="2582" y="10042"/>
                  </a:lnTo>
                  <a:lnTo>
                    <a:pt x="2865" y="9789"/>
                  </a:lnTo>
                  <a:lnTo>
                    <a:pt x="3138" y="9526"/>
                  </a:lnTo>
                  <a:lnTo>
                    <a:pt x="3412" y="9263"/>
                  </a:lnTo>
                  <a:lnTo>
                    <a:pt x="3675" y="9000"/>
                  </a:lnTo>
                  <a:lnTo>
                    <a:pt x="3938" y="8726"/>
                  </a:lnTo>
                  <a:lnTo>
                    <a:pt x="4181" y="8443"/>
                  </a:lnTo>
                  <a:lnTo>
                    <a:pt x="4424" y="8159"/>
                  </a:lnTo>
                  <a:lnTo>
                    <a:pt x="4657" y="7866"/>
                  </a:lnTo>
                  <a:lnTo>
                    <a:pt x="4879" y="7572"/>
                  </a:lnTo>
                  <a:lnTo>
                    <a:pt x="5082" y="7269"/>
                  </a:lnTo>
                  <a:lnTo>
                    <a:pt x="5274" y="6965"/>
                  </a:lnTo>
                  <a:lnTo>
                    <a:pt x="5456" y="6651"/>
                  </a:lnTo>
                  <a:lnTo>
                    <a:pt x="5618" y="6327"/>
                  </a:lnTo>
                  <a:lnTo>
                    <a:pt x="5770" y="6003"/>
                  </a:lnTo>
                  <a:lnTo>
                    <a:pt x="5892" y="5669"/>
                  </a:lnTo>
                  <a:lnTo>
                    <a:pt x="6003" y="5335"/>
                  </a:lnTo>
                  <a:lnTo>
                    <a:pt x="6094" y="4991"/>
                  </a:lnTo>
                  <a:lnTo>
                    <a:pt x="6155" y="4647"/>
                  </a:lnTo>
                  <a:lnTo>
                    <a:pt x="6206" y="4282"/>
                  </a:lnTo>
                  <a:lnTo>
                    <a:pt x="6216" y="4110"/>
                  </a:lnTo>
                  <a:lnTo>
                    <a:pt x="6226" y="3928"/>
                  </a:lnTo>
                  <a:lnTo>
                    <a:pt x="6226" y="3746"/>
                  </a:lnTo>
                  <a:lnTo>
                    <a:pt x="6216" y="3554"/>
                  </a:lnTo>
                  <a:lnTo>
                    <a:pt x="6206" y="3371"/>
                  </a:lnTo>
                  <a:lnTo>
                    <a:pt x="6185" y="3179"/>
                  </a:lnTo>
                  <a:lnTo>
                    <a:pt x="6165" y="2997"/>
                  </a:lnTo>
                  <a:lnTo>
                    <a:pt x="6125" y="2805"/>
                  </a:lnTo>
                  <a:lnTo>
                    <a:pt x="6084" y="2612"/>
                  </a:lnTo>
                  <a:lnTo>
                    <a:pt x="6044" y="2420"/>
                  </a:lnTo>
                  <a:lnTo>
                    <a:pt x="6003" y="2258"/>
                  </a:lnTo>
                  <a:lnTo>
                    <a:pt x="5942" y="2106"/>
                  </a:lnTo>
                  <a:lnTo>
                    <a:pt x="5892" y="1954"/>
                  </a:lnTo>
                  <a:lnTo>
                    <a:pt x="5821" y="1813"/>
                  </a:lnTo>
                  <a:lnTo>
                    <a:pt x="5750" y="1671"/>
                  </a:lnTo>
                  <a:lnTo>
                    <a:pt x="5679" y="1539"/>
                  </a:lnTo>
                  <a:lnTo>
                    <a:pt x="5598" y="1408"/>
                  </a:lnTo>
                  <a:lnTo>
                    <a:pt x="5507" y="1276"/>
                  </a:lnTo>
                  <a:lnTo>
                    <a:pt x="5416" y="1155"/>
                  </a:lnTo>
                  <a:lnTo>
                    <a:pt x="5315" y="1033"/>
                  </a:lnTo>
                  <a:lnTo>
                    <a:pt x="5214" y="922"/>
                  </a:lnTo>
                  <a:lnTo>
                    <a:pt x="5102" y="810"/>
                  </a:lnTo>
                  <a:lnTo>
                    <a:pt x="4991" y="709"/>
                  </a:lnTo>
                  <a:lnTo>
                    <a:pt x="4869" y="608"/>
                  </a:lnTo>
                  <a:lnTo>
                    <a:pt x="4748" y="527"/>
                  </a:lnTo>
                  <a:lnTo>
                    <a:pt x="4616" y="436"/>
                  </a:lnTo>
                  <a:lnTo>
                    <a:pt x="4485" y="365"/>
                  </a:lnTo>
                  <a:lnTo>
                    <a:pt x="4353" y="294"/>
                  </a:lnTo>
                  <a:lnTo>
                    <a:pt x="4211" y="223"/>
                  </a:lnTo>
                  <a:lnTo>
                    <a:pt x="4070" y="173"/>
                  </a:lnTo>
                  <a:lnTo>
                    <a:pt x="3928" y="122"/>
                  </a:lnTo>
                  <a:lnTo>
                    <a:pt x="3776" y="82"/>
                  </a:lnTo>
                  <a:lnTo>
                    <a:pt x="3624" y="51"/>
                  </a:lnTo>
                  <a:lnTo>
                    <a:pt x="3472" y="21"/>
                  </a:lnTo>
                  <a:lnTo>
                    <a:pt x="3321" y="11"/>
                  </a:lnTo>
                  <a:lnTo>
                    <a:pt x="315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6" name="Google Shape;84;p15">
              <a:extLst>
                <a:ext uri="{FF2B5EF4-FFF2-40B4-BE49-F238E27FC236}">
                  <a16:creationId xmlns:a16="http://schemas.microsoft.com/office/drawing/2014/main" id="{EE357EF0-8E37-6D61-2880-47A78F969D4C}"/>
                </a:ext>
              </a:extLst>
            </p:cNvPr>
            <p:cNvSpPr/>
            <p:nvPr/>
          </p:nvSpPr>
          <p:spPr>
            <a:xfrm>
              <a:off x="1182225" y="2090850"/>
              <a:ext cx="155400" cy="297125"/>
            </a:xfrm>
            <a:custGeom>
              <a:avLst/>
              <a:gdLst/>
              <a:ahLst/>
              <a:cxnLst/>
              <a:rect l="l" t="t" r="r" b="b"/>
              <a:pathLst>
                <a:path w="6216" h="11885" extrusionOk="0">
                  <a:moveTo>
                    <a:pt x="3057" y="1"/>
                  </a:moveTo>
                  <a:lnTo>
                    <a:pt x="2905" y="11"/>
                  </a:lnTo>
                  <a:lnTo>
                    <a:pt x="2743" y="21"/>
                  </a:lnTo>
                  <a:lnTo>
                    <a:pt x="2592" y="51"/>
                  </a:lnTo>
                  <a:lnTo>
                    <a:pt x="2440" y="82"/>
                  </a:lnTo>
                  <a:lnTo>
                    <a:pt x="2288" y="122"/>
                  </a:lnTo>
                  <a:lnTo>
                    <a:pt x="2146" y="173"/>
                  </a:lnTo>
                  <a:lnTo>
                    <a:pt x="2004" y="223"/>
                  </a:lnTo>
                  <a:lnTo>
                    <a:pt x="1863" y="294"/>
                  </a:lnTo>
                  <a:lnTo>
                    <a:pt x="1731" y="365"/>
                  </a:lnTo>
                  <a:lnTo>
                    <a:pt x="1600" y="436"/>
                  </a:lnTo>
                  <a:lnTo>
                    <a:pt x="1478" y="527"/>
                  </a:lnTo>
                  <a:lnTo>
                    <a:pt x="1357" y="608"/>
                  </a:lnTo>
                  <a:lnTo>
                    <a:pt x="1235" y="709"/>
                  </a:lnTo>
                  <a:lnTo>
                    <a:pt x="1124" y="810"/>
                  </a:lnTo>
                  <a:lnTo>
                    <a:pt x="1012" y="922"/>
                  </a:lnTo>
                  <a:lnTo>
                    <a:pt x="901" y="1033"/>
                  </a:lnTo>
                  <a:lnTo>
                    <a:pt x="810" y="1155"/>
                  </a:lnTo>
                  <a:lnTo>
                    <a:pt x="709" y="1276"/>
                  </a:lnTo>
                  <a:lnTo>
                    <a:pt x="628" y="1408"/>
                  </a:lnTo>
                  <a:lnTo>
                    <a:pt x="537" y="1539"/>
                  </a:lnTo>
                  <a:lnTo>
                    <a:pt x="466" y="1671"/>
                  </a:lnTo>
                  <a:lnTo>
                    <a:pt x="395" y="1813"/>
                  </a:lnTo>
                  <a:lnTo>
                    <a:pt x="334" y="1954"/>
                  </a:lnTo>
                  <a:lnTo>
                    <a:pt x="273" y="2106"/>
                  </a:lnTo>
                  <a:lnTo>
                    <a:pt x="223" y="2258"/>
                  </a:lnTo>
                  <a:lnTo>
                    <a:pt x="182" y="2420"/>
                  </a:lnTo>
                  <a:lnTo>
                    <a:pt x="132" y="2612"/>
                  </a:lnTo>
                  <a:lnTo>
                    <a:pt x="91" y="2805"/>
                  </a:lnTo>
                  <a:lnTo>
                    <a:pt x="61" y="2997"/>
                  </a:lnTo>
                  <a:lnTo>
                    <a:pt x="31" y="3179"/>
                  </a:lnTo>
                  <a:lnTo>
                    <a:pt x="10" y="3371"/>
                  </a:lnTo>
                  <a:lnTo>
                    <a:pt x="0" y="3554"/>
                  </a:lnTo>
                  <a:lnTo>
                    <a:pt x="0" y="3746"/>
                  </a:lnTo>
                  <a:lnTo>
                    <a:pt x="0" y="3928"/>
                  </a:lnTo>
                  <a:lnTo>
                    <a:pt x="0" y="4110"/>
                  </a:lnTo>
                  <a:lnTo>
                    <a:pt x="20" y="4282"/>
                  </a:lnTo>
                  <a:lnTo>
                    <a:pt x="61" y="4647"/>
                  </a:lnTo>
                  <a:lnTo>
                    <a:pt x="132" y="4991"/>
                  </a:lnTo>
                  <a:lnTo>
                    <a:pt x="213" y="5335"/>
                  </a:lnTo>
                  <a:lnTo>
                    <a:pt x="324" y="5669"/>
                  </a:lnTo>
                  <a:lnTo>
                    <a:pt x="456" y="6003"/>
                  </a:lnTo>
                  <a:lnTo>
                    <a:pt x="597" y="6327"/>
                  </a:lnTo>
                  <a:lnTo>
                    <a:pt x="759" y="6651"/>
                  </a:lnTo>
                  <a:lnTo>
                    <a:pt x="942" y="6965"/>
                  </a:lnTo>
                  <a:lnTo>
                    <a:pt x="1134" y="7269"/>
                  </a:lnTo>
                  <a:lnTo>
                    <a:pt x="1346" y="7572"/>
                  </a:lnTo>
                  <a:lnTo>
                    <a:pt x="1559" y="7866"/>
                  </a:lnTo>
                  <a:lnTo>
                    <a:pt x="1792" y="8159"/>
                  </a:lnTo>
                  <a:lnTo>
                    <a:pt x="2035" y="8443"/>
                  </a:lnTo>
                  <a:lnTo>
                    <a:pt x="2288" y="8726"/>
                  </a:lnTo>
                  <a:lnTo>
                    <a:pt x="2541" y="9000"/>
                  </a:lnTo>
                  <a:lnTo>
                    <a:pt x="2814" y="9263"/>
                  </a:lnTo>
                  <a:lnTo>
                    <a:pt x="3088" y="9526"/>
                  </a:lnTo>
                  <a:lnTo>
                    <a:pt x="3361" y="9789"/>
                  </a:lnTo>
                  <a:lnTo>
                    <a:pt x="3644" y="10042"/>
                  </a:lnTo>
                  <a:lnTo>
                    <a:pt x="4201" y="10528"/>
                  </a:lnTo>
                  <a:lnTo>
                    <a:pt x="4768" y="11004"/>
                  </a:lnTo>
                  <a:lnTo>
                    <a:pt x="5335" y="11449"/>
                  </a:lnTo>
                  <a:lnTo>
                    <a:pt x="5871" y="11884"/>
                  </a:lnTo>
                  <a:lnTo>
                    <a:pt x="5912" y="11702"/>
                  </a:lnTo>
                  <a:lnTo>
                    <a:pt x="5962" y="11480"/>
                  </a:lnTo>
                  <a:lnTo>
                    <a:pt x="6003" y="11216"/>
                  </a:lnTo>
                  <a:lnTo>
                    <a:pt x="6043" y="10913"/>
                  </a:lnTo>
                  <a:lnTo>
                    <a:pt x="6074" y="10589"/>
                  </a:lnTo>
                  <a:lnTo>
                    <a:pt x="6114" y="10235"/>
                  </a:lnTo>
                  <a:lnTo>
                    <a:pt x="6165" y="9445"/>
                  </a:lnTo>
                  <a:lnTo>
                    <a:pt x="6185" y="9010"/>
                  </a:lnTo>
                  <a:lnTo>
                    <a:pt x="6205" y="8564"/>
                  </a:lnTo>
                  <a:lnTo>
                    <a:pt x="6215" y="8109"/>
                  </a:lnTo>
                  <a:lnTo>
                    <a:pt x="6215" y="7643"/>
                  </a:lnTo>
                  <a:lnTo>
                    <a:pt x="6215" y="7157"/>
                  </a:lnTo>
                  <a:lnTo>
                    <a:pt x="6205" y="6671"/>
                  </a:lnTo>
                  <a:lnTo>
                    <a:pt x="6185" y="6185"/>
                  </a:lnTo>
                  <a:lnTo>
                    <a:pt x="6155" y="5689"/>
                  </a:lnTo>
                  <a:lnTo>
                    <a:pt x="6124" y="5204"/>
                  </a:lnTo>
                  <a:lnTo>
                    <a:pt x="6074" y="4728"/>
                  </a:lnTo>
                  <a:lnTo>
                    <a:pt x="6013" y="4252"/>
                  </a:lnTo>
                  <a:lnTo>
                    <a:pt x="5952" y="3786"/>
                  </a:lnTo>
                  <a:lnTo>
                    <a:pt x="5871" y="3341"/>
                  </a:lnTo>
                  <a:lnTo>
                    <a:pt x="5770" y="2906"/>
                  </a:lnTo>
                  <a:lnTo>
                    <a:pt x="5669" y="2501"/>
                  </a:lnTo>
                  <a:lnTo>
                    <a:pt x="5547" y="2106"/>
                  </a:lnTo>
                  <a:lnTo>
                    <a:pt x="5416" y="1742"/>
                  </a:lnTo>
                  <a:lnTo>
                    <a:pt x="5345" y="1570"/>
                  </a:lnTo>
                  <a:lnTo>
                    <a:pt x="5264" y="1408"/>
                  </a:lnTo>
                  <a:lnTo>
                    <a:pt x="5193" y="1256"/>
                  </a:lnTo>
                  <a:lnTo>
                    <a:pt x="5102" y="1104"/>
                  </a:lnTo>
                  <a:lnTo>
                    <a:pt x="5021" y="962"/>
                  </a:lnTo>
                  <a:lnTo>
                    <a:pt x="4930" y="831"/>
                  </a:lnTo>
                  <a:lnTo>
                    <a:pt x="4829" y="709"/>
                  </a:lnTo>
                  <a:lnTo>
                    <a:pt x="4727" y="598"/>
                  </a:lnTo>
                  <a:lnTo>
                    <a:pt x="4626" y="497"/>
                  </a:lnTo>
                  <a:lnTo>
                    <a:pt x="4515" y="406"/>
                  </a:lnTo>
                  <a:lnTo>
                    <a:pt x="4403" y="325"/>
                  </a:lnTo>
                  <a:lnTo>
                    <a:pt x="4292" y="254"/>
                  </a:lnTo>
                  <a:lnTo>
                    <a:pt x="4171" y="193"/>
                  </a:lnTo>
                  <a:lnTo>
                    <a:pt x="4039" y="142"/>
                  </a:lnTo>
                  <a:lnTo>
                    <a:pt x="3877" y="102"/>
                  </a:lnTo>
                  <a:lnTo>
                    <a:pt x="3705" y="61"/>
                  </a:lnTo>
                  <a:lnTo>
                    <a:pt x="3543" y="31"/>
                  </a:lnTo>
                  <a:lnTo>
                    <a:pt x="3381" y="11"/>
                  </a:lnTo>
                  <a:lnTo>
                    <a:pt x="321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85;p15">
              <a:extLst>
                <a:ext uri="{FF2B5EF4-FFF2-40B4-BE49-F238E27FC236}">
                  <a16:creationId xmlns:a16="http://schemas.microsoft.com/office/drawing/2014/main" id="{303403B9-1E42-4972-8F9A-DE9B15159D6F}"/>
                </a:ext>
              </a:extLst>
            </p:cNvPr>
            <p:cNvSpPr/>
            <p:nvPr/>
          </p:nvSpPr>
          <p:spPr>
            <a:xfrm>
              <a:off x="2139050" y="2139450"/>
              <a:ext cx="98475" cy="124525"/>
            </a:xfrm>
            <a:custGeom>
              <a:avLst/>
              <a:gdLst/>
              <a:ahLst/>
              <a:cxnLst/>
              <a:rect l="l" t="t" r="r" b="b"/>
              <a:pathLst>
                <a:path w="3939" h="4981" extrusionOk="0">
                  <a:moveTo>
                    <a:pt x="3250" y="0"/>
                  </a:moveTo>
                  <a:lnTo>
                    <a:pt x="3068" y="20"/>
                  </a:lnTo>
                  <a:lnTo>
                    <a:pt x="2886" y="61"/>
                  </a:lnTo>
                  <a:lnTo>
                    <a:pt x="2713" y="111"/>
                  </a:lnTo>
                  <a:lnTo>
                    <a:pt x="2541" y="172"/>
                  </a:lnTo>
                  <a:lnTo>
                    <a:pt x="2379" y="253"/>
                  </a:lnTo>
                  <a:lnTo>
                    <a:pt x="2217" y="344"/>
                  </a:lnTo>
                  <a:lnTo>
                    <a:pt x="2066" y="456"/>
                  </a:lnTo>
                  <a:lnTo>
                    <a:pt x="1914" y="567"/>
                  </a:lnTo>
                  <a:lnTo>
                    <a:pt x="1762" y="688"/>
                  </a:lnTo>
                  <a:lnTo>
                    <a:pt x="1630" y="810"/>
                  </a:lnTo>
                  <a:lnTo>
                    <a:pt x="1499" y="942"/>
                  </a:lnTo>
                  <a:lnTo>
                    <a:pt x="1367" y="1073"/>
                  </a:lnTo>
                  <a:lnTo>
                    <a:pt x="1256" y="1215"/>
                  </a:lnTo>
                  <a:lnTo>
                    <a:pt x="1104" y="1407"/>
                  </a:lnTo>
                  <a:lnTo>
                    <a:pt x="972" y="1610"/>
                  </a:lnTo>
                  <a:lnTo>
                    <a:pt x="851" y="1812"/>
                  </a:lnTo>
                  <a:lnTo>
                    <a:pt x="729" y="2025"/>
                  </a:lnTo>
                  <a:lnTo>
                    <a:pt x="628" y="2247"/>
                  </a:lnTo>
                  <a:lnTo>
                    <a:pt x="537" y="2470"/>
                  </a:lnTo>
                  <a:lnTo>
                    <a:pt x="456" y="2693"/>
                  </a:lnTo>
                  <a:lnTo>
                    <a:pt x="385" y="2915"/>
                  </a:lnTo>
                  <a:lnTo>
                    <a:pt x="314" y="3148"/>
                  </a:lnTo>
                  <a:lnTo>
                    <a:pt x="254" y="3381"/>
                  </a:lnTo>
                  <a:lnTo>
                    <a:pt x="152" y="3857"/>
                  </a:lnTo>
                  <a:lnTo>
                    <a:pt x="71" y="4333"/>
                  </a:lnTo>
                  <a:lnTo>
                    <a:pt x="1" y="4808"/>
                  </a:lnTo>
                  <a:lnTo>
                    <a:pt x="11" y="4869"/>
                  </a:lnTo>
                  <a:lnTo>
                    <a:pt x="31" y="4920"/>
                  </a:lnTo>
                  <a:lnTo>
                    <a:pt x="71" y="4950"/>
                  </a:lnTo>
                  <a:lnTo>
                    <a:pt x="112" y="4970"/>
                  </a:lnTo>
                  <a:lnTo>
                    <a:pt x="163" y="4980"/>
                  </a:lnTo>
                  <a:lnTo>
                    <a:pt x="213" y="4970"/>
                  </a:lnTo>
                  <a:lnTo>
                    <a:pt x="223" y="4950"/>
                  </a:lnTo>
                  <a:lnTo>
                    <a:pt x="244" y="4940"/>
                  </a:lnTo>
                  <a:lnTo>
                    <a:pt x="264" y="4910"/>
                  </a:lnTo>
                  <a:lnTo>
                    <a:pt x="264" y="4879"/>
                  </a:lnTo>
                  <a:lnTo>
                    <a:pt x="345" y="4495"/>
                  </a:lnTo>
                  <a:lnTo>
                    <a:pt x="436" y="4120"/>
                  </a:lnTo>
                  <a:lnTo>
                    <a:pt x="537" y="3735"/>
                  </a:lnTo>
                  <a:lnTo>
                    <a:pt x="648" y="3361"/>
                  </a:lnTo>
                  <a:lnTo>
                    <a:pt x="790" y="2996"/>
                  </a:lnTo>
                  <a:lnTo>
                    <a:pt x="861" y="2814"/>
                  </a:lnTo>
                  <a:lnTo>
                    <a:pt x="942" y="2632"/>
                  </a:lnTo>
                  <a:lnTo>
                    <a:pt x="1033" y="2460"/>
                  </a:lnTo>
                  <a:lnTo>
                    <a:pt x="1124" y="2288"/>
                  </a:lnTo>
                  <a:lnTo>
                    <a:pt x="1225" y="2116"/>
                  </a:lnTo>
                  <a:lnTo>
                    <a:pt x="1337" y="1954"/>
                  </a:lnTo>
                  <a:lnTo>
                    <a:pt x="1458" y="1792"/>
                  </a:lnTo>
                  <a:lnTo>
                    <a:pt x="1580" y="1650"/>
                  </a:lnTo>
                  <a:lnTo>
                    <a:pt x="1711" y="1519"/>
                  </a:lnTo>
                  <a:lnTo>
                    <a:pt x="1853" y="1387"/>
                  </a:lnTo>
                  <a:lnTo>
                    <a:pt x="1985" y="1276"/>
                  </a:lnTo>
                  <a:lnTo>
                    <a:pt x="2136" y="1174"/>
                  </a:lnTo>
                  <a:lnTo>
                    <a:pt x="2278" y="1083"/>
                  </a:lnTo>
                  <a:lnTo>
                    <a:pt x="2430" y="1002"/>
                  </a:lnTo>
                  <a:lnTo>
                    <a:pt x="2592" y="921"/>
                  </a:lnTo>
                  <a:lnTo>
                    <a:pt x="2754" y="850"/>
                  </a:lnTo>
                  <a:lnTo>
                    <a:pt x="3088" y="719"/>
                  </a:lnTo>
                  <a:lnTo>
                    <a:pt x="3432" y="587"/>
                  </a:lnTo>
                  <a:lnTo>
                    <a:pt x="3797" y="456"/>
                  </a:lnTo>
                  <a:lnTo>
                    <a:pt x="3857" y="425"/>
                  </a:lnTo>
                  <a:lnTo>
                    <a:pt x="3898" y="375"/>
                  </a:lnTo>
                  <a:lnTo>
                    <a:pt x="3928" y="314"/>
                  </a:lnTo>
                  <a:lnTo>
                    <a:pt x="3938" y="253"/>
                  </a:lnTo>
                  <a:lnTo>
                    <a:pt x="3928" y="192"/>
                  </a:lnTo>
                  <a:lnTo>
                    <a:pt x="3908" y="142"/>
                  </a:lnTo>
                  <a:lnTo>
                    <a:pt x="3857" y="91"/>
                  </a:lnTo>
                  <a:lnTo>
                    <a:pt x="3827" y="71"/>
                  </a:lnTo>
                  <a:lnTo>
                    <a:pt x="3797" y="61"/>
                  </a:lnTo>
                  <a:lnTo>
                    <a:pt x="3614" y="20"/>
                  </a:lnTo>
                  <a:lnTo>
                    <a:pt x="3432"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86;p15">
              <a:extLst>
                <a:ext uri="{FF2B5EF4-FFF2-40B4-BE49-F238E27FC236}">
                  <a16:creationId xmlns:a16="http://schemas.microsoft.com/office/drawing/2014/main" id="{FC4BDF93-C898-E608-5455-3C692FA6826A}"/>
                </a:ext>
              </a:extLst>
            </p:cNvPr>
            <p:cNvSpPr/>
            <p:nvPr/>
          </p:nvSpPr>
          <p:spPr>
            <a:xfrm>
              <a:off x="2179300" y="2175875"/>
              <a:ext cx="40250" cy="59250"/>
            </a:xfrm>
            <a:custGeom>
              <a:avLst/>
              <a:gdLst/>
              <a:ahLst/>
              <a:cxnLst/>
              <a:rect l="l" t="t" r="r" b="b"/>
              <a:pathLst>
                <a:path w="1610" h="2370" extrusionOk="0">
                  <a:moveTo>
                    <a:pt x="122" y="1"/>
                  </a:moveTo>
                  <a:lnTo>
                    <a:pt x="81" y="11"/>
                  </a:lnTo>
                  <a:lnTo>
                    <a:pt x="41" y="41"/>
                  </a:lnTo>
                  <a:lnTo>
                    <a:pt x="20" y="82"/>
                  </a:lnTo>
                  <a:lnTo>
                    <a:pt x="0" y="132"/>
                  </a:lnTo>
                  <a:lnTo>
                    <a:pt x="10" y="183"/>
                  </a:lnTo>
                  <a:lnTo>
                    <a:pt x="30" y="223"/>
                  </a:lnTo>
                  <a:lnTo>
                    <a:pt x="71" y="254"/>
                  </a:lnTo>
                  <a:lnTo>
                    <a:pt x="213" y="335"/>
                  </a:lnTo>
                  <a:lnTo>
                    <a:pt x="354" y="436"/>
                  </a:lnTo>
                  <a:lnTo>
                    <a:pt x="486" y="537"/>
                  </a:lnTo>
                  <a:lnTo>
                    <a:pt x="607" y="649"/>
                  </a:lnTo>
                  <a:lnTo>
                    <a:pt x="709" y="780"/>
                  </a:lnTo>
                  <a:lnTo>
                    <a:pt x="800" y="912"/>
                  </a:lnTo>
                  <a:lnTo>
                    <a:pt x="891" y="1064"/>
                  </a:lnTo>
                  <a:lnTo>
                    <a:pt x="952" y="1215"/>
                  </a:lnTo>
                  <a:lnTo>
                    <a:pt x="1002" y="1347"/>
                  </a:lnTo>
                  <a:lnTo>
                    <a:pt x="1033" y="1489"/>
                  </a:lnTo>
                  <a:lnTo>
                    <a:pt x="1053" y="1620"/>
                  </a:lnTo>
                  <a:lnTo>
                    <a:pt x="1073" y="1762"/>
                  </a:lnTo>
                  <a:lnTo>
                    <a:pt x="1073" y="1904"/>
                  </a:lnTo>
                  <a:lnTo>
                    <a:pt x="1073" y="2025"/>
                  </a:lnTo>
                  <a:lnTo>
                    <a:pt x="1073" y="2086"/>
                  </a:lnTo>
                  <a:lnTo>
                    <a:pt x="1083" y="2137"/>
                  </a:lnTo>
                  <a:lnTo>
                    <a:pt x="1103" y="2197"/>
                  </a:lnTo>
                  <a:lnTo>
                    <a:pt x="1144" y="2268"/>
                  </a:lnTo>
                  <a:lnTo>
                    <a:pt x="1174" y="2299"/>
                  </a:lnTo>
                  <a:lnTo>
                    <a:pt x="1205" y="2329"/>
                  </a:lnTo>
                  <a:lnTo>
                    <a:pt x="1245" y="2349"/>
                  </a:lnTo>
                  <a:lnTo>
                    <a:pt x="1296" y="2369"/>
                  </a:lnTo>
                  <a:lnTo>
                    <a:pt x="1336" y="2369"/>
                  </a:lnTo>
                  <a:lnTo>
                    <a:pt x="1387" y="2359"/>
                  </a:lnTo>
                  <a:lnTo>
                    <a:pt x="1427" y="2339"/>
                  </a:lnTo>
                  <a:lnTo>
                    <a:pt x="1468" y="2309"/>
                  </a:lnTo>
                  <a:lnTo>
                    <a:pt x="1518" y="2238"/>
                  </a:lnTo>
                  <a:lnTo>
                    <a:pt x="1559" y="2167"/>
                  </a:lnTo>
                  <a:lnTo>
                    <a:pt x="1579" y="2086"/>
                  </a:lnTo>
                  <a:lnTo>
                    <a:pt x="1599" y="1995"/>
                  </a:lnTo>
                  <a:lnTo>
                    <a:pt x="1610" y="1914"/>
                  </a:lnTo>
                  <a:lnTo>
                    <a:pt x="1610" y="1823"/>
                  </a:lnTo>
                  <a:lnTo>
                    <a:pt x="1599" y="1722"/>
                  </a:lnTo>
                  <a:lnTo>
                    <a:pt x="1579" y="1631"/>
                  </a:lnTo>
                  <a:lnTo>
                    <a:pt x="1529" y="1438"/>
                  </a:lnTo>
                  <a:lnTo>
                    <a:pt x="1458" y="1256"/>
                  </a:lnTo>
                  <a:lnTo>
                    <a:pt x="1387" y="1094"/>
                  </a:lnTo>
                  <a:lnTo>
                    <a:pt x="1306" y="942"/>
                  </a:lnTo>
                  <a:lnTo>
                    <a:pt x="1205" y="790"/>
                  </a:lnTo>
                  <a:lnTo>
                    <a:pt x="1083" y="639"/>
                  </a:lnTo>
                  <a:lnTo>
                    <a:pt x="962" y="497"/>
                  </a:lnTo>
                  <a:lnTo>
                    <a:pt x="820" y="375"/>
                  </a:lnTo>
                  <a:lnTo>
                    <a:pt x="678" y="264"/>
                  </a:lnTo>
                  <a:lnTo>
                    <a:pt x="516" y="163"/>
                  </a:lnTo>
                  <a:lnTo>
                    <a:pt x="354" y="82"/>
                  </a:lnTo>
                  <a:lnTo>
                    <a:pt x="172"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87;p15">
              <a:extLst>
                <a:ext uri="{FF2B5EF4-FFF2-40B4-BE49-F238E27FC236}">
                  <a16:creationId xmlns:a16="http://schemas.microsoft.com/office/drawing/2014/main" id="{9473E299-C665-B445-BCFB-BD91C906E773}"/>
                </a:ext>
              </a:extLst>
            </p:cNvPr>
            <p:cNvSpPr/>
            <p:nvPr/>
          </p:nvSpPr>
          <p:spPr>
            <a:xfrm>
              <a:off x="1209800" y="2139450"/>
              <a:ext cx="98475" cy="124525"/>
            </a:xfrm>
            <a:custGeom>
              <a:avLst/>
              <a:gdLst/>
              <a:ahLst/>
              <a:cxnLst/>
              <a:rect l="l" t="t" r="r" b="b"/>
              <a:pathLst>
                <a:path w="3939" h="4981" extrusionOk="0">
                  <a:moveTo>
                    <a:pt x="517" y="0"/>
                  </a:moveTo>
                  <a:lnTo>
                    <a:pt x="335" y="20"/>
                  </a:lnTo>
                  <a:lnTo>
                    <a:pt x="152" y="61"/>
                  </a:lnTo>
                  <a:lnTo>
                    <a:pt x="112" y="71"/>
                  </a:lnTo>
                  <a:lnTo>
                    <a:pt x="82" y="91"/>
                  </a:lnTo>
                  <a:lnTo>
                    <a:pt x="41" y="142"/>
                  </a:lnTo>
                  <a:lnTo>
                    <a:pt x="11" y="192"/>
                  </a:lnTo>
                  <a:lnTo>
                    <a:pt x="1" y="253"/>
                  </a:lnTo>
                  <a:lnTo>
                    <a:pt x="11" y="314"/>
                  </a:lnTo>
                  <a:lnTo>
                    <a:pt x="41" y="375"/>
                  </a:lnTo>
                  <a:lnTo>
                    <a:pt x="92" y="425"/>
                  </a:lnTo>
                  <a:lnTo>
                    <a:pt x="152" y="456"/>
                  </a:lnTo>
                  <a:lnTo>
                    <a:pt x="861" y="719"/>
                  </a:lnTo>
                  <a:lnTo>
                    <a:pt x="1195" y="850"/>
                  </a:lnTo>
                  <a:lnTo>
                    <a:pt x="1357" y="921"/>
                  </a:lnTo>
                  <a:lnTo>
                    <a:pt x="1509" y="1002"/>
                  </a:lnTo>
                  <a:lnTo>
                    <a:pt x="1661" y="1083"/>
                  </a:lnTo>
                  <a:lnTo>
                    <a:pt x="1812" y="1174"/>
                  </a:lnTo>
                  <a:lnTo>
                    <a:pt x="1954" y="1276"/>
                  </a:lnTo>
                  <a:lnTo>
                    <a:pt x="2096" y="1387"/>
                  </a:lnTo>
                  <a:lnTo>
                    <a:pt x="2227" y="1508"/>
                  </a:lnTo>
                  <a:lnTo>
                    <a:pt x="2359" y="1650"/>
                  </a:lnTo>
                  <a:lnTo>
                    <a:pt x="2481" y="1792"/>
                  </a:lnTo>
                  <a:lnTo>
                    <a:pt x="2612" y="1954"/>
                  </a:lnTo>
                  <a:lnTo>
                    <a:pt x="2713" y="2116"/>
                  </a:lnTo>
                  <a:lnTo>
                    <a:pt x="2815" y="2288"/>
                  </a:lnTo>
                  <a:lnTo>
                    <a:pt x="2916" y="2460"/>
                  </a:lnTo>
                  <a:lnTo>
                    <a:pt x="2997" y="2632"/>
                  </a:lnTo>
                  <a:lnTo>
                    <a:pt x="3078" y="2814"/>
                  </a:lnTo>
                  <a:lnTo>
                    <a:pt x="3159" y="2996"/>
                  </a:lnTo>
                  <a:lnTo>
                    <a:pt x="3290" y="3361"/>
                  </a:lnTo>
                  <a:lnTo>
                    <a:pt x="3402" y="3735"/>
                  </a:lnTo>
                  <a:lnTo>
                    <a:pt x="3503" y="4120"/>
                  </a:lnTo>
                  <a:lnTo>
                    <a:pt x="3594" y="4495"/>
                  </a:lnTo>
                  <a:lnTo>
                    <a:pt x="3675" y="4879"/>
                  </a:lnTo>
                  <a:lnTo>
                    <a:pt x="3685" y="4910"/>
                  </a:lnTo>
                  <a:lnTo>
                    <a:pt x="3695" y="4940"/>
                  </a:lnTo>
                  <a:lnTo>
                    <a:pt x="3716" y="4950"/>
                  </a:lnTo>
                  <a:lnTo>
                    <a:pt x="3736" y="4970"/>
                  </a:lnTo>
                  <a:lnTo>
                    <a:pt x="3776" y="4980"/>
                  </a:lnTo>
                  <a:lnTo>
                    <a:pt x="3827" y="4970"/>
                  </a:lnTo>
                  <a:lnTo>
                    <a:pt x="3877" y="4950"/>
                  </a:lnTo>
                  <a:lnTo>
                    <a:pt x="3908" y="4920"/>
                  </a:lnTo>
                  <a:lnTo>
                    <a:pt x="3938" y="4869"/>
                  </a:lnTo>
                  <a:lnTo>
                    <a:pt x="3938" y="4808"/>
                  </a:lnTo>
                  <a:lnTo>
                    <a:pt x="3867" y="4333"/>
                  </a:lnTo>
                  <a:lnTo>
                    <a:pt x="3786" y="3857"/>
                  </a:lnTo>
                  <a:lnTo>
                    <a:pt x="3685" y="3381"/>
                  </a:lnTo>
                  <a:lnTo>
                    <a:pt x="3624" y="3148"/>
                  </a:lnTo>
                  <a:lnTo>
                    <a:pt x="3564" y="2915"/>
                  </a:lnTo>
                  <a:lnTo>
                    <a:pt x="3483" y="2693"/>
                  </a:lnTo>
                  <a:lnTo>
                    <a:pt x="3402" y="2470"/>
                  </a:lnTo>
                  <a:lnTo>
                    <a:pt x="3311" y="2247"/>
                  </a:lnTo>
                  <a:lnTo>
                    <a:pt x="3209" y="2025"/>
                  </a:lnTo>
                  <a:lnTo>
                    <a:pt x="3098" y="1812"/>
                  </a:lnTo>
                  <a:lnTo>
                    <a:pt x="2977" y="1610"/>
                  </a:lnTo>
                  <a:lnTo>
                    <a:pt x="2835" y="1407"/>
                  </a:lnTo>
                  <a:lnTo>
                    <a:pt x="2693" y="1215"/>
                  </a:lnTo>
                  <a:lnTo>
                    <a:pt x="2572" y="1073"/>
                  </a:lnTo>
                  <a:lnTo>
                    <a:pt x="2450" y="942"/>
                  </a:lnTo>
                  <a:lnTo>
                    <a:pt x="2319" y="810"/>
                  </a:lnTo>
                  <a:lnTo>
                    <a:pt x="2177" y="688"/>
                  </a:lnTo>
                  <a:lnTo>
                    <a:pt x="2035" y="567"/>
                  </a:lnTo>
                  <a:lnTo>
                    <a:pt x="1883" y="456"/>
                  </a:lnTo>
                  <a:lnTo>
                    <a:pt x="1721" y="344"/>
                  </a:lnTo>
                  <a:lnTo>
                    <a:pt x="1559" y="253"/>
                  </a:lnTo>
                  <a:lnTo>
                    <a:pt x="1397" y="172"/>
                  </a:lnTo>
                  <a:lnTo>
                    <a:pt x="1225" y="111"/>
                  </a:lnTo>
                  <a:lnTo>
                    <a:pt x="1053" y="61"/>
                  </a:lnTo>
                  <a:lnTo>
                    <a:pt x="871" y="20"/>
                  </a:lnTo>
                  <a:lnTo>
                    <a:pt x="699"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88;p15">
              <a:extLst>
                <a:ext uri="{FF2B5EF4-FFF2-40B4-BE49-F238E27FC236}">
                  <a16:creationId xmlns:a16="http://schemas.microsoft.com/office/drawing/2014/main" id="{DDE06005-2E69-AAA8-9308-24FF30B1CAF9}"/>
                </a:ext>
              </a:extLst>
            </p:cNvPr>
            <p:cNvSpPr/>
            <p:nvPr/>
          </p:nvSpPr>
          <p:spPr>
            <a:xfrm>
              <a:off x="1228025" y="2175875"/>
              <a:ext cx="40000" cy="59250"/>
            </a:xfrm>
            <a:custGeom>
              <a:avLst/>
              <a:gdLst/>
              <a:ahLst/>
              <a:cxnLst/>
              <a:rect l="l" t="t" r="r" b="b"/>
              <a:pathLst>
                <a:path w="1600" h="2370" extrusionOk="0">
                  <a:moveTo>
                    <a:pt x="1428" y="1"/>
                  </a:moveTo>
                  <a:lnTo>
                    <a:pt x="1256" y="82"/>
                  </a:lnTo>
                  <a:lnTo>
                    <a:pt x="1083" y="163"/>
                  </a:lnTo>
                  <a:lnTo>
                    <a:pt x="932" y="264"/>
                  </a:lnTo>
                  <a:lnTo>
                    <a:pt x="780" y="375"/>
                  </a:lnTo>
                  <a:lnTo>
                    <a:pt x="648" y="497"/>
                  </a:lnTo>
                  <a:lnTo>
                    <a:pt x="517" y="639"/>
                  </a:lnTo>
                  <a:lnTo>
                    <a:pt x="405" y="790"/>
                  </a:lnTo>
                  <a:lnTo>
                    <a:pt x="304" y="942"/>
                  </a:lnTo>
                  <a:lnTo>
                    <a:pt x="223" y="1094"/>
                  </a:lnTo>
                  <a:lnTo>
                    <a:pt x="142" y="1266"/>
                  </a:lnTo>
                  <a:lnTo>
                    <a:pt x="71" y="1438"/>
                  </a:lnTo>
                  <a:lnTo>
                    <a:pt x="21" y="1631"/>
                  </a:lnTo>
                  <a:lnTo>
                    <a:pt x="10" y="1722"/>
                  </a:lnTo>
                  <a:lnTo>
                    <a:pt x="0" y="1823"/>
                  </a:lnTo>
                  <a:lnTo>
                    <a:pt x="0" y="1914"/>
                  </a:lnTo>
                  <a:lnTo>
                    <a:pt x="0" y="1995"/>
                  </a:lnTo>
                  <a:lnTo>
                    <a:pt x="21" y="2086"/>
                  </a:lnTo>
                  <a:lnTo>
                    <a:pt x="51" y="2167"/>
                  </a:lnTo>
                  <a:lnTo>
                    <a:pt x="91" y="2238"/>
                  </a:lnTo>
                  <a:lnTo>
                    <a:pt x="142" y="2309"/>
                  </a:lnTo>
                  <a:lnTo>
                    <a:pt x="172" y="2339"/>
                  </a:lnTo>
                  <a:lnTo>
                    <a:pt x="223" y="2359"/>
                  </a:lnTo>
                  <a:lnTo>
                    <a:pt x="264" y="2369"/>
                  </a:lnTo>
                  <a:lnTo>
                    <a:pt x="314" y="2369"/>
                  </a:lnTo>
                  <a:lnTo>
                    <a:pt x="355" y="2349"/>
                  </a:lnTo>
                  <a:lnTo>
                    <a:pt x="395" y="2329"/>
                  </a:lnTo>
                  <a:lnTo>
                    <a:pt x="436" y="2299"/>
                  </a:lnTo>
                  <a:lnTo>
                    <a:pt x="466" y="2268"/>
                  </a:lnTo>
                  <a:lnTo>
                    <a:pt x="496" y="2208"/>
                  </a:lnTo>
                  <a:lnTo>
                    <a:pt x="517" y="2157"/>
                  </a:lnTo>
                  <a:lnTo>
                    <a:pt x="527" y="2106"/>
                  </a:lnTo>
                  <a:lnTo>
                    <a:pt x="537" y="2056"/>
                  </a:lnTo>
                  <a:lnTo>
                    <a:pt x="537" y="1944"/>
                  </a:lnTo>
                  <a:lnTo>
                    <a:pt x="537" y="1823"/>
                  </a:lnTo>
                  <a:lnTo>
                    <a:pt x="537" y="1671"/>
                  </a:lnTo>
                  <a:lnTo>
                    <a:pt x="567" y="1509"/>
                  </a:lnTo>
                  <a:lnTo>
                    <a:pt x="598" y="1367"/>
                  </a:lnTo>
                  <a:lnTo>
                    <a:pt x="648" y="1215"/>
                  </a:lnTo>
                  <a:lnTo>
                    <a:pt x="719" y="1064"/>
                  </a:lnTo>
                  <a:lnTo>
                    <a:pt x="800" y="912"/>
                  </a:lnTo>
                  <a:lnTo>
                    <a:pt x="891" y="780"/>
                  </a:lnTo>
                  <a:lnTo>
                    <a:pt x="1002" y="649"/>
                  </a:lnTo>
                  <a:lnTo>
                    <a:pt x="1124" y="537"/>
                  </a:lnTo>
                  <a:lnTo>
                    <a:pt x="1245" y="436"/>
                  </a:lnTo>
                  <a:lnTo>
                    <a:pt x="1387" y="335"/>
                  </a:lnTo>
                  <a:lnTo>
                    <a:pt x="1529" y="254"/>
                  </a:lnTo>
                  <a:lnTo>
                    <a:pt x="1569" y="223"/>
                  </a:lnTo>
                  <a:lnTo>
                    <a:pt x="1600" y="183"/>
                  </a:lnTo>
                  <a:lnTo>
                    <a:pt x="1600" y="132"/>
                  </a:lnTo>
                  <a:lnTo>
                    <a:pt x="1590" y="82"/>
                  </a:lnTo>
                  <a:lnTo>
                    <a:pt x="1559" y="41"/>
                  </a:lnTo>
                  <a:lnTo>
                    <a:pt x="1529" y="11"/>
                  </a:lnTo>
                  <a:lnTo>
                    <a:pt x="1478"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1" name="TextBox 60">
            <a:extLst>
              <a:ext uri="{FF2B5EF4-FFF2-40B4-BE49-F238E27FC236}">
                <a16:creationId xmlns:a16="http://schemas.microsoft.com/office/drawing/2014/main" id="{C27E910B-EFF1-517A-B1C0-F7F4DBF66D42}"/>
              </a:ext>
            </a:extLst>
          </p:cNvPr>
          <p:cNvSpPr txBox="1"/>
          <p:nvPr/>
        </p:nvSpPr>
        <p:spPr>
          <a:xfrm>
            <a:off x="2448431" y="1765475"/>
            <a:ext cx="7902103" cy="2308324"/>
          </a:xfrm>
          <a:prstGeom prst="rect">
            <a:avLst/>
          </a:prstGeom>
          <a:noFill/>
        </p:spPr>
        <p:txBody>
          <a:bodyPr wrap="square">
            <a:spAutoFit/>
          </a:bodyPr>
          <a:lstStyle/>
          <a:p>
            <a:pPr algn="ctr"/>
            <a:r>
              <a:rPr lang="vi-VN" sz="4800" dirty="0">
                <a:latin typeface="+mj-lt"/>
              </a:rPr>
              <a:t>Viết một đoạn văn ghi lại bài học em rút ra được từ một trong những văn bản đã học</a:t>
            </a:r>
            <a:endParaRPr lang="en-SG" sz="4800" dirty="0">
              <a:latin typeface="+mj-lt"/>
            </a:endParaRPr>
          </a:p>
        </p:txBody>
      </p:sp>
    </p:spTree>
    <p:extLst>
      <p:ext uri="{BB962C8B-B14F-4D97-AF65-F5344CB8AC3E}">
        <p14:creationId xmlns:p14="http://schemas.microsoft.com/office/powerpoint/2010/main" val="34123958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61"/>
                                        </p:tgtEl>
                                        <p:attrNameLst>
                                          <p:attrName>style.visibility</p:attrName>
                                        </p:attrNameLst>
                                      </p:cBhvr>
                                      <p:to>
                                        <p:strVal val="visible"/>
                                      </p:to>
                                    </p:set>
                                    <p:anim calcmode="lin" valueType="num">
                                      <p:cBhvr additive="base">
                                        <p:cTn id="17" dur="500" fill="hold"/>
                                        <p:tgtEl>
                                          <p:spTgt spid="61"/>
                                        </p:tgtEl>
                                        <p:attrNameLst>
                                          <p:attrName>ppt_x</p:attrName>
                                        </p:attrNameLst>
                                      </p:cBhvr>
                                      <p:tavLst>
                                        <p:tav tm="0">
                                          <p:val>
                                            <p:strVal val="#ppt_x"/>
                                          </p:val>
                                        </p:tav>
                                        <p:tav tm="100000">
                                          <p:val>
                                            <p:strVal val="#ppt_x"/>
                                          </p:val>
                                        </p:tav>
                                      </p:tavLst>
                                    </p:anim>
                                    <p:anim calcmode="lin" valueType="num">
                                      <p:cBhvr additive="base">
                                        <p:cTn id="18"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6722F-14C7-F80D-F3C2-64F4E8A09B48}"/>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0ED6060-4AC0-CDBD-3FAE-A0E658F8EDD0}"/>
              </a:ext>
            </a:extLst>
          </p:cNvPr>
          <p:cNvSpPr txBox="1"/>
          <p:nvPr/>
        </p:nvSpPr>
        <p:spPr>
          <a:xfrm>
            <a:off x="2612573" y="2287644"/>
            <a:ext cx="7511143" cy="280076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88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HOẠT ĐỘNG MỞ ĐẦU </a:t>
            </a:r>
            <a:endParaRPr kumimoji="0" lang="en-SG" sz="8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5918080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11572047" y="296049"/>
            <a:ext cx="711283" cy="343075"/>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9" name="Google Shape;1069;p21"/>
          <p:cNvGrpSpPr/>
          <p:nvPr/>
        </p:nvGrpSpPr>
        <p:grpSpPr>
          <a:xfrm rot="-8471793">
            <a:off x="267729" y="147278"/>
            <a:ext cx="727867" cy="732055"/>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1291141" y="589576"/>
            <a:ext cx="439816" cy="442293"/>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791206" y="306883"/>
            <a:ext cx="7318372" cy="71128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345431" lvl="0" indent="0" algn="just" defTabSz="1219170" rtl="0" eaLnBrk="1" fontAlgn="auto" latinLnBrk="0" hangingPunct="1">
              <a:lnSpc>
                <a:spcPct val="150000"/>
              </a:lnSpc>
              <a:spcBef>
                <a:spcPts val="0"/>
              </a:spcBef>
              <a:spcAft>
                <a:spcPts val="1067"/>
              </a:spcAft>
              <a:buClr>
                <a:srgbClr val="000000"/>
              </a:buClr>
              <a:buSzTx/>
              <a:buFontTx/>
              <a:buNone/>
              <a:tabLst/>
              <a:defRPr/>
            </a:pPr>
            <a:endParaRPr kumimoji="0" lang="en-SG" sz="3200" b="0" i="0" u="none" strike="noStrike" kern="0" cap="none" spc="0" normalizeH="0" baseline="0" noProof="0" dirty="0">
              <a:ln>
                <a:noFill/>
              </a:ln>
              <a:solidFill>
                <a:srgbClr val="191919"/>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0C0A0718-8765-BAC0-7DEF-F5AE1CF615E6}"/>
              </a:ext>
            </a:extLst>
          </p:cNvPr>
          <p:cNvSpPr txBox="1"/>
          <p:nvPr/>
        </p:nvSpPr>
        <p:spPr>
          <a:xfrm>
            <a:off x="2262279" y="171363"/>
            <a:ext cx="7847301" cy="862031"/>
          </a:xfrm>
          <a:prstGeom prst="rect">
            <a:avLst/>
          </a:prstGeom>
          <a:noFill/>
        </p:spPr>
        <p:txBody>
          <a:bodyPr wrap="square">
            <a:spAutoFit/>
          </a:bodyPr>
          <a:lstStyle/>
          <a:p>
            <a:pPr marL="0" marR="0" lvl="0" indent="0" algn="ctr" defTabSz="914377" rtl="0" eaLnBrk="1" fontAlgn="auto" latinLnBrk="0" hangingPunct="1">
              <a:lnSpc>
                <a:spcPct val="150000"/>
              </a:lnSpc>
              <a:spcBef>
                <a:spcPts val="0"/>
              </a:spcBef>
              <a:spcAft>
                <a:spcPts val="800"/>
              </a:spcAft>
              <a:buClrTx/>
              <a:buSzTx/>
              <a:buFontTx/>
              <a:buNone/>
              <a:tabLst>
                <a:tab pos="347337" algn="l"/>
              </a:tabLst>
              <a:defRPr/>
            </a:pPr>
            <a:r>
              <a:rPr kumimoji="0" lang="en-US" sz="3733"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HOẠT ĐỘNG MỞ ĐẦU</a:t>
            </a:r>
            <a:endParaRPr kumimoji="0" lang="en-SG" sz="3733"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nvGrpSpPr>
          <p:cNvPr id="2" name="组合 24">
            <a:extLst>
              <a:ext uri="{FF2B5EF4-FFF2-40B4-BE49-F238E27FC236}">
                <a16:creationId xmlns:a16="http://schemas.microsoft.com/office/drawing/2014/main" id="{58BB5161-6D5C-5799-A0F3-522BB5C6050A}"/>
              </a:ext>
            </a:extLst>
          </p:cNvPr>
          <p:cNvGrpSpPr/>
          <p:nvPr/>
        </p:nvGrpSpPr>
        <p:grpSpPr>
          <a:xfrm>
            <a:off x="351330" y="1750841"/>
            <a:ext cx="4070200" cy="4138331"/>
            <a:chOff x="954879" y="2204864"/>
            <a:chExt cx="3001788" cy="3258614"/>
          </a:xfrm>
        </p:grpSpPr>
        <p:sp>
          <p:nvSpPr>
            <p:cNvPr id="3" name="卷形: 垂直 2">
              <a:extLst>
                <a:ext uri="{FF2B5EF4-FFF2-40B4-BE49-F238E27FC236}">
                  <a16:creationId xmlns:a16="http://schemas.microsoft.com/office/drawing/2014/main" id="{CEA24C2C-02CB-6B99-AF15-37EDD9413799}"/>
                </a:ext>
              </a:extLst>
            </p:cNvPr>
            <p:cNvSpPr/>
            <p:nvPr/>
          </p:nvSpPr>
          <p:spPr>
            <a:xfrm>
              <a:off x="954879" y="2204864"/>
              <a:ext cx="3001788" cy="3258614"/>
            </a:xfrm>
            <a:prstGeom prst="verticalScroll">
              <a:avLst/>
            </a:prstGeom>
            <a:solidFill>
              <a:srgbClr val="FEA498"/>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3400" b="1" i="0" u="none" strike="noStrike" kern="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文本框 43">
              <a:extLst>
                <a:ext uri="{FF2B5EF4-FFF2-40B4-BE49-F238E27FC236}">
                  <a16:creationId xmlns:a16="http://schemas.microsoft.com/office/drawing/2014/main" id="{27118196-A3BE-7145-7C9F-6BFAB986A463}"/>
                </a:ext>
              </a:extLst>
            </p:cNvPr>
            <p:cNvSpPr txBox="1"/>
            <p:nvPr/>
          </p:nvSpPr>
          <p:spPr>
            <a:xfrm>
              <a:off x="1218480" y="2728296"/>
              <a:ext cx="2389120" cy="225385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18415" algn="ctr" defTabSz="914400" rtl="0" eaLnBrk="1" fontAlgn="auto" latinLnBrk="0" hangingPunct="1">
                <a:lnSpc>
                  <a:spcPct val="100000"/>
                </a:lnSpc>
                <a:spcBef>
                  <a:spcPts val="0"/>
                </a:spcBef>
                <a:spcAft>
                  <a:spcPts val="800"/>
                </a:spcAft>
                <a:buClrTx/>
                <a:buSzTx/>
                <a:buFontTx/>
                <a:buNone/>
                <a:tabLst>
                  <a:tab pos="0" algn="l"/>
                </a:tabLst>
                <a:defRPr/>
              </a:pPr>
              <a:r>
                <a:rPr kumimoji="0" lang="en-US" sz="6000" b="1" i="0" u="none" strike="noStrike" kern="120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rPr>
                <a:t>ONG TÌM CHỮ</a:t>
              </a:r>
              <a:endParaRPr kumimoji="0" lang="en-SG" sz="123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5" name="思想气泡: 云 25">
            <a:extLst>
              <a:ext uri="{FF2B5EF4-FFF2-40B4-BE49-F238E27FC236}">
                <a16:creationId xmlns:a16="http://schemas.microsoft.com/office/drawing/2014/main" id="{4AD7236A-BB06-684A-B502-BCB0012CA3F2}"/>
              </a:ext>
            </a:extLst>
          </p:cNvPr>
          <p:cNvSpPr/>
          <p:nvPr/>
        </p:nvSpPr>
        <p:spPr>
          <a:xfrm>
            <a:off x="5173884" y="1153687"/>
            <a:ext cx="6123007" cy="4575782"/>
          </a:xfrm>
          <a:prstGeom prst="cloudCallout">
            <a:avLst>
              <a:gd name="adj1" fmla="val 53366"/>
              <a:gd name="adj2" fmla="val 48887"/>
            </a:avLst>
          </a:prstGeom>
          <a:solidFill>
            <a:srgbClr val="A5A5A5">
              <a:lumMod val="20000"/>
              <a:lumOff val="80000"/>
            </a:srgbClr>
          </a:solidFill>
          <a:ln w="12700" cap="flat" cmpd="sng" algn="ctr">
            <a:solidFill>
              <a:srgbClr val="FFD33C"/>
            </a:solidFill>
            <a:prstDash val="solid"/>
            <a:miter lim="800000"/>
          </a:ln>
          <a:effectLst>
            <a:outerShdw blurRad="50800" dist="38100" dir="8100000" algn="tr" rotWithShape="0">
              <a:prstClr val="black">
                <a:alpha val="5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 name="TextBox 9">
            <a:extLst>
              <a:ext uri="{FF2B5EF4-FFF2-40B4-BE49-F238E27FC236}">
                <a16:creationId xmlns:a16="http://schemas.microsoft.com/office/drawing/2014/main" id="{D9F30A61-3B52-A814-45B8-B8164FCA6FD2}"/>
              </a:ext>
            </a:extLst>
          </p:cNvPr>
          <p:cNvSpPr txBox="1"/>
          <p:nvPr/>
        </p:nvSpPr>
        <p:spPr>
          <a:xfrm>
            <a:off x="5714731" y="1834847"/>
            <a:ext cx="5061299" cy="3416320"/>
          </a:xfrm>
          <a:prstGeom prst="rect">
            <a:avLst/>
          </a:prstGeom>
          <a:noFill/>
        </p:spPr>
        <p:txBody>
          <a:bodyPr wrap="square">
            <a:spAutoFit/>
          </a:bodyPr>
          <a:lstStyle/>
          <a:p>
            <a:pPr algn="ctr"/>
            <a:r>
              <a:rPr lang="vi-VN" sz="3600" dirty="0">
                <a:latin typeface="Times New Roman" panose="02020603050405020304" pitchFamily="18" charset="0"/>
                <a:cs typeface="Times New Roman" panose="02020603050405020304" pitchFamily="18" charset="0"/>
              </a:rPr>
              <a:t>Trong vòng 3 phút, đội nào ghi được nhiều từ khóa liên quan đến chủ đề Con người trong thế giới kì ảo đội đó sẽ dành chiến thắng.</a:t>
            </a:r>
            <a:endParaRPr lang="en-SG" sz="3600" dirty="0">
              <a:latin typeface="Times New Roman" panose="02020603050405020304" pitchFamily="18" charset="0"/>
              <a:cs typeface="Times New Roman" panose="02020603050405020304" pitchFamily="18" charset="0"/>
            </a:endParaRPr>
          </a:p>
        </p:txBody>
      </p:sp>
      <p:sp>
        <p:nvSpPr>
          <p:cNvPr id="11" name="Freeform 8">
            <a:extLst>
              <a:ext uri="{FF2B5EF4-FFF2-40B4-BE49-F238E27FC236}">
                <a16:creationId xmlns:a16="http://schemas.microsoft.com/office/drawing/2014/main" id="{02EF94CA-B34B-DC6E-DAA4-5A21B81BC840}"/>
              </a:ext>
            </a:extLst>
          </p:cNvPr>
          <p:cNvSpPr/>
          <p:nvPr/>
        </p:nvSpPr>
        <p:spPr>
          <a:xfrm flipH="1">
            <a:off x="3455944" y="3353938"/>
            <a:ext cx="3343254" cy="3350788"/>
          </a:xfrm>
          <a:custGeom>
            <a:avLst/>
            <a:gdLst/>
            <a:ahLst/>
            <a:cxnLst/>
            <a:rect l="l" t="t" r="r" b="b"/>
            <a:pathLst>
              <a:path w="5610939" h="5386501">
                <a:moveTo>
                  <a:pt x="0" y="0"/>
                </a:moveTo>
                <a:lnTo>
                  <a:pt x="5610938" y="0"/>
                </a:lnTo>
                <a:lnTo>
                  <a:pt x="5610938" y="5386501"/>
                </a:lnTo>
                <a:lnTo>
                  <a:pt x="0" y="538650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等线" panose="020F0502020204030204"/>
              <a:ea typeface="等线" panose="020F0502020204030204"/>
              <a:cs typeface="Arial"/>
            </a:endParaRPr>
          </a:p>
        </p:txBody>
      </p:sp>
    </p:spTree>
    <p:extLst>
      <p:ext uri="{BB962C8B-B14F-4D97-AF65-F5344CB8AC3E}">
        <p14:creationId xmlns:p14="http://schemas.microsoft.com/office/powerpoint/2010/main" val="14752635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750"/>
                                        <p:tgtEl>
                                          <p:spTgt spid="2"/>
                                        </p:tgtEl>
                                      </p:cBhvr>
                                    </p:animEffect>
                                    <p:anim calcmode="lin" valueType="num">
                                      <p:cBhvr>
                                        <p:cTn id="14" dur="750" fill="hold"/>
                                        <p:tgtEl>
                                          <p:spTgt spid="2"/>
                                        </p:tgtEl>
                                        <p:attrNameLst>
                                          <p:attrName>ppt_x</p:attrName>
                                        </p:attrNameLst>
                                      </p:cBhvr>
                                      <p:tavLst>
                                        <p:tav tm="0">
                                          <p:val>
                                            <p:strVal val="#ppt_x"/>
                                          </p:val>
                                        </p:tav>
                                        <p:tav tm="100000">
                                          <p:val>
                                            <p:strVal val="#ppt_x"/>
                                          </p:val>
                                        </p:tav>
                                      </p:tavLst>
                                    </p:anim>
                                    <p:anim calcmode="lin" valueType="num">
                                      <p:cBhvr>
                                        <p:cTn id="15" dur="750" fill="hold"/>
                                        <p:tgtEl>
                                          <p:spTgt spid="2"/>
                                        </p:tgtEl>
                                        <p:attrNameLst>
                                          <p:attrName>ppt_y</p:attrName>
                                        </p:attrNameLst>
                                      </p:cBhvr>
                                      <p:tavLst>
                                        <p:tav tm="0">
                                          <p:val>
                                            <p:strVal val="#ppt_y+.1"/>
                                          </p:val>
                                        </p:tav>
                                        <p:tav tm="100000">
                                          <p:val>
                                            <p:strVal val="#ppt_y"/>
                                          </p:val>
                                        </p:tav>
                                      </p:tavLst>
                                    </p:anim>
                                  </p:childTnLst>
                                </p:cTn>
                              </p:par>
                              <p:par>
                                <p:cTn id="16" presetID="17"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750" fill="hold"/>
                                        <p:tgtEl>
                                          <p:spTgt spid="2"/>
                                        </p:tgtEl>
                                        <p:attrNameLst>
                                          <p:attrName>ppt_w</p:attrName>
                                        </p:attrNameLst>
                                      </p:cBhvr>
                                      <p:tavLst>
                                        <p:tav tm="0">
                                          <p:val>
                                            <p:fltVal val="0"/>
                                          </p:val>
                                        </p:tav>
                                        <p:tav tm="100000">
                                          <p:val>
                                            <p:strVal val="#ppt_w"/>
                                          </p:val>
                                        </p:tav>
                                      </p:tavLst>
                                    </p:anim>
                                    <p:anim calcmode="lin" valueType="num">
                                      <p:cBhvr>
                                        <p:cTn id="19" dur="75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righ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barn(inVertical)">
                                      <p:cBhvr>
                                        <p:cTn id="2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5A9C1F4-44BF-36A6-80F5-A60D1F672461}"/>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graphicFrame>
        <p:nvGraphicFramePr>
          <p:cNvPr id="3" name="Table 2">
            <a:extLst>
              <a:ext uri="{FF2B5EF4-FFF2-40B4-BE49-F238E27FC236}">
                <a16:creationId xmlns:a16="http://schemas.microsoft.com/office/drawing/2014/main" id="{511AF23D-8E26-9103-BD33-03B93B7DA24B}"/>
              </a:ext>
            </a:extLst>
          </p:cNvPr>
          <p:cNvGraphicFramePr>
            <a:graphicFrameLocks noGrp="1"/>
          </p:cNvGraphicFramePr>
          <p:nvPr>
            <p:extLst>
              <p:ext uri="{D42A27DB-BD31-4B8C-83A1-F6EECF244321}">
                <p14:modId xmlns:p14="http://schemas.microsoft.com/office/powerpoint/2010/main" val="1526854831"/>
              </p:ext>
            </p:extLst>
          </p:nvPr>
        </p:nvGraphicFramePr>
        <p:xfrm>
          <a:off x="243952" y="807495"/>
          <a:ext cx="11704095" cy="5928975"/>
        </p:xfrm>
        <a:graphic>
          <a:graphicData uri="http://schemas.openxmlformats.org/drawingml/2006/table">
            <a:tbl>
              <a:tblPr firstRow="1" firstCol="1" bandRow="1"/>
              <a:tblGrid>
                <a:gridCol w="780273">
                  <a:extLst>
                    <a:ext uri="{9D8B030D-6E8A-4147-A177-3AD203B41FA5}">
                      <a16:colId xmlns:a16="http://schemas.microsoft.com/office/drawing/2014/main" val="2290129888"/>
                    </a:ext>
                  </a:extLst>
                </a:gridCol>
                <a:gridCol w="780273">
                  <a:extLst>
                    <a:ext uri="{9D8B030D-6E8A-4147-A177-3AD203B41FA5}">
                      <a16:colId xmlns:a16="http://schemas.microsoft.com/office/drawing/2014/main" val="1086805116"/>
                    </a:ext>
                  </a:extLst>
                </a:gridCol>
                <a:gridCol w="780273">
                  <a:extLst>
                    <a:ext uri="{9D8B030D-6E8A-4147-A177-3AD203B41FA5}">
                      <a16:colId xmlns:a16="http://schemas.microsoft.com/office/drawing/2014/main" val="1724532081"/>
                    </a:ext>
                  </a:extLst>
                </a:gridCol>
                <a:gridCol w="780273">
                  <a:extLst>
                    <a:ext uri="{9D8B030D-6E8A-4147-A177-3AD203B41FA5}">
                      <a16:colId xmlns:a16="http://schemas.microsoft.com/office/drawing/2014/main" val="2444187875"/>
                    </a:ext>
                  </a:extLst>
                </a:gridCol>
                <a:gridCol w="780273">
                  <a:extLst>
                    <a:ext uri="{9D8B030D-6E8A-4147-A177-3AD203B41FA5}">
                      <a16:colId xmlns:a16="http://schemas.microsoft.com/office/drawing/2014/main" val="2820725781"/>
                    </a:ext>
                  </a:extLst>
                </a:gridCol>
                <a:gridCol w="780273">
                  <a:extLst>
                    <a:ext uri="{9D8B030D-6E8A-4147-A177-3AD203B41FA5}">
                      <a16:colId xmlns:a16="http://schemas.microsoft.com/office/drawing/2014/main" val="3965935419"/>
                    </a:ext>
                  </a:extLst>
                </a:gridCol>
                <a:gridCol w="780273">
                  <a:extLst>
                    <a:ext uri="{9D8B030D-6E8A-4147-A177-3AD203B41FA5}">
                      <a16:colId xmlns:a16="http://schemas.microsoft.com/office/drawing/2014/main" val="2676340060"/>
                    </a:ext>
                  </a:extLst>
                </a:gridCol>
                <a:gridCol w="780273">
                  <a:extLst>
                    <a:ext uri="{9D8B030D-6E8A-4147-A177-3AD203B41FA5}">
                      <a16:colId xmlns:a16="http://schemas.microsoft.com/office/drawing/2014/main" val="3733289620"/>
                    </a:ext>
                  </a:extLst>
                </a:gridCol>
                <a:gridCol w="780273">
                  <a:extLst>
                    <a:ext uri="{9D8B030D-6E8A-4147-A177-3AD203B41FA5}">
                      <a16:colId xmlns:a16="http://schemas.microsoft.com/office/drawing/2014/main" val="1704132590"/>
                    </a:ext>
                  </a:extLst>
                </a:gridCol>
                <a:gridCol w="780273">
                  <a:extLst>
                    <a:ext uri="{9D8B030D-6E8A-4147-A177-3AD203B41FA5}">
                      <a16:colId xmlns:a16="http://schemas.microsoft.com/office/drawing/2014/main" val="4271434304"/>
                    </a:ext>
                  </a:extLst>
                </a:gridCol>
                <a:gridCol w="780273">
                  <a:extLst>
                    <a:ext uri="{9D8B030D-6E8A-4147-A177-3AD203B41FA5}">
                      <a16:colId xmlns:a16="http://schemas.microsoft.com/office/drawing/2014/main" val="440070462"/>
                    </a:ext>
                  </a:extLst>
                </a:gridCol>
                <a:gridCol w="780273">
                  <a:extLst>
                    <a:ext uri="{9D8B030D-6E8A-4147-A177-3AD203B41FA5}">
                      <a16:colId xmlns:a16="http://schemas.microsoft.com/office/drawing/2014/main" val="1405592162"/>
                    </a:ext>
                  </a:extLst>
                </a:gridCol>
                <a:gridCol w="780273">
                  <a:extLst>
                    <a:ext uri="{9D8B030D-6E8A-4147-A177-3AD203B41FA5}">
                      <a16:colId xmlns:a16="http://schemas.microsoft.com/office/drawing/2014/main" val="1219618542"/>
                    </a:ext>
                  </a:extLst>
                </a:gridCol>
                <a:gridCol w="780273">
                  <a:extLst>
                    <a:ext uri="{9D8B030D-6E8A-4147-A177-3AD203B41FA5}">
                      <a16:colId xmlns:a16="http://schemas.microsoft.com/office/drawing/2014/main" val="4202174324"/>
                    </a:ext>
                  </a:extLst>
                </a:gridCol>
                <a:gridCol w="780273">
                  <a:extLst>
                    <a:ext uri="{9D8B030D-6E8A-4147-A177-3AD203B41FA5}">
                      <a16:colId xmlns:a16="http://schemas.microsoft.com/office/drawing/2014/main" val="1179916388"/>
                    </a:ext>
                  </a:extLst>
                </a:gridCol>
              </a:tblGrid>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Ư</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Ơ</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Ệ</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2813529314"/>
                  </a:ext>
                </a:extLst>
              </a:tr>
              <a:tr h="395265">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Ệ</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Ể</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528500730"/>
                  </a:ext>
                </a:extLst>
              </a:tr>
              <a:tr h="395265">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F</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E</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Z</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Q</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4120922349"/>
                  </a:ext>
                </a:extLst>
              </a:tr>
              <a:tr h="395265">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R</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Z</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Ế</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3404726924"/>
                  </a:ext>
                </a:extLst>
              </a:tr>
              <a:tr h="395265">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Z</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3479152566"/>
                  </a:ext>
                </a:extLst>
              </a:tr>
              <a:tr h="395265">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Ệ</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F</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7030A0"/>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2683716751"/>
                  </a:ext>
                </a:extLst>
              </a:tr>
              <a:tr h="395265">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Ề</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Q</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Ọ</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Á</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7030A0"/>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R</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4229254055"/>
                  </a:ext>
                </a:extLst>
              </a:tr>
              <a:tr h="395265">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Đ</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Q</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Ế</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7030A0"/>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R</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528968069"/>
                  </a:ext>
                </a:extLst>
              </a:tr>
              <a:tr h="395265">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F</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7030A0"/>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J</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952581861"/>
                  </a:ext>
                </a:extLst>
              </a:tr>
              <a:tr h="395265">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Q</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À</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Ủ</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7030A0"/>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Á</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Ẻ</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282099696"/>
                  </a:ext>
                </a:extLst>
              </a:tr>
              <a:tr h="395265">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Đ</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Ạ</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7030A0"/>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639466163"/>
                  </a:ext>
                </a:extLst>
              </a:tr>
              <a:tr h="395265">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F</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Ề</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7030A0"/>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455538463"/>
                  </a:ext>
                </a:extLst>
              </a:tr>
              <a:tr h="395265">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E</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503354888"/>
                  </a:ext>
                </a:extLst>
              </a:tr>
              <a:tr h="395265">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2060"/>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Ư</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2060"/>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Ở</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2060"/>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2060"/>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2060"/>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2060"/>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Ư</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2060"/>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Ợ</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2060"/>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2060"/>
                    </a:solidFill>
                  </a:tcPr>
                </a:tc>
                <a:tc>
                  <a:txBody>
                    <a:bodyPr/>
                    <a:lstStyle/>
                    <a:p>
                      <a:pPr algn="ctr">
                        <a:lnSpc>
                          <a:spcPct val="107000"/>
                        </a:lnSpc>
                        <a:spcAft>
                          <a:spcPts val="800"/>
                        </a:spcAft>
                      </a:pP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2060"/>
                    </a:solidFill>
                  </a:tcPr>
                </a:tc>
                <a:tc>
                  <a:txBody>
                    <a:bodyPr/>
                    <a:lstStyle/>
                    <a:p>
                      <a:pPr algn="ctr">
                        <a:lnSpc>
                          <a:spcPct val="107000"/>
                        </a:lnSpc>
                        <a:spcAft>
                          <a:spcPts val="80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Ẩ</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E</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659961640"/>
                  </a:ext>
                </a:extLst>
              </a:tr>
              <a:tr h="395265">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Ơ</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F</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R</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3740959310"/>
                  </a:ext>
                </a:extLst>
              </a:tr>
            </a:tbl>
          </a:graphicData>
        </a:graphic>
      </p:graphicFrame>
      <p:graphicFrame>
        <p:nvGraphicFramePr>
          <p:cNvPr id="12" name="Table 11">
            <a:extLst>
              <a:ext uri="{FF2B5EF4-FFF2-40B4-BE49-F238E27FC236}">
                <a16:creationId xmlns:a16="http://schemas.microsoft.com/office/drawing/2014/main" id="{EA29917A-C68B-74A0-DE8E-11DA357DF0CD}"/>
              </a:ext>
            </a:extLst>
          </p:cNvPr>
          <p:cNvGraphicFramePr>
            <a:graphicFrameLocks noGrp="1"/>
          </p:cNvGraphicFramePr>
          <p:nvPr>
            <p:extLst>
              <p:ext uri="{D42A27DB-BD31-4B8C-83A1-F6EECF244321}">
                <p14:modId xmlns:p14="http://schemas.microsoft.com/office/powerpoint/2010/main" val="2455900425"/>
              </p:ext>
            </p:extLst>
          </p:nvPr>
        </p:nvGraphicFramePr>
        <p:xfrm>
          <a:off x="243952" y="807495"/>
          <a:ext cx="3121092" cy="395265"/>
        </p:xfrm>
        <a:graphic>
          <a:graphicData uri="http://schemas.openxmlformats.org/drawingml/2006/table">
            <a:tbl>
              <a:tblPr firstRow="1" firstCol="1" bandRow="1"/>
              <a:tblGrid>
                <a:gridCol w="780273">
                  <a:extLst>
                    <a:ext uri="{9D8B030D-6E8A-4147-A177-3AD203B41FA5}">
                      <a16:colId xmlns:a16="http://schemas.microsoft.com/office/drawing/2014/main" val="1698667101"/>
                    </a:ext>
                  </a:extLst>
                </a:gridCol>
                <a:gridCol w="780273">
                  <a:extLst>
                    <a:ext uri="{9D8B030D-6E8A-4147-A177-3AD203B41FA5}">
                      <a16:colId xmlns:a16="http://schemas.microsoft.com/office/drawing/2014/main" val="4217567381"/>
                    </a:ext>
                  </a:extLst>
                </a:gridCol>
                <a:gridCol w="780273">
                  <a:extLst>
                    <a:ext uri="{9D8B030D-6E8A-4147-A177-3AD203B41FA5}">
                      <a16:colId xmlns:a16="http://schemas.microsoft.com/office/drawing/2014/main" val="286172249"/>
                    </a:ext>
                  </a:extLst>
                </a:gridCol>
                <a:gridCol w="780273">
                  <a:extLst>
                    <a:ext uri="{9D8B030D-6E8A-4147-A177-3AD203B41FA5}">
                      <a16:colId xmlns:a16="http://schemas.microsoft.com/office/drawing/2014/main" val="4128335561"/>
                    </a:ext>
                  </a:extLst>
                </a:gridCol>
              </a:tblGrid>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417120218"/>
                  </a:ext>
                </a:extLst>
              </a:tr>
            </a:tbl>
          </a:graphicData>
        </a:graphic>
      </p:graphicFrame>
      <p:graphicFrame>
        <p:nvGraphicFramePr>
          <p:cNvPr id="13" name="Table 12">
            <a:extLst>
              <a:ext uri="{FF2B5EF4-FFF2-40B4-BE49-F238E27FC236}">
                <a16:creationId xmlns:a16="http://schemas.microsoft.com/office/drawing/2014/main" id="{ECB349B1-5F7C-5980-417C-2703849BA7EB}"/>
              </a:ext>
            </a:extLst>
          </p:cNvPr>
          <p:cNvGraphicFramePr>
            <a:graphicFrameLocks noGrp="1"/>
          </p:cNvGraphicFramePr>
          <p:nvPr>
            <p:extLst>
              <p:ext uri="{D42A27DB-BD31-4B8C-83A1-F6EECF244321}">
                <p14:modId xmlns:p14="http://schemas.microsoft.com/office/powerpoint/2010/main" val="1954383453"/>
              </p:ext>
            </p:extLst>
          </p:nvPr>
        </p:nvGraphicFramePr>
        <p:xfrm>
          <a:off x="4932604" y="1202760"/>
          <a:ext cx="6242184" cy="395265"/>
        </p:xfrm>
        <a:graphic>
          <a:graphicData uri="http://schemas.openxmlformats.org/drawingml/2006/table">
            <a:tbl>
              <a:tblPr firstRow="1" firstCol="1" bandRow="1"/>
              <a:tblGrid>
                <a:gridCol w="780273">
                  <a:extLst>
                    <a:ext uri="{9D8B030D-6E8A-4147-A177-3AD203B41FA5}">
                      <a16:colId xmlns:a16="http://schemas.microsoft.com/office/drawing/2014/main" val="3722163821"/>
                    </a:ext>
                  </a:extLst>
                </a:gridCol>
                <a:gridCol w="780273">
                  <a:extLst>
                    <a:ext uri="{9D8B030D-6E8A-4147-A177-3AD203B41FA5}">
                      <a16:colId xmlns:a16="http://schemas.microsoft.com/office/drawing/2014/main" val="3597293431"/>
                    </a:ext>
                  </a:extLst>
                </a:gridCol>
                <a:gridCol w="780273">
                  <a:extLst>
                    <a:ext uri="{9D8B030D-6E8A-4147-A177-3AD203B41FA5}">
                      <a16:colId xmlns:a16="http://schemas.microsoft.com/office/drawing/2014/main" val="1752428747"/>
                    </a:ext>
                  </a:extLst>
                </a:gridCol>
                <a:gridCol w="780273">
                  <a:extLst>
                    <a:ext uri="{9D8B030D-6E8A-4147-A177-3AD203B41FA5}">
                      <a16:colId xmlns:a16="http://schemas.microsoft.com/office/drawing/2014/main" val="4101701800"/>
                    </a:ext>
                  </a:extLst>
                </a:gridCol>
                <a:gridCol w="780273">
                  <a:extLst>
                    <a:ext uri="{9D8B030D-6E8A-4147-A177-3AD203B41FA5}">
                      <a16:colId xmlns:a16="http://schemas.microsoft.com/office/drawing/2014/main" val="1584291826"/>
                    </a:ext>
                  </a:extLst>
                </a:gridCol>
                <a:gridCol w="780273">
                  <a:extLst>
                    <a:ext uri="{9D8B030D-6E8A-4147-A177-3AD203B41FA5}">
                      <a16:colId xmlns:a16="http://schemas.microsoft.com/office/drawing/2014/main" val="522528928"/>
                    </a:ext>
                  </a:extLst>
                </a:gridCol>
                <a:gridCol w="780273">
                  <a:extLst>
                    <a:ext uri="{9D8B030D-6E8A-4147-A177-3AD203B41FA5}">
                      <a16:colId xmlns:a16="http://schemas.microsoft.com/office/drawing/2014/main" val="3409489873"/>
                    </a:ext>
                  </a:extLst>
                </a:gridCol>
                <a:gridCol w="780273">
                  <a:extLst>
                    <a:ext uri="{9D8B030D-6E8A-4147-A177-3AD203B41FA5}">
                      <a16:colId xmlns:a16="http://schemas.microsoft.com/office/drawing/2014/main" val="3425374137"/>
                    </a:ext>
                  </a:extLst>
                </a:gridCol>
              </a:tblGrid>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Ệ</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Ể</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3598707315"/>
                  </a:ext>
                </a:extLst>
              </a:tr>
            </a:tbl>
          </a:graphicData>
        </a:graphic>
      </p:graphicFrame>
      <p:graphicFrame>
        <p:nvGraphicFramePr>
          <p:cNvPr id="14" name="Table 13">
            <a:extLst>
              <a:ext uri="{FF2B5EF4-FFF2-40B4-BE49-F238E27FC236}">
                <a16:creationId xmlns:a16="http://schemas.microsoft.com/office/drawing/2014/main" id="{15CB74D4-A26E-6F66-992D-D0F286239CA7}"/>
              </a:ext>
            </a:extLst>
          </p:cNvPr>
          <p:cNvGraphicFramePr>
            <a:graphicFrameLocks noGrp="1"/>
          </p:cNvGraphicFramePr>
          <p:nvPr>
            <p:extLst>
              <p:ext uri="{D42A27DB-BD31-4B8C-83A1-F6EECF244321}">
                <p14:modId xmlns:p14="http://schemas.microsoft.com/office/powerpoint/2010/main" val="3339530055"/>
              </p:ext>
            </p:extLst>
          </p:nvPr>
        </p:nvGraphicFramePr>
        <p:xfrm>
          <a:off x="3365044" y="1598025"/>
          <a:ext cx="780273" cy="3162120"/>
        </p:xfrm>
        <a:graphic>
          <a:graphicData uri="http://schemas.openxmlformats.org/drawingml/2006/table">
            <a:tbl>
              <a:tblPr firstRow="1" firstCol="1" bandRow="1"/>
              <a:tblGrid>
                <a:gridCol w="780273">
                  <a:extLst>
                    <a:ext uri="{9D8B030D-6E8A-4147-A177-3AD203B41FA5}">
                      <a16:colId xmlns:a16="http://schemas.microsoft.com/office/drawing/2014/main" val="2353721327"/>
                    </a:ext>
                  </a:extLst>
                </a:gridCol>
              </a:tblGrid>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157593436"/>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2782220973"/>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2399628638"/>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3437454635"/>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Ề</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3846620562"/>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276547514"/>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1470739282"/>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3255682169"/>
                  </a:ext>
                </a:extLst>
              </a:tr>
            </a:tbl>
          </a:graphicData>
        </a:graphic>
      </p:graphicFrame>
      <p:graphicFrame>
        <p:nvGraphicFramePr>
          <p:cNvPr id="15" name="Table 14">
            <a:extLst>
              <a:ext uri="{FF2B5EF4-FFF2-40B4-BE49-F238E27FC236}">
                <a16:creationId xmlns:a16="http://schemas.microsoft.com/office/drawing/2014/main" id="{F6479F87-9695-A768-DAA4-ED7B113E5E4D}"/>
              </a:ext>
            </a:extLst>
          </p:cNvPr>
          <p:cNvGraphicFramePr>
            <a:graphicFrameLocks noGrp="1"/>
          </p:cNvGraphicFramePr>
          <p:nvPr>
            <p:extLst>
              <p:ext uri="{D42A27DB-BD31-4B8C-83A1-F6EECF244321}">
                <p14:modId xmlns:p14="http://schemas.microsoft.com/office/powerpoint/2010/main" val="4228856398"/>
              </p:ext>
            </p:extLst>
          </p:nvPr>
        </p:nvGraphicFramePr>
        <p:xfrm>
          <a:off x="7273423" y="1598025"/>
          <a:ext cx="780273" cy="2766855"/>
        </p:xfrm>
        <a:graphic>
          <a:graphicData uri="http://schemas.openxmlformats.org/drawingml/2006/table">
            <a:tbl>
              <a:tblPr firstRow="1" firstCol="1" bandRow="1"/>
              <a:tblGrid>
                <a:gridCol w="780273">
                  <a:extLst>
                    <a:ext uri="{9D8B030D-6E8A-4147-A177-3AD203B41FA5}">
                      <a16:colId xmlns:a16="http://schemas.microsoft.com/office/drawing/2014/main" val="3036799261"/>
                    </a:ext>
                  </a:extLst>
                </a:gridCol>
              </a:tblGrid>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1534641769"/>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1125901145"/>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1432185166"/>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1240617372"/>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747432298"/>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Ế</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3349453157"/>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813859136"/>
                  </a:ext>
                </a:extLst>
              </a:tr>
            </a:tbl>
          </a:graphicData>
        </a:graphic>
      </p:graphicFrame>
      <p:graphicFrame>
        <p:nvGraphicFramePr>
          <p:cNvPr id="16" name="Table 15">
            <a:extLst>
              <a:ext uri="{FF2B5EF4-FFF2-40B4-BE49-F238E27FC236}">
                <a16:creationId xmlns:a16="http://schemas.microsoft.com/office/drawing/2014/main" id="{5609680F-347F-CB1F-827B-9D5C372D3D86}"/>
              </a:ext>
            </a:extLst>
          </p:cNvPr>
          <p:cNvGraphicFramePr>
            <a:graphicFrameLocks noGrp="1"/>
          </p:cNvGraphicFramePr>
          <p:nvPr>
            <p:extLst>
              <p:ext uri="{D42A27DB-BD31-4B8C-83A1-F6EECF244321}">
                <p14:modId xmlns:p14="http://schemas.microsoft.com/office/powerpoint/2010/main" val="3771208989"/>
              </p:ext>
            </p:extLst>
          </p:nvPr>
        </p:nvGraphicFramePr>
        <p:xfrm>
          <a:off x="8833968" y="2780776"/>
          <a:ext cx="780273" cy="2766855"/>
        </p:xfrm>
        <a:graphic>
          <a:graphicData uri="http://schemas.openxmlformats.org/drawingml/2006/table">
            <a:tbl>
              <a:tblPr firstRow="1" firstCol="1" bandRow="1"/>
              <a:tblGrid>
                <a:gridCol w="780273">
                  <a:extLst>
                    <a:ext uri="{9D8B030D-6E8A-4147-A177-3AD203B41FA5}">
                      <a16:colId xmlns:a16="http://schemas.microsoft.com/office/drawing/2014/main" val="208534732"/>
                    </a:ext>
                  </a:extLst>
                </a:gridCol>
              </a:tblGrid>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536965860"/>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292970935"/>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168774678"/>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3965616617"/>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2170246588"/>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Ạ</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4125160455"/>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1024729078"/>
                  </a:ext>
                </a:extLst>
              </a:tr>
            </a:tbl>
          </a:graphicData>
        </a:graphic>
      </p:graphicFrame>
      <p:graphicFrame>
        <p:nvGraphicFramePr>
          <p:cNvPr id="17" name="Table 16">
            <a:extLst>
              <a:ext uri="{FF2B5EF4-FFF2-40B4-BE49-F238E27FC236}">
                <a16:creationId xmlns:a16="http://schemas.microsoft.com/office/drawing/2014/main" id="{72FD086D-5CC6-D085-02FA-D7241E73BFB6}"/>
              </a:ext>
            </a:extLst>
          </p:cNvPr>
          <p:cNvGraphicFramePr>
            <a:graphicFrameLocks noGrp="1"/>
          </p:cNvGraphicFramePr>
          <p:nvPr>
            <p:extLst>
              <p:ext uri="{D42A27DB-BD31-4B8C-83A1-F6EECF244321}">
                <p14:modId xmlns:p14="http://schemas.microsoft.com/office/powerpoint/2010/main" val="3815260306"/>
              </p:ext>
            </p:extLst>
          </p:nvPr>
        </p:nvGraphicFramePr>
        <p:xfrm>
          <a:off x="11170227" y="3967383"/>
          <a:ext cx="780273" cy="2371590"/>
        </p:xfrm>
        <a:graphic>
          <a:graphicData uri="http://schemas.openxmlformats.org/drawingml/2006/table">
            <a:tbl>
              <a:tblPr firstRow="1" firstCol="1" bandRow="1"/>
              <a:tblGrid>
                <a:gridCol w="780273">
                  <a:extLst>
                    <a:ext uri="{9D8B030D-6E8A-4147-A177-3AD203B41FA5}">
                      <a16:colId xmlns:a16="http://schemas.microsoft.com/office/drawing/2014/main" val="2237107753"/>
                    </a:ext>
                  </a:extLst>
                </a:gridCol>
              </a:tblGrid>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2369109503"/>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Ẻ</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2738863003"/>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2284072361"/>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1639882273"/>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4283119288"/>
                  </a:ext>
                </a:extLst>
              </a:tr>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454182087"/>
                  </a:ext>
                </a:extLst>
              </a:tr>
            </a:tbl>
          </a:graphicData>
        </a:graphic>
      </p:graphicFrame>
      <p:graphicFrame>
        <p:nvGraphicFramePr>
          <p:cNvPr id="18" name="Table 17">
            <a:extLst>
              <a:ext uri="{FF2B5EF4-FFF2-40B4-BE49-F238E27FC236}">
                <a16:creationId xmlns:a16="http://schemas.microsoft.com/office/drawing/2014/main" id="{5E9FA7BD-0D03-AF24-4380-883726DC8EBB}"/>
              </a:ext>
            </a:extLst>
          </p:cNvPr>
          <p:cNvGraphicFramePr>
            <a:graphicFrameLocks noGrp="1"/>
          </p:cNvGraphicFramePr>
          <p:nvPr>
            <p:extLst>
              <p:ext uri="{D42A27DB-BD31-4B8C-83A1-F6EECF244321}">
                <p14:modId xmlns:p14="http://schemas.microsoft.com/office/powerpoint/2010/main" val="3674814121"/>
              </p:ext>
            </p:extLst>
          </p:nvPr>
        </p:nvGraphicFramePr>
        <p:xfrm>
          <a:off x="241499" y="5943708"/>
          <a:ext cx="7802730" cy="395265"/>
        </p:xfrm>
        <a:graphic>
          <a:graphicData uri="http://schemas.openxmlformats.org/drawingml/2006/table">
            <a:tbl>
              <a:tblPr firstRow="1" firstCol="1" bandRow="1"/>
              <a:tblGrid>
                <a:gridCol w="780273">
                  <a:extLst>
                    <a:ext uri="{9D8B030D-6E8A-4147-A177-3AD203B41FA5}">
                      <a16:colId xmlns:a16="http://schemas.microsoft.com/office/drawing/2014/main" val="481076874"/>
                    </a:ext>
                  </a:extLst>
                </a:gridCol>
                <a:gridCol w="780273">
                  <a:extLst>
                    <a:ext uri="{9D8B030D-6E8A-4147-A177-3AD203B41FA5}">
                      <a16:colId xmlns:a16="http://schemas.microsoft.com/office/drawing/2014/main" val="2892206390"/>
                    </a:ext>
                  </a:extLst>
                </a:gridCol>
                <a:gridCol w="780273">
                  <a:extLst>
                    <a:ext uri="{9D8B030D-6E8A-4147-A177-3AD203B41FA5}">
                      <a16:colId xmlns:a16="http://schemas.microsoft.com/office/drawing/2014/main" val="3809423213"/>
                    </a:ext>
                  </a:extLst>
                </a:gridCol>
                <a:gridCol w="780273">
                  <a:extLst>
                    <a:ext uri="{9D8B030D-6E8A-4147-A177-3AD203B41FA5}">
                      <a16:colId xmlns:a16="http://schemas.microsoft.com/office/drawing/2014/main" val="4014539776"/>
                    </a:ext>
                  </a:extLst>
                </a:gridCol>
                <a:gridCol w="780273">
                  <a:extLst>
                    <a:ext uri="{9D8B030D-6E8A-4147-A177-3AD203B41FA5}">
                      <a16:colId xmlns:a16="http://schemas.microsoft.com/office/drawing/2014/main" val="1354486271"/>
                    </a:ext>
                  </a:extLst>
                </a:gridCol>
                <a:gridCol w="780273">
                  <a:extLst>
                    <a:ext uri="{9D8B030D-6E8A-4147-A177-3AD203B41FA5}">
                      <a16:colId xmlns:a16="http://schemas.microsoft.com/office/drawing/2014/main" val="368092202"/>
                    </a:ext>
                  </a:extLst>
                </a:gridCol>
                <a:gridCol w="780273">
                  <a:extLst>
                    <a:ext uri="{9D8B030D-6E8A-4147-A177-3AD203B41FA5}">
                      <a16:colId xmlns:a16="http://schemas.microsoft.com/office/drawing/2014/main" val="320778005"/>
                    </a:ext>
                  </a:extLst>
                </a:gridCol>
                <a:gridCol w="780273">
                  <a:extLst>
                    <a:ext uri="{9D8B030D-6E8A-4147-A177-3AD203B41FA5}">
                      <a16:colId xmlns:a16="http://schemas.microsoft.com/office/drawing/2014/main" val="1589544233"/>
                    </a:ext>
                  </a:extLst>
                </a:gridCol>
                <a:gridCol w="780273">
                  <a:extLst>
                    <a:ext uri="{9D8B030D-6E8A-4147-A177-3AD203B41FA5}">
                      <a16:colId xmlns:a16="http://schemas.microsoft.com/office/drawing/2014/main" val="1071462169"/>
                    </a:ext>
                  </a:extLst>
                </a:gridCol>
                <a:gridCol w="780273">
                  <a:extLst>
                    <a:ext uri="{9D8B030D-6E8A-4147-A177-3AD203B41FA5}">
                      <a16:colId xmlns:a16="http://schemas.microsoft.com/office/drawing/2014/main" val="2313293543"/>
                    </a:ext>
                  </a:extLst>
                </a:gridCol>
              </a:tblGrid>
              <a:tr h="395265">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Ư</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Ở</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Ư</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Ợ</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07000"/>
                        </a:lnSpc>
                        <a:spcAft>
                          <a:spcPts val="80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G</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1537436642"/>
                  </a:ext>
                </a:extLst>
              </a:tr>
            </a:tbl>
          </a:graphicData>
        </a:graphic>
      </p:graphicFrame>
    </p:spTree>
    <p:extLst>
      <p:ext uri="{BB962C8B-B14F-4D97-AF65-F5344CB8AC3E}">
        <p14:creationId xmlns:p14="http://schemas.microsoft.com/office/powerpoint/2010/main" val="19649336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6" presetClass="exit" presetSubtype="21" fill="hold" nodeType="clickEffect">
                                  <p:stCondLst>
                                    <p:cond delay="0"/>
                                  </p:stCondLst>
                                  <p:childTnLst>
                                    <p:animEffect transition="out" filter="barn(inVertical)">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6" presetClass="exit" presetSubtype="21" fill="hold" nodeType="clickEffect">
                                  <p:stCondLst>
                                    <p:cond delay="0"/>
                                  </p:stCondLst>
                                  <p:childTnLst>
                                    <p:animEffect transition="out" filter="barn(inVertical)">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6" presetClass="exit" presetSubtype="21" fill="hold" nodeType="clickEffect">
                                  <p:stCondLst>
                                    <p:cond delay="0"/>
                                  </p:stCondLst>
                                  <p:childTnLst>
                                    <p:animEffect transition="out" filter="barn(inVertical)">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5"/>
                    </p:tgtEl>
                  </p:cond>
                </p:stCondLst>
                <p:endSync evt="end" delay="0">
                  <p:rtn val="all"/>
                </p:endSync>
                <p:childTnLst>
                  <p:par>
                    <p:cTn id="33" fill="hold">
                      <p:stCondLst>
                        <p:cond delay="0"/>
                      </p:stCondLst>
                      <p:childTnLst>
                        <p:par>
                          <p:cTn id="34" fill="hold">
                            <p:stCondLst>
                              <p:cond delay="0"/>
                            </p:stCondLst>
                            <p:childTnLst>
                              <p:par>
                                <p:cTn id="35" presetID="16" presetClass="exit" presetSubtype="21" fill="hold" nodeType="clickEffect">
                                  <p:stCondLst>
                                    <p:cond delay="0"/>
                                  </p:stCondLst>
                                  <p:childTnLst>
                                    <p:animEffect transition="out" filter="barn(inVertical)">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6" presetClass="exit" presetSubtype="21" fill="hold" nodeType="clickEffect">
                                  <p:stCondLst>
                                    <p:cond delay="0"/>
                                  </p:stCondLst>
                                  <p:childTnLst>
                                    <p:animEffect transition="out" filter="barn(inVertical)">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6722F-14C7-F80D-F3C2-64F4E8A09B48}"/>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0ED6060-4AC0-CDBD-3FAE-A0E658F8EDD0}"/>
              </a:ext>
            </a:extLst>
          </p:cNvPr>
          <p:cNvSpPr txBox="1"/>
          <p:nvPr/>
        </p:nvSpPr>
        <p:spPr>
          <a:xfrm>
            <a:off x="2460173" y="1890118"/>
            <a:ext cx="7511143" cy="3046988"/>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64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HOẠT ĐỘNG </a:t>
            </a:r>
            <a:r>
              <a:rPr kumimoji="0" lang="en-US" sz="64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HÌNH THÀNH KIẾN THỨC MỚI</a:t>
            </a:r>
            <a:endParaRPr kumimoji="0" lang="en-SG" sz="6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0772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EDA47F-69A7-3BDF-7BA8-BD2DDE7062AA}"/>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1A5005A0-FE32-BAF8-4B28-87FC688E95DF}"/>
              </a:ext>
            </a:extLst>
          </p:cNvPr>
          <p:cNvSpPr txBox="1">
            <a:spLocks noGrp="1"/>
          </p:cNvSpPr>
          <p:nvPr/>
        </p:nvSpPr>
        <p:spPr>
          <a:xfrm>
            <a:off x="6125401" y="2493248"/>
            <a:ext cx="616457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77796" marR="0" lvl="0" indent="0" algn="ctr" defTabSz="1219170" rtl="0" eaLnBrk="1" fontAlgn="auto" latinLnBrk="0" hangingPunct="1">
              <a:lnSpc>
                <a:spcPct val="115000"/>
              </a:lnSpc>
              <a:spcBef>
                <a:spcPts val="0"/>
              </a:spcBef>
              <a:spcAft>
                <a:spcPts val="0"/>
              </a:spcAft>
              <a:buClr>
                <a:prstClr val="black"/>
              </a:buClr>
              <a:buSzPts val="1500"/>
              <a:buFont typeface="Poppins Medium"/>
              <a:buNone/>
              <a:tabLst/>
              <a:defRPr/>
            </a:pPr>
            <a:r>
              <a:rPr kumimoji="0" lang="en-US" sz="13800" b="1" i="0" u="none" strike="noStrike" kern="0" cap="none" spc="0" normalizeH="0" baseline="0" noProof="0" dirty="0">
                <a:ln>
                  <a:noFill/>
                </a:ln>
                <a:solidFill>
                  <a:prstClr val="black"/>
                </a:solidFill>
                <a:effectLst/>
                <a:uLnTx/>
                <a:uFillTx/>
                <a:latin typeface="Times New Roman" panose="02020603050405020304" pitchFamily="18" charset="0"/>
                <a:cs typeface="Poppins Medium"/>
                <a:sym typeface="Poppins Medium"/>
              </a:rPr>
              <a:t>CÂU 1</a:t>
            </a:r>
            <a:endParaRPr kumimoji="0" lang="en-SG" sz="13800" b="0" i="0" u="none" strike="noStrike" kern="0" cap="none" spc="0" normalizeH="0" baseline="0" noProof="0" dirty="0">
              <a:ln>
                <a:noFill/>
              </a:ln>
              <a:solidFill>
                <a:prstClr val="black"/>
              </a:solidFill>
              <a:effectLst/>
              <a:uLnTx/>
              <a:uFillTx/>
              <a:latin typeface="Aptos Display" panose="02110004020202020204"/>
              <a:cs typeface="Poppins Medium"/>
              <a:sym typeface="Poppins Medium"/>
            </a:endParaRPr>
          </a:p>
        </p:txBody>
      </p:sp>
      <p:sp>
        <p:nvSpPr>
          <p:cNvPr id="4" name="Google Shape;1161;p38">
            <a:extLst>
              <a:ext uri="{FF2B5EF4-FFF2-40B4-BE49-F238E27FC236}">
                <a16:creationId xmlns:a16="http://schemas.microsoft.com/office/drawing/2014/main" id="{D9829501-3E3C-41E3-A481-1246EEEB2B98}"/>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4DBE0F21-9A49-DA2A-0339-04405B87B073}"/>
              </a:ext>
            </a:extLst>
          </p:cNvPr>
          <p:cNvSpPr txBox="1">
            <a:spLocks noGrp="1"/>
          </p:cNvSpPr>
          <p:nvPr/>
        </p:nvSpPr>
        <p:spPr>
          <a:xfrm>
            <a:off x="8094297" y="99811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1</a:t>
            </a:r>
            <a:endParaRPr kumimoji="0"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421986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11572047" y="296049"/>
            <a:ext cx="711283" cy="343075"/>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548006EE-ADCF-982B-1D88-1ABBE23D2D9E}"/>
              </a:ext>
            </a:extLst>
          </p:cNvPr>
          <p:cNvPicPr>
            <a:picLocks noChangeAspect="1"/>
          </p:cNvPicPr>
          <p:nvPr/>
        </p:nvPicPr>
        <p:blipFill>
          <a:blip r:embed="rId5"/>
          <a:stretch>
            <a:fillRect/>
          </a:stretch>
        </p:blipFill>
        <p:spPr>
          <a:xfrm>
            <a:off x="857249" y="3102427"/>
            <a:ext cx="3237395" cy="4067364"/>
          </a:xfrm>
          <a:prstGeom prst="rect">
            <a:avLst/>
          </a:prstGeom>
        </p:spPr>
      </p:pic>
      <p:sp>
        <p:nvSpPr>
          <p:cNvPr id="6" name="Rectangle: Rounded Corners 5">
            <a:extLst>
              <a:ext uri="{FF2B5EF4-FFF2-40B4-BE49-F238E27FC236}">
                <a16:creationId xmlns:a16="http://schemas.microsoft.com/office/drawing/2014/main" id="{B91D6762-89CD-1647-EB28-9ACB0F7A7C57}"/>
              </a:ext>
            </a:extLst>
          </p:cNvPr>
          <p:cNvSpPr/>
          <p:nvPr/>
        </p:nvSpPr>
        <p:spPr>
          <a:xfrm>
            <a:off x="2698358" y="212608"/>
            <a:ext cx="6795285" cy="630617"/>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345431" lvl="0" indent="0" algn="just" defTabSz="1219170" rtl="0" eaLnBrk="1" fontAlgn="auto" latinLnBrk="0" hangingPunct="1">
              <a:lnSpc>
                <a:spcPct val="150000"/>
              </a:lnSpc>
              <a:spcBef>
                <a:spcPts val="0"/>
              </a:spcBef>
              <a:spcAft>
                <a:spcPts val="1067"/>
              </a:spcAft>
              <a:buClr>
                <a:srgbClr val="000000"/>
              </a:buClr>
              <a:buSzTx/>
              <a:buFontTx/>
              <a:buNone/>
              <a:tabLst/>
              <a:defRPr/>
            </a:pPr>
            <a:endParaRPr kumimoji="0" lang="en-SG" sz="3200" b="0" i="0" u="none" strike="noStrike" kern="0" cap="none" spc="0" normalizeH="0" baseline="0" noProof="0" dirty="0">
              <a:ln>
                <a:noFill/>
              </a:ln>
              <a:solidFill>
                <a:srgbClr val="191919"/>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7AA5D330-AB54-1AEA-E9A5-BD6184437385}"/>
              </a:ext>
            </a:extLst>
          </p:cNvPr>
          <p:cNvSpPr txBox="1"/>
          <p:nvPr/>
        </p:nvSpPr>
        <p:spPr>
          <a:xfrm>
            <a:off x="5149838" y="117874"/>
            <a:ext cx="6339840" cy="752065"/>
          </a:xfrm>
          <a:prstGeom prst="rect">
            <a:avLst/>
          </a:prstGeom>
          <a:noFill/>
        </p:spPr>
        <p:txBody>
          <a:bodyPr wrap="square">
            <a:spAutoFit/>
          </a:bodyPr>
          <a:lstStyle/>
          <a:p>
            <a:pPr marL="0" marR="0" lvl="0" indent="0" algn="just" defTabSz="1219170" rtl="0" eaLnBrk="1" fontAlgn="auto" latinLnBrk="0" hangingPunct="1">
              <a:lnSpc>
                <a:spcPct val="150000"/>
              </a:lnSpc>
              <a:spcBef>
                <a:spcPts val="0"/>
              </a:spcBef>
              <a:spcAft>
                <a:spcPts val="1067"/>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ExtB" panose="02010609060101010101" pitchFamily="49" charset="-122"/>
                <a:cs typeface="Times New Roman" panose="02020603050405020304" pitchFamily="18" charset="0"/>
                <a:sym typeface="Arial"/>
              </a:rPr>
              <a:t>CÂU 1</a:t>
            </a:r>
            <a:endParaRPr kumimoji="0" lang="en-SG" sz="3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nvGrpSpPr>
          <p:cNvPr id="8" name="Group 7">
            <a:extLst>
              <a:ext uri="{FF2B5EF4-FFF2-40B4-BE49-F238E27FC236}">
                <a16:creationId xmlns:a16="http://schemas.microsoft.com/office/drawing/2014/main" id="{5F335A30-8030-5D08-8CEA-EE6F6A244D5E}"/>
              </a:ext>
            </a:extLst>
          </p:cNvPr>
          <p:cNvGrpSpPr/>
          <p:nvPr/>
        </p:nvGrpSpPr>
        <p:grpSpPr>
          <a:xfrm>
            <a:off x="4486481" y="869939"/>
            <a:ext cx="7221753" cy="5562600"/>
            <a:chOff x="5280806" y="1244675"/>
            <a:chExt cx="5812058" cy="5015344"/>
          </a:xfrm>
        </p:grpSpPr>
        <p:pic>
          <p:nvPicPr>
            <p:cNvPr id="10" name="图片 10245" descr="22">
              <a:extLst>
                <a:ext uri="{FF2B5EF4-FFF2-40B4-BE49-F238E27FC236}">
                  <a16:creationId xmlns:a16="http://schemas.microsoft.com/office/drawing/2014/main" id="{2A256A5A-0C6C-1314-57A2-673B82E6C39B}"/>
                </a:ext>
              </a:extLst>
            </p:cNvPr>
            <p:cNvPicPr>
              <a:picLocks noChangeAspect="1"/>
            </p:cNvPicPr>
            <p:nvPr/>
          </p:nvPicPr>
          <p:blipFill>
            <a:blip r:embed="rId6"/>
            <a:stretch>
              <a:fillRect/>
            </a:stretch>
          </p:blipFill>
          <p:spPr>
            <a:xfrm>
              <a:off x="5280806" y="1244675"/>
              <a:ext cx="5812058" cy="5015344"/>
            </a:xfrm>
            <a:prstGeom prst="rect">
              <a:avLst/>
            </a:prstGeom>
            <a:noFill/>
            <a:ln w="9525">
              <a:noFill/>
            </a:ln>
          </p:spPr>
        </p:pic>
        <p:sp>
          <p:nvSpPr>
            <p:cNvPr id="11" name="TextBox 10">
              <a:extLst>
                <a:ext uri="{FF2B5EF4-FFF2-40B4-BE49-F238E27FC236}">
                  <a16:creationId xmlns:a16="http://schemas.microsoft.com/office/drawing/2014/main" id="{EFEB7EAE-818B-32E4-AD29-D7F11783741A}"/>
                </a:ext>
              </a:extLst>
            </p:cNvPr>
            <p:cNvSpPr txBox="1"/>
            <p:nvPr/>
          </p:nvSpPr>
          <p:spPr>
            <a:xfrm>
              <a:off x="5741954" y="2768015"/>
              <a:ext cx="4889761" cy="3080218"/>
            </a:xfrm>
            <a:prstGeom prst="rect">
              <a:avLst/>
            </a:prstGeom>
            <a:noFill/>
          </p:spPr>
          <p:txBody>
            <a:bodyPr wrap="square">
              <a:spAutoFit/>
            </a:bodyPr>
            <a:lstStyle/>
            <a:p>
              <a:pPr algn="just">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Kẻ bảng sau vào vở, liệt kê một số yếu tố kì ảo quan trọng và nêu tác dụng của nó trong các truyện Chuyện người con gái Nam Xương, Truyện lạ nhà thuyền chài, Dế chọi.</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3523385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
        <p:cNvGrpSpPr/>
        <p:nvPr/>
      </p:nvGrpSpPr>
      <p:grpSpPr>
        <a:xfrm>
          <a:off x="0" y="0"/>
          <a:ext cx="0" cy="0"/>
          <a:chOff x="0" y="0"/>
          <a:chExt cx="0" cy="0"/>
        </a:xfrm>
      </p:grpSpPr>
      <p:sp>
        <p:nvSpPr>
          <p:cNvPr id="2" name="AutoShape 2"/>
          <p:cNvSpPr/>
          <p:nvPr/>
        </p:nvSpPr>
        <p:spPr>
          <a:xfrm>
            <a:off x="-223717" y="5588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3"/>
          <p:cNvSpPr/>
          <p:nvPr/>
        </p:nvSpPr>
        <p:spPr>
          <a:xfrm>
            <a:off x="-223717" y="112141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p:cNvSpPr/>
          <p:nvPr/>
        </p:nvSpPr>
        <p:spPr>
          <a:xfrm>
            <a:off x="-223717" y="168403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5"/>
          <p:cNvSpPr/>
          <p:nvPr/>
        </p:nvSpPr>
        <p:spPr>
          <a:xfrm>
            <a:off x="-223717" y="226570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p:cNvSpPr/>
          <p:nvPr/>
        </p:nvSpPr>
        <p:spPr>
          <a:xfrm>
            <a:off x="-223717" y="283467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AutoShape 7"/>
          <p:cNvSpPr/>
          <p:nvPr/>
        </p:nvSpPr>
        <p:spPr>
          <a:xfrm>
            <a:off x="-223717" y="34290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AutoShape 8"/>
          <p:cNvSpPr/>
          <p:nvPr/>
        </p:nvSpPr>
        <p:spPr>
          <a:xfrm>
            <a:off x="-223717" y="401070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9"/>
          <p:cNvSpPr/>
          <p:nvPr/>
        </p:nvSpPr>
        <p:spPr>
          <a:xfrm>
            <a:off x="-223717" y="459237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223717" y="517404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223717" y="575570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AutoShape 12"/>
          <p:cNvSpPr/>
          <p:nvPr/>
        </p:nvSpPr>
        <p:spPr>
          <a:xfrm>
            <a:off x="-223717" y="633737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3" name="Group 23"/>
          <p:cNvGrpSpPr/>
          <p:nvPr/>
        </p:nvGrpSpPr>
        <p:grpSpPr>
          <a:xfrm>
            <a:off x="1840376" y="-21145"/>
            <a:ext cx="8449518" cy="745172"/>
            <a:chOff x="0" y="-38100"/>
            <a:chExt cx="1837740" cy="338653"/>
          </a:xfrm>
        </p:grpSpPr>
        <p:sp>
          <p:nvSpPr>
            <p:cNvPr id="24" name="Freeform 24"/>
            <p:cNvSpPr/>
            <p:nvPr/>
          </p:nvSpPr>
          <p:spPr>
            <a:xfrm>
              <a:off x="0" y="0"/>
              <a:ext cx="1837740" cy="300553"/>
            </a:xfrm>
            <a:custGeom>
              <a:avLst/>
              <a:gdLst/>
              <a:ahLst/>
              <a:cxnLst/>
              <a:rect l="l" t="t" r="r" b="b"/>
              <a:pathLst>
                <a:path w="1837740" h="403977">
                  <a:moveTo>
                    <a:pt x="16643" y="0"/>
                  </a:moveTo>
                  <a:lnTo>
                    <a:pt x="1821097" y="0"/>
                  </a:lnTo>
                  <a:cubicBezTo>
                    <a:pt x="1830289" y="0"/>
                    <a:pt x="1837740" y="7451"/>
                    <a:pt x="1837740" y="16643"/>
                  </a:cubicBezTo>
                  <a:lnTo>
                    <a:pt x="1837740" y="387334"/>
                  </a:lnTo>
                  <a:cubicBezTo>
                    <a:pt x="1837740" y="391748"/>
                    <a:pt x="1835987" y="395981"/>
                    <a:pt x="1832866" y="399102"/>
                  </a:cubicBezTo>
                  <a:cubicBezTo>
                    <a:pt x="1829745" y="402223"/>
                    <a:pt x="1825511" y="403977"/>
                    <a:pt x="1821097" y="403977"/>
                  </a:cubicBezTo>
                  <a:lnTo>
                    <a:pt x="16643" y="403977"/>
                  </a:lnTo>
                  <a:cubicBezTo>
                    <a:pt x="7451" y="403977"/>
                    <a:pt x="0" y="396526"/>
                    <a:pt x="0" y="387334"/>
                  </a:cubicBezTo>
                  <a:lnTo>
                    <a:pt x="0" y="16643"/>
                  </a:lnTo>
                  <a:cubicBezTo>
                    <a:pt x="0" y="7451"/>
                    <a:pt x="7451" y="0"/>
                    <a:pt x="16643" y="0"/>
                  </a:cubicBezTo>
                  <a:close/>
                </a:path>
              </a:pathLst>
            </a:custGeom>
            <a:solidFill>
              <a:srgbClr val="BF595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TextBox 25"/>
            <p:cNvSpPr txBox="1"/>
            <p:nvPr/>
          </p:nvSpPr>
          <p:spPr>
            <a:xfrm>
              <a:off x="0" y="-38100"/>
              <a:ext cx="1837740" cy="331358"/>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Freeform 26"/>
          <p:cNvSpPr/>
          <p:nvPr/>
        </p:nvSpPr>
        <p:spPr>
          <a:xfrm rot="-3085816">
            <a:off x="10846249" y="34614"/>
            <a:ext cx="893697" cy="929844"/>
          </a:xfrm>
          <a:custGeom>
            <a:avLst/>
            <a:gdLst/>
            <a:ahLst/>
            <a:cxnLst/>
            <a:rect l="l" t="t" r="r" b="b"/>
            <a:pathLst>
              <a:path w="2721566" h="2809359">
                <a:moveTo>
                  <a:pt x="0" y="0"/>
                </a:moveTo>
                <a:lnTo>
                  <a:pt x="2721567" y="0"/>
                </a:lnTo>
                <a:lnTo>
                  <a:pt x="2721567" y="2809359"/>
                </a:lnTo>
                <a:lnTo>
                  <a:pt x="0" y="280935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8A956377-AC85-42B8-F4A0-B7A15A3C955B}"/>
              </a:ext>
            </a:extLst>
          </p:cNvPr>
          <p:cNvSpPr txBox="1"/>
          <p:nvPr/>
        </p:nvSpPr>
        <p:spPr>
          <a:xfrm>
            <a:off x="2147409" y="151683"/>
            <a:ext cx="783545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BẢNG TÓM LƯỢC</a:t>
            </a:r>
            <a:endParaRPr kumimoji="0" lang="en-SG"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33" name="Google Shape;1888;p60">
            <a:extLst>
              <a:ext uri="{FF2B5EF4-FFF2-40B4-BE49-F238E27FC236}">
                <a16:creationId xmlns:a16="http://schemas.microsoft.com/office/drawing/2014/main" id="{14C0AB64-4F61-BF51-C8B5-C718DF5CB275}"/>
              </a:ext>
            </a:extLst>
          </p:cNvPr>
          <p:cNvGrpSpPr/>
          <p:nvPr/>
        </p:nvGrpSpPr>
        <p:grpSpPr>
          <a:xfrm rot="10800000">
            <a:off x="608090" y="95227"/>
            <a:ext cx="400480" cy="689911"/>
            <a:chOff x="6316225" y="3717575"/>
            <a:chExt cx="251400" cy="421100"/>
          </a:xfrm>
        </p:grpSpPr>
        <p:sp>
          <p:nvSpPr>
            <p:cNvPr id="34" name="Google Shape;1889;p60">
              <a:extLst>
                <a:ext uri="{FF2B5EF4-FFF2-40B4-BE49-F238E27FC236}">
                  <a16:creationId xmlns:a16="http://schemas.microsoft.com/office/drawing/2014/main" id="{F9936E7A-B68C-B788-A2A9-ADD99AFA48E9}"/>
                </a:ext>
              </a:extLst>
            </p:cNvPr>
            <p:cNvSpPr/>
            <p:nvPr/>
          </p:nvSpPr>
          <p:spPr>
            <a:xfrm>
              <a:off x="6481350" y="3717575"/>
              <a:ext cx="86275" cy="107200"/>
            </a:xfrm>
            <a:custGeom>
              <a:avLst/>
              <a:gdLst/>
              <a:ahLst/>
              <a:cxnLst/>
              <a:rect l="l" t="t" r="r" b="b"/>
              <a:pathLst>
                <a:path w="3451" h="4288" extrusionOk="0">
                  <a:moveTo>
                    <a:pt x="3327" y="0"/>
                  </a:moveTo>
                  <a:lnTo>
                    <a:pt x="1" y="2030"/>
                  </a:lnTo>
                  <a:cubicBezTo>
                    <a:pt x="1" y="2030"/>
                    <a:pt x="77" y="3192"/>
                    <a:pt x="1180" y="3919"/>
                  </a:cubicBezTo>
                  <a:cubicBezTo>
                    <a:pt x="1604" y="4201"/>
                    <a:pt x="2038" y="4288"/>
                    <a:pt x="2411" y="4288"/>
                  </a:cubicBezTo>
                  <a:cubicBezTo>
                    <a:pt x="3008" y="4288"/>
                    <a:pt x="3450" y="4066"/>
                    <a:pt x="3450" y="4066"/>
                  </a:cubicBezTo>
                  <a:lnTo>
                    <a:pt x="3327" y="0"/>
                  </a:lnTo>
                  <a:close/>
                </a:path>
              </a:pathLst>
            </a:custGeom>
            <a:solidFill>
              <a:srgbClr val="FDE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890;p60">
              <a:extLst>
                <a:ext uri="{FF2B5EF4-FFF2-40B4-BE49-F238E27FC236}">
                  <a16:creationId xmlns:a16="http://schemas.microsoft.com/office/drawing/2014/main" id="{459DD0B3-60BB-6C96-EB8B-7F49914335A4}"/>
                </a:ext>
              </a:extLst>
            </p:cNvPr>
            <p:cNvSpPr/>
            <p:nvPr/>
          </p:nvSpPr>
          <p:spPr>
            <a:xfrm>
              <a:off x="6325175" y="3768300"/>
              <a:ext cx="242450" cy="352475"/>
            </a:xfrm>
            <a:custGeom>
              <a:avLst/>
              <a:gdLst/>
              <a:ahLst/>
              <a:cxnLst/>
              <a:rect l="l" t="t" r="r" b="b"/>
              <a:pathLst>
                <a:path w="9698" h="14099" extrusionOk="0">
                  <a:moveTo>
                    <a:pt x="6248" y="1"/>
                  </a:moveTo>
                  <a:lnTo>
                    <a:pt x="0" y="12232"/>
                  </a:lnTo>
                  <a:lnTo>
                    <a:pt x="3731" y="14098"/>
                  </a:lnTo>
                  <a:lnTo>
                    <a:pt x="9697" y="2037"/>
                  </a:lnTo>
                  <a:lnTo>
                    <a:pt x="9697" y="2037"/>
                  </a:lnTo>
                  <a:cubicBezTo>
                    <a:pt x="9697" y="2037"/>
                    <a:pt x="9476" y="2125"/>
                    <a:pt x="9110" y="2125"/>
                  </a:cubicBezTo>
                  <a:cubicBezTo>
                    <a:pt x="8744" y="2125"/>
                    <a:pt x="8234" y="2037"/>
                    <a:pt x="7656" y="1685"/>
                  </a:cubicBezTo>
                  <a:cubicBezTo>
                    <a:pt x="6494" y="975"/>
                    <a:pt x="6248" y="1"/>
                    <a:pt x="6248" y="1"/>
                  </a:cubicBezTo>
                  <a:close/>
                </a:path>
              </a:pathLst>
            </a:custGeom>
            <a:solidFill>
              <a:srgbClr val="F9DB0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891;p60">
              <a:extLst>
                <a:ext uri="{FF2B5EF4-FFF2-40B4-BE49-F238E27FC236}">
                  <a16:creationId xmlns:a16="http://schemas.microsoft.com/office/drawing/2014/main" id="{E99E1944-2F81-B786-A13D-55E40DFCF7EF}"/>
                </a:ext>
              </a:extLst>
            </p:cNvPr>
            <p:cNvSpPr/>
            <p:nvPr/>
          </p:nvSpPr>
          <p:spPr>
            <a:xfrm>
              <a:off x="6325175" y="4035525"/>
              <a:ext cx="112800" cy="85250"/>
            </a:xfrm>
            <a:custGeom>
              <a:avLst/>
              <a:gdLst/>
              <a:ahLst/>
              <a:cxnLst/>
              <a:rect l="l" t="t" r="r" b="b"/>
              <a:pathLst>
                <a:path w="4512" h="3410" extrusionOk="0">
                  <a:moveTo>
                    <a:pt x="786" y="1"/>
                  </a:moveTo>
                  <a:lnTo>
                    <a:pt x="0" y="1543"/>
                  </a:lnTo>
                  <a:lnTo>
                    <a:pt x="3731" y="3409"/>
                  </a:lnTo>
                  <a:lnTo>
                    <a:pt x="4511" y="1837"/>
                  </a:lnTo>
                  <a:lnTo>
                    <a:pt x="786" y="1"/>
                  </a:lnTo>
                  <a:close/>
                </a:path>
              </a:pathLst>
            </a:custGeom>
            <a:solidFill>
              <a:srgbClr val="B5A6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892;p60">
              <a:extLst>
                <a:ext uri="{FF2B5EF4-FFF2-40B4-BE49-F238E27FC236}">
                  <a16:creationId xmlns:a16="http://schemas.microsoft.com/office/drawing/2014/main" id="{745F80AE-E8B2-AA8E-0CDA-E40895EF7BAE}"/>
                </a:ext>
              </a:extLst>
            </p:cNvPr>
            <p:cNvSpPr/>
            <p:nvPr/>
          </p:nvSpPr>
          <p:spPr>
            <a:xfrm>
              <a:off x="6536500" y="3717575"/>
              <a:ext cx="29225" cy="37300"/>
            </a:xfrm>
            <a:custGeom>
              <a:avLst/>
              <a:gdLst/>
              <a:ahLst/>
              <a:cxnLst/>
              <a:rect l="l" t="t" r="r" b="b"/>
              <a:pathLst>
                <a:path w="1169" h="1492" extrusionOk="0">
                  <a:moveTo>
                    <a:pt x="1121" y="0"/>
                  </a:moveTo>
                  <a:lnTo>
                    <a:pt x="1" y="687"/>
                  </a:lnTo>
                  <a:cubicBezTo>
                    <a:pt x="116" y="1380"/>
                    <a:pt x="614" y="1491"/>
                    <a:pt x="921" y="1491"/>
                  </a:cubicBezTo>
                  <a:cubicBezTo>
                    <a:pt x="1066" y="1491"/>
                    <a:pt x="1168" y="1467"/>
                    <a:pt x="1168" y="1467"/>
                  </a:cubicBezTo>
                  <a:lnTo>
                    <a:pt x="1121" y="0"/>
                  </a:lnTo>
                  <a:close/>
                </a:path>
              </a:pathLst>
            </a:custGeom>
            <a:solidFill>
              <a:srgbClr val="3C3C3B"/>
            </a:solidFill>
            <a:ln w="2500" cap="flat" cmpd="sng">
              <a:solidFill>
                <a:srgbClr val="3C3C3B"/>
              </a:solidFill>
              <a:prstDash val="solid"/>
              <a:miter lim="586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893;p60">
              <a:extLst>
                <a:ext uri="{FF2B5EF4-FFF2-40B4-BE49-F238E27FC236}">
                  <a16:creationId xmlns:a16="http://schemas.microsoft.com/office/drawing/2014/main" id="{D73295E2-48A9-3CCF-B352-A0C10EDC4F7C}"/>
                </a:ext>
              </a:extLst>
            </p:cNvPr>
            <p:cNvSpPr/>
            <p:nvPr/>
          </p:nvSpPr>
          <p:spPr>
            <a:xfrm>
              <a:off x="6374150" y="3806775"/>
              <a:ext cx="113400" cy="222025"/>
            </a:xfrm>
            <a:custGeom>
              <a:avLst/>
              <a:gdLst/>
              <a:ahLst/>
              <a:cxnLst/>
              <a:rect l="l" t="t" r="r" b="b"/>
              <a:pathLst>
                <a:path w="4536" h="8881" extrusionOk="0">
                  <a:moveTo>
                    <a:pt x="4480" y="0"/>
                  </a:moveTo>
                  <a:cubicBezTo>
                    <a:pt x="4462" y="0"/>
                    <a:pt x="4443" y="11"/>
                    <a:pt x="4430" y="28"/>
                  </a:cubicBezTo>
                  <a:lnTo>
                    <a:pt x="3866" y="1119"/>
                  </a:lnTo>
                  <a:lnTo>
                    <a:pt x="3303" y="2211"/>
                  </a:lnTo>
                  <a:lnTo>
                    <a:pt x="2195" y="4405"/>
                  </a:lnTo>
                  <a:lnTo>
                    <a:pt x="1098" y="6605"/>
                  </a:lnTo>
                  <a:cubicBezTo>
                    <a:pt x="734" y="7344"/>
                    <a:pt x="370" y="8077"/>
                    <a:pt x="12" y="8816"/>
                  </a:cubicBezTo>
                  <a:cubicBezTo>
                    <a:pt x="0" y="8840"/>
                    <a:pt x="12" y="8863"/>
                    <a:pt x="36" y="8875"/>
                  </a:cubicBezTo>
                  <a:cubicBezTo>
                    <a:pt x="42" y="8879"/>
                    <a:pt x="49" y="8881"/>
                    <a:pt x="56" y="8881"/>
                  </a:cubicBezTo>
                  <a:cubicBezTo>
                    <a:pt x="71" y="8881"/>
                    <a:pt x="87" y="8873"/>
                    <a:pt x="94" y="8857"/>
                  </a:cubicBezTo>
                  <a:cubicBezTo>
                    <a:pt x="476" y="8130"/>
                    <a:pt x="851" y="7402"/>
                    <a:pt x="1227" y="6669"/>
                  </a:cubicBezTo>
                  <a:lnTo>
                    <a:pt x="2335" y="4481"/>
                  </a:lnTo>
                  <a:lnTo>
                    <a:pt x="3438" y="2281"/>
                  </a:lnTo>
                  <a:lnTo>
                    <a:pt x="3984" y="1178"/>
                  </a:lnTo>
                  <a:lnTo>
                    <a:pt x="4524" y="75"/>
                  </a:lnTo>
                  <a:cubicBezTo>
                    <a:pt x="4535" y="46"/>
                    <a:pt x="4524" y="17"/>
                    <a:pt x="4500" y="5"/>
                  </a:cubicBezTo>
                  <a:cubicBezTo>
                    <a:pt x="4494" y="2"/>
                    <a:pt x="4487" y="0"/>
                    <a:pt x="4480" y="0"/>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894;p60">
              <a:extLst>
                <a:ext uri="{FF2B5EF4-FFF2-40B4-BE49-F238E27FC236}">
                  <a16:creationId xmlns:a16="http://schemas.microsoft.com/office/drawing/2014/main" id="{675EE455-4632-CE82-ADD7-99A91CFBDFC5}"/>
                </a:ext>
              </a:extLst>
            </p:cNvPr>
            <p:cNvSpPr/>
            <p:nvPr/>
          </p:nvSpPr>
          <p:spPr>
            <a:xfrm>
              <a:off x="6399375" y="3820550"/>
              <a:ext cx="113400" cy="222050"/>
            </a:xfrm>
            <a:custGeom>
              <a:avLst/>
              <a:gdLst/>
              <a:ahLst/>
              <a:cxnLst/>
              <a:rect l="l" t="t" r="r" b="b"/>
              <a:pathLst>
                <a:path w="4536" h="8882" extrusionOk="0">
                  <a:moveTo>
                    <a:pt x="4480" y="1"/>
                  </a:moveTo>
                  <a:cubicBezTo>
                    <a:pt x="4462" y="1"/>
                    <a:pt x="4444" y="12"/>
                    <a:pt x="4436" y="29"/>
                  </a:cubicBezTo>
                  <a:lnTo>
                    <a:pt x="3867" y="1120"/>
                  </a:lnTo>
                  <a:lnTo>
                    <a:pt x="3303" y="2211"/>
                  </a:lnTo>
                  <a:lnTo>
                    <a:pt x="2195" y="4405"/>
                  </a:lnTo>
                  <a:lnTo>
                    <a:pt x="1098" y="6605"/>
                  </a:lnTo>
                  <a:cubicBezTo>
                    <a:pt x="734" y="7344"/>
                    <a:pt x="370" y="8078"/>
                    <a:pt x="12" y="8817"/>
                  </a:cubicBezTo>
                  <a:cubicBezTo>
                    <a:pt x="1" y="8840"/>
                    <a:pt x="12" y="8864"/>
                    <a:pt x="36" y="8875"/>
                  </a:cubicBezTo>
                  <a:cubicBezTo>
                    <a:pt x="44" y="8879"/>
                    <a:pt x="51" y="8881"/>
                    <a:pt x="59" y="8881"/>
                  </a:cubicBezTo>
                  <a:cubicBezTo>
                    <a:pt x="74" y="8881"/>
                    <a:pt x="87" y="8873"/>
                    <a:pt x="94" y="8858"/>
                  </a:cubicBezTo>
                  <a:cubicBezTo>
                    <a:pt x="476" y="8130"/>
                    <a:pt x="851" y="7403"/>
                    <a:pt x="1227" y="6670"/>
                  </a:cubicBezTo>
                  <a:lnTo>
                    <a:pt x="2341" y="4481"/>
                  </a:lnTo>
                  <a:lnTo>
                    <a:pt x="3438" y="2281"/>
                  </a:lnTo>
                  <a:lnTo>
                    <a:pt x="3984" y="1179"/>
                  </a:lnTo>
                  <a:lnTo>
                    <a:pt x="4524" y="76"/>
                  </a:lnTo>
                  <a:cubicBezTo>
                    <a:pt x="4535" y="46"/>
                    <a:pt x="4524" y="17"/>
                    <a:pt x="4500" y="5"/>
                  </a:cubicBezTo>
                  <a:cubicBezTo>
                    <a:pt x="4494" y="2"/>
                    <a:pt x="4487" y="1"/>
                    <a:pt x="4480" y="1"/>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895;p60">
              <a:extLst>
                <a:ext uri="{FF2B5EF4-FFF2-40B4-BE49-F238E27FC236}">
                  <a16:creationId xmlns:a16="http://schemas.microsoft.com/office/drawing/2014/main" id="{D35B596C-F88C-95DE-99D3-1EC32C41E7A8}"/>
                </a:ext>
              </a:extLst>
            </p:cNvPr>
            <p:cNvSpPr/>
            <p:nvPr/>
          </p:nvSpPr>
          <p:spPr>
            <a:xfrm>
              <a:off x="6424900" y="3833325"/>
              <a:ext cx="113250" cy="222025"/>
            </a:xfrm>
            <a:custGeom>
              <a:avLst/>
              <a:gdLst/>
              <a:ahLst/>
              <a:cxnLst/>
              <a:rect l="l" t="t" r="r" b="b"/>
              <a:pathLst>
                <a:path w="4530" h="8881" extrusionOk="0">
                  <a:moveTo>
                    <a:pt x="4477" y="0"/>
                  </a:moveTo>
                  <a:cubicBezTo>
                    <a:pt x="4456" y="0"/>
                    <a:pt x="4438" y="11"/>
                    <a:pt x="4429" y="28"/>
                  </a:cubicBezTo>
                  <a:lnTo>
                    <a:pt x="3860" y="1119"/>
                  </a:lnTo>
                  <a:lnTo>
                    <a:pt x="3303" y="2210"/>
                  </a:lnTo>
                  <a:lnTo>
                    <a:pt x="2188" y="4405"/>
                  </a:lnTo>
                  <a:lnTo>
                    <a:pt x="1091" y="6604"/>
                  </a:lnTo>
                  <a:cubicBezTo>
                    <a:pt x="728" y="7344"/>
                    <a:pt x="370" y="8077"/>
                    <a:pt x="12" y="8816"/>
                  </a:cubicBezTo>
                  <a:cubicBezTo>
                    <a:pt x="0" y="8840"/>
                    <a:pt x="6" y="8863"/>
                    <a:pt x="30" y="8875"/>
                  </a:cubicBezTo>
                  <a:cubicBezTo>
                    <a:pt x="37" y="8879"/>
                    <a:pt x="46" y="8881"/>
                    <a:pt x="54" y="8881"/>
                  </a:cubicBezTo>
                  <a:cubicBezTo>
                    <a:pt x="71" y="8881"/>
                    <a:pt x="86" y="8873"/>
                    <a:pt x="94" y="8857"/>
                  </a:cubicBezTo>
                  <a:cubicBezTo>
                    <a:pt x="470" y="8130"/>
                    <a:pt x="851" y="7402"/>
                    <a:pt x="1221" y="6669"/>
                  </a:cubicBezTo>
                  <a:lnTo>
                    <a:pt x="2335" y="4481"/>
                  </a:lnTo>
                  <a:lnTo>
                    <a:pt x="3438" y="2281"/>
                  </a:lnTo>
                  <a:lnTo>
                    <a:pt x="3978" y="1178"/>
                  </a:lnTo>
                  <a:lnTo>
                    <a:pt x="4517" y="75"/>
                  </a:lnTo>
                  <a:cubicBezTo>
                    <a:pt x="4529" y="46"/>
                    <a:pt x="4523" y="16"/>
                    <a:pt x="4500" y="5"/>
                  </a:cubicBezTo>
                  <a:cubicBezTo>
                    <a:pt x="4492" y="2"/>
                    <a:pt x="4484" y="0"/>
                    <a:pt x="4477" y="0"/>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896;p60">
              <a:extLst>
                <a:ext uri="{FF2B5EF4-FFF2-40B4-BE49-F238E27FC236}">
                  <a16:creationId xmlns:a16="http://schemas.microsoft.com/office/drawing/2014/main" id="{3FF6E6EB-2260-922A-15F0-BE17C6A3A650}"/>
                </a:ext>
              </a:extLst>
            </p:cNvPr>
            <p:cNvSpPr/>
            <p:nvPr/>
          </p:nvSpPr>
          <p:spPr>
            <a:xfrm>
              <a:off x="6316225" y="4074100"/>
              <a:ext cx="102250" cy="64575"/>
            </a:xfrm>
            <a:custGeom>
              <a:avLst/>
              <a:gdLst/>
              <a:ahLst/>
              <a:cxnLst/>
              <a:rect l="l" t="t" r="r" b="b"/>
              <a:pathLst>
                <a:path w="4090" h="2583" extrusionOk="0">
                  <a:moveTo>
                    <a:pt x="358" y="0"/>
                  </a:moveTo>
                  <a:cubicBezTo>
                    <a:pt x="358" y="1"/>
                    <a:pt x="0" y="1649"/>
                    <a:pt x="1778" y="2359"/>
                  </a:cubicBezTo>
                  <a:cubicBezTo>
                    <a:pt x="2181" y="2521"/>
                    <a:pt x="2521" y="2583"/>
                    <a:pt x="2805" y="2583"/>
                  </a:cubicBezTo>
                  <a:cubicBezTo>
                    <a:pt x="3767" y="2583"/>
                    <a:pt x="4089" y="1866"/>
                    <a:pt x="4089" y="1866"/>
                  </a:cubicBezTo>
                  <a:lnTo>
                    <a:pt x="358" y="0"/>
                  </a:lnTo>
                  <a:close/>
                </a:path>
              </a:pathLst>
            </a:custGeom>
            <a:solidFill>
              <a:srgbClr val="F18D9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aphicFrame>
        <p:nvGraphicFramePr>
          <p:cNvPr id="13" name="Table 12">
            <a:extLst>
              <a:ext uri="{FF2B5EF4-FFF2-40B4-BE49-F238E27FC236}">
                <a16:creationId xmlns:a16="http://schemas.microsoft.com/office/drawing/2014/main" id="{608A0E5B-58E0-3CFF-B051-156A5D0BE658}"/>
              </a:ext>
            </a:extLst>
          </p:cNvPr>
          <p:cNvGraphicFramePr>
            <a:graphicFrameLocks noGrp="1"/>
          </p:cNvGraphicFramePr>
          <p:nvPr>
            <p:extLst>
              <p:ext uri="{D42A27DB-BD31-4B8C-83A1-F6EECF244321}">
                <p14:modId xmlns:p14="http://schemas.microsoft.com/office/powerpoint/2010/main" val="2069335731"/>
              </p:ext>
            </p:extLst>
          </p:nvPr>
        </p:nvGraphicFramePr>
        <p:xfrm>
          <a:off x="224786" y="891252"/>
          <a:ext cx="11710407" cy="5842194"/>
        </p:xfrm>
        <a:graphic>
          <a:graphicData uri="http://schemas.openxmlformats.org/drawingml/2006/table">
            <a:tbl>
              <a:tblPr firstRow="1" firstCol="1" bandRow="1">
                <a:tableStyleId>{10A1B5D5-9B99-4C35-A422-299274C87663}</a:tableStyleId>
              </a:tblPr>
              <a:tblGrid>
                <a:gridCol w="2472115">
                  <a:extLst>
                    <a:ext uri="{9D8B030D-6E8A-4147-A177-3AD203B41FA5}">
                      <a16:colId xmlns:a16="http://schemas.microsoft.com/office/drawing/2014/main" val="2490910267"/>
                    </a:ext>
                  </a:extLst>
                </a:gridCol>
                <a:gridCol w="4928021">
                  <a:extLst>
                    <a:ext uri="{9D8B030D-6E8A-4147-A177-3AD203B41FA5}">
                      <a16:colId xmlns:a16="http://schemas.microsoft.com/office/drawing/2014/main" val="711471246"/>
                    </a:ext>
                  </a:extLst>
                </a:gridCol>
                <a:gridCol w="4310271">
                  <a:extLst>
                    <a:ext uri="{9D8B030D-6E8A-4147-A177-3AD203B41FA5}">
                      <a16:colId xmlns:a16="http://schemas.microsoft.com/office/drawing/2014/main" val="964839535"/>
                    </a:ext>
                  </a:extLst>
                </a:gridCol>
              </a:tblGrid>
              <a:tr h="717460">
                <a:tc>
                  <a:txBody>
                    <a:bodyPr/>
                    <a:lstStyle/>
                    <a:p>
                      <a:pPr algn="ctr">
                        <a:lnSpc>
                          <a:spcPct val="100000"/>
                        </a:lnSpc>
                        <a:spcAft>
                          <a:spcPts val="800"/>
                        </a:spcAft>
                      </a:pPr>
                      <a:r>
                        <a:rPr lang="vi-VN" sz="3200" dirty="0">
                          <a:solidFill>
                            <a:schemeClr val="tx1"/>
                          </a:solidFill>
                          <a:effectLst/>
                          <a:latin typeface="+mj-lt"/>
                        </a:rPr>
                        <a:t>Văn bản</a:t>
                      </a:r>
                      <a:endParaRPr lang="en-SG" sz="3200" dirty="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spcAft>
                          <a:spcPts val="800"/>
                        </a:spcAft>
                      </a:pPr>
                      <a:r>
                        <a:rPr lang="vi-VN" sz="3200">
                          <a:solidFill>
                            <a:schemeClr val="tx1"/>
                          </a:solidFill>
                          <a:effectLst/>
                          <a:latin typeface="+mj-lt"/>
                        </a:rPr>
                        <a:t>Yếu tố kì ảo</a:t>
                      </a:r>
                      <a:endParaRPr lang="en-SG" sz="320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spcAft>
                          <a:spcPts val="800"/>
                        </a:spcAft>
                      </a:pPr>
                      <a:r>
                        <a:rPr lang="vi-VN" sz="3200" dirty="0">
                          <a:solidFill>
                            <a:schemeClr val="tx1"/>
                          </a:solidFill>
                          <a:effectLst/>
                          <a:latin typeface="+mj-lt"/>
                        </a:rPr>
                        <a:t>Tác dụng</a:t>
                      </a:r>
                      <a:endParaRPr lang="en-SG" sz="3200" dirty="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695449347"/>
                  </a:ext>
                </a:extLst>
              </a:tr>
              <a:tr h="2152379">
                <a:tc>
                  <a:txBody>
                    <a:bodyPr/>
                    <a:lstStyle/>
                    <a:p>
                      <a:pPr algn="just">
                        <a:lnSpc>
                          <a:spcPct val="100000"/>
                        </a:lnSpc>
                        <a:spcAft>
                          <a:spcPts val="800"/>
                        </a:spcAft>
                      </a:pPr>
                      <a:r>
                        <a:rPr lang="vi-VN" sz="3200">
                          <a:solidFill>
                            <a:schemeClr val="tx1"/>
                          </a:solidFill>
                          <a:effectLst/>
                          <a:latin typeface="+mj-lt"/>
                        </a:rPr>
                        <a:t>Chuyện người con gái Nam Xương</a:t>
                      </a:r>
                      <a:endParaRPr lang="en-SG" sz="320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200" dirty="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20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9112547"/>
                  </a:ext>
                </a:extLst>
              </a:tr>
              <a:tr h="1434920">
                <a:tc>
                  <a:txBody>
                    <a:bodyPr/>
                    <a:lstStyle/>
                    <a:p>
                      <a:pPr algn="just">
                        <a:lnSpc>
                          <a:spcPct val="100000"/>
                        </a:lnSpc>
                        <a:spcAft>
                          <a:spcPts val="800"/>
                        </a:spcAft>
                      </a:pPr>
                      <a:r>
                        <a:rPr lang="vi-VN" sz="3200">
                          <a:solidFill>
                            <a:schemeClr val="tx1"/>
                          </a:solidFill>
                          <a:effectLst/>
                          <a:latin typeface="+mj-lt"/>
                        </a:rPr>
                        <a:t>Truyện lạ nhà thuyền chài</a:t>
                      </a:r>
                      <a:endParaRPr lang="en-SG" sz="320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20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200" dirty="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8159413"/>
                  </a:ext>
                </a:extLst>
              </a:tr>
              <a:tr h="1537435">
                <a:tc>
                  <a:txBody>
                    <a:bodyPr/>
                    <a:lstStyle/>
                    <a:p>
                      <a:pPr algn="just">
                        <a:lnSpc>
                          <a:spcPct val="100000"/>
                        </a:lnSpc>
                        <a:spcAft>
                          <a:spcPts val="800"/>
                        </a:spcAft>
                      </a:pPr>
                      <a:r>
                        <a:rPr lang="vi-VN" sz="3200">
                          <a:solidFill>
                            <a:schemeClr val="tx1"/>
                          </a:solidFill>
                          <a:effectLst/>
                          <a:latin typeface="+mj-lt"/>
                        </a:rPr>
                        <a:t>Dế chọi</a:t>
                      </a:r>
                      <a:endParaRPr lang="en-SG" sz="320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200" dirty="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200" dirty="0">
                        <a:solidFill>
                          <a:schemeClr val="tx1"/>
                        </a:solidFill>
                        <a:effectLst/>
                        <a:latin typeface="+mj-lt"/>
                        <a:ea typeface="Calibri" panose="020F0502020204030204" pitchFamily="34" charset="0"/>
                        <a:cs typeface="Times New Roman" panose="02020603050405020304" pitchFamily="18" charset="0"/>
                      </a:endParaRPr>
                    </a:p>
                  </a:txBody>
                  <a:tcPr marL="12238" marR="12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0331590"/>
                  </a:ext>
                </a:extLst>
              </a:tr>
            </a:tbl>
          </a:graphicData>
        </a:graphic>
      </p:graphicFrame>
    </p:spTree>
    <p:extLst>
      <p:ext uri="{BB962C8B-B14F-4D97-AF65-F5344CB8AC3E}">
        <p14:creationId xmlns:p14="http://schemas.microsoft.com/office/powerpoint/2010/main" val="158663776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areer Day for Elementary Students Infographics by Slidesgo">
  <a:themeElements>
    <a:clrScheme name="Simple Light">
      <a:dk1>
        <a:srgbClr val="191919"/>
      </a:dk1>
      <a:lt1>
        <a:srgbClr val="FFFFFF"/>
      </a:lt1>
      <a:dk2>
        <a:srgbClr val="595959"/>
      </a:dk2>
      <a:lt2>
        <a:srgbClr val="EEEEEE"/>
      </a:lt2>
      <a:accent1>
        <a:srgbClr val="187E89"/>
      </a:accent1>
      <a:accent2>
        <a:srgbClr val="13A8B1"/>
      </a:accent2>
      <a:accent3>
        <a:srgbClr val="FFC382"/>
      </a:accent3>
      <a:accent4>
        <a:srgbClr val="FF7C35"/>
      </a:accent4>
      <a:accent5>
        <a:srgbClr val="D95E0A"/>
      </a:accent5>
      <a:accent6>
        <a:srgbClr val="FFFFFF"/>
      </a:accent6>
      <a:hlink>
        <a:srgbClr val="D95E0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54</TotalTime>
  <Words>1630</Words>
  <Application>Microsoft Office PowerPoint</Application>
  <PresentationFormat>Widescreen</PresentationFormat>
  <Paragraphs>399</Paragraphs>
  <Slides>29</Slides>
  <Notes>16</Notes>
  <HiddenSlides>0</HiddenSlides>
  <MMClips>0</MMClips>
  <ScaleCrop>false</ScaleCrop>
  <HeadingPairs>
    <vt:vector size="6" baseType="variant">
      <vt:variant>
        <vt:lpstr>Fonts Used</vt:lpstr>
      </vt:variant>
      <vt:variant>
        <vt:i4>22</vt:i4>
      </vt:variant>
      <vt:variant>
        <vt:lpstr>Theme</vt:lpstr>
      </vt:variant>
      <vt:variant>
        <vt:i4>4</vt:i4>
      </vt:variant>
      <vt:variant>
        <vt:lpstr>Slide Titles</vt:lpstr>
      </vt:variant>
      <vt:variant>
        <vt:i4>29</vt:i4>
      </vt:variant>
    </vt:vector>
  </HeadingPairs>
  <TitlesOfParts>
    <vt:vector size="55" baseType="lpstr">
      <vt:lpstr>微软雅黑</vt:lpstr>
      <vt:lpstr>宋体</vt:lpstr>
      <vt:lpstr>SimSun-ExtB</vt:lpstr>
      <vt:lpstr>Anaheim</vt:lpstr>
      <vt:lpstr>Aptos</vt:lpstr>
      <vt:lpstr>Aptos Display</vt:lpstr>
      <vt:lpstr>Arial</vt:lpstr>
      <vt:lpstr>Arial Black</vt:lpstr>
      <vt:lpstr>Bebas Neue</vt:lpstr>
      <vt:lpstr>Calibri</vt:lpstr>
      <vt:lpstr>等线</vt:lpstr>
      <vt:lpstr>Josefin Sans</vt:lpstr>
      <vt:lpstr>Montserrat</vt:lpstr>
      <vt:lpstr>Nunito Light</vt:lpstr>
      <vt:lpstr>Poppins Medium</vt:lpstr>
      <vt:lpstr>Roboto Condensed Light</vt:lpstr>
      <vt:lpstr>黑体</vt:lpstr>
      <vt:lpstr>Times New Roman</vt:lpstr>
      <vt:lpstr>Titan One</vt:lpstr>
      <vt:lpstr>Wingdings</vt:lpstr>
      <vt:lpstr>字魂95号-手刻宋</vt:lpstr>
      <vt:lpstr>思源黑体 CN</vt:lpstr>
      <vt:lpstr>1_Office Theme</vt:lpstr>
      <vt:lpstr>1_Career Day for Elementary Students Infographics by Slidesgo</vt:lpstr>
      <vt:lpstr>2_Office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cp:revision>
  <dcterms:created xsi:type="dcterms:W3CDTF">2024-09-24T04:59:05Z</dcterms:created>
  <dcterms:modified xsi:type="dcterms:W3CDTF">2024-10-03T07:41:35Z</dcterms:modified>
</cp:coreProperties>
</file>